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8" r:id="rId1"/>
    <p:sldMasterId id="2147483660" r:id="rId2"/>
    <p:sldMasterId id="2147483662" r:id="rId3"/>
    <p:sldMasterId id="2147483670" r:id="rId4"/>
  </p:sldMasterIdLst>
  <p:notesMasterIdLst>
    <p:notesMasterId r:id="rId23"/>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Lst>
  <p:sldSz cx="12192000" cy="6858000"/>
  <p:notesSz cx="6858000" cy="9144000"/>
  <p:defaultTextStyle>
    <a:defPPr marR="0" lvl="0" algn="l" rtl="0">
      <a:lnSpc>
        <a:spcPct val="100000"/>
      </a:lnSpc>
      <a:spcBef>
        <a:spcPts val="0"/>
      </a:spcBef>
      <a:spcAft>
        <a:spcPts val="0"/>
      </a:spcAft>
    </a:defPPr>
    <a:lvl1pPr marL="0"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L="457200"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L="914400"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L="1371600"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L="1828800"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L="2286000"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L="2743200"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L="3200400"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L="3657600"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extLst>
    <p:ext uri="{EFAFB233-063F-42B5-8137-9DF3F51BA10A}">
      <p15:sldGuideLst xmlns:p15="http://schemas.microsoft.com/office/powerpoint/2012/main">
        <p15:guide id="1" orient="horz" pos="1625" userDrawn="1">
          <p15:clr>
            <a:srgbClr val="747775"/>
          </p15:clr>
        </p15:guide>
        <p15:guide id="2" pos="2880" userDrawn="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197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72" d="100"/>
          <a:sy n="72" d="100"/>
        </p:scale>
        <p:origin x="432" y="56"/>
      </p:cViewPr>
      <p:guideLst>
        <p:guide orient="horz" pos="1625"/>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21.10.2026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wrap="square" lIns="91440" tIns="45720" rIns="91440" bIns="45720" rtlCol="0" anchor="t">
            <a:noAutofit/>
          </a:bodyPr>
          <a:lstStyle>
            <a:lvl1pPr algn="l">
              <a:lnSpc>
                <a:spcPct val="100000"/>
              </a:lnSpc>
              <a:defRPr sz="1200" b="0" i="0" u="none" strike="noStrike"/>
            </a:lvl1pPr>
          </a:lstStyle>
          <a:p>
            <a:pPr marL="0" indent="0" algn="l">
              <a:lnSpc>
                <a:spcPct val="100000"/>
              </a:lnSpc>
              <a:spcBef>
                <a:spcPct val="30000"/>
              </a:spcBef>
            </a:pPr>
            <a:r>
              <a:rPr lang="en-US" sz="12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wrap="square" lIns="91440" tIns="45720" rIns="91440" bIns="45720" rtlCol="0" anchor="t">
            <a:noAutofit/>
          </a:bodyPr>
          <a:lstStyle>
            <a:lvl1pPr algn="l">
              <a:lnSpc>
                <a:spcPct val="100000"/>
              </a:lnSpc>
              <a:defRPr sz="1200" b="0" i="0" u="none" strike="noStrike"/>
            </a:lvl1pPr>
          </a:lstStyle>
          <a:p>
            <a:pPr marL="0" indent="0" algn="l">
              <a:lnSpc>
                <a:spcPct val="100000"/>
              </a:lnSpc>
              <a:spcBef>
                <a:spcPct val="30000"/>
              </a:spcBef>
            </a:pPr>
            <a:r>
              <a:rPr lang="en-US" sz="12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wrap="square" lIns="91440" tIns="45720" rIns="91440" bIns="45720" rtlCol="0" anchor="t">
            <a:noAutofit/>
          </a:bodyPr>
          <a:lstStyle>
            <a:lvl1pPr algn="l">
              <a:lnSpc>
                <a:spcPct val="100000"/>
              </a:lnSpc>
              <a:defRPr sz="1200" b="0" i="0" u="none" strike="noStrike">
                <a:solidFill>
                  <a:srgbClr val="FFFFFF">
                    <a:alpha val="100000"/>
                  </a:srgbClr>
                </a:solidFill>
              </a:defRPr>
            </a:lvl1pPr>
          </a:lstStyle>
          <a:p>
            <a:pPr marL="0" indent="0" algn="l">
              <a:lnSpc>
                <a:spcPct val="100000"/>
              </a:lnSpc>
              <a:spcBef>
                <a:spcPct val="30000"/>
              </a:spcBef>
            </a:pPr>
            <a:r>
              <a:rPr lang="en-US" sz="12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wrap="square" lIns="91440" tIns="45720" rIns="91440" bIns="45720" rtlCol="0" anchor="t">
            <a:noAutofit/>
          </a:bodyPr>
          <a:lstStyle>
            <a:lvl1pPr algn="l">
              <a:lnSpc>
                <a:spcPct val="100000"/>
              </a:lnSpc>
              <a:defRPr sz="1200" b="0" i="0" u="none" strike="noStrike"/>
            </a:lvl1pPr>
          </a:lstStyle>
          <a:p>
            <a:pPr marL="0" indent="0" algn="l">
              <a:lnSpc>
                <a:spcPct val="100000"/>
              </a:lnSpc>
              <a:spcBef>
                <a:spcPct val="30000"/>
              </a:spcBef>
            </a:pPr>
            <a:r>
              <a:rPr lang="en-US" sz="12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wrap="square" lIns="91440" tIns="45720" rIns="91440" bIns="45720" rtlCol="0" anchor="t">
            <a:noAutofit/>
          </a:bodyPr>
          <a:lstStyle>
            <a:lvl1pPr algn="l">
              <a:lnSpc>
                <a:spcPct val="100000"/>
              </a:lnSpc>
              <a:defRPr sz="1200" b="0" i="0" u="none" strike="noStrike"/>
            </a:lvl1pPr>
          </a:lstStyle>
          <a:p>
            <a:pPr marL="0" indent="0" algn="l">
              <a:lnSpc>
                <a:spcPct val="100000"/>
              </a:lnSpc>
              <a:spcBef>
                <a:spcPct val="30000"/>
              </a:spcBef>
            </a:pPr>
            <a:r>
              <a:rPr lang="en-US" sz="12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wrap="square" lIns="91440" tIns="45720" rIns="91440" bIns="45720" rtlCol="0" anchor="t">
            <a:noAutofit/>
          </a:bodyPr>
          <a:lstStyle>
            <a:lvl1pPr algn="l">
              <a:lnSpc>
                <a:spcPct val="100000"/>
              </a:lnSpc>
              <a:defRPr sz="1200" b="0" i="0" u="none" strike="noStrike"/>
            </a:lvl1pPr>
          </a:lstStyle>
          <a:p>
            <a:pPr marL="0" indent="0" algn="l">
              <a:lnSpc>
                <a:spcPct val="100000"/>
              </a:lnSpc>
              <a:spcBef>
                <a:spcPct val="30000"/>
              </a:spcBef>
            </a:pPr>
            <a:r>
              <a:rPr lang="en-US" sz="12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wrap="square" lIns="91440" tIns="45720" rIns="91440" bIns="45720" rtlCol="0" anchor="t">
            <a:noAutofit/>
          </a:bodyPr>
          <a:lstStyle>
            <a:lvl1pPr algn="l">
              <a:lnSpc>
                <a:spcPct val="100000"/>
              </a:lnSpc>
              <a:defRPr sz="1200" b="0" i="0" u="none" strike="noStrike"/>
            </a:lvl1pPr>
          </a:lstStyle>
          <a:p>
            <a:pPr marL="0" indent="0" algn="l">
              <a:lnSpc>
                <a:spcPct val="100000"/>
              </a:lnSpc>
              <a:spcBef>
                <a:spcPct val="30000"/>
              </a:spcBef>
            </a:pPr>
            <a:r>
              <a:rPr lang="en-US" sz="12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wrap="square" lIns="91440" tIns="45720" rIns="91440" bIns="45720" rtlCol="0" anchor="t">
            <a:noAutofit/>
          </a:bodyPr>
          <a:lstStyle>
            <a:lvl1pPr algn="l">
              <a:lnSpc>
                <a:spcPct val="100000"/>
              </a:lnSpc>
              <a:defRPr sz="1200" b="0" i="0" u="none" strike="noStrike"/>
            </a:lvl1pPr>
          </a:lstStyle>
          <a:p>
            <a:pPr marL="0" indent="0" algn="l">
              <a:lnSpc>
                <a:spcPct val="100000"/>
              </a:lnSpc>
              <a:spcBef>
                <a:spcPct val="30000"/>
              </a:spcBef>
            </a:pPr>
            <a:r>
              <a:rPr lang="en-US" sz="12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wrap="square" lIns="91440" tIns="45720" rIns="91440" bIns="45720" rtlCol="0" anchor="t">
            <a:noAutofit/>
          </a:bodyPr>
          <a:lstStyle>
            <a:lvl1pPr algn="l">
              <a:lnSpc>
                <a:spcPct val="100000"/>
              </a:lnSpc>
              <a:defRPr sz="1200" b="0" i="0" u="none" strike="noStrike"/>
            </a:lvl1pPr>
          </a:lstStyle>
          <a:p>
            <a:pPr marL="0" indent="0" algn="l">
              <a:lnSpc>
                <a:spcPct val="100000"/>
              </a:lnSpc>
              <a:spcBef>
                <a:spcPct val="30000"/>
              </a:spcBef>
            </a:pPr>
            <a:r>
              <a:rPr lang="en-US" sz="12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wrap="square" lIns="91440" tIns="45720" rIns="91440" bIns="45720" rtlCol="0" anchor="t">
            <a:noAutofit/>
          </a:bodyPr>
          <a:lstStyle>
            <a:lvl1pPr algn="l">
              <a:lnSpc>
                <a:spcPct val="100000"/>
              </a:lnSpc>
              <a:defRPr sz="1200" b="0" i="0" u="none" strike="noStrike"/>
            </a:lvl1pPr>
          </a:lstStyle>
          <a:p>
            <a:pPr marL="0" indent="0" algn="l">
              <a:lnSpc>
                <a:spcPct val="100000"/>
              </a:lnSpc>
              <a:spcBef>
                <a:spcPct val="30000"/>
              </a:spcBef>
            </a:pPr>
            <a:r>
              <a:rPr lang="en-US" sz="12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wrap="square" lIns="91440" tIns="45720" rIns="91440" bIns="45720" rtlCol="0" anchor="t">
            <a:noAutofit/>
          </a:bodyPr>
          <a:lstStyle>
            <a:lvl1pPr algn="l">
              <a:lnSpc>
                <a:spcPct val="100000"/>
              </a:lnSpc>
              <a:defRPr sz="1200" b="0" i="0" u="none" strike="noStrike"/>
            </a:lvl1pPr>
          </a:lstStyle>
          <a:p>
            <a:pPr marL="0" indent="0" algn="l">
              <a:lnSpc>
                <a:spcPct val="100000"/>
              </a:lnSpc>
              <a:spcBef>
                <a:spcPct val="30000"/>
              </a:spcBef>
            </a:pPr>
            <a:r>
              <a:rPr lang="en-US" sz="12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wrap="square" lIns="91440" tIns="45720" rIns="91440" bIns="45720" rtlCol="0" anchor="t">
            <a:noAutofit/>
          </a:bodyPr>
          <a:lstStyle>
            <a:lvl1pPr algn="l">
              <a:lnSpc>
                <a:spcPct val="100000"/>
              </a:lnSpc>
              <a:defRPr sz="1200" b="0" i="0" u="none" strike="noStrike"/>
            </a:lvl1pPr>
          </a:lstStyle>
          <a:p>
            <a:pPr marL="0" indent="0" algn="l">
              <a:lnSpc>
                <a:spcPct val="100000"/>
              </a:lnSpc>
              <a:spcBef>
                <a:spcPct val="30000"/>
              </a:spcBef>
            </a:pPr>
            <a:r>
              <a:rPr lang="en-US" sz="12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wrap="square" lIns="91440" tIns="45720" rIns="91440" bIns="45720" rtlCol="0" anchor="t">
            <a:noAutofit/>
          </a:bodyPr>
          <a:lstStyle>
            <a:lvl1pPr algn="l">
              <a:lnSpc>
                <a:spcPct val="100000"/>
              </a:lnSpc>
              <a:defRPr sz="1200" b="0" i="0" u="none" strike="noStrike"/>
            </a:lvl1pPr>
          </a:lstStyle>
          <a:p>
            <a:pPr marL="0" indent="0" algn="l">
              <a:lnSpc>
                <a:spcPct val="100000"/>
              </a:lnSpc>
              <a:spcBef>
                <a:spcPct val="30000"/>
              </a:spcBef>
            </a:pPr>
            <a:r>
              <a:rPr lang="en-US" sz="12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wrap="square" lIns="91440" tIns="45720" rIns="91440" bIns="45720" rtlCol="0" anchor="t">
            <a:noAutofit/>
          </a:bodyPr>
          <a:lstStyle>
            <a:lvl1pPr algn="l">
              <a:lnSpc>
                <a:spcPct val="100000"/>
              </a:lnSpc>
              <a:defRPr sz="1200" b="0" i="0" u="none" strike="noStrike"/>
            </a:lvl1pPr>
          </a:lstStyle>
          <a:p>
            <a:pPr marL="0" indent="0" algn="l">
              <a:lnSpc>
                <a:spcPct val="100000"/>
              </a:lnSpc>
              <a:spcBef>
                <a:spcPct val="30000"/>
              </a:spcBef>
            </a:pPr>
            <a:r>
              <a:rPr lang="en-US" sz="12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spcBef>
                <a:spcPct val="30000"/>
              </a:spcBef>
            </a:pPr>
            <a:r>
              <a:rPr lang="en-US" sz="12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wrap="square" lIns="91440" tIns="45720" rIns="91440" bIns="45720" rtlCol="0" anchor="t">
            <a:noAutofit/>
          </a:bodyPr>
          <a:lstStyle>
            <a:lvl1pPr algn="l">
              <a:lnSpc>
                <a:spcPct val="100000"/>
              </a:lnSpc>
              <a:defRPr sz="1200" b="0" i="0" u="none" strike="noStrike">
                <a:solidFill>
                  <a:srgbClr val="000000">
                    <a:alpha val="100000"/>
                  </a:srgbClr>
                </a:solidFill>
                <a:latin typeface="Times New Roman" panose="02020603050405020304"/>
              </a:defRPr>
            </a:lvl1pPr>
          </a:lstStyle>
          <a:p>
            <a:pPr marL="0" indent="0" algn="l">
              <a:lnSpc>
                <a:spcPct val="100000"/>
              </a:lnSpc>
              <a:spcBef>
                <a:spcPct val="30000"/>
              </a:spcBef>
            </a:pPr>
            <a:r>
              <a:rPr lang="en-US" sz="12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1. </a:t>
            </a:r>
            <a:r>
              <a:rPr lang="en-US" sz="1200" b="0" i="0" u="none" strike="noStrike">
                <a:solidFill>
                  <a:srgbClr val="000000"/>
                </a:solidFill>
                <a:latin typeface="Songti SC"/>
                <a:ea typeface="Songti SC"/>
                <a:cs typeface="Songti SC"/>
                <a:sym typeface="Songti SC"/>
              </a:rPr>
              <a:t>基于仿真结果选取两组典型工况：</a:t>
            </a:r>
          </a:p>
          <a:p>
            <a:pPr marL="0" indent="0" algn="l">
              <a:lnSpc>
                <a:spcPct val="100000"/>
              </a:lnSpc>
              <a:spcBef>
                <a:spcPct val="30000"/>
              </a:spcBef>
            </a:pPr>
            <a:r>
              <a:rPr lang="en-US" sz="12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   - </a:t>
            </a:r>
            <a:r>
              <a:rPr lang="en-US" sz="1200" b="0" i="0" u="none" strike="noStrike">
                <a:solidFill>
                  <a:srgbClr val="000000"/>
                </a:solidFill>
                <a:latin typeface="Songti SC"/>
                <a:ea typeface="Songti SC"/>
                <a:cs typeface="Songti SC"/>
                <a:sym typeface="Songti SC"/>
              </a:rPr>
              <a:t>案例</a:t>
            </a:r>
            <a:r>
              <a:rPr lang="en-US" sz="12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 1</a:t>
            </a:r>
            <a:r>
              <a:rPr lang="en-US" sz="1200" b="0" i="0" u="none" strike="noStrike">
                <a:solidFill>
                  <a:srgbClr val="000000"/>
                </a:solidFill>
                <a:latin typeface="Songti SC"/>
                <a:ea typeface="Songti SC"/>
                <a:cs typeface="Songti SC"/>
                <a:sym typeface="Songti SC"/>
              </a:rPr>
              <a:t>（边缘放电）：</a:t>
            </a:r>
            <a:r>
              <a:rPr lang="en-US" sz="12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p=9 kPa, Pin=3.4 kW, H=12.5 mm</a:t>
            </a:r>
          </a:p>
          <a:p>
            <a:pPr marL="0" indent="0" algn="l">
              <a:lnSpc>
                <a:spcPct val="100000"/>
              </a:lnSpc>
              <a:spcBef>
                <a:spcPct val="30000"/>
              </a:spcBef>
            </a:pPr>
            <a:r>
              <a:rPr lang="en-US" sz="12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   - </a:t>
            </a:r>
            <a:r>
              <a:rPr lang="en-US" sz="1200" b="0" i="0" u="none" strike="noStrike">
                <a:solidFill>
                  <a:srgbClr val="000000"/>
                </a:solidFill>
                <a:latin typeface="Songti SC"/>
                <a:ea typeface="Songti SC"/>
                <a:cs typeface="Songti SC"/>
                <a:sym typeface="Songti SC"/>
              </a:rPr>
              <a:t>案例</a:t>
            </a:r>
            <a:r>
              <a:rPr lang="en-US" sz="12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 2</a:t>
            </a:r>
            <a:r>
              <a:rPr lang="en-US" sz="1200" b="0" i="0" u="none" strike="noStrike">
                <a:solidFill>
                  <a:srgbClr val="000000"/>
                </a:solidFill>
                <a:latin typeface="Songti SC"/>
                <a:ea typeface="Songti SC"/>
                <a:cs typeface="Songti SC"/>
                <a:sym typeface="Songti SC"/>
              </a:rPr>
              <a:t>（中心放电）：</a:t>
            </a:r>
            <a:r>
              <a:rPr lang="en-US" sz="12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p=13 kPa, Pin=3.4 kW, H=10 mm</a:t>
            </a:r>
          </a:p>
          <a:p>
            <a:pPr marL="0" indent="0" algn="l">
              <a:lnSpc>
                <a:spcPct val="100000"/>
              </a:lnSpc>
              <a:spcBef>
                <a:spcPct val="30000"/>
              </a:spcBef>
            </a:pPr>
            <a:r>
              <a:rPr lang="en-US" sz="12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2. </a:t>
            </a:r>
            <a:r>
              <a:rPr lang="en-US" sz="1200" b="0" i="0" u="none" strike="noStrike">
                <a:solidFill>
                  <a:srgbClr val="000000"/>
                </a:solidFill>
                <a:latin typeface="Songti SC"/>
                <a:ea typeface="Songti SC"/>
                <a:cs typeface="Songti SC"/>
                <a:sym typeface="Songti SC"/>
              </a:rPr>
              <a:t>实验验证结果：</a:t>
            </a:r>
          </a:p>
          <a:p>
            <a:pPr marL="0" indent="0" algn="l">
              <a:lnSpc>
                <a:spcPct val="100000"/>
              </a:lnSpc>
              <a:spcBef>
                <a:spcPct val="30000"/>
              </a:spcBef>
            </a:pPr>
            <a:r>
              <a:rPr lang="en-US" sz="12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   - </a:t>
            </a:r>
            <a:r>
              <a:rPr lang="en-US" sz="1200" b="0" i="0" u="none" strike="noStrike">
                <a:solidFill>
                  <a:srgbClr val="000000"/>
                </a:solidFill>
                <a:latin typeface="Songti SC"/>
                <a:ea typeface="Songti SC"/>
                <a:cs typeface="Songti SC"/>
                <a:sym typeface="Songti SC"/>
              </a:rPr>
              <a:t>边缘放电态：薄膜厚度边缘显著偏高，相对标准偏差</a:t>
            </a:r>
            <a:r>
              <a:rPr lang="en-US" sz="12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 RSD=0.413</a:t>
            </a:r>
          </a:p>
          <a:p>
            <a:pPr marL="0" indent="0" algn="l">
              <a:lnSpc>
                <a:spcPct val="100000"/>
              </a:lnSpc>
              <a:spcBef>
                <a:spcPct val="30000"/>
              </a:spcBef>
            </a:pPr>
            <a:r>
              <a:rPr lang="en-US" sz="12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   - </a:t>
            </a:r>
            <a:r>
              <a:rPr lang="en-US" sz="1200" b="0" i="0" u="none" strike="noStrike">
                <a:solidFill>
                  <a:srgbClr val="000000"/>
                </a:solidFill>
                <a:latin typeface="Songti SC"/>
                <a:ea typeface="Songti SC"/>
                <a:cs typeface="Songti SC"/>
                <a:sym typeface="Songti SC"/>
              </a:rPr>
              <a:t>中心放电态：厚度分布大幅平坦化，</a:t>
            </a:r>
            <a:r>
              <a:rPr lang="en-US" sz="12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RSD </a:t>
            </a:r>
            <a:r>
              <a:rPr lang="en-US" sz="1200" b="0" i="0" u="none" strike="noStrike">
                <a:solidFill>
                  <a:srgbClr val="000000"/>
                </a:solidFill>
                <a:latin typeface="Songti SC"/>
                <a:ea typeface="Songti SC"/>
                <a:cs typeface="Songti SC"/>
                <a:sym typeface="Songti SC"/>
              </a:rPr>
              <a:t>降至</a:t>
            </a:r>
            <a:r>
              <a:rPr lang="en-US" sz="12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 0.121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wrap="square" lIns="91440" tIns="45720" rIns="91440" bIns="45720" rtlCol="0" anchor="t">
            <a:noAutofit/>
          </a:bodyPr>
          <a:lstStyle>
            <a:lvl1pPr algn="l">
              <a:lnSpc>
                <a:spcPct val="100000"/>
              </a:lnSpc>
              <a:defRPr sz="1200" b="0" i="0" u="none" strike="noStrike"/>
            </a:lvl1pPr>
          </a:lstStyle>
          <a:p>
            <a:pPr marL="0" indent="0" algn="l">
              <a:lnSpc>
                <a:spcPct val="100000"/>
              </a:lnSpc>
              <a:spcBef>
                <a:spcPct val="30000"/>
              </a:spcBef>
            </a:pPr>
            <a:r>
              <a:rPr lang="en-US" sz="12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wrap="square" lIns="91440" tIns="45720" rIns="91440" bIns="45720" rtlCol="0" anchor="t">
            <a:noAutofit/>
          </a:bodyPr>
          <a:lstStyle>
            <a:lvl1pPr algn="l">
              <a:lnSpc>
                <a:spcPct val="100000"/>
              </a:lnSpc>
              <a:defRPr sz="1200" b="0" i="0" u="none" strike="noStrike">
                <a:solidFill>
                  <a:srgbClr val="000000">
                    <a:alpha val="100000"/>
                  </a:srgbClr>
                </a:solidFill>
                <a:latin typeface="Songti SC"/>
              </a:defRPr>
            </a:lvl1pPr>
          </a:lstStyle>
          <a:p>
            <a:pPr marL="0" indent="0" algn="l">
              <a:lnSpc>
                <a:spcPct val="100000"/>
              </a:lnSpc>
              <a:spcBef>
                <a:spcPct val="30000"/>
              </a:spcBef>
            </a:pPr>
            <a:r>
              <a:rPr lang="en-US" sz="1200" b="0" i="0" u="none" strike="noStrike">
                <a:solidFill>
                  <a:srgbClr val="000000"/>
                </a:solidFill>
                <a:latin typeface="Songti SC"/>
                <a:ea typeface="Songti SC"/>
                <a:cs typeface="Songti SC"/>
                <a:sym typeface="Songti SC"/>
              </a:rPr>
              <a:t>以上就是我的全部汇报，恳请各位专家批评指正，谢谢大家！</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标题幻灯片" type="title">
  <p:cSld name="TITLE">
    <p:spTree>
      <p:nvGrpSpPr>
        <p:cNvPr id="1" name="Shape 11"/>
        <p:cNvGrpSpPr/>
        <p:nvPr/>
      </p:nvGrpSpPr>
      <p:grpSpPr>
        <a:xfrm>
          <a:off x="0" y="0"/>
          <a:ext cx="0" cy="0"/>
          <a:chOff x="0" y="0"/>
          <a:chExt cx="0" cy="0"/>
        </a:xfrm>
      </p:grpSpPr>
      <p:sp>
        <p:nvSpPr>
          <p:cNvPr id="12" name="Shape 30"/>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Arial" panose="020B0604020202020204"/>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3" name="Shape 31"/>
          <p:cNvSpPr txBox="1">
            <a:spLocks noGrp="1"/>
          </p:cNvSpPr>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14" name="Shape 32"/>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5" name="Shape 3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6" name="Shape 3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ltLang="zh-CN"/>
              <a:t>‹#›</a:t>
            </a:fld>
            <a:endParaRPr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标题和内容" type="obj">
  <p:cSld name="OBJECT">
    <p:spTree>
      <p:nvGrpSpPr>
        <p:cNvPr id="1" name="Shape 17"/>
        <p:cNvGrpSpPr/>
        <p:nvPr/>
      </p:nvGrpSpPr>
      <p:grpSpPr>
        <a:xfrm>
          <a:off x="0" y="0"/>
          <a:ext cx="0" cy="0"/>
          <a:chOff x="0" y="0"/>
          <a:chExt cx="0" cy="0"/>
        </a:xfrm>
      </p:grpSpPr>
      <p:sp>
        <p:nvSpPr>
          <p:cNvPr id="18" name="Shape 54"/>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9" name="Shape 55"/>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0" name="Shape 5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1" name="Shape 5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2" name="Shape 5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ltLang="zh-CN"/>
              <a:t>‹#›</a:t>
            </a:fld>
            <a:endParaRPr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节标题" type="secHead">
  <p:cSld name="SECTION_HEADER">
    <p:spTree>
      <p:nvGrpSpPr>
        <p:cNvPr id="1" name="Shape 23"/>
        <p:cNvGrpSpPr/>
        <p:nvPr/>
      </p:nvGrpSpPr>
      <p:grpSpPr>
        <a:xfrm>
          <a:off x="0" y="0"/>
          <a:ext cx="0" cy="0"/>
          <a:chOff x="0" y="0"/>
          <a:chExt cx="0" cy="0"/>
        </a:xfrm>
      </p:grpSpPr>
      <p:sp>
        <p:nvSpPr>
          <p:cNvPr id="24" name="Shape 59"/>
          <p:cNvSpPr txBox="1">
            <a:spLocks noGrp="1"/>
          </p:cNvSpPr>
          <p:nvPr>
            <p:ph type="title"/>
          </p:nvPr>
        </p:nvSpPr>
        <p:spPr>
          <a:xfrm>
            <a:off x="623888" y="1282304"/>
            <a:ext cx="7886700" cy="2139553"/>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Arial" panose="020B0604020202020204"/>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5" name="Shape 60"/>
          <p:cNvSpPr txBox="1">
            <a:spLocks noGrp="1"/>
          </p:cNvSpPr>
          <p:nvPr>
            <p:ph type="body" idx="1"/>
          </p:nvPr>
        </p:nvSpPr>
        <p:spPr>
          <a:xfrm>
            <a:off x="623888" y="3442097"/>
            <a:ext cx="7886700" cy="112514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26" name="Shape 6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7" name="Shape 6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8" name="Shape 6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ltLang="zh-CN"/>
              <a:t>‹#›</a:t>
            </a:fld>
            <a:endParaRPr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两栏内容" type="twoObj">
  <p:cSld name="TWO_OBJECTS">
    <p:spTree>
      <p:nvGrpSpPr>
        <p:cNvPr id="1" name="Shape 29"/>
        <p:cNvGrpSpPr/>
        <p:nvPr/>
      </p:nvGrpSpPr>
      <p:grpSpPr>
        <a:xfrm>
          <a:off x="0" y="0"/>
          <a:ext cx="0" cy="0"/>
          <a:chOff x="0" y="0"/>
          <a:chExt cx="0" cy="0"/>
        </a:xfrm>
      </p:grpSpPr>
      <p:sp>
        <p:nvSpPr>
          <p:cNvPr id="30" name="Shape 9"/>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31" name="Shape 10"/>
          <p:cNvSpPr txBox="1">
            <a:spLocks noGrp="1"/>
          </p:cNvSpPr>
          <p:nvPr>
            <p:ph type="body" idx="1"/>
          </p:nvPr>
        </p:nvSpPr>
        <p:spPr>
          <a:xfrm>
            <a:off x="6286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2" name="Shape 11"/>
          <p:cNvSpPr txBox="1">
            <a:spLocks noGrp="1"/>
          </p:cNvSpPr>
          <p:nvPr>
            <p:ph type="body" idx="2"/>
          </p:nvPr>
        </p:nvSpPr>
        <p:spPr>
          <a:xfrm>
            <a:off x="46291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3" name="Shape 12"/>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34" name="Shape 1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35" name="Shape 1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ltLang="zh-CN"/>
              <a:t>‹#›</a:t>
            </a:fld>
            <a:endParaRPr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比较" type="twoTxTwoObj">
  <p:cSld name="TWO_OBJECTS_WITH_TEXT">
    <p:spTree>
      <p:nvGrpSpPr>
        <p:cNvPr id="1" name="Shape 36"/>
        <p:cNvGrpSpPr/>
        <p:nvPr/>
      </p:nvGrpSpPr>
      <p:grpSpPr>
        <a:xfrm>
          <a:off x="0" y="0"/>
          <a:ext cx="0" cy="0"/>
          <a:chOff x="0" y="0"/>
          <a:chExt cx="0" cy="0"/>
        </a:xfrm>
      </p:grpSpPr>
      <p:sp>
        <p:nvSpPr>
          <p:cNvPr id="37" name="Shape 35"/>
          <p:cNvSpPr txBox="1">
            <a:spLocks noGrp="1"/>
          </p:cNvSpPr>
          <p:nvPr>
            <p:ph type="title"/>
          </p:nvPr>
        </p:nvSpPr>
        <p:spPr>
          <a:xfrm>
            <a:off x="629841"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38" name="Shape 36"/>
          <p:cNvSpPr txBox="1">
            <a:spLocks noGrp="1"/>
          </p:cNvSpPr>
          <p:nvPr>
            <p:ph type="body" idx="1"/>
          </p:nvPr>
        </p:nvSpPr>
        <p:spPr>
          <a:xfrm>
            <a:off x="629841" y="1260872"/>
            <a:ext cx="3868340"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39" name="Shape 37"/>
          <p:cNvSpPr txBox="1">
            <a:spLocks noGrp="1"/>
          </p:cNvSpPr>
          <p:nvPr>
            <p:ph type="body" idx="2"/>
          </p:nvPr>
        </p:nvSpPr>
        <p:spPr>
          <a:xfrm>
            <a:off x="629841" y="1878806"/>
            <a:ext cx="3868340"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0" name="Shape 38"/>
          <p:cNvSpPr txBox="1">
            <a:spLocks noGrp="1"/>
          </p:cNvSpPr>
          <p:nvPr>
            <p:ph type="body" idx="3"/>
          </p:nvPr>
        </p:nvSpPr>
        <p:spPr>
          <a:xfrm>
            <a:off x="4629150" y="1260872"/>
            <a:ext cx="3887391"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41" name="Shape 39"/>
          <p:cNvSpPr txBox="1">
            <a:spLocks noGrp="1"/>
          </p:cNvSpPr>
          <p:nvPr>
            <p:ph type="body" idx="4"/>
          </p:nvPr>
        </p:nvSpPr>
        <p:spPr>
          <a:xfrm>
            <a:off x="4629150" y="1878806"/>
            <a:ext cx="3887391"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2" name="Shape 40"/>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43" name="Shape 41"/>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44" name="Shape 42"/>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ltLang="zh-CN"/>
              <a:t>‹#›</a:t>
            </a:fld>
            <a:endParaRPr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仅标题" type="titleOnly">
  <p:cSld name="TITLE_ONLY">
    <p:spTree>
      <p:nvGrpSpPr>
        <p:cNvPr id="1" name="Shape 45"/>
        <p:cNvGrpSpPr/>
        <p:nvPr/>
      </p:nvGrpSpPr>
      <p:grpSpPr>
        <a:xfrm>
          <a:off x="0" y="0"/>
          <a:ext cx="0" cy="0"/>
          <a:chOff x="0" y="0"/>
          <a:chExt cx="0" cy="0"/>
        </a:xfrm>
      </p:grpSpPr>
      <p:sp>
        <p:nvSpPr>
          <p:cNvPr id="46" name="Shape 20"/>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47" name="Shape 2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48" name="Shape 2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49" name="Shape 2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ltLang="zh-CN"/>
              <a:t>‹#›</a:t>
            </a:fld>
            <a:endParaRPr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空白" type="blank">
  <p:cSld name="BLANK">
    <p:spTree>
      <p:nvGrpSpPr>
        <p:cNvPr id="1" name="Shape 50"/>
        <p:cNvGrpSpPr/>
        <p:nvPr/>
      </p:nvGrpSpPr>
      <p:grpSpPr>
        <a:xfrm>
          <a:off x="0" y="0"/>
          <a:ext cx="0" cy="0"/>
          <a:chOff x="0" y="0"/>
          <a:chExt cx="0" cy="0"/>
        </a:xfrm>
      </p:grpSpPr>
      <p:sp>
        <p:nvSpPr>
          <p:cNvPr id="51" name="Shape 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52" name="Shape 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53" name="Shape 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ltLang="zh-CN"/>
              <a:t>‹#›</a:t>
            </a:fld>
            <a:endParaRPr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内容与标题" type="objTx">
  <p:cSld name="OBJECT_WITH_CAPTION_TEXT">
    <p:spTree>
      <p:nvGrpSpPr>
        <p:cNvPr id="1" name="Shape 54"/>
        <p:cNvGrpSpPr/>
        <p:nvPr/>
      </p:nvGrpSpPr>
      <p:grpSpPr>
        <a:xfrm>
          <a:off x="0" y="0"/>
          <a:ext cx="0" cy="0"/>
          <a:chOff x="0" y="0"/>
          <a:chExt cx="0" cy="0"/>
        </a:xfrm>
      </p:grpSpPr>
      <p:sp>
        <p:nvSpPr>
          <p:cNvPr id="55" name="Shape 43"/>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panose="020B0604020202020204"/>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56" name="Shape 44"/>
          <p:cNvSpPr txBox="1">
            <a:spLocks noGrp="1"/>
          </p:cNvSpPr>
          <p:nvPr>
            <p:ph type="body" idx="1"/>
          </p:nvPr>
        </p:nvSpPr>
        <p:spPr>
          <a:xfrm>
            <a:off x="3887391" y="740569"/>
            <a:ext cx="4629150" cy="3655219"/>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57" name="Shape 45"/>
          <p:cNvSpPr txBox="1">
            <a:spLocks noGrp="1"/>
          </p:cNvSpPr>
          <p:nvPr>
            <p:ph type="body" idx="2"/>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58" name="Shape 4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59" name="Shape 4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0" name="Shape 4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ltLang="zh-CN"/>
              <a:t>‹#›</a:t>
            </a:fld>
            <a:endParaRPr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图片与标题" type="picTx">
  <p:cSld name="PICTURE_WITH_CAPTION_TEXT">
    <p:spTree>
      <p:nvGrpSpPr>
        <p:cNvPr id="1" name="Shape 61"/>
        <p:cNvGrpSpPr/>
        <p:nvPr/>
      </p:nvGrpSpPr>
      <p:grpSpPr>
        <a:xfrm>
          <a:off x="0" y="0"/>
          <a:ext cx="0" cy="0"/>
          <a:chOff x="0" y="0"/>
          <a:chExt cx="0" cy="0"/>
        </a:xfrm>
      </p:grpSpPr>
      <p:sp>
        <p:nvSpPr>
          <p:cNvPr id="62" name="Shape 24"/>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panose="020B0604020202020204"/>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63" name="Shape 25"/>
          <p:cNvSpPr>
            <a:spLocks noGrp="1"/>
          </p:cNvSpPr>
          <p:nvPr>
            <p:ph type="pic" idx="2"/>
          </p:nvPr>
        </p:nvSpPr>
        <p:spPr>
          <a:xfrm>
            <a:off x="3887391" y="740569"/>
            <a:ext cx="4629150" cy="3655219"/>
          </a:xfrm>
          <a:prstGeom prst="rect">
            <a:avLst/>
          </a:prstGeom>
          <a:noFill/>
          <a:ln>
            <a:noFill/>
          </a:ln>
        </p:spPr>
      </p:sp>
      <p:sp>
        <p:nvSpPr>
          <p:cNvPr id="64" name="Shape 26"/>
          <p:cNvSpPr txBox="1">
            <a:spLocks noGrp="1"/>
          </p:cNvSpPr>
          <p:nvPr>
            <p:ph type="body" idx="1"/>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65" name="Shape 27"/>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6" name="Shape 28"/>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7" name="Shape 29"/>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ltLang="zh-CN"/>
              <a:t>‹#›</a:t>
            </a:fld>
            <a:endParaRPr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标题和竖排文字" type="vertTx">
  <p:cSld name="VERTICAL_TEXT">
    <p:spTree>
      <p:nvGrpSpPr>
        <p:cNvPr id="1" name="Shape 68"/>
        <p:cNvGrpSpPr/>
        <p:nvPr/>
      </p:nvGrpSpPr>
      <p:grpSpPr>
        <a:xfrm>
          <a:off x="0" y="0"/>
          <a:ext cx="0" cy="0"/>
          <a:chOff x="0" y="0"/>
          <a:chExt cx="0" cy="0"/>
        </a:xfrm>
      </p:grpSpPr>
      <p:sp>
        <p:nvSpPr>
          <p:cNvPr id="69" name="Shape 49"/>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0" name="Shape 50"/>
          <p:cNvSpPr txBox="1">
            <a:spLocks noGrp="1"/>
          </p:cNvSpPr>
          <p:nvPr>
            <p:ph type="body" idx="1"/>
          </p:nvPr>
        </p:nvSpPr>
        <p:spPr>
          <a:xfrm rot="5400000">
            <a:off x="2940248" y="-942379"/>
            <a:ext cx="3263504"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1" name="Shape 5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2" name="Shape 5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3" name="Shape 5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ltLang="zh-CN"/>
              <a:t>‹#›</a:t>
            </a:fld>
            <a:endParaRPr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竖排标题与文本" type="vertTitleAndTx">
  <p:cSld name="VERTICAL_TITLE_AND_VERTICAL_TEXT">
    <p:spTree>
      <p:nvGrpSpPr>
        <p:cNvPr id="1" name="Shape 74"/>
        <p:cNvGrpSpPr/>
        <p:nvPr/>
      </p:nvGrpSpPr>
      <p:grpSpPr>
        <a:xfrm>
          <a:off x="0" y="0"/>
          <a:ext cx="0" cy="0"/>
          <a:chOff x="0" y="0"/>
          <a:chExt cx="0" cy="0"/>
        </a:xfrm>
      </p:grpSpPr>
      <p:sp>
        <p:nvSpPr>
          <p:cNvPr id="75" name="Shape 15"/>
          <p:cNvSpPr txBox="1">
            <a:spLocks noGrp="1"/>
          </p:cNvSpPr>
          <p:nvPr>
            <p:ph type="title"/>
          </p:nvPr>
        </p:nvSpPr>
        <p:spPr>
          <a:xfrm rot="5400000">
            <a:off x="5350073" y="1467445"/>
            <a:ext cx="4358879" cy="197167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6" name="Shape 16"/>
          <p:cNvSpPr txBox="1">
            <a:spLocks noGrp="1"/>
          </p:cNvSpPr>
          <p:nvPr>
            <p:ph type="body" idx="1"/>
          </p:nvPr>
        </p:nvSpPr>
        <p:spPr>
          <a:xfrm rot="5400000">
            <a:off x="1349573" y="-447080"/>
            <a:ext cx="4358879" cy="5800725"/>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7" name="Shape 17"/>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8" name="Shape 18"/>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9" name="Shape 19"/>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ltLang="zh-CN"/>
              <a:t>‹#›</a:t>
            </a:fld>
            <a:endParaRPr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1_标题和内容">
    <p:spTree>
      <p:nvGrpSpPr>
        <p:cNvPr id="1" name=""/>
        <p:cNvGrpSpPr/>
        <p:nvPr/>
      </p:nvGrpSpPr>
      <p:grpSpPr>
        <a:xfrm>
          <a:off x="0" y="0"/>
          <a:ext cx="0" cy="0"/>
          <a:chOff x="0" y="0"/>
          <a:chExt cx="0" cy="0"/>
        </a:xfrm>
      </p:grpSpPr>
      <p:sp>
        <p:nvSpPr>
          <p:cNvPr id="2" name="AutoShape 2"/>
          <p:cNvSpPr>
            <a:spLocks noGrp="1"/>
          </p:cNvSpPr>
          <p:nvPr>
            <p:ph type="body" sz="quarter" idx="1"/>
          </p:nvPr>
        </p:nvSpPr>
        <p:spPr>
          <a:xfrm>
            <a:off x="335599" y="908825"/>
            <a:ext cx="11592805" cy="5616390"/>
          </a:xfrm>
          <a:prstGeom prst="rect">
            <a:avLst/>
          </a:prstGeom>
          <a:noFill/>
          <a:ln w="12700">
            <a:noFill/>
            <a:prstDash val="solid"/>
          </a:ln>
        </p:spPr>
        <p:txBody>
          <a:bodyPr wrap="square" lIns="91440" tIns="45720" rIns="91440" bIns="45720" anchor="t">
            <a:noAutofit/>
          </a:bodyPr>
          <a:lstStyle>
            <a:lvl1pPr marL="584200" indent="-355600" algn="l">
              <a:lnSpc>
                <a:spcPct val="92000"/>
              </a:lnSpc>
              <a:defRPr sz="2800" b="1" i="0" u="none" strike="noStrike" spc="0">
                <a:solidFill>
                  <a:srgbClr val="000000">
                    <a:alpha val="100000"/>
                  </a:srgbClr>
                </a:solidFill>
                <a:latin typeface="微软雅黑" panose="020B0503020204020204" charset="-122"/>
              </a:defRPr>
            </a:lvl1pPr>
            <a:lvl2pPr marL="1025525" indent="-304800"/>
            <a:lvl3pPr marL="1560830" indent="-304800"/>
            <a:lvl4pPr marL="1905000" indent="-304800"/>
            <a:lvl5pPr marL="2362200" indent="-304800"/>
            <a:lvl6pPr marL="2819400" indent="-304800"/>
            <a:lvl7pPr marL="3276600" indent="-304800"/>
            <a:lvl8pPr marL="3733800" indent="-304800"/>
            <a:lvl9pPr marL="4191000" indent="-304800"/>
          </a:lstStyle>
          <a:p>
            <a:pPr marL="228600" indent="-228600" algn="l">
              <a:lnSpc>
                <a:spcPct val="92000"/>
              </a:lnSpc>
              <a:spcBef>
                <a:spcPts val="1000"/>
              </a:spcBef>
              <a:buClr>
                <a:srgbClr val="000000"/>
              </a:buClr>
              <a:buFont typeface="Wingdings" panose="05000000000000000000"/>
              <a:buChar char="n"/>
            </a:pPr>
            <a:r>
              <a:rPr lang="en-US" sz="2800" b="1"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单击此处编辑母版文本样式</a:t>
            </a:r>
          </a:p>
          <a:p>
            <a:pPr marL="720725" lvl="1" indent="-263525" algn="l">
              <a:lnSpc>
                <a:spcPct val="92000"/>
              </a:lnSpc>
              <a:spcBef>
                <a:spcPts val="500"/>
              </a:spcBef>
              <a:buClr>
                <a:srgbClr val="000000"/>
              </a:buClr>
              <a:buFont typeface="Wingdings" panose="05000000000000000000"/>
              <a:buChar char="p"/>
            </a:pPr>
            <a:r>
              <a:rPr lang="en-US" sz="2400" b="0" i="0" u="none" strike="noStrike">
                <a:solidFill>
                  <a:srgbClr val="000000"/>
                </a:solidFill>
                <a:latin typeface="仿宋" panose="02010609060101010101" charset="-122"/>
                <a:ea typeface="仿宋" panose="02010609060101010101" charset="-122"/>
                <a:cs typeface="仿宋" panose="02010609060101010101" charset="-122"/>
                <a:sym typeface="仿宋" panose="02010609060101010101" charset="-122"/>
              </a:rPr>
              <a:t>二级</a:t>
            </a:r>
          </a:p>
          <a:p>
            <a:pPr marL="1256030" lvl="2" indent="-341630" algn="l">
              <a:lnSpc>
                <a:spcPct val="92000"/>
              </a:lnSpc>
              <a:spcBef>
                <a:spcPts val="500"/>
              </a:spcBef>
              <a:buClr>
                <a:srgbClr val="000000"/>
              </a:buClr>
              <a:buFont typeface="Wingdings" panose="05000000000000000000"/>
              <a:buChar char="p"/>
            </a:pPr>
            <a:r>
              <a:rPr lang="en-US" sz="2400" b="0" i="0" u="none" strike="noStrike">
                <a:solidFill>
                  <a:srgbClr val="000000"/>
                </a:solidFill>
                <a:latin typeface="仿宋" panose="02010609060101010101" charset="-122"/>
                <a:ea typeface="仿宋" panose="02010609060101010101" charset="-122"/>
                <a:cs typeface="仿宋" panose="02010609060101010101" charset="-122"/>
                <a:sym typeface="仿宋" panose="02010609060101010101" charset="-122"/>
              </a:rPr>
              <a:t>三级</a:t>
            </a:r>
          </a:p>
          <a:p>
            <a:pPr marL="1600200" lvl="3" indent="-228600" algn="l">
              <a:lnSpc>
                <a:spcPct val="92000"/>
              </a:lnSpc>
              <a:spcBef>
                <a:spcPts val="500"/>
              </a:spcBef>
              <a:buClr>
                <a:srgbClr val="000000"/>
              </a:buClr>
              <a:buFont typeface="Wingdings" panose="05000000000000000000"/>
              <a:buChar char="p"/>
            </a:pPr>
            <a:r>
              <a:rPr lang="en-US" sz="2400" b="0" i="0" u="none" strike="noStrike">
                <a:solidFill>
                  <a:srgbClr val="000000"/>
                </a:solidFill>
                <a:latin typeface="仿宋" panose="02010609060101010101" charset="-122"/>
                <a:ea typeface="仿宋" panose="02010609060101010101" charset="-122"/>
                <a:cs typeface="仿宋" panose="02010609060101010101" charset="-122"/>
                <a:sym typeface="仿宋" panose="02010609060101010101" charset="-122"/>
              </a:rPr>
              <a:t>四级</a:t>
            </a:r>
          </a:p>
          <a:p>
            <a:pPr marL="2057400" lvl="4" indent="-228600" algn="l">
              <a:lnSpc>
                <a:spcPct val="92000"/>
              </a:lnSpc>
              <a:spcBef>
                <a:spcPts val="500"/>
              </a:spcBef>
              <a:buClr>
                <a:srgbClr val="000000"/>
              </a:buClr>
              <a:buFont typeface="Wingdings" panose="05000000000000000000"/>
              <a:buChar char="p"/>
            </a:pPr>
            <a:r>
              <a:rPr lang="en-US" sz="2400" b="0" i="0" u="none" strike="noStrike">
                <a:solidFill>
                  <a:srgbClr val="000000"/>
                </a:solidFill>
                <a:latin typeface="仿宋" panose="02010609060101010101" charset="-122"/>
                <a:ea typeface="仿宋" panose="02010609060101010101" charset="-122"/>
                <a:cs typeface="仿宋" panose="02010609060101010101" charset="-122"/>
                <a:sym typeface="仿宋" panose="02010609060101010101" charset="-122"/>
              </a:rPr>
              <a:t>五级</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教学">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科研成果">
    <p:spTree>
      <p:nvGrpSpPr>
        <p:cNvPr id="1" name=""/>
        <p:cNvGrpSpPr/>
        <p:nvPr/>
      </p:nvGrpSpPr>
      <p:grpSpPr>
        <a:xfrm>
          <a:off x="0" y="0"/>
          <a:ext cx="0" cy="0"/>
          <a:chOff x="0" y="0"/>
          <a:chExt cx="0" cy="0"/>
        </a:xfrm>
      </p:grpSpPr>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项目">
    <p:spTree>
      <p:nvGrpSpPr>
        <p:cNvPr id="1" name=""/>
        <p:cNvGrpSpPr/>
        <p:nvPr/>
      </p:nvGrpSpPr>
      <p:grpSpPr>
        <a:xfrm>
          <a:off x="0" y="0"/>
          <a:ext cx="0" cy="0"/>
          <a:chOff x="0" y="0"/>
          <a:chExt cx="0" cy="0"/>
        </a:xfrm>
      </p:grpSpPr>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空白">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1588" y="-26988"/>
            <a:ext cx="12190412" cy="6884988"/>
          </a:xfrm>
          <a:prstGeom prst="rect">
            <a:avLst/>
          </a:prstGeom>
          <a:ln w="12700">
            <a:noFill/>
            <a:prstDash val="solid"/>
          </a:ln>
        </p:spPr>
      </p:pic>
      <p:sp>
        <p:nvSpPr>
          <p:cNvPr id="3" name="AutoShape 3"/>
          <p:cNvSpPr>
            <a:spLocks noGrp="1"/>
          </p:cNvSpPr>
          <p:nvPr>
            <p:ph type="body" sz="quarter" idx="2" hasCustomPrompt="1"/>
          </p:nvPr>
        </p:nvSpPr>
        <p:spPr>
          <a:xfrm>
            <a:off x="838200" y="6356350"/>
            <a:ext cx="2743200" cy="365125"/>
          </a:xfrm>
          <a:prstGeom prst="rect">
            <a:avLst/>
          </a:prstGeom>
          <a:noFill/>
          <a:ln w="12700">
            <a:noFill/>
            <a:prstDash val="solid"/>
          </a:ln>
        </p:spPr>
        <p:txBody>
          <a:bodyPr wrap="square" lIns="91440" tIns="45720" rIns="91440" bIns="45720" anchor="t">
            <a:noAutofit/>
          </a:bodyPr>
          <a:lstStyle>
            <a:lvl1pPr algn="l">
              <a:lnSpc>
                <a:spcPct val="100000"/>
              </a:lnSpc>
              <a:defRPr sz="1800" b="0" i="0" u="none" strike="noStrike" spc="0">
                <a:solidFill>
                  <a:srgbClr val="1F2329">
                    <a:alpha val="100000"/>
                  </a:srgbClr>
                </a:solidFill>
                <a:latin typeface="Noto Sans SC" panose="020B0200000000000000" charset="-122"/>
              </a:defRPr>
            </a:lvl1pPr>
          </a:lstStyle>
          <a:p>
            <a:pPr marL="0" indent="0" algn="l">
              <a:lnSpc>
                <a:spcPct val="100000"/>
              </a:lnSpc>
            </a:pPr>
            <a:r>
              <a:rPr lang="en-US" sz="18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Date</a:t>
            </a:r>
          </a:p>
        </p:txBody>
      </p:sp>
      <p:sp>
        <p:nvSpPr>
          <p:cNvPr id="4" name="AutoShape 4"/>
          <p:cNvSpPr>
            <a:spLocks noGrp="1"/>
          </p:cNvSpPr>
          <p:nvPr>
            <p:ph type="body" sz="quarter" idx="3" hasCustomPrompt="1"/>
          </p:nvPr>
        </p:nvSpPr>
        <p:spPr>
          <a:xfrm>
            <a:off x="4038600" y="6356350"/>
            <a:ext cx="4114800" cy="365125"/>
          </a:xfrm>
          <a:prstGeom prst="rect">
            <a:avLst/>
          </a:prstGeom>
          <a:noFill/>
          <a:ln w="12700">
            <a:noFill/>
            <a:prstDash val="solid"/>
          </a:ln>
        </p:spPr>
        <p:txBody>
          <a:bodyPr wrap="square" lIns="91440" tIns="45720" rIns="91440" bIns="45720" anchor="t">
            <a:noAutofit/>
          </a:bodyPr>
          <a:lstStyle>
            <a:lvl1pPr algn="l">
              <a:lnSpc>
                <a:spcPct val="100000"/>
              </a:lnSpc>
              <a:defRPr sz="1800" b="0" i="0" u="none" strike="noStrike" spc="0">
                <a:solidFill>
                  <a:srgbClr val="1F2329">
                    <a:alpha val="100000"/>
                  </a:srgbClr>
                </a:solidFill>
                <a:latin typeface="Noto Sans SC" panose="020B0200000000000000" charset="-122"/>
              </a:defRPr>
            </a:lvl1pPr>
          </a:lstStyle>
          <a:p>
            <a:pPr marL="0" indent="0" algn="l">
              <a:lnSpc>
                <a:spcPct val="100000"/>
              </a:lnSpc>
            </a:pPr>
            <a:r>
              <a:rPr lang="en-US" sz="18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Footer</a:t>
            </a:r>
          </a:p>
        </p:txBody>
      </p:sp>
      <p:sp>
        <p:nvSpPr>
          <p:cNvPr id="5" name="AutoShape 5"/>
          <p:cNvSpPr>
            <a:spLocks noGrp="1"/>
          </p:cNvSpPr>
          <p:nvPr>
            <p:ph type="body" sz="quarter" idx="4"/>
          </p:nvPr>
        </p:nvSpPr>
        <p:spPr>
          <a:xfrm>
            <a:off x="8610600" y="6356350"/>
            <a:ext cx="2743200" cy="365125"/>
          </a:xfrm>
          <a:prstGeom prst="rect">
            <a:avLst/>
          </a:prstGeom>
          <a:noFill/>
          <a:ln w="12700">
            <a:noFill/>
            <a:prstDash val="solid"/>
          </a:ln>
        </p:spPr>
        <p:txBody>
          <a:bodyPr vert="horz" wrap="square" lIns="91440" tIns="45720" rIns="91440" bIns="45720" anchor="t">
            <a:noAutofit/>
          </a:bodyPr>
          <a:lstStyle>
            <a:lvl1pPr algn="l">
              <a:lnSpc>
                <a:spcPct val="100000"/>
              </a:lnSpc>
              <a:defRPr sz="1800" b="0" i="0" u="none" strike="noStrike" spc="0">
                <a:solidFill>
                  <a:srgbClr val="000000">
                    <a:alpha val="100000"/>
                  </a:srgbClr>
                </a:solidFill>
                <a:latin typeface="Times New Roman" panose="02020603050405020304"/>
              </a:defRPr>
            </a:lvl1pPr>
          </a:lstStyle>
          <a:p>
            <a:pPr algn="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目录">
    <p:spTree>
      <p:nvGrpSpPr>
        <p:cNvPr id="1" name=""/>
        <p:cNvGrpSpPr/>
        <p:nvPr/>
      </p:nvGrpSpPr>
      <p:grpSpPr>
        <a:xfrm>
          <a:off x="0" y="0"/>
          <a:ext cx="0" cy="0"/>
          <a:chOff x="0" y="0"/>
          <a:chExt cx="0" cy="0"/>
        </a:xfrm>
      </p:grpSpPr>
      <p:sp>
        <p:nvSpPr>
          <p:cNvPr id="2" name="AutoShape 2"/>
          <p:cNvSpPr/>
          <p:nvPr/>
        </p:nvSpPr>
        <p:spPr>
          <a:xfrm>
            <a:off x="0" y="0"/>
            <a:ext cx="12192000" cy="6858000"/>
          </a:xfrm>
          <a:prstGeom prst="rect">
            <a:avLst/>
          </a:prstGeom>
          <a:solidFill>
            <a:srgbClr val="FFFFFF">
              <a:alpha val="100000"/>
            </a:srgbClr>
          </a:solidFill>
          <a:ln w="12700" cap="flat" cmpd="sng">
            <a:no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3" name="AutoShape 3"/>
          <p:cNvSpPr>
            <a:spLocks noGrp="1"/>
          </p:cNvSpPr>
          <p:nvPr>
            <p:ph type="body" sz="quarter" idx="5" hasCustomPrompt="1"/>
          </p:nvPr>
        </p:nvSpPr>
        <p:spPr>
          <a:xfrm>
            <a:off x="3730585" y="4029874"/>
            <a:ext cx="691215" cy="584775"/>
          </a:xfrm>
          <a:prstGeom prst="rect">
            <a:avLst/>
          </a:prstGeom>
          <a:noFill/>
          <a:ln w="12700">
            <a:noFill/>
            <a:prstDash val="solid"/>
          </a:ln>
        </p:spPr>
        <p:txBody>
          <a:bodyPr vert="horz" wrap="none" lIns="91440" tIns="45720" rIns="91440" bIns="45720" anchor="t">
            <a:spAutoFit/>
          </a:bodyPr>
          <a:lstStyle>
            <a:lvl1pPr algn="l">
              <a:lnSpc>
                <a:spcPct val="100000"/>
              </a:lnSpc>
              <a:defRPr sz="3200" b="1" i="0" u="none" strike="noStrike" spc="0">
                <a:solidFill>
                  <a:srgbClr val="4472C4">
                    <a:alpha val="100000"/>
                  </a:srgbClr>
                </a:solidFill>
                <a:latin typeface="微软雅黑" panose="020B0503020204020204" charset="-122"/>
              </a:defRPr>
            </a:lvl1pPr>
          </a:lstStyle>
          <a:p>
            <a:pPr marL="0" indent="0" algn="l">
              <a:lnSpc>
                <a:spcPct val="100000"/>
              </a:lnSpc>
            </a:pPr>
            <a:r>
              <a:rPr lang="en-US" sz="3200" b="1" i="0" u="none" strike="noStrike">
                <a:solidFill>
                  <a:srgbClr val="4472C4"/>
                </a:solidFill>
                <a:latin typeface="微软雅黑" panose="020B0503020204020204" charset="-122"/>
                <a:ea typeface="微软雅黑" panose="020B0503020204020204" charset="-122"/>
                <a:cs typeface="微软雅黑" panose="020B0503020204020204" charset="-122"/>
                <a:sym typeface="微软雅黑" panose="020B0503020204020204" charset="-122"/>
              </a:rPr>
              <a:t>01</a:t>
            </a:r>
          </a:p>
        </p:txBody>
      </p:sp>
      <p:sp>
        <p:nvSpPr>
          <p:cNvPr id="4" name="AutoShape 4"/>
          <p:cNvSpPr>
            <a:spLocks noGrp="1"/>
          </p:cNvSpPr>
          <p:nvPr>
            <p:ph type="body" sz="quarter" idx="6" hasCustomPrompt="1"/>
          </p:nvPr>
        </p:nvSpPr>
        <p:spPr>
          <a:xfrm>
            <a:off x="3730585" y="4852652"/>
            <a:ext cx="691215" cy="584775"/>
          </a:xfrm>
          <a:prstGeom prst="rect">
            <a:avLst/>
          </a:prstGeom>
          <a:noFill/>
          <a:ln w="12700">
            <a:noFill/>
            <a:prstDash val="solid"/>
          </a:ln>
        </p:spPr>
        <p:txBody>
          <a:bodyPr vert="horz" wrap="none" lIns="91440" tIns="45720" rIns="91440" bIns="45720" anchor="t">
            <a:spAutoFit/>
          </a:bodyPr>
          <a:lstStyle>
            <a:lvl1pPr algn="l">
              <a:lnSpc>
                <a:spcPct val="100000"/>
              </a:lnSpc>
              <a:defRPr sz="3200" b="1" i="0" u="none" strike="noStrike" spc="0">
                <a:solidFill>
                  <a:srgbClr val="4472C4">
                    <a:alpha val="100000"/>
                  </a:srgbClr>
                </a:solidFill>
                <a:latin typeface="微软雅黑" panose="020B0503020204020204" charset="-122"/>
              </a:defRPr>
            </a:lvl1pPr>
          </a:lstStyle>
          <a:p>
            <a:pPr marL="0" indent="0" algn="l">
              <a:lnSpc>
                <a:spcPct val="100000"/>
              </a:lnSpc>
            </a:pPr>
            <a:r>
              <a:rPr lang="en-US" sz="3200" b="1" i="0" u="none" strike="noStrike">
                <a:solidFill>
                  <a:srgbClr val="4472C4"/>
                </a:solidFill>
                <a:latin typeface="微软雅黑" panose="020B0503020204020204" charset="-122"/>
                <a:ea typeface="微软雅黑" panose="020B0503020204020204" charset="-122"/>
                <a:cs typeface="微软雅黑" panose="020B0503020204020204" charset="-122"/>
                <a:sym typeface="微软雅黑" panose="020B0503020204020204" charset="-122"/>
              </a:rPr>
              <a:t>03</a:t>
            </a:r>
          </a:p>
        </p:txBody>
      </p:sp>
      <p:sp>
        <p:nvSpPr>
          <p:cNvPr id="5" name="AutoShape 5"/>
          <p:cNvSpPr>
            <a:spLocks noGrp="1"/>
          </p:cNvSpPr>
          <p:nvPr>
            <p:ph type="body" sz="quarter" idx="7" hasCustomPrompt="1"/>
          </p:nvPr>
        </p:nvSpPr>
        <p:spPr>
          <a:xfrm>
            <a:off x="3730585" y="5675431"/>
            <a:ext cx="691215" cy="584775"/>
          </a:xfrm>
          <a:prstGeom prst="rect">
            <a:avLst/>
          </a:prstGeom>
          <a:noFill/>
          <a:ln w="12700">
            <a:noFill/>
            <a:prstDash val="solid"/>
          </a:ln>
        </p:spPr>
        <p:txBody>
          <a:bodyPr vert="horz" wrap="none" lIns="91440" tIns="45720" rIns="91440" bIns="45720" anchor="t">
            <a:spAutoFit/>
          </a:bodyPr>
          <a:lstStyle>
            <a:lvl1pPr algn="l">
              <a:lnSpc>
                <a:spcPct val="100000"/>
              </a:lnSpc>
              <a:defRPr sz="3200" b="1" i="0" u="none" strike="noStrike" spc="0">
                <a:solidFill>
                  <a:srgbClr val="4472C4">
                    <a:alpha val="100000"/>
                  </a:srgbClr>
                </a:solidFill>
                <a:latin typeface="微软雅黑" panose="020B0503020204020204" charset="-122"/>
              </a:defRPr>
            </a:lvl1pPr>
          </a:lstStyle>
          <a:p>
            <a:pPr marL="0" indent="0" algn="l">
              <a:lnSpc>
                <a:spcPct val="100000"/>
              </a:lnSpc>
            </a:pPr>
            <a:r>
              <a:rPr lang="en-US" sz="3200" b="1" i="0" u="none" strike="noStrike">
                <a:solidFill>
                  <a:srgbClr val="4472C4"/>
                </a:solidFill>
                <a:latin typeface="微软雅黑" panose="020B0503020204020204" charset="-122"/>
                <a:ea typeface="微软雅黑" panose="020B0503020204020204" charset="-122"/>
                <a:cs typeface="微软雅黑" panose="020B0503020204020204" charset="-122"/>
                <a:sym typeface="微软雅黑" panose="020B0503020204020204" charset="-122"/>
              </a:rPr>
              <a:t>05</a:t>
            </a:r>
          </a:p>
        </p:txBody>
      </p:sp>
      <p:sp>
        <p:nvSpPr>
          <p:cNvPr id="6" name="AutoShape 6"/>
          <p:cNvSpPr>
            <a:spLocks noGrp="1"/>
          </p:cNvSpPr>
          <p:nvPr>
            <p:ph type="body" sz="quarter" idx="8" hasCustomPrompt="1"/>
          </p:nvPr>
        </p:nvSpPr>
        <p:spPr>
          <a:xfrm>
            <a:off x="7796401" y="5675431"/>
            <a:ext cx="691215" cy="584775"/>
          </a:xfrm>
          <a:prstGeom prst="rect">
            <a:avLst/>
          </a:prstGeom>
          <a:noFill/>
          <a:ln w="12700">
            <a:noFill/>
            <a:prstDash val="solid"/>
          </a:ln>
        </p:spPr>
        <p:txBody>
          <a:bodyPr vert="horz" wrap="none" lIns="91440" tIns="45720" rIns="91440" bIns="45720" anchor="t">
            <a:spAutoFit/>
          </a:bodyPr>
          <a:lstStyle>
            <a:lvl1pPr algn="l">
              <a:lnSpc>
                <a:spcPct val="100000"/>
              </a:lnSpc>
              <a:defRPr sz="3200" b="1" i="0" u="none" strike="noStrike" spc="0">
                <a:solidFill>
                  <a:srgbClr val="4472C4">
                    <a:alpha val="100000"/>
                  </a:srgbClr>
                </a:solidFill>
                <a:latin typeface="微软雅黑" panose="020B0503020204020204" charset="-122"/>
              </a:defRPr>
            </a:lvl1pPr>
          </a:lstStyle>
          <a:p>
            <a:pPr marL="0" indent="0" algn="l">
              <a:lnSpc>
                <a:spcPct val="100000"/>
              </a:lnSpc>
            </a:pPr>
            <a:r>
              <a:rPr lang="en-US" sz="3200" b="1" i="0" u="none" strike="noStrike">
                <a:solidFill>
                  <a:srgbClr val="4472C4"/>
                </a:solidFill>
                <a:latin typeface="微软雅黑" panose="020B0503020204020204" charset="-122"/>
                <a:ea typeface="微软雅黑" panose="020B0503020204020204" charset="-122"/>
                <a:cs typeface="微软雅黑" panose="020B0503020204020204" charset="-122"/>
                <a:sym typeface="微软雅黑" panose="020B0503020204020204" charset="-122"/>
              </a:rPr>
              <a:t>06</a:t>
            </a:r>
          </a:p>
        </p:txBody>
      </p:sp>
      <p:sp>
        <p:nvSpPr>
          <p:cNvPr id="7" name="AutoShape 7"/>
          <p:cNvSpPr>
            <a:spLocks noGrp="1"/>
          </p:cNvSpPr>
          <p:nvPr>
            <p:ph type="body" sz="quarter" idx="9" hasCustomPrompt="1"/>
          </p:nvPr>
        </p:nvSpPr>
        <p:spPr>
          <a:xfrm>
            <a:off x="7796401" y="4852652"/>
            <a:ext cx="691215" cy="584775"/>
          </a:xfrm>
          <a:prstGeom prst="rect">
            <a:avLst/>
          </a:prstGeom>
          <a:noFill/>
          <a:ln w="12700">
            <a:noFill/>
            <a:prstDash val="solid"/>
          </a:ln>
        </p:spPr>
        <p:txBody>
          <a:bodyPr vert="horz" wrap="none" lIns="91440" tIns="45720" rIns="91440" bIns="45720" anchor="t">
            <a:spAutoFit/>
          </a:bodyPr>
          <a:lstStyle>
            <a:lvl1pPr algn="l">
              <a:lnSpc>
                <a:spcPct val="100000"/>
              </a:lnSpc>
              <a:defRPr sz="3200" b="1" i="0" u="none" strike="noStrike" spc="0">
                <a:solidFill>
                  <a:srgbClr val="4472C4">
                    <a:alpha val="100000"/>
                  </a:srgbClr>
                </a:solidFill>
                <a:latin typeface="微软雅黑" panose="020B0503020204020204" charset="-122"/>
              </a:defRPr>
            </a:lvl1pPr>
          </a:lstStyle>
          <a:p>
            <a:pPr marL="0" indent="0" algn="l">
              <a:lnSpc>
                <a:spcPct val="100000"/>
              </a:lnSpc>
            </a:pPr>
            <a:r>
              <a:rPr lang="en-US" sz="3200" b="1" i="0" u="none" strike="noStrike">
                <a:solidFill>
                  <a:srgbClr val="4472C4"/>
                </a:solidFill>
                <a:latin typeface="微软雅黑" panose="020B0503020204020204" charset="-122"/>
                <a:ea typeface="微软雅黑" panose="020B0503020204020204" charset="-122"/>
                <a:cs typeface="微软雅黑" panose="020B0503020204020204" charset="-122"/>
                <a:sym typeface="微软雅黑" panose="020B0503020204020204" charset="-122"/>
              </a:rPr>
              <a:t>04</a:t>
            </a:r>
          </a:p>
        </p:txBody>
      </p:sp>
      <p:sp>
        <p:nvSpPr>
          <p:cNvPr id="8" name="AutoShape 8"/>
          <p:cNvSpPr>
            <a:spLocks noGrp="1"/>
          </p:cNvSpPr>
          <p:nvPr>
            <p:ph type="body" sz="quarter" idx="10" hasCustomPrompt="1"/>
          </p:nvPr>
        </p:nvSpPr>
        <p:spPr>
          <a:xfrm>
            <a:off x="7796401" y="4029874"/>
            <a:ext cx="691215" cy="584775"/>
          </a:xfrm>
          <a:prstGeom prst="rect">
            <a:avLst/>
          </a:prstGeom>
          <a:noFill/>
          <a:ln w="12700">
            <a:noFill/>
            <a:prstDash val="solid"/>
          </a:ln>
        </p:spPr>
        <p:txBody>
          <a:bodyPr vert="horz" wrap="none" lIns="91440" tIns="45720" rIns="91440" bIns="45720" anchor="t">
            <a:spAutoFit/>
          </a:bodyPr>
          <a:lstStyle>
            <a:lvl1pPr algn="l">
              <a:lnSpc>
                <a:spcPct val="100000"/>
              </a:lnSpc>
              <a:defRPr sz="3200" b="1" i="0" u="none" strike="noStrike" spc="0">
                <a:solidFill>
                  <a:srgbClr val="4472C4">
                    <a:alpha val="100000"/>
                  </a:srgbClr>
                </a:solidFill>
                <a:latin typeface="微软雅黑" panose="020B0503020204020204" charset="-122"/>
              </a:defRPr>
            </a:lvl1pPr>
          </a:lstStyle>
          <a:p>
            <a:pPr marL="0" indent="0" algn="l">
              <a:lnSpc>
                <a:spcPct val="100000"/>
              </a:lnSpc>
            </a:pPr>
            <a:r>
              <a:rPr lang="en-US" sz="3200" b="1" i="0" u="none" strike="noStrike">
                <a:solidFill>
                  <a:srgbClr val="4472C4"/>
                </a:solidFill>
                <a:latin typeface="微软雅黑" panose="020B0503020204020204" charset="-122"/>
                <a:ea typeface="微软雅黑" panose="020B0503020204020204" charset="-122"/>
                <a:cs typeface="微软雅黑" panose="020B0503020204020204" charset="-122"/>
                <a:sym typeface="微软雅黑" panose="020B0503020204020204" charset="-122"/>
              </a:rPr>
              <a:t>02</a:t>
            </a:r>
          </a:p>
        </p:txBody>
      </p:sp>
      <p:sp>
        <p:nvSpPr>
          <p:cNvPr id="9" name="AutoShape 9"/>
          <p:cNvSpPr>
            <a:spLocks noGrp="1"/>
          </p:cNvSpPr>
          <p:nvPr>
            <p:ph type="body" sz="quarter" idx="11" hasCustomPrompt="1"/>
          </p:nvPr>
        </p:nvSpPr>
        <p:spPr>
          <a:xfrm>
            <a:off x="4369569" y="4060650"/>
            <a:ext cx="3046283" cy="523220"/>
          </a:xfrm>
          <a:prstGeom prst="rect">
            <a:avLst/>
          </a:prstGeom>
          <a:noFill/>
          <a:ln w="12700">
            <a:noFill/>
            <a:prstDash val="solid"/>
          </a:ln>
        </p:spPr>
        <p:txBody>
          <a:bodyPr vert="horz" wrap="none" lIns="91440" tIns="45720" rIns="91440" bIns="45720" anchor="t">
            <a:spAutoFit/>
          </a:bodyPr>
          <a:lstStyle>
            <a:lvl1pPr algn="l">
              <a:lnSpc>
                <a:spcPct val="100000"/>
              </a:lnSpc>
              <a:defRPr sz="2800" b="0" i="0" u="none" strike="noStrike" spc="0">
                <a:solidFill>
                  <a:srgbClr val="000000">
                    <a:alpha val="100000"/>
                  </a:srgbClr>
                </a:solidFill>
                <a:latin typeface="微软雅黑" panose="020B0503020204020204" charset="-122"/>
              </a:defRPr>
            </a:lvl1pPr>
          </a:lstStyle>
          <a:p>
            <a:pPr marL="0" indent="0" algn="l">
              <a:lnSpc>
                <a:spcPct val="100000"/>
              </a:lnSpc>
            </a:pPr>
            <a:r>
              <a:rPr lang="en-US" sz="2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按delete可以删除</a:t>
            </a:r>
          </a:p>
        </p:txBody>
      </p:sp>
      <p:sp>
        <p:nvSpPr>
          <p:cNvPr id="10" name="AutoShape 10"/>
          <p:cNvSpPr>
            <a:spLocks noGrp="1"/>
          </p:cNvSpPr>
          <p:nvPr>
            <p:ph type="body" sz="quarter" idx="12" hasCustomPrompt="1"/>
          </p:nvPr>
        </p:nvSpPr>
        <p:spPr>
          <a:xfrm>
            <a:off x="4369569" y="4883428"/>
            <a:ext cx="3057247" cy="523220"/>
          </a:xfrm>
          <a:prstGeom prst="rect">
            <a:avLst/>
          </a:prstGeom>
          <a:noFill/>
          <a:ln w="12700">
            <a:noFill/>
            <a:prstDash val="solid"/>
          </a:ln>
        </p:spPr>
        <p:txBody>
          <a:bodyPr vert="horz" wrap="none" lIns="91440" tIns="45720" rIns="91440" bIns="45720" anchor="t">
            <a:spAutoFit/>
          </a:bodyPr>
          <a:lstStyle>
            <a:lvl1pPr algn="l">
              <a:lnSpc>
                <a:spcPct val="100000"/>
              </a:lnSpc>
              <a:defRPr sz="2800" b="0" i="0" u="none" strike="noStrike" spc="0">
                <a:solidFill>
                  <a:srgbClr val="000000">
                    <a:alpha val="100000"/>
                  </a:srgbClr>
                </a:solidFill>
                <a:latin typeface="微软雅黑" panose="020B0503020204020204" charset="-122"/>
              </a:defRPr>
            </a:lvl1pPr>
          </a:lstStyle>
          <a:p>
            <a:pPr marL="0" indent="0" algn="l">
              <a:lnSpc>
                <a:spcPct val="100000"/>
              </a:lnSpc>
            </a:pPr>
            <a:r>
              <a:rPr lang="en-US" sz="2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左边的数字可以改</a:t>
            </a:r>
          </a:p>
        </p:txBody>
      </p:sp>
      <p:sp>
        <p:nvSpPr>
          <p:cNvPr id="11" name="AutoShape 11"/>
          <p:cNvSpPr>
            <a:spLocks noGrp="1"/>
          </p:cNvSpPr>
          <p:nvPr>
            <p:ph type="body" sz="quarter" idx="13" hasCustomPrompt="1"/>
          </p:nvPr>
        </p:nvSpPr>
        <p:spPr>
          <a:xfrm>
            <a:off x="4369569" y="5706207"/>
            <a:ext cx="3057247" cy="523220"/>
          </a:xfrm>
          <a:prstGeom prst="rect">
            <a:avLst/>
          </a:prstGeom>
          <a:noFill/>
          <a:ln w="12700">
            <a:noFill/>
            <a:prstDash val="solid"/>
          </a:ln>
        </p:spPr>
        <p:txBody>
          <a:bodyPr vert="horz" wrap="none" lIns="91440" tIns="45720" rIns="91440" bIns="45720" anchor="t">
            <a:spAutoFit/>
          </a:bodyPr>
          <a:lstStyle>
            <a:lvl1pPr algn="l">
              <a:lnSpc>
                <a:spcPct val="100000"/>
              </a:lnSpc>
              <a:defRPr sz="2800" b="0" i="0" u="none" strike="noStrike" spc="0">
                <a:solidFill>
                  <a:srgbClr val="000000">
                    <a:alpha val="100000"/>
                  </a:srgbClr>
                </a:solidFill>
                <a:latin typeface="微软雅黑" panose="020B0503020204020204" charset="-122"/>
              </a:defRPr>
            </a:lvl1pPr>
          </a:lstStyle>
          <a:p>
            <a:pPr marL="0" indent="0" algn="l">
              <a:lnSpc>
                <a:spcPct val="100000"/>
              </a:lnSpc>
            </a:pPr>
            <a:r>
              <a:rPr lang="en-US" sz="2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按↑↓键可上下移动</a:t>
            </a:r>
          </a:p>
        </p:txBody>
      </p:sp>
      <p:sp>
        <p:nvSpPr>
          <p:cNvPr id="12" name="AutoShape 12"/>
          <p:cNvSpPr>
            <a:spLocks noGrp="1"/>
          </p:cNvSpPr>
          <p:nvPr>
            <p:ph type="body" sz="quarter" idx="14" hasCustomPrompt="1"/>
          </p:nvPr>
        </p:nvSpPr>
        <p:spPr>
          <a:xfrm>
            <a:off x="8435385" y="5706207"/>
            <a:ext cx="3046283" cy="523220"/>
          </a:xfrm>
          <a:prstGeom prst="rect">
            <a:avLst/>
          </a:prstGeom>
          <a:noFill/>
          <a:ln w="12700">
            <a:noFill/>
            <a:prstDash val="solid"/>
          </a:ln>
        </p:spPr>
        <p:txBody>
          <a:bodyPr vert="horz" wrap="none" lIns="91440" tIns="45720" rIns="91440" bIns="45720" anchor="t">
            <a:spAutoFit/>
          </a:bodyPr>
          <a:lstStyle>
            <a:lvl1pPr algn="l">
              <a:lnSpc>
                <a:spcPct val="100000"/>
              </a:lnSpc>
              <a:defRPr sz="2800" b="0" i="0" u="none" strike="noStrike" spc="0">
                <a:solidFill>
                  <a:srgbClr val="000000">
                    <a:alpha val="100000"/>
                  </a:srgbClr>
                </a:solidFill>
                <a:latin typeface="微软雅黑" panose="020B0503020204020204" charset="-122"/>
              </a:defRPr>
            </a:lvl1pPr>
          </a:lstStyle>
          <a:p>
            <a:pPr marL="0" indent="0" algn="l">
              <a:lnSpc>
                <a:spcPct val="100000"/>
              </a:lnSpc>
            </a:pPr>
            <a:r>
              <a:rPr lang="en-US" sz="2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按↑↓键可上下移动</a:t>
            </a:r>
          </a:p>
        </p:txBody>
      </p:sp>
      <p:sp>
        <p:nvSpPr>
          <p:cNvPr id="13" name="AutoShape 13"/>
          <p:cNvSpPr>
            <a:spLocks noGrp="1"/>
          </p:cNvSpPr>
          <p:nvPr>
            <p:ph type="body" sz="quarter" idx="15" hasCustomPrompt="1"/>
          </p:nvPr>
        </p:nvSpPr>
        <p:spPr>
          <a:xfrm>
            <a:off x="8435385" y="4883428"/>
            <a:ext cx="3046283" cy="523220"/>
          </a:xfrm>
          <a:prstGeom prst="rect">
            <a:avLst/>
          </a:prstGeom>
          <a:noFill/>
          <a:ln w="12700">
            <a:noFill/>
            <a:prstDash val="solid"/>
          </a:ln>
        </p:spPr>
        <p:txBody>
          <a:bodyPr vert="horz" wrap="none" lIns="91440" tIns="45720" rIns="91440" bIns="45720" anchor="t">
            <a:spAutoFit/>
          </a:bodyPr>
          <a:lstStyle>
            <a:lvl1pPr algn="l">
              <a:lnSpc>
                <a:spcPct val="100000"/>
              </a:lnSpc>
              <a:defRPr sz="2800" b="0" i="0" u="none" strike="noStrike" spc="0">
                <a:solidFill>
                  <a:srgbClr val="000000">
                    <a:alpha val="100000"/>
                  </a:srgbClr>
                </a:solidFill>
                <a:latin typeface="微软雅黑" panose="020B0503020204020204" charset="-122"/>
              </a:defRPr>
            </a:lvl1pPr>
          </a:lstStyle>
          <a:p>
            <a:pPr marL="0" indent="0" algn="l">
              <a:lnSpc>
                <a:spcPct val="100000"/>
              </a:lnSpc>
            </a:pPr>
            <a:r>
              <a:rPr lang="en-US" sz="2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左边的数字可以改</a:t>
            </a:r>
          </a:p>
        </p:txBody>
      </p:sp>
      <p:sp>
        <p:nvSpPr>
          <p:cNvPr id="14" name="AutoShape 14"/>
          <p:cNvSpPr>
            <a:spLocks noGrp="1"/>
          </p:cNvSpPr>
          <p:nvPr>
            <p:ph type="body" sz="quarter" idx="16" hasCustomPrompt="1"/>
          </p:nvPr>
        </p:nvSpPr>
        <p:spPr>
          <a:xfrm>
            <a:off x="8435385" y="4060650"/>
            <a:ext cx="3046283" cy="523220"/>
          </a:xfrm>
          <a:prstGeom prst="rect">
            <a:avLst/>
          </a:prstGeom>
          <a:noFill/>
          <a:ln w="12700">
            <a:noFill/>
            <a:prstDash val="solid"/>
          </a:ln>
        </p:spPr>
        <p:txBody>
          <a:bodyPr vert="horz" wrap="none" lIns="91440" tIns="45720" rIns="91440" bIns="45720" anchor="t">
            <a:spAutoFit/>
          </a:bodyPr>
          <a:lstStyle>
            <a:lvl1pPr algn="l">
              <a:lnSpc>
                <a:spcPct val="100000"/>
              </a:lnSpc>
              <a:defRPr sz="2800" b="0" i="0" u="none" strike="noStrike" spc="0">
                <a:solidFill>
                  <a:srgbClr val="000000">
                    <a:alpha val="100000"/>
                  </a:srgbClr>
                </a:solidFill>
                <a:latin typeface="微软雅黑" panose="020B0503020204020204" charset="-122"/>
              </a:defRPr>
            </a:lvl1pPr>
          </a:lstStyle>
          <a:p>
            <a:pPr marL="0" indent="0" algn="l">
              <a:lnSpc>
                <a:spcPct val="100000"/>
              </a:lnSpc>
            </a:pPr>
            <a:r>
              <a:rPr lang="en-US" sz="2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按delete可以删除</a:t>
            </a:r>
          </a:p>
        </p:txBody>
      </p:sp>
      <p:sp>
        <p:nvSpPr>
          <p:cNvPr id="15" name="Freeform 15"/>
          <p:cNvSpPr/>
          <p:nvPr/>
        </p:nvSpPr>
        <p:spPr>
          <a:xfrm>
            <a:off x="1" y="3429001"/>
            <a:ext cx="6096000" cy="76200"/>
          </a:xfrm>
          <a:custGeom>
            <a:avLst/>
            <a:gdLst/>
            <a:ahLst/>
            <a:cxnLst/>
            <a:rect l="l" t="t" r="r" b="b"/>
            <a:pathLst>
              <a:path w="6096000" h="76200">
                <a:moveTo>
                  <a:pt x="0" y="0"/>
                </a:moveTo>
                <a:lnTo>
                  <a:pt x="6096000" y="0"/>
                </a:lnTo>
                <a:lnTo>
                  <a:pt x="6096000" y="76200"/>
                </a:lnTo>
                <a:lnTo>
                  <a:pt x="0" y="76200"/>
                </a:lnTo>
                <a:close/>
              </a:path>
            </a:pathLst>
          </a:custGeom>
          <a:solidFill>
            <a:srgbClr val="ED7D31">
              <a:alpha val="100000"/>
            </a:srgbClr>
          </a:solidFill>
          <a:ln w="12700" cap="flat" cmpd="sng">
            <a:no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pic>
        <p:nvPicPr>
          <p:cNvPr id="16" name="Picture 16"/>
          <p:cNvPicPr>
            <a:picLocks noChangeAspect="1"/>
          </p:cNvPicPr>
          <p:nvPr/>
        </p:nvPicPr>
        <p:blipFill>
          <a:blip r:embed="rId2"/>
          <a:srcRect t="15883" r="26137" b="47734"/>
          <a:stretch>
            <a:fillRect/>
          </a:stretch>
        </p:blipFill>
        <p:spPr>
          <a:xfrm>
            <a:off x="1" y="0"/>
            <a:ext cx="12191999" cy="3429000"/>
          </a:xfrm>
          <a:prstGeom prst="rect">
            <a:avLst/>
          </a:prstGeom>
          <a:ln w="12700">
            <a:noFill/>
            <a:prstDash val="solid"/>
          </a:ln>
        </p:spPr>
      </p:pic>
      <p:pic>
        <p:nvPicPr>
          <p:cNvPr id="17" name="Picture 17"/>
          <p:cNvPicPr>
            <a:picLocks noChangeAspect="1"/>
          </p:cNvPicPr>
          <p:nvPr/>
        </p:nvPicPr>
        <p:blipFill>
          <a:blip r:embed="rId3"/>
          <a:srcRect t="10847" r="22328" b="47823"/>
          <a:stretch>
            <a:fillRect/>
          </a:stretch>
        </p:blipFill>
        <p:spPr>
          <a:xfrm>
            <a:off x="1112520" y="0"/>
            <a:ext cx="11079480" cy="3426488"/>
          </a:xfrm>
          <a:prstGeom prst="rect">
            <a:avLst/>
          </a:prstGeom>
          <a:ln w="12700">
            <a:noFill/>
            <a:prstDash val="solid"/>
          </a:ln>
        </p:spPr>
      </p:pic>
      <p:sp>
        <p:nvSpPr>
          <p:cNvPr id="18" name="AutoShape 18"/>
          <p:cNvSpPr/>
          <p:nvPr/>
        </p:nvSpPr>
        <p:spPr>
          <a:xfrm>
            <a:off x="1" y="0"/>
            <a:ext cx="12191999" cy="3429000"/>
          </a:xfrm>
          <a:prstGeom prst="rect">
            <a:avLst/>
          </a:prstGeom>
          <a:gradFill rotWithShape="1">
            <a:gsLst>
              <a:gs pos="0">
                <a:srgbClr val="4472C4">
                  <a:alpha val="70000"/>
                </a:srgbClr>
              </a:gs>
              <a:gs pos="100000">
                <a:srgbClr val="4472C4">
                  <a:alpha val="0"/>
                </a:srgbClr>
              </a:gs>
            </a:gsLst>
            <a:lin ang="18600000"/>
          </a:gradFill>
          <a:ln w="12700" cap="flat" cmpd="sng">
            <a:no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19" name="AutoShape 19"/>
          <p:cNvSpPr/>
          <p:nvPr/>
        </p:nvSpPr>
        <p:spPr>
          <a:xfrm>
            <a:off x="667344" y="0"/>
            <a:ext cx="2380657" cy="6134100"/>
          </a:xfrm>
          <a:prstGeom prst="rect">
            <a:avLst/>
          </a:prstGeom>
          <a:solidFill>
            <a:srgbClr val="4472C4">
              <a:alpha val="100000"/>
            </a:srgbClr>
          </a:solidFill>
          <a:ln w="12700" cap="flat" cmpd="sng">
            <a:no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20" name="Freeform 20"/>
          <p:cNvSpPr/>
          <p:nvPr/>
        </p:nvSpPr>
        <p:spPr>
          <a:xfrm>
            <a:off x="6096001" y="3429001"/>
            <a:ext cx="6095999" cy="76200"/>
          </a:xfrm>
          <a:custGeom>
            <a:avLst/>
            <a:gdLst/>
            <a:ahLst/>
            <a:cxnLst/>
            <a:rect l="l" t="t" r="r" b="b"/>
            <a:pathLst>
              <a:path w="6095999" h="76200">
                <a:moveTo>
                  <a:pt x="0" y="0"/>
                </a:moveTo>
                <a:lnTo>
                  <a:pt x="6095999" y="0"/>
                </a:lnTo>
                <a:lnTo>
                  <a:pt x="6095999" y="76200"/>
                </a:lnTo>
                <a:lnTo>
                  <a:pt x="0" y="76200"/>
                </a:lnTo>
                <a:close/>
              </a:path>
            </a:pathLst>
          </a:custGeom>
          <a:solidFill>
            <a:srgbClr val="4472C4">
              <a:alpha val="100000"/>
            </a:srgbClr>
          </a:solidFill>
          <a:ln w="12700" cap="flat" cmpd="sng">
            <a:no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21" name="AutoShape 21"/>
          <p:cNvSpPr/>
          <p:nvPr/>
        </p:nvSpPr>
        <p:spPr>
          <a:xfrm>
            <a:off x="918954" y="3598985"/>
            <a:ext cx="1877437" cy="1015663"/>
          </a:xfrm>
          <a:prstGeom prst="rect">
            <a:avLst/>
          </a:prstGeom>
          <a:noFill/>
          <a:ln w="12700">
            <a:noFill/>
            <a:prstDash val="solid"/>
          </a:ln>
        </p:spPr>
        <p:txBody>
          <a:bodyPr wrap="none" lIns="91440" tIns="45720" rIns="91440" bIns="45720" rtlCol="0" anchor="t">
            <a:spAutoFit/>
          </a:bodyPr>
          <a:lstStyle/>
          <a:p>
            <a:pPr marL="0" indent="0" algn="ctr">
              <a:lnSpc>
                <a:spcPct val="100000"/>
              </a:lnSpc>
              <a:defRPr/>
            </a:pPr>
            <a:r>
              <a:rPr lang="en-US" sz="6000" b="1" i="0" u="none" strike="noStrike" spc="600">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目录</a:t>
            </a:r>
            <a:endParaRPr lang="en-US" sz="1100"/>
          </a:p>
        </p:txBody>
      </p:sp>
      <p:cxnSp>
        <p:nvCxnSpPr>
          <p:cNvPr id="22" name="Connector 22"/>
          <p:cNvCxnSpPr/>
          <p:nvPr/>
        </p:nvCxnSpPr>
        <p:spPr>
          <a:xfrm>
            <a:off x="975672" y="3358661"/>
            <a:ext cx="1764000" cy="0"/>
          </a:xfrm>
          <a:prstGeom prst="line">
            <a:avLst/>
          </a:prstGeom>
          <a:noFill/>
          <a:ln w="12700" cap="flat">
            <a:solidFill>
              <a:srgbClr val="FFFFFF">
                <a:alpha val="40000"/>
              </a:srgbClr>
            </a:solidFill>
            <a:prstDash val="solid"/>
            <a:headEnd type="none" w="med" len="med"/>
            <a:tailEnd type="none" w="med" len="med"/>
          </a:ln>
        </p:spPr>
      </p:cxnSp>
      <p:sp>
        <p:nvSpPr>
          <p:cNvPr id="23" name="AutoShape 23"/>
          <p:cNvSpPr/>
          <p:nvPr/>
        </p:nvSpPr>
        <p:spPr>
          <a:xfrm>
            <a:off x="916645" y="4607166"/>
            <a:ext cx="1882054" cy="584775"/>
          </a:xfrm>
          <a:prstGeom prst="rect">
            <a:avLst/>
          </a:prstGeom>
          <a:noFill/>
          <a:ln w="12700">
            <a:noFill/>
            <a:prstDash val="solid"/>
          </a:ln>
        </p:spPr>
        <p:txBody>
          <a:bodyPr wrap="none" lIns="91440" tIns="45720" rIns="91440" bIns="45720" rtlCol="0" anchor="t">
            <a:spAutoFit/>
          </a:bodyPr>
          <a:lstStyle/>
          <a:p>
            <a:pPr marL="0" indent="0" algn="ctr">
              <a:lnSpc>
                <a:spcPct val="100000"/>
              </a:lnSpc>
              <a:defRPr/>
            </a:pPr>
            <a:r>
              <a:rPr lang="en-US" sz="3200" b="0" i="0" u="none" strike="noStrike">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contents</a:t>
            </a:r>
            <a:endParaRPr lang="en-US" sz="110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一段内容1">
    <p:spTree>
      <p:nvGrpSpPr>
        <p:cNvPr id="1" name=""/>
        <p:cNvGrpSpPr/>
        <p:nvPr/>
      </p:nvGrpSpPr>
      <p:grpSpPr>
        <a:xfrm>
          <a:off x="0" y="0"/>
          <a:ext cx="0" cy="0"/>
          <a:chOff x="0" y="0"/>
          <a:chExt cx="0" cy="0"/>
        </a:xfrm>
      </p:grpSpPr>
      <p:sp>
        <p:nvSpPr>
          <p:cNvPr id="2" name="AutoShape 2"/>
          <p:cNvSpPr>
            <a:spLocks noGrp="1"/>
          </p:cNvSpPr>
          <p:nvPr>
            <p:ph type="body" sz="quarter" idx="17" hasCustomPrompt="1"/>
          </p:nvPr>
        </p:nvSpPr>
        <p:spPr>
          <a:xfrm>
            <a:off x="988342" y="434779"/>
            <a:ext cx="8168358" cy="584775"/>
          </a:xfrm>
          <a:prstGeom prst="rect">
            <a:avLst/>
          </a:prstGeom>
          <a:noFill/>
          <a:ln w="12700">
            <a:noFill/>
            <a:prstDash val="solid"/>
          </a:ln>
        </p:spPr>
        <p:txBody>
          <a:bodyPr vert="horz" wrap="square" lIns="91440" tIns="45720" rIns="91440" bIns="45720" anchor="t">
            <a:spAutoFit/>
          </a:bodyPr>
          <a:lstStyle>
            <a:lvl1pPr algn="l">
              <a:lnSpc>
                <a:spcPct val="100000"/>
              </a:lnSpc>
              <a:defRPr sz="3200" b="1" i="0" u="none" strike="noStrike" spc="300">
                <a:solidFill>
                  <a:srgbClr val="4472C4">
                    <a:alpha val="100000"/>
                  </a:srgbClr>
                </a:solidFill>
                <a:latin typeface="微软雅黑" panose="020B0503020204020204" charset="-122"/>
              </a:defRPr>
            </a:lvl1pPr>
          </a:lstStyle>
          <a:p>
            <a:pPr marL="0" indent="0" algn="l">
              <a:lnSpc>
                <a:spcPct val="100000"/>
              </a:lnSpc>
            </a:pPr>
            <a:r>
              <a:rPr lang="en-US" sz="3200" b="1" i="0" u="none" strike="noStrike" spc="300">
                <a:solidFill>
                  <a:srgbClr val="4472C4"/>
                </a:solidFill>
                <a:latin typeface="微软雅黑" panose="020B0503020204020204" charset="-122"/>
                <a:ea typeface="微软雅黑" panose="020B0503020204020204" charset="-122"/>
                <a:cs typeface="微软雅黑" panose="020B0503020204020204" charset="-122"/>
                <a:sym typeface="微软雅黑" panose="020B0503020204020204" charset="-122"/>
              </a:rPr>
              <a:t>一段内容或团队介绍（集体照）</a:t>
            </a:r>
          </a:p>
        </p:txBody>
      </p:sp>
      <p:sp>
        <p:nvSpPr>
          <p:cNvPr id="3" name="AutoShape 3"/>
          <p:cNvSpPr>
            <a:spLocks noGrp="1"/>
          </p:cNvSpPr>
          <p:nvPr>
            <p:ph type="pic" sz="quarter" idx="18"/>
          </p:nvPr>
        </p:nvSpPr>
        <p:spPr>
          <a:xfrm>
            <a:off x="2971799" y="1376486"/>
            <a:ext cx="8549857" cy="4511431"/>
          </a:xfrm>
          <a:prstGeom prst="rect">
            <a:avLst/>
          </a:prstGeom>
          <a:noFill/>
          <a:ln w="12700">
            <a:gradFill rotWithShape="1">
              <a:gsLst>
                <a:gs pos="89999">
                  <a:srgbClr val="BFBFBF">
                    <a:alpha val="100000"/>
                  </a:srgbClr>
                </a:gs>
                <a:gs pos="89999">
                  <a:srgbClr val="BFBFBF">
                    <a:alpha val="0"/>
                  </a:srgbClr>
                </a:gs>
              </a:gsLst>
              <a:lin ang="10800000"/>
            </a:gradFill>
            <a:prstDash val="solid"/>
          </a:ln>
        </p:spPr>
        <p:txBody>
          <a:bodyPr lIns="63500" tIns="63500" rIns="63500" bIns="63500" anchor="ctr"/>
          <a:lstStyle>
            <a:lvl1pPr algn="ctr">
              <a:defRPr sz="1600" b="0" i="0" u="none" strike="noStrike" spc="0">
                <a:solidFill>
                  <a:srgbClr val="1F2329">
                    <a:alpha val="100000"/>
                  </a:srgbClr>
                </a:solidFill>
                <a:latin typeface="Noto Sans SC" panose="020B0200000000000000" charset="-122"/>
              </a:defRPr>
            </a:lvl1pPr>
          </a:lstStyle>
          <a:p>
            <a:pPr algn="ctr"/>
            <a:endParaRPr/>
          </a:p>
        </p:txBody>
      </p:sp>
      <p:sp>
        <p:nvSpPr>
          <p:cNvPr id="4" name="Freeform 4"/>
          <p:cNvSpPr>
            <a:spLocks noGrp="1"/>
          </p:cNvSpPr>
          <p:nvPr>
            <p:ph type="body" sz="quarter" idx="19" hasCustomPrompt="1"/>
          </p:nvPr>
        </p:nvSpPr>
        <p:spPr>
          <a:xfrm>
            <a:off x="657640" y="1376486"/>
            <a:ext cx="6108920" cy="4511431"/>
          </a:xfrm>
          <a:custGeom>
            <a:avLst/>
            <a:gdLst/>
            <a:ahLst/>
            <a:cxnLst/>
            <a:rect l="l" t="t" r="r" b="b"/>
            <a:pathLst>
              <a:path w="6108920" h="4511431">
                <a:moveTo>
                  <a:pt x="0" y="0"/>
                </a:moveTo>
                <a:lnTo>
                  <a:pt x="6108920" y="0"/>
                </a:lnTo>
                <a:lnTo>
                  <a:pt x="6108920" y="4511431"/>
                </a:lnTo>
                <a:lnTo>
                  <a:pt x="0" y="4511431"/>
                </a:lnTo>
                <a:close/>
              </a:path>
            </a:pathLst>
          </a:custGeom>
          <a:gradFill rotWithShape="1">
            <a:gsLst>
              <a:gs pos="40000">
                <a:srgbClr val="FFFFFF">
                  <a:alpha val="100000"/>
                </a:srgbClr>
              </a:gs>
              <a:gs pos="100000">
                <a:srgbClr val="FFFFFF">
                  <a:alpha val="0"/>
                </a:srgbClr>
              </a:gs>
            </a:gsLst>
            <a:lin ang="0"/>
          </a:gradFill>
          <a:ln w="12700">
            <a:gradFill rotWithShape="1">
              <a:gsLst>
                <a:gs pos="89999">
                  <a:srgbClr val="BFBFBF">
                    <a:alpha val="100000"/>
                  </a:srgbClr>
                </a:gs>
                <a:gs pos="89999">
                  <a:srgbClr val="BFBFBF">
                    <a:alpha val="0"/>
                  </a:srgbClr>
                </a:gs>
              </a:gsLst>
              <a:lin ang="0"/>
            </a:grad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Calibri" panose="020F0502020204030204"/>
                <a:ea typeface="Calibri" panose="020F0502020204030204"/>
                <a:cs typeface="Calibri" panose="020F0502020204030204"/>
                <a:sym typeface="Calibri" panose="020F0502020204030204"/>
              </a:rPr>
              <a:t>Click to add text</a:t>
            </a:r>
          </a:p>
        </p:txBody>
      </p:sp>
      <p:sp>
        <p:nvSpPr>
          <p:cNvPr id="5" name="Freeform 5"/>
          <p:cNvSpPr>
            <a:spLocks noGrp="1"/>
          </p:cNvSpPr>
          <p:nvPr>
            <p:ph type="body" sz="quarter" idx="20" hasCustomPrompt="1"/>
          </p:nvPr>
        </p:nvSpPr>
        <p:spPr>
          <a:xfrm>
            <a:off x="657642" y="1965958"/>
            <a:ext cx="4767798" cy="3332483"/>
          </a:xfrm>
          <a:custGeom>
            <a:avLst/>
            <a:gdLst/>
            <a:ahLst/>
            <a:cxnLst/>
            <a:rect l="l" t="t" r="r" b="b"/>
            <a:pathLst>
              <a:path w="4767798" h="3332483">
                <a:moveTo>
                  <a:pt x="0" y="0"/>
                </a:moveTo>
                <a:lnTo>
                  <a:pt x="4767798" y="0"/>
                </a:lnTo>
                <a:lnTo>
                  <a:pt x="4767798" y="3332483"/>
                </a:lnTo>
                <a:lnTo>
                  <a:pt x="0" y="3332483"/>
                </a:lnTo>
                <a:close/>
              </a:path>
            </a:pathLst>
          </a:custGeom>
          <a:solidFill>
            <a:srgbClr val="4472C4">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Calibri" panose="020F0502020204030204"/>
                <a:ea typeface="Calibri" panose="020F0502020204030204"/>
                <a:cs typeface="Calibri" panose="020F0502020204030204"/>
                <a:sym typeface="Calibri" panose="020F0502020204030204"/>
              </a:rPr>
              <a:t>Click to add text</a:t>
            </a:r>
          </a:p>
        </p:txBody>
      </p:sp>
      <p:sp>
        <p:nvSpPr>
          <p:cNvPr id="6" name="AutoShape 6"/>
          <p:cNvSpPr>
            <a:spLocks noGrp="1"/>
          </p:cNvSpPr>
          <p:nvPr>
            <p:ph type="body" sz="quarter" idx="21" hasCustomPrompt="1"/>
          </p:nvPr>
        </p:nvSpPr>
        <p:spPr>
          <a:xfrm>
            <a:off x="1069120" y="2454211"/>
            <a:ext cx="3883880" cy="584775"/>
          </a:xfrm>
          <a:prstGeom prst="rect">
            <a:avLst/>
          </a:prstGeom>
          <a:noFill/>
          <a:ln w="12700">
            <a:noFill/>
            <a:prstDash val="solid"/>
          </a:ln>
        </p:spPr>
        <p:txBody>
          <a:bodyPr vert="horz" wrap="square" lIns="91440" tIns="45720" rIns="91440" bIns="45720" anchor="t">
            <a:normAutofit/>
          </a:bodyPr>
          <a:lstStyle>
            <a:lvl1pPr algn="l">
              <a:lnSpc>
                <a:spcPct val="100000"/>
              </a:lnSpc>
              <a:defRPr sz="3200" b="1" i="0" u="none" strike="noStrike" spc="300">
                <a:solidFill>
                  <a:srgbClr val="FFFFFF">
                    <a:alpha val="100000"/>
                  </a:srgbClr>
                </a:solidFill>
                <a:latin typeface="微软雅黑" panose="020B0503020204020204" charset="-122"/>
              </a:defRPr>
            </a:lvl1pPr>
          </a:lstStyle>
          <a:p>
            <a:pPr marL="0" indent="0" algn="l">
              <a:lnSpc>
                <a:spcPct val="100000"/>
              </a:lnSpc>
            </a:pPr>
            <a:r>
              <a:rPr lang="en-US" sz="3200" b="1" i="0" u="none" strike="noStrike" spc="300">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希望右图带色块色</a:t>
            </a:r>
          </a:p>
        </p:txBody>
      </p:sp>
      <p:sp>
        <p:nvSpPr>
          <p:cNvPr id="7" name="AutoShape 7"/>
          <p:cNvSpPr>
            <a:spLocks noGrp="1"/>
          </p:cNvSpPr>
          <p:nvPr>
            <p:ph type="body" sz="quarter" idx="22" hasCustomPrompt="1"/>
          </p:nvPr>
        </p:nvSpPr>
        <p:spPr>
          <a:xfrm>
            <a:off x="1069120" y="3416861"/>
            <a:ext cx="3883880" cy="1393330"/>
          </a:xfrm>
          <a:prstGeom prst="rect">
            <a:avLst/>
          </a:prstGeom>
          <a:noFill/>
          <a:ln w="12700">
            <a:noFill/>
            <a:prstDash val="solid"/>
          </a:ln>
        </p:spPr>
        <p:txBody>
          <a:bodyPr vert="horz" wrap="square" lIns="91440" tIns="45720" rIns="91440" bIns="45720" anchor="t">
            <a:normAutofit/>
          </a:bodyPr>
          <a:lstStyle>
            <a:lvl1pPr algn="just">
              <a:lnSpc>
                <a:spcPct val="117000"/>
              </a:lnSpc>
              <a:defRPr sz="1800" b="0" i="0" u="none" strike="noStrike" spc="100">
                <a:solidFill>
                  <a:srgbClr val="FFFFFF">
                    <a:alpha val="100000"/>
                  </a:srgbClr>
                </a:solidFill>
                <a:latin typeface="Arial" panose="020B0604020202020204"/>
              </a:defRPr>
            </a:lvl1pPr>
          </a:lstStyle>
          <a:p>
            <a:pPr marL="0" indent="0" algn="just">
              <a:lnSpc>
                <a:spcPct val="117000"/>
              </a:lnSpc>
            </a:pPr>
            <a:r>
              <a:rPr lang="en-US" sz="1800" b="0" i="0" u="none" strike="noStrike" spc="100">
                <a:solidFill>
                  <a:srgbClr val="FFFFFF"/>
                </a:solidFill>
                <a:latin typeface="Arial" panose="020B0604020202020204"/>
                <a:ea typeface="Arial" panose="020B0604020202020204"/>
                <a:cs typeface="Arial" panose="020B0604020202020204"/>
                <a:sym typeface="Arial" panose="020B0604020202020204"/>
              </a:rPr>
              <a:t>if</a:t>
            </a:r>
            <a:r>
              <a:rPr lang="en-US" sz="1800" b="0" i="0" u="none" strike="noStrike" spc="100">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方块色</a:t>
            </a:r>
            <a:r>
              <a:rPr lang="en-US" sz="1800" b="0" i="0" u="none" strike="noStrike" spc="100">
                <a:solidFill>
                  <a:srgbClr val="FFFFFF"/>
                </a:solidFill>
                <a:latin typeface="Arial" panose="020B0604020202020204"/>
                <a:ea typeface="Arial" panose="020B0604020202020204"/>
                <a:cs typeface="Arial" panose="020B0604020202020204"/>
                <a:sym typeface="Arial" panose="020B0604020202020204"/>
              </a:rPr>
              <a:t>=</a:t>
            </a:r>
            <a:r>
              <a:rPr lang="en-US" sz="1800" b="0" i="0" u="none" strike="noStrike" spc="100">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红，右图中带红色更好看，</a:t>
            </a:r>
            <a:r>
              <a:rPr lang="en-US" sz="1800" b="0" i="0" u="none" strike="noStrike" spc="100">
                <a:solidFill>
                  <a:srgbClr val="FFFFFF"/>
                </a:solidFill>
                <a:latin typeface="Arial" panose="020B0604020202020204"/>
                <a:ea typeface="Arial" panose="020B0604020202020204"/>
                <a:cs typeface="Arial" panose="020B0604020202020204"/>
                <a:sym typeface="Arial" panose="020B0604020202020204"/>
              </a:rPr>
              <a:t> if</a:t>
            </a:r>
            <a:r>
              <a:rPr lang="en-US" sz="1800" b="0" i="0" u="none" strike="noStrike" spc="100">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方块色</a:t>
            </a:r>
            <a:r>
              <a:rPr lang="en-US" sz="1800" b="0" i="0" u="none" strike="noStrike" spc="100">
                <a:solidFill>
                  <a:srgbClr val="FFFFFF"/>
                </a:solidFill>
                <a:latin typeface="Arial" panose="020B0604020202020204"/>
                <a:ea typeface="Arial" panose="020B0604020202020204"/>
                <a:cs typeface="Arial" panose="020B0604020202020204"/>
                <a:sym typeface="Arial" panose="020B0604020202020204"/>
              </a:rPr>
              <a:t>=</a:t>
            </a:r>
            <a:r>
              <a:rPr lang="en-US" sz="1800" b="0" i="0" u="none" strike="noStrike" spc="100">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蓝，右图中带蓝色更好看，</a:t>
            </a:r>
            <a:r>
              <a:rPr lang="en-US" sz="1800" b="0" i="0" u="none" strike="noStrike" spc="100">
                <a:solidFill>
                  <a:srgbClr val="FFFFFF"/>
                </a:solidFill>
                <a:latin typeface="Arial" panose="020B0604020202020204"/>
                <a:ea typeface="Arial" panose="020B0604020202020204"/>
                <a:cs typeface="Arial" panose="020B0604020202020204"/>
                <a:sym typeface="Arial" panose="020B0604020202020204"/>
              </a:rPr>
              <a:t>if</a:t>
            </a:r>
            <a:r>
              <a:rPr lang="en-US" sz="1800" b="0" i="0" u="none" strike="noStrike" spc="100">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方块色</a:t>
            </a:r>
            <a:r>
              <a:rPr lang="en-US" sz="1800" b="0" i="0" u="none" strike="noStrike" spc="100">
                <a:solidFill>
                  <a:srgbClr val="FFFFFF"/>
                </a:solidFill>
                <a:latin typeface="Arial" panose="020B0604020202020204"/>
                <a:ea typeface="Arial" panose="020B0604020202020204"/>
                <a:cs typeface="Arial" panose="020B0604020202020204"/>
                <a:sym typeface="Arial" panose="020B0604020202020204"/>
              </a:rPr>
              <a:t>=</a:t>
            </a:r>
            <a:r>
              <a:rPr lang="en-US" sz="1800" b="0" i="0" u="none" strike="noStrike" spc="100">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红，右图中带红色更好看，</a:t>
            </a:r>
            <a:r>
              <a:rPr lang="en-US" sz="1800" b="0" i="0" u="none" strike="noStrike" spc="100">
                <a:solidFill>
                  <a:srgbClr val="FFFFFF"/>
                </a:solidFill>
                <a:latin typeface="Arial" panose="020B0604020202020204"/>
                <a:ea typeface="Arial" panose="020B0604020202020204"/>
                <a:cs typeface="Arial" panose="020B0604020202020204"/>
                <a:sym typeface="Arial" panose="020B0604020202020204"/>
              </a:rPr>
              <a:t> if</a:t>
            </a:r>
            <a:r>
              <a:rPr lang="en-US" sz="1800" b="0" i="0" u="none" strike="noStrike" spc="100">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方块色</a:t>
            </a:r>
            <a:r>
              <a:rPr lang="en-US" sz="1800" b="0" i="0" u="none" strike="noStrike" spc="100">
                <a:solidFill>
                  <a:srgbClr val="FFFFFF"/>
                </a:solidFill>
                <a:latin typeface="Arial" panose="020B0604020202020204"/>
                <a:ea typeface="Arial" panose="020B0604020202020204"/>
                <a:cs typeface="Arial" panose="020B0604020202020204"/>
                <a:sym typeface="Arial" panose="020B0604020202020204"/>
              </a:rPr>
              <a:t>=</a:t>
            </a:r>
            <a:r>
              <a:rPr lang="en-US" sz="1800" b="0" i="0" u="none" strike="noStrike" spc="100">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蓝，右图中带蓝色更好看，</a:t>
            </a:r>
          </a:p>
        </p:txBody>
      </p:sp>
      <p:sp>
        <p:nvSpPr>
          <p:cNvPr id="8" name="Freeform 8"/>
          <p:cNvSpPr>
            <a:spLocks noGrp="1"/>
          </p:cNvSpPr>
          <p:nvPr>
            <p:ph type="body" sz="quarter" idx="23" hasCustomPrompt="1"/>
          </p:nvPr>
        </p:nvSpPr>
        <p:spPr>
          <a:xfrm>
            <a:off x="1160564" y="3213036"/>
            <a:ext cx="821792" cy="6350"/>
          </a:xfrm>
          <a:custGeom>
            <a:avLst/>
            <a:gdLst/>
            <a:ahLst/>
            <a:cxnLst/>
            <a:rect l="l" t="t" r="r" b="b"/>
            <a:pathLst>
              <a:path w="821792" h="6350">
                <a:moveTo>
                  <a:pt x="0" y="0"/>
                </a:moveTo>
                <a:lnTo>
                  <a:pt x="821792" y="0"/>
                </a:lnTo>
                <a:lnTo>
                  <a:pt x="821792" y="6350"/>
                </a:lnTo>
                <a:lnTo>
                  <a:pt x="0" y="6350"/>
                </a:lnTo>
                <a:close/>
              </a:path>
            </a:pathLst>
          </a:custGeom>
          <a:solidFill>
            <a:srgbClr val="FFFFFF">
              <a:alpha val="5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Calibri" panose="020F0502020204030204"/>
                <a:ea typeface="Calibri" panose="020F0502020204030204"/>
                <a:cs typeface="Calibri" panose="020F0502020204030204"/>
                <a:sym typeface="Calibri" panose="020F0502020204030204"/>
              </a:rPr>
              <a:t>Click to add text</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2_封面">
    <p:spTree>
      <p:nvGrpSpPr>
        <p:cNvPr id="1" name=""/>
        <p:cNvGrpSpPr/>
        <p:nvPr/>
      </p:nvGrpSpPr>
      <p:grpSpPr>
        <a:xfrm>
          <a:off x="0" y="0"/>
          <a:ext cx="0" cy="0"/>
          <a:chOff x="0" y="0"/>
          <a:chExt cx="0" cy="0"/>
        </a:xfrm>
      </p:grpSpPr>
      <p:sp>
        <p:nvSpPr>
          <p:cNvPr id="2" name="AutoShape 2"/>
          <p:cNvSpPr>
            <a:spLocks noGrp="1"/>
          </p:cNvSpPr>
          <p:nvPr>
            <p:ph type="body" sz="quarter" idx="24" hasCustomPrompt="1"/>
          </p:nvPr>
        </p:nvSpPr>
        <p:spPr>
          <a:xfrm>
            <a:off x="1617851" y="1656575"/>
            <a:ext cx="8956298" cy="923330"/>
          </a:xfrm>
          <a:prstGeom prst="rect">
            <a:avLst/>
          </a:prstGeom>
          <a:noFill/>
          <a:ln w="12700">
            <a:noFill/>
            <a:prstDash val="solid"/>
          </a:ln>
        </p:spPr>
        <p:txBody>
          <a:bodyPr vert="horz" wrap="none" lIns="91440" tIns="45720" rIns="91440" bIns="45720" anchor="t">
            <a:normAutofit/>
          </a:bodyPr>
          <a:lstStyle>
            <a:lvl1pPr algn="ctr">
              <a:lnSpc>
                <a:spcPct val="100000"/>
              </a:lnSpc>
              <a:defRPr sz="5400" b="1" i="0" u="none" strike="noStrike" spc="300">
                <a:solidFill>
                  <a:srgbClr val="B4100A">
                    <a:alpha val="100000"/>
                  </a:srgbClr>
                </a:solidFill>
                <a:latin typeface="微软雅黑" panose="020B0503020204020204" charset="-122"/>
              </a:defRPr>
            </a:lvl1pPr>
          </a:lstStyle>
          <a:p>
            <a:pPr marL="0" indent="0" algn="ctr">
              <a:lnSpc>
                <a:spcPct val="100000"/>
              </a:lnSpc>
            </a:pPr>
            <a:r>
              <a:rPr lang="en-US" sz="5400" b="1" i="0" u="none" strike="noStrike" spc="300">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四川大学论文答辩通用模板</a:t>
            </a:r>
          </a:p>
        </p:txBody>
      </p:sp>
      <p:sp>
        <p:nvSpPr>
          <p:cNvPr id="3" name="AutoShape 3"/>
          <p:cNvSpPr>
            <a:spLocks noGrp="1"/>
          </p:cNvSpPr>
          <p:nvPr>
            <p:ph type="body" sz="quarter" idx="25" hasCustomPrompt="1"/>
          </p:nvPr>
        </p:nvSpPr>
        <p:spPr>
          <a:xfrm>
            <a:off x="1617850" y="2692270"/>
            <a:ext cx="8956297" cy="430887"/>
          </a:xfrm>
          <a:prstGeom prst="rect">
            <a:avLst/>
          </a:prstGeom>
          <a:noFill/>
          <a:ln w="12700">
            <a:noFill/>
            <a:prstDash val="solid"/>
          </a:ln>
        </p:spPr>
        <p:txBody>
          <a:bodyPr vert="horz" wrap="square" lIns="91440" tIns="45720" rIns="91440" bIns="45720" anchor="t">
            <a:normAutofit/>
          </a:bodyPr>
          <a:lstStyle>
            <a:lvl1pPr algn="ctr">
              <a:lnSpc>
                <a:spcPct val="100000"/>
              </a:lnSpc>
              <a:defRPr sz="2200" b="0" i="0" u="none" strike="noStrike" spc="300">
                <a:solidFill>
                  <a:srgbClr val="B4100A">
                    <a:alpha val="100000"/>
                  </a:srgbClr>
                </a:solidFill>
                <a:latin typeface="微软雅黑" panose="020B0503020204020204" charset="-122"/>
              </a:defRPr>
            </a:lvl1pPr>
          </a:lstStyle>
          <a:p>
            <a:pPr marL="0" indent="0" algn="ctr">
              <a:lnSpc>
                <a:spcPct val="100000"/>
              </a:lnSpc>
            </a:pPr>
            <a:r>
              <a:rPr lang="en-US" sz="2200" b="0" i="0" u="none" strike="noStrike" spc="300">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Sichuan University paper defense general template</a:t>
            </a:r>
          </a:p>
        </p:txBody>
      </p:sp>
      <p:sp>
        <p:nvSpPr>
          <p:cNvPr id="4" name="AutoShape 4"/>
          <p:cNvSpPr>
            <a:spLocks noGrp="1"/>
          </p:cNvSpPr>
          <p:nvPr>
            <p:ph type="body" sz="quarter" idx="26" hasCustomPrompt="1"/>
          </p:nvPr>
        </p:nvSpPr>
        <p:spPr>
          <a:xfrm>
            <a:off x="1617850" y="3427720"/>
            <a:ext cx="8956297" cy="369332"/>
          </a:xfrm>
          <a:prstGeom prst="rect">
            <a:avLst/>
          </a:prstGeom>
          <a:noFill/>
          <a:ln w="12700">
            <a:noFill/>
            <a:prstDash val="solid"/>
          </a:ln>
        </p:spPr>
        <p:txBody>
          <a:bodyPr vert="horz" wrap="square" lIns="91440" tIns="45720" rIns="91440" bIns="45720" anchor="t">
            <a:normAutofit/>
          </a:bodyPr>
          <a:lstStyle>
            <a:lvl1pPr algn="ctr">
              <a:lnSpc>
                <a:spcPct val="100000"/>
              </a:lnSpc>
              <a:defRPr sz="1800" b="0" i="0" u="none" strike="noStrike" spc="0">
                <a:solidFill>
                  <a:srgbClr val="000000">
                    <a:alpha val="100000"/>
                  </a:srgbClr>
                </a:solidFill>
                <a:latin typeface="微软雅黑" panose="020B0503020204020204" charset="-122"/>
              </a:defRPr>
            </a:lvl1pPr>
          </a:lstStyle>
          <a:p>
            <a:pPr marL="0" indent="0" algn="ctr">
              <a:lnSpc>
                <a:spcPct val="100000"/>
              </a:lnSpc>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答辩人：@十六     指导老师：@浣熊</a:t>
            </a:r>
          </a:p>
        </p:txBody>
      </p:sp>
      <p:grpSp>
        <p:nvGrpSpPr>
          <p:cNvPr id="5" name="Group 5"/>
          <p:cNvGrpSpPr/>
          <p:nvPr/>
        </p:nvGrpSpPr>
        <p:grpSpPr>
          <a:xfrm>
            <a:off x="530508" y="666443"/>
            <a:ext cx="11130985" cy="5580185"/>
            <a:chOff x="530508" y="666443"/>
            <a:chExt cx="11130985" cy="5580185"/>
          </a:xfrm>
        </p:grpSpPr>
        <p:grpSp>
          <p:nvGrpSpPr>
            <p:cNvPr id="6" name="Group 6"/>
            <p:cNvGrpSpPr/>
            <p:nvPr/>
          </p:nvGrpSpPr>
          <p:grpSpPr>
            <a:xfrm>
              <a:off x="530508" y="668818"/>
              <a:ext cx="11130984" cy="5577810"/>
              <a:chOff x="530508" y="668818"/>
              <a:chExt cx="11130984" cy="5577810"/>
            </a:xfrm>
          </p:grpSpPr>
          <p:sp>
            <p:nvSpPr>
              <p:cNvPr id="7" name="Freeform 7"/>
              <p:cNvSpPr/>
              <p:nvPr/>
            </p:nvSpPr>
            <p:spPr>
              <a:xfrm>
                <a:off x="530508" y="668818"/>
                <a:ext cx="11130984" cy="5577810"/>
              </a:xfrm>
              <a:custGeom>
                <a:avLst/>
                <a:gdLst/>
                <a:ahLst/>
                <a:cxnLst/>
                <a:rect l="l" t="t" r="r" b="b"/>
                <a:pathLst>
                  <a:path w="11130984" h="5577810">
                    <a:moveTo>
                      <a:pt x="0" y="0"/>
                    </a:moveTo>
                    <a:lnTo>
                      <a:pt x="11130984" y="0"/>
                    </a:lnTo>
                    <a:lnTo>
                      <a:pt x="11130984" y="5577810"/>
                    </a:lnTo>
                    <a:lnTo>
                      <a:pt x="0" y="5577810"/>
                    </a:lnTo>
                    <a:lnTo>
                      <a:pt x="0" y="0"/>
                    </a:lnTo>
                    <a:close/>
                  </a:path>
                </a:pathLst>
              </a:custGeom>
              <a:noFill/>
              <a:ln w="25400" cap="flat" cmpd="sng">
                <a:solidFill>
                  <a:srgbClr val="2197F7">
                    <a:alpha val="100000"/>
                  </a:srgbClr>
                </a:solid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8" name="Freeform 8"/>
              <p:cNvSpPr/>
              <p:nvPr/>
            </p:nvSpPr>
            <p:spPr>
              <a:xfrm>
                <a:off x="617920" y="761864"/>
                <a:ext cx="10956162" cy="5452502"/>
              </a:xfrm>
              <a:custGeom>
                <a:avLst/>
                <a:gdLst/>
                <a:ahLst/>
                <a:cxnLst/>
                <a:rect l="l" t="t" r="r" b="b"/>
                <a:pathLst>
                  <a:path w="10956162" h="5452502">
                    <a:moveTo>
                      <a:pt x="0" y="0"/>
                    </a:moveTo>
                    <a:lnTo>
                      <a:pt x="10956162" y="0"/>
                    </a:lnTo>
                    <a:lnTo>
                      <a:pt x="10956162" y="5452502"/>
                    </a:lnTo>
                    <a:lnTo>
                      <a:pt x="0" y="5452502"/>
                    </a:lnTo>
                    <a:close/>
                  </a:path>
                </a:pathLst>
              </a:custGeom>
              <a:noFill/>
              <a:ln w="25400" cap="flat" cmpd="sng">
                <a:solidFill>
                  <a:srgbClr val="2197F7">
                    <a:alpha val="100000"/>
                  </a:srgbClr>
                </a:solid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grpSp>
        <p:sp>
          <p:nvSpPr>
            <p:cNvPr id="9" name="Freeform 9"/>
            <p:cNvSpPr/>
            <p:nvPr/>
          </p:nvSpPr>
          <p:spPr>
            <a:xfrm>
              <a:off x="531687" y="666443"/>
              <a:ext cx="522105" cy="528060"/>
            </a:xfrm>
            <a:custGeom>
              <a:avLst/>
              <a:gdLst/>
              <a:ahLst/>
              <a:cxnLst/>
              <a:rect l="l" t="t" r="r" b="b"/>
              <a:pathLst>
                <a:path w="522105" h="528060">
                  <a:moveTo>
                    <a:pt x="0" y="528060"/>
                  </a:moveTo>
                  <a:lnTo>
                    <a:pt x="0" y="264030"/>
                  </a:lnTo>
                  <a:lnTo>
                    <a:pt x="174034" y="264030"/>
                  </a:lnTo>
                  <a:lnTo>
                    <a:pt x="174034" y="0"/>
                  </a:lnTo>
                  <a:lnTo>
                    <a:pt x="0" y="0"/>
                  </a:lnTo>
                  <a:lnTo>
                    <a:pt x="0" y="176019"/>
                  </a:lnTo>
                  <a:lnTo>
                    <a:pt x="261052" y="176019"/>
                  </a:lnTo>
                  <a:lnTo>
                    <a:pt x="261052" y="0"/>
                  </a:lnTo>
                  <a:lnTo>
                    <a:pt x="522105" y="0"/>
                  </a:lnTo>
                </a:path>
              </a:pathLst>
            </a:custGeom>
            <a:solidFill>
              <a:srgbClr val="B4100A">
                <a:alpha val="100000"/>
              </a:srgbClr>
            </a:solidFill>
            <a:ln w="25400" cap="flat">
              <a:solidFill>
                <a:srgbClr val="2197F7">
                  <a:alpha val="100000"/>
                </a:srgbClr>
              </a:solid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sp>
          <p:nvSpPr>
            <p:cNvPr id="10" name="Freeform 10"/>
            <p:cNvSpPr/>
            <p:nvPr/>
          </p:nvSpPr>
          <p:spPr>
            <a:xfrm rot="10800000" flipV="1">
              <a:off x="11139388" y="666443"/>
              <a:ext cx="522105" cy="528060"/>
            </a:xfrm>
            <a:custGeom>
              <a:avLst/>
              <a:gdLst/>
              <a:ahLst/>
              <a:cxnLst/>
              <a:rect l="l" t="t" r="r" b="b"/>
              <a:pathLst>
                <a:path w="522105" h="528060">
                  <a:moveTo>
                    <a:pt x="0" y="528060"/>
                  </a:moveTo>
                  <a:lnTo>
                    <a:pt x="0" y="264030"/>
                  </a:lnTo>
                  <a:lnTo>
                    <a:pt x="174034" y="264030"/>
                  </a:lnTo>
                  <a:lnTo>
                    <a:pt x="174034" y="0"/>
                  </a:lnTo>
                  <a:lnTo>
                    <a:pt x="0" y="0"/>
                  </a:lnTo>
                  <a:lnTo>
                    <a:pt x="0" y="176019"/>
                  </a:lnTo>
                  <a:lnTo>
                    <a:pt x="261052" y="176019"/>
                  </a:lnTo>
                  <a:lnTo>
                    <a:pt x="261052" y="0"/>
                  </a:lnTo>
                  <a:lnTo>
                    <a:pt x="522105" y="0"/>
                  </a:lnTo>
                </a:path>
              </a:pathLst>
            </a:custGeom>
            <a:solidFill>
              <a:srgbClr val="B4100A">
                <a:alpha val="100000"/>
              </a:srgbClr>
            </a:solidFill>
            <a:ln w="25400" cap="flat">
              <a:solidFill>
                <a:srgbClr val="2197F7">
                  <a:alpha val="100000"/>
                </a:srgbClr>
              </a:solid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grpSp>
      <p:pic>
        <p:nvPicPr>
          <p:cNvPr id="11" name="Picture 11"/>
          <p:cNvPicPr>
            <a:picLocks noChangeAspect="1"/>
          </p:cNvPicPr>
          <p:nvPr/>
        </p:nvPicPr>
        <p:blipFill>
          <a:blip r:embed="rId2"/>
          <a:srcRect l="37007" t="13659" r="37006" b="31653"/>
          <a:stretch>
            <a:fillRect/>
          </a:stretch>
        </p:blipFill>
        <p:spPr>
          <a:xfrm>
            <a:off x="4511890" y="305143"/>
            <a:ext cx="3168220" cy="936065"/>
          </a:xfrm>
          <a:prstGeom prst="rect">
            <a:avLst/>
          </a:prstGeom>
          <a:ln w="12700">
            <a:noFill/>
            <a:prstDash val="solid"/>
          </a:ln>
        </p:spPr>
      </p:pic>
      <p:sp>
        <p:nvSpPr>
          <p:cNvPr id="12" name="Freeform 12"/>
          <p:cNvSpPr/>
          <p:nvPr/>
        </p:nvSpPr>
        <p:spPr>
          <a:xfrm>
            <a:off x="4823684" y="361634"/>
            <a:ext cx="2544630" cy="779327"/>
          </a:xfrm>
          <a:custGeom>
            <a:avLst/>
            <a:gdLst/>
            <a:ahLst/>
            <a:cxnLst/>
            <a:rect l="l" t="t" r="r" b="b"/>
            <a:pathLst>
              <a:path w="2544630" h="779327">
                <a:moveTo>
                  <a:pt x="334899" y="677224"/>
                </a:moveTo>
                <a:cubicBezTo>
                  <a:pt x="362798" y="679150"/>
                  <a:pt x="362798" y="679150"/>
                  <a:pt x="362798" y="679150"/>
                </a:cubicBezTo>
                <a:cubicBezTo>
                  <a:pt x="362798" y="681076"/>
                  <a:pt x="362798" y="681076"/>
                  <a:pt x="362798" y="681076"/>
                </a:cubicBezTo>
                <a:cubicBezTo>
                  <a:pt x="359912" y="681076"/>
                  <a:pt x="357988" y="682038"/>
                  <a:pt x="357026" y="683001"/>
                </a:cubicBezTo>
                <a:cubicBezTo>
                  <a:pt x="356064" y="683964"/>
                  <a:pt x="356064" y="684926"/>
                  <a:pt x="355102" y="687815"/>
                </a:cubicBezTo>
                <a:cubicBezTo>
                  <a:pt x="353178" y="714773"/>
                  <a:pt x="353178" y="714773"/>
                  <a:pt x="353178" y="714773"/>
                </a:cubicBezTo>
                <a:cubicBezTo>
                  <a:pt x="353178" y="718624"/>
                  <a:pt x="353178" y="721512"/>
                  <a:pt x="355102" y="723438"/>
                </a:cubicBezTo>
                <a:cubicBezTo>
                  <a:pt x="356064" y="725363"/>
                  <a:pt x="357988" y="726326"/>
                  <a:pt x="361836" y="726326"/>
                </a:cubicBezTo>
                <a:cubicBezTo>
                  <a:pt x="365684" y="726326"/>
                  <a:pt x="368571" y="725363"/>
                  <a:pt x="370495" y="723438"/>
                </a:cubicBezTo>
                <a:cubicBezTo>
                  <a:pt x="372419" y="720548"/>
                  <a:pt x="374341" y="717660"/>
                  <a:pt x="374341" y="711885"/>
                </a:cubicBezTo>
                <a:cubicBezTo>
                  <a:pt x="376265" y="689740"/>
                  <a:pt x="376265" y="689740"/>
                  <a:pt x="376265" y="689740"/>
                </a:cubicBezTo>
                <a:cubicBezTo>
                  <a:pt x="376265" y="686852"/>
                  <a:pt x="376265" y="684926"/>
                  <a:pt x="375304" y="683964"/>
                </a:cubicBezTo>
                <a:cubicBezTo>
                  <a:pt x="374341" y="683001"/>
                  <a:pt x="373380" y="682038"/>
                  <a:pt x="370495" y="682038"/>
                </a:cubicBezTo>
                <a:cubicBezTo>
                  <a:pt x="371456" y="680112"/>
                  <a:pt x="371456" y="680112"/>
                  <a:pt x="371456" y="680112"/>
                </a:cubicBezTo>
                <a:cubicBezTo>
                  <a:pt x="386848" y="681076"/>
                  <a:pt x="386848" y="681076"/>
                  <a:pt x="386848" y="681076"/>
                </a:cubicBezTo>
                <a:cubicBezTo>
                  <a:pt x="386848" y="683001"/>
                  <a:pt x="386848" y="683001"/>
                  <a:pt x="386848" y="683001"/>
                </a:cubicBezTo>
                <a:cubicBezTo>
                  <a:pt x="384924" y="683001"/>
                  <a:pt x="383000" y="683964"/>
                  <a:pt x="382038" y="684926"/>
                </a:cubicBezTo>
                <a:cubicBezTo>
                  <a:pt x="381076" y="685889"/>
                  <a:pt x="380114" y="687815"/>
                  <a:pt x="380114" y="689740"/>
                </a:cubicBezTo>
                <a:cubicBezTo>
                  <a:pt x="378189" y="711885"/>
                  <a:pt x="378189" y="711885"/>
                  <a:pt x="378189" y="711885"/>
                </a:cubicBezTo>
                <a:cubicBezTo>
                  <a:pt x="377228" y="715735"/>
                  <a:pt x="377228" y="718624"/>
                  <a:pt x="376265" y="720548"/>
                </a:cubicBezTo>
                <a:cubicBezTo>
                  <a:pt x="375304" y="722475"/>
                  <a:pt x="374341" y="723438"/>
                  <a:pt x="373380" y="725363"/>
                </a:cubicBezTo>
                <a:cubicBezTo>
                  <a:pt x="371456" y="727290"/>
                  <a:pt x="368571" y="728252"/>
                  <a:pt x="365684" y="729215"/>
                </a:cubicBezTo>
                <a:cubicBezTo>
                  <a:pt x="362798" y="730178"/>
                  <a:pt x="359912" y="730178"/>
                  <a:pt x="356064" y="730178"/>
                </a:cubicBezTo>
                <a:cubicBezTo>
                  <a:pt x="349330" y="729215"/>
                  <a:pt x="344521" y="727290"/>
                  <a:pt x="341633" y="724400"/>
                </a:cubicBezTo>
                <a:cubicBezTo>
                  <a:pt x="338747" y="720548"/>
                  <a:pt x="337784" y="715735"/>
                  <a:pt x="337784" y="709959"/>
                </a:cubicBezTo>
                <a:cubicBezTo>
                  <a:pt x="339708" y="686852"/>
                  <a:pt x="339708" y="686852"/>
                  <a:pt x="339708" y="686852"/>
                </a:cubicBezTo>
                <a:cubicBezTo>
                  <a:pt x="340671" y="683964"/>
                  <a:pt x="339708" y="682038"/>
                  <a:pt x="338747" y="681076"/>
                </a:cubicBezTo>
                <a:cubicBezTo>
                  <a:pt x="338747" y="680112"/>
                  <a:pt x="336823" y="679150"/>
                  <a:pt x="334899" y="679150"/>
                </a:cubicBezTo>
                <a:cubicBezTo>
                  <a:pt x="334899" y="677224"/>
                  <a:pt x="334899" y="677224"/>
                  <a:pt x="334899" y="677224"/>
                </a:cubicBezTo>
                <a:close/>
                <a:moveTo>
                  <a:pt x="447454" y="674336"/>
                </a:moveTo>
                <a:cubicBezTo>
                  <a:pt x="447454" y="676261"/>
                  <a:pt x="447454" y="676261"/>
                  <a:pt x="447454" y="676261"/>
                </a:cubicBezTo>
                <a:cubicBezTo>
                  <a:pt x="445530" y="677224"/>
                  <a:pt x="443606" y="677224"/>
                  <a:pt x="442645" y="679150"/>
                </a:cubicBezTo>
                <a:cubicBezTo>
                  <a:pt x="441682" y="680112"/>
                  <a:pt x="441682" y="682038"/>
                  <a:pt x="442645" y="683964"/>
                </a:cubicBezTo>
                <a:cubicBezTo>
                  <a:pt x="447454" y="724400"/>
                  <a:pt x="447454" y="724400"/>
                  <a:pt x="447454" y="724400"/>
                </a:cubicBezTo>
                <a:cubicBezTo>
                  <a:pt x="442645" y="725363"/>
                  <a:pt x="442645" y="725363"/>
                  <a:pt x="442645" y="725363"/>
                </a:cubicBezTo>
                <a:cubicBezTo>
                  <a:pt x="405126" y="690703"/>
                  <a:pt x="405126" y="690703"/>
                  <a:pt x="405126" y="690703"/>
                </a:cubicBezTo>
                <a:cubicBezTo>
                  <a:pt x="408974" y="720548"/>
                  <a:pt x="408974" y="720548"/>
                  <a:pt x="408974" y="720548"/>
                </a:cubicBezTo>
                <a:cubicBezTo>
                  <a:pt x="409936" y="723438"/>
                  <a:pt x="409936" y="725363"/>
                  <a:pt x="411860" y="726326"/>
                </a:cubicBezTo>
                <a:cubicBezTo>
                  <a:pt x="412822" y="727290"/>
                  <a:pt x="413784" y="727290"/>
                  <a:pt x="416670" y="727290"/>
                </a:cubicBezTo>
                <a:cubicBezTo>
                  <a:pt x="416670" y="729215"/>
                  <a:pt x="416670" y="729215"/>
                  <a:pt x="416670" y="729215"/>
                </a:cubicBezTo>
                <a:cubicBezTo>
                  <a:pt x="401278" y="731140"/>
                  <a:pt x="401278" y="731140"/>
                  <a:pt x="401278" y="731140"/>
                </a:cubicBezTo>
                <a:cubicBezTo>
                  <a:pt x="400315" y="729215"/>
                  <a:pt x="400315" y="729215"/>
                  <a:pt x="400315" y="729215"/>
                </a:cubicBezTo>
                <a:cubicBezTo>
                  <a:pt x="403202" y="729215"/>
                  <a:pt x="404164" y="728252"/>
                  <a:pt x="405126" y="727290"/>
                </a:cubicBezTo>
                <a:cubicBezTo>
                  <a:pt x="406088" y="725363"/>
                  <a:pt x="406088" y="723438"/>
                  <a:pt x="406088" y="721512"/>
                </a:cubicBezTo>
                <a:cubicBezTo>
                  <a:pt x="401278" y="689740"/>
                  <a:pt x="401278" y="689740"/>
                  <a:pt x="401278" y="689740"/>
                </a:cubicBezTo>
                <a:cubicBezTo>
                  <a:pt x="401278" y="687815"/>
                  <a:pt x="400315" y="685889"/>
                  <a:pt x="399354" y="684926"/>
                </a:cubicBezTo>
                <a:cubicBezTo>
                  <a:pt x="398391" y="683964"/>
                  <a:pt x="396469" y="683964"/>
                  <a:pt x="394545" y="683964"/>
                </a:cubicBezTo>
                <a:cubicBezTo>
                  <a:pt x="393582" y="682038"/>
                  <a:pt x="393582" y="682038"/>
                  <a:pt x="393582" y="682038"/>
                </a:cubicBezTo>
                <a:cubicBezTo>
                  <a:pt x="414746" y="679150"/>
                  <a:pt x="414746" y="679150"/>
                  <a:pt x="414746" y="679150"/>
                </a:cubicBezTo>
                <a:cubicBezTo>
                  <a:pt x="441682" y="704182"/>
                  <a:pt x="441682" y="704182"/>
                  <a:pt x="441682" y="704182"/>
                </a:cubicBezTo>
                <a:cubicBezTo>
                  <a:pt x="438796" y="684926"/>
                  <a:pt x="438796" y="684926"/>
                  <a:pt x="438796" y="684926"/>
                </a:cubicBezTo>
                <a:cubicBezTo>
                  <a:pt x="438796" y="682038"/>
                  <a:pt x="437834" y="681076"/>
                  <a:pt x="436872" y="680112"/>
                </a:cubicBezTo>
                <a:cubicBezTo>
                  <a:pt x="435910" y="679150"/>
                  <a:pt x="433986" y="678188"/>
                  <a:pt x="432062" y="678188"/>
                </a:cubicBezTo>
                <a:cubicBezTo>
                  <a:pt x="431100" y="677224"/>
                  <a:pt x="431100" y="677224"/>
                  <a:pt x="431100" y="677224"/>
                </a:cubicBezTo>
                <a:cubicBezTo>
                  <a:pt x="447454" y="674336"/>
                  <a:pt x="447454" y="674336"/>
                  <a:pt x="447454" y="674336"/>
                </a:cubicBezTo>
                <a:close/>
                <a:moveTo>
                  <a:pt x="485934" y="664708"/>
                </a:moveTo>
                <a:cubicBezTo>
                  <a:pt x="485934" y="666633"/>
                  <a:pt x="485934" y="666633"/>
                  <a:pt x="485934" y="666633"/>
                </a:cubicBezTo>
                <a:cubicBezTo>
                  <a:pt x="484010" y="667596"/>
                  <a:pt x="482086" y="668558"/>
                  <a:pt x="482086" y="669522"/>
                </a:cubicBezTo>
                <a:cubicBezTo>
                  <a:pt x="481124" y="670484"/>
                  <a:pt x="481124" y="672410"/>
                  <a:pt x="482086" y="675298"/>
                </a:cubicBezTo>
                <a:cubicBezTo>
                  <a:pt x="490745" y="705145"/>
                  <a:pt x="490745" y="705145"/>
                  <a:pt x="490745" y="705145"/>
                </a:cubicBezTo>
                <a:cubicBezTo>
                  <a:pt x="491706" y="708033"/>
                  <a:pt x="492669" y="708997"/>
                  <a:pt x="493630" y="709959"/>
                </a:cubicBezTo>
                <a:cubicBezTo>
                  <a:pt x="494593" y="710922"/>
                  <a:pt x="496515" y="710922"/>
                  <a:pt x="498439" y="710922"/>
                </a:cubicBezTo>
                <a:cubicBezTo>
                  <a:pt x="499402" y="711885"/>
                  <a:pt x="499402" y="711885"/>
                  <a:pt x="499402" y="711885"/>
                </a:cubicBezTo>
                <a:cubicBezTo>
                  <a:pt x="472465" y="719587"/>
                  <a:pt x="472465" y="719587"/>
                  <a:pt x="472465" y="719587"/>
                </a:cubicBezTo>
                <a:cubicBezTo>
                  <a:pt x="471504" y="718624"/>
                  <a:pt x="471504" y="718624"/>
                  <a:pt x="471504" y="718624"/>
                </a:cubicBezTo>
                <a:cubicBezTo>
                  <a:pt x="474389" y="717660"/>
                  <a:pt x="475352" y="716698"/>
                  <a:pt x="476314" y="714773"/>
                </a:cubicBezTo>
                <a:cubicBezTo>
                  <a:pt x="476314" y="713810"/>
                  <a:pt x="476314" y="711885"/>
                  <a:pt x="476314" y="709959"/>
                </a:cubicBezTo>
                <a:cubicBezTo>
                  <a:pt x="466695" y="679150"/>
                  <a:pt x="466695" y="679150"/>
                  <a:pt x="466695" y="679150"/>
                </a:cubicBezTo>
                <a:cubicBezTo>
                  <a:pt x="466695" y="677224"/>
                  <a:pt x="465732" y="675298"/>
                  <a:pt x="463808" y="674336"/>
                </a:cubicBezTo>
                <a:cubicBezTo>
                  <a:pt x="462846" y="673373"/>
                  <a:pt x="460922" y="673373"/>
                  <a:pt x="458998" y="674336"/>
                </a:cubicBezTo>
                <a:cubicBezTo>
                  <a:pt x="458998" y="672410"/>
                  <a:pt x="458998" y="672410"/>
                  <a:pt x="458998" y="672410"/>
                </a:cubicBezTo>
                <a:cubicBezTo>
                  <a:pt x="485934" y="664708"/>
                  <a:pt x="485934" y="664708"/>
                  <a:pt x="485934" y="664708"/>
                </a:cubicBezTo>
                <a:close/>
                <a:moveTo>
                  <a:pt x="250243" y="645452"/>
                </a:moveTo>
                <a:cubicBezTo>
                  <a:pt x="268521" y="654117"/>
                  <a:pt x="268521" y="654117"/>
                  <a:pt x="268521" y="654117"/>
                </a:cubicBezTo>
                <a:cubicBezTo>
                  <a:pt x="277179" y="689740"/>
                  <a:pt x="277179" y="689740"/>
                  <a:pt x="277179" y="689740"/>
                </a:cubicBezTo>
                <a:cubicBezTo>
                  <a:pt x="285838" y="672410"/>
                  <a:pt x="285838" y="672410"/>
                  <a:pt x="285838" y="672410"/>
                </a:cubicBezTo>
                <a:cubicBezTo>
                  <a:pt x="286799" y="669522"/>
                  <a:pt x="287760" y="667596"/>
                  <a:pt x="286799" y="666633"/>
                </a:cubicBezTo>
                <a:cubicBezTo>
                  <a:pt x="286799" y="665670"/>
                  <a:pt x="285838" y="663745"/>
                  <a:pt x="282951" y="662783"/>
                </a:cubicBezTo>
                <a:cubicBezTo>
                  <a:pt x="283914" y="660857"/>
                  <a:pt x="283914" y="660857"/>
                  <a:pt x="283914" y="660857"/>
                </a:cubicBezTo>
                <a:cubicBezTo>
                  <a:pt x="298343" y="667596"/>
                  <a:pt x="298343" y="667596"/>
                  <a:pt x="298343" y="667596"/>
                </a:cubicBezTo>
                <a:cubicBezTo>
                  <a:pt x="297381" y="669522"/>
                  <a:pt x="297381" y="669522"/>
                  <a:pt x="297381" y="669522"/>
                </a:cubicBezTo>
                <a:cubicBezTo>
                  <a:pt x="295457" y="668558"/>
                  <a:pt x="293533" y="668558"/>
                  <a:pt x="292571" y="669522"/>
                </a:cubicBezTo>
                <a:cubicBezTo>
                  <a:pt x="291609" y="669522"/>
                  <a:pt x="289684" y="671446"/>
                  <a:pt x="288723" y="673373"/>
                </a:cubicBezTo>
                <a:cubicBezTo>
                  <a:pt x="272369" y="709959"/>
                  <a:pt x="272369" y="709959"/>
                  <a:pt x="272369" y="709959"/>
                </a:cubicBezTo>
                <a:cubicBezTo>
                  <a:pt x="266597" y="708033"/>
                  <a:pt x="266597" y="708033"/>
                  <a:pt x="266597" y="708033"/>
                </a:cubicBezTo>
                <a:cubicBezTo>
                  <a:pt x="254091" y="658931"/>
                  <a:pt x="254091" y="658931"/>
                  <a:pt x="254091" y="658931"/>
                </a:cubicBezTo>
                <a:cubicBezTo>
                  <a:pt x="241584" y="685889"/>
                  <a:pt x="241584" y="685889"/>
                  <a:pt x="241584" y="685889"/>
                </a:cubicBezTo>
                <a:cubicBezTo>
                  <a:pt x="240623" y="688777"/>
                  <a:pt x="239660" y="690703"/>
                  <a:pt x="240623" y="691666"/>
                </a:cubicBezTo>
                <a:cubicBezTo>
                  <a:pt x="240623" y="692629"/>
                  <a:pt x="242547" y="694554"/>
                  <a:pt x="244471" y="695517"/>
                </a:cubicBezTo>
                <a:cubicBezTo>
                  <a:pt x="243509" y="697443"/>
                  <a:pt x="243509" y="697443"/>
                  <a:pt x="243509" y="697443"/>
                </a:cubicBezTo>
                <a:cubicBezTo>
                  <a:pt x="229079" y="689740"/>
                  <a:pt x="229079" y="689740"/>
                  <a:pt x="229079" y="689740"/>
                </a:cubicBezTo>
                <a:cubicBezTo>
                  <a:pt x="230041" y="688777"/>
                  <a:pt x="230041" y="688777"/>
                  <a:pt x="230041" y="688777"/>
                </a:cubicBezTo>
                <a:cubicBezTo>
                  <a:pt x="231966" y="689740"/>
                  <a:pt x="233890" y="689740"/>
                  <a:pt x="234851" y="688777"/>
                </a:cubicBezTo>
                <a:cubicBezTo>
                  <a:pt x="235814" y="688777"/>
                  <a:pt x="237736" y="686852"/>
                  <a:pt x="238699" y="684926"/>
                </a:cubicBezTo>
                <a:cubicBezTo>
                  <a:pt x="252167" y="656043"/>
                  <a:pt x="252167" y="656043"/>
                  <a:pt x="252167" y="656043"/>
                </a:cubicBezTo>
                <a:cubicBezTo>
                  <a:pt x="253129" y="654117"/>
                  <a:pt x="253129" y="652191"/>
                  <a:pt x="253129" y="650265"/>
                </a:cubicBezTo>
                <a:cubicBezTo>
                  <a:pt x="252167" y="649303"/>
                  <a:pt x="251205" y="648340"/>
                  <a:pt x="249281" y="647377"/>
                </a:cubicBezTo>
                <a:cubicBezTo>
                  <a:pt x="250243" y="645452"/>
                  <a:pt x="250243" y="645452"/>
                  <a:pt x="250243" y="645452"/>
                </a:cubicBezTo>
                <a:close/>
                <a:moveTo>
                  <a:pt x="536920" y="639675"/>
                </a:moveTo>
                <a:cubicBezTo>
                  <a:pt x="536920" y="639675"/>
                  <a:pt x="536920" y="639675"/>
                  <a:pt x="537883" y="641601"/>
                </a:cubicBezTo>
                <a:cubicBezTo>
                  <a:pt x="536920" y="642564"/>
                  <a:pt x="535959" y="643526"/>
                  <a:pt x="534996" y="644489"/>
                </a:cubicBezTo>
                <a:cubicBezTo>
                  <a:pt x="534996" y="646415"/>
                  <a:pt x="534996" y="647377"/>
                  <a:pt x="534996" y="649303"/>
                </a:cubicBezTo>
                <a:cubicBezTo>
                  <a:pt x="534996" y="649303"/>
                  <a:pt x="534996" y="649303"/>
                  <a:pt x="538844" y="696479"/>
                </a:cubicBezTo>
                <a:cubicBezTo>
                  <a:pt x="538844" y="696479"/>
                  <a:pt x="538844" y="696479"/>
                  <a:pt x="535959" y="697443"/>
                </a:cubicBezTo>
                <a:cubicBezTo>
                  <a:pt x="535959" y="697443"/>
                  <a:pt x="535959" y="697443"/>
                  <a:pt x="500363" y="667596"/>
                </a:cubicBezTo>
                <a:cubicBezTo>
                  <a:pt x="498439" y="666633"/>
                  <a:pt x="497478" y="665670"/>
                  <a:pt x="496515" y="664708"/>
                </a:cubicBezTo>
                <a:cubicBezTo>
                  <a:pt x="494593" y="664708"/>
                  <a:pt x="493630" y="664708"/>
                  <a:pt x="492669" y="665670"/>
                </a:cubicBezTo>
                <a:cubicBezTo>
                  <a:pt x="492669" y="665670"/>
                  <a:pt x="492669" y="665670"/>
                  <a:pt x="491706" y="663745"/>
                </a:cubicBezTo>
                <a:cubicBezTo>
                  <a:pt x="491706" y="663745"/>
                  <a:pt x="491706" y="663745"/>
                  <a:pt x="514794" y="652191"/>
                </a:cubicBezTo>
                <a:cubicBezTo>
                  <a:pt x="514794" y="652191"/>
                  <a:pt x="514794" y="652191"/>
                  <a:pt x="514794" y="653153"/>
                </a:cubicBezTo>
                <a:cubicBezTo>
                  <a:pt x="514794" y="653153"/>
                  <a:pt x="514794" y="653153"/>
                  <a:pt x="514794" y="654117"/>
                </a:cubicBezTo>
                <a:cubicBezTo>
                  <a:pt x="513833" y="654117"/>
                  <a:pt x="512870" y="655080"/>
                  <a:pt x="511908" y="656043"/>
                </a:cubicBezTo>
                <a:cubicBezTo>
                  <a:pt x="511908" y="657005"/>
                  <a:pt x="511908" y="657005"/>
                  <a:pt x="511908" y="657968"/>
                </a:cubicBezTo>
                <a:cubicBezTo>
                  <a:pt x="512870" y="657968"/>
                  <a:pt x="512870" y="658931"/>
                  <a:pt x="512870" y="658931"/>
                </a:cubicBezTo>
                <a:cubicBezTo>
                  <a:pt x="512870" y="658931"/>
                  <a:pt x="512870" y="658931"/>
                  <a:pt x="513833" y="659895"/>
                </a:cubicBezTo>
                <a:cubicBezTo>
                  <a:pt x="513833" y="659895"/>
                  <a:pt x="513833" y="659895"/>
                  <a:pt x="534035" y="677224"/>
                </a:cubicBezTo>
                <a:cubicBezTo>
                  <a:pt x="534035" y="677224"/>
                  <a:pt x="534035" y="677224"/>
                  <a:pt x="531150" y="652191"/>
                </a:cubicBezTo>
                <a:cubicBezTo>
                  <a:pt x="531150" y="651229"/>
                  <a:pt x="531150" y="650265"/>
                  <a:pt x="531150" y="650265"/>
                </a:cubicBezTo>
                <a:cubicBezTo>
                  <a:pt x="531150" y="649303"/>
                  <a:pt x="531150" y="649303"/>
                  <a:pt x="531150" y="649303"/>
                </a:cubicBezTo>
                <a:cubicBezTo>
                  <a:pt x="530187" y="648340"/>
                  <a:pt x="529226" y="647377"/>
                  <a:pt x="528263" y="647377"/>
                </a:cubicBezTo>
                <a:cubicBezTo>
                  <a:pt x="527301" y="647377"/>
                  <a:pt x="526339" y="648340"/>
                  <a:pt x="524415" y="648340"/>
                </a:cubicBezTo>
                <a:cubicBezTo>
                  <a:pt x="524415" y="648340"/>
                  <a:pt x="524415" y="648340"/>
                  <a:pt x="523453" y="647377"/>
                </a:cubicBezTo>
                <a:cubicBezTo>
                  <a:pt x="523453" y="647377"/>
                  <a:pt x="523453" y="647377"/>
                  <a:pt x="536920" y="639675"/>
                </a:cubicBezTo>
                <a:close/>
                <a:moveTo>
                  <a:pt x="209840" y="638712"/>
                </a:moveTo>
                <a:cubicBezTo>
                  <a:pt x="209840" y="638712"/>
                  <a:pt x="209840" y="638712"/>
                  <a:pt x="197333" y="647377"/>
                </a:cubicBezTo>
                <a:cubicBezTo>
                  <a:pt x="197333" y="647377"/>
                  <a:pt x="197333" y="647377"/>
                  <a:pt x="205029" y="653153"/>
                </a:cubicBezTo>
                <a:cubicBezTo>
                  <a:pt x="205029" y="653153"/>
                  <a:pt x="205029" y="653153"/>
                  <a:pt x="209840" y="638712"/>
                </a:cubicBezTo>
                <a:close/>
                <a:moveTo>
                  <a:pt x="221383" y="627159"/>
                </a:moveTo>
                <a:cubicBezTo>
                  <a:pt x="221383" y="627159"/>
                  <a:pt x="221383" y="627159"/>
                  <a:pt x="226193" y="631010"/>
                </a:cubicBezTo>
                <a:cubicBezTo>
                  <a:pt x="226193" y="631010"/>
                  <a:pt x="226193" y="631010"/>
                  <a:pt x="214649" y="676261"/>
                </a:cubicBezTo>
                <a:cubicBezTo>
                  <a:pt x="213686" y="677224"/>
                  <a:pt x="213686" y="679150"/>
                  <a:pt x="213686" y="680112"/>
                </a:cubicBezTo>
                <a:cubicBezTo>
                  <a:pt x="214649" y="681076"/>
                  <a:pt x="214649" y="681076"/>
                  <a:pt x="215610" y="682038"/>
                </a:cubicBezTo>
                <a:cubicBezTo>
                  <a:pt x="215610" y="682038"/>
                  <a:pt x="215610" y="682038"/>
                  <a:pt x="214649" y="683001"/>
                </a:cubicBezTo>
                <a:cubicBezTo>
                  <a:pt x="214649" y="683001"/>
                  <a:pt x="214649" y="683001"/>
                  <a:pt x="193484" y="668558"/>
                </a:cubicBezTo>
                <a:cubicBezTo>
                  <a:pt x="193484" y="668558"/>
                  <a:pt x="193484" y="668558"/>
                  <a:pt x="194447" y="666633"/>
                </a:cubicBezTo>
                <a:cubicBezTo>
                  <a:pt x="196371" y="668558"/>
                  <a:pt x="198295" y="668558"/>
                  <a:pt x="199257" y="669522"/>
                </a:cubicBezTo>
                <a:cubicBezTo>
                  <a:pt x="199257" y="669522"/>
                  <a:pt x="200219" y="668558"/>
                  <a:pt x="201181" y="667596"/>
                </a:cubicBezTo>
                <a:cubicBezTo>
                  <a:pt x="201181" y="667596"/>
                  <a:pt x="201181" y="667596"/>
                  <a:pt x="201181" y="666633"/>
                </a:cubicBezTo>
                <a:cubicBezTo>
                  <a:pt x="202143" y="666633"/>
                  <a:pt x="202143" y="666633"/>
                  <a:pt x="202143" y="665670"/>
                </a:cubicBezTo>
                <a:cubicBezTo>
                  <a:pt x="202143" y="665670"/>
                  <a:pt x="202143" y="665670"/>
                  <a:pt x="205029" y="657005"/>
                </a:cubicBezTo>
                <a:cubicBezTo>
                  <a:pt x="205029" y="657005"/>
                  <a:pt x="205029" y="657005"/>
                  <a:pt x="194447" y="649303"/>
                </a:cubicBezTo>
                <a:cubicBezTo>
                  <a:pt x="194447" y="649303"/>
                  <a:pt x="194447" y="649303"/>
                  <a:pt x="187714" y="653153"/>
                </a:cubicBezTo>
                <a:cubicBezTo>
                  <a:pt x="186751" y="654117"/>
                  <a:pt x="186751" y="654117"/>
                  <a:pt x="185790" y="654117"/>
                </a:cubicBezTo>
                <a:cubicBezTo>
                  <a:pt x="185790" y="655080"/>
                  <a:pt x="185790" y="655080"/>
                  <a:pt x="184827" y="655080"/>
                </a:cubicBezTo>
                <a:cubicBezTo>
                  <a:pt x="184827" y="656043"/>
                  <a:pt x="183866" y="657005"/>
                  <a:pt x="184827" y="657968"/>
                </a:cubicBezTo>
                <a:cubicBezTo>
                  <a:pt x="184827" y="658931"/>
                  <a:pt x="185790" y="659895"/>
                  <a:pt x="186751" y="660857"/>
                </a:cubicBezTo>
                <a:cubicBezTo>
                  <a:pt x="186751" y="660857"/>
                  <a:pt x="186751" y="660857"/>
                  <a:pt x="187714" y="661819"/>
                </a:cubicBezTo>
                <a:cubicBezTo>
                  <a:pt x="187714" y="661819"/>
                  <a:pt x="187714" y="661819"/>
                  <a:pt x="186751" y="662783"/>
                </a:cubicBezTo>
                <a:cubicBezTo>
                  <a:pt x="186751" y="662783"/>
                  <a:pt x="186751" y="662783"/>
                  <a:pt x="174244" y="654117"/>
                </a:cubicBezTo>
                <a:cubicBezTo>
                  <a:pt x="174244" y="654117"/>
                  <a:pt x="174244" y="654117"/>
                  <a:pt x="175207" y="653153"/>
                </a:cubicBezTo>
                <a:cubicBezTo>
                  <a:pt x="176169" y="653153"/>
                  <a:pt x="177131" y="654117"/>
                  <a:pt x="179055" y="654117"/>
                </a:cubicBezTo>
                <a:cubicBezTo>
                  <a:pt x="180017" y="653153"/>
                  <a:pt x="180979" y="653153"/>
                  <a:pt x="182903" y="652191"/>
                </a:cubicBezTo>
                <a:cubicBezTo>
                  <a:pt x="182903" y="652191"/>
                  <a:pt x="182903" y="652191"/>
                  <a:pt x="221383" y="627159"/>
                </a:cubicBezTo>
                <a:close/>
                <a:moveTo>
                  <a:pt x="576363" y="611754"/>
                </a:moveTo>
                <a:cubicBezTo>
                  <a:pt x="585020" y="621382"/>
                  <a:pt x="585020" y="621382"/>
                  <a:pt x="585020" y="621382"/>
                </a:cubicBezTo>
                <a:cubicBezTo>
                  <a:pt x="584059" y="623308"/>
                  <a:pt x="584059" y="623308"/>
                  <a:pt x="584059" y="623308"/>
                </a:cubicBezTo>
                <a:cubicBezTo>
                  <a:pt x="581174" y="620419"/>
                  <a:pt x="578287" y="619456"/>
                  <a:pt x="575401" y="619456"/>
                </a:cubicBezTo>
                <a:cubicBezTo>
                  <a:pt x="573477" y="618494"/>
                  <a:pt x="570591" y="620419"/>
                  <a:pt x="566743" y="623308"/>
                </a:cubicBezTo>
                <a:cubicBezTo>
                  <a:pt x="561933" y="627159"/>
                  <a:pt x="561933" y="627159"/>
                  <a:pt x="561933" y="627159"/>
                </a:cubicBezTo>
                <a:cubicBezTo>
                  <a:pt x="573477" y="642564"/>
                  <a:pt x="573477" y="642564"/>
                  <a:pt x="573477" y="642564"/>
                </a:cubicBezTo>
                <a:cubicBezTo>
                  <a:pt x="574439" y="641601"/>
                  <a:pt x="574439" y="641601"/>
                  <a:pt x="574439" y="641601"/>
                </a:cubicBezTo>
                <a:cubicBezTo>
                  <a:pt x="576363" y="640638"/>
                  <a:pt x="577325" y="638712"/>
                  <a:pt x="577325" y="636787"/>
                </a:cubicBezTo>
                <a:cubicBezTo>
                  <a:pt x="577325" y="633898"/>
                  <a:pt x="576363" y="631974"/>
                  <a:pt x="574439" y="629086"/>
                </a:cubicBezTo>
                <a:cubicBezTo>
                  <a:pt x="576363" y="627159"/>
                  <a:pt x="576363" y="627159"/>
                  <a:pt x="576363" y="627159"/>
                </a:cubicBezTo>
                <a:cubicBezTo>
                  <a:pt x="590793" y="646415"/>
                  <a:pt x="590793" y="646415"/>
                  <a:pt x="590793" y="646415"/>
                </a:cubicBezTo>
                <a:cubicBezTo>
                  <a:pt x="589831" y="647377"/>
                  <a:pt x="589831" y="647377"/>
                  <a:pt x="589831" y="647377"/>
                </a:cubicBezTo>
                <a:cubicBezTo>
                  <a:pt x="586944" y="644489"/>
                  <a:pt x="585020" y="642564"/>
                  <a:pt x="583096" y="642564"/>
                </a:cubicBezTo>
                <a:cubicBezTo>
                  <a:pt x="580211" y="642564"/>
                  <a:pt x="578287" y="642564"/>
                  <a:pt x="576363" y="644489"/>
                </a:cubicBezTo>
                <a:cubicBezTo>
                  <a:pt x="576363" y="645452"/>
                  <a:pt x="576363" y="645452"/>
                  <a:pt x="576363" y="645452"/>
                </a:cubicBezTo>
                <a:cubicBezTo>
                  <a:pt x="585983" y="657005"/>
                  <a:pt x="585983" y="657005"/>
                  <a:pt x="585983" y="657005"/>
                </a:cubicBezTo>
                <a:cubicBezTo>
                  <a:pt x="586944" y="658931"/>
                  <a:pt x="587907" y="659895"/>
                  <a:pt x="588869" y="659895"/>
                </a:cubicBezTo>
                <a:cubicBezTo>
                  <a:pt x="589831" y="659895"/>
                  <a:pt x="591755" y="658931"/>
                  <a:pt x="593679" y="657005"/>
                </a:cubicBezTo>
                <a:cubicBezTo>
                  <a:pt x="597527" y="654117"/>
                  <a:pt x="599451" y="651229"/>
                  <a:pt x="600413" y="648340"/>
                </a:cubicBezTo>
                <a:cubicBezTo>
                  <a:pt x="601375" y="644489"/>
                  <a:pt x="600413" y="641601"/>
                  <a:pt x="598489" y="636787"/>
                </a:cubicBezTo>
                <a:cubicBezTo>
                  <a:pt x="600413" y="635824"/>
                  <a:pt x="600413" y="635824"/>
                  <a:pt x="600413" y="635824"/>
                </a:cubicBezTo>
                <a:cubicBezTo>
                  <a:pt x="608109" y="649303"/>
                  <a:pt x="608109" y="649303"/>
                  <a:pt x="608109" y="649303"/>
                </a:cubicBezTo>
                <a:cubicBezTo>
                  <a:pt x="573477" y="677224"/>
                  <a:pt x="573477" y="677224"/>
                  <a:pt x="573477" y="677224"/>
                </a:cubicBezTo>
                <a:cubicBezTo>
                  <a:pt x="572515" y="676261"/>
                  <a:pt x="572515" y="676261"/>
                  <a:pt x="572515" y="676261"/>
                </a:cubicBezTo>
                <a:cubicBezTo>
                  <a:pt x="574439" y="674336"/>
                  <a:pt x="575401" y="672410"/>
                  <a:pt x="575401" y="671446"/>
                </a:cubicBezTo>
                <a:cubicBezTo>
                  <a:pt x="575401" y="669522"/>
                  <a:pt x="574439" y="668558"/>
                  <a:pt x="573477" y="666633"/>
                </a:cubicBezTo>
                <a:cubicBezTo>
                  <a:pt x="553276" y="641601"/>
                  <a:pt x="553276" y="641601"/>
                  <a:pt x="553276" y="641601"/>
                </a:cubicBezTo>
                <a:cubicBezTo>
                  <a:pt x="551351" y="639675"/>
                  <a:pt x="550389" y="638712"/>
                  <a:pt x="548465" y="638712"/>
                </a:cubicBezTo>
                <a:cubicBezTo>
                  <a:pt x="547503" y="637750"/>
                  <a:pt x="545579" y="638712"/>
                  <a:pt x="543655" y="639675"/>
                </a:cubicBezTo>
                <a:cubicBezTo>
                  <a:pt x="542693" y="638712"/>
                  <a:pt x="542693" y="638712"/>
                  <a:pt x="542693" y="638712"/>
                </a:cubicBezTo>
                <a:cubicBezTo>
                  <a:pt x="576363" y="611754"/>
                  <a:pt x="576363" y="611754"/>
                  <a:pt x="576363" y="611754"/>
                </a:cubicBezTo>
                <a:close/>
                <a:moveTo>
                  <a:pt x="371472" y="610958"/>
                </a:moveTo>
                <a:cubicBezTo>
                  <a:pt x="369551" y="611922"/>
                  <a:pt x="368591" y="612883"/>
                  <a:pt x="366669" y="613846"/>
                </a:cubicBezTo>
                <a:cubicBezTo>
                  <a:pt x="365709" y="615770"/>
                  <a:pt x="365709" y="616732"/>
                  <a:pt x="365709" y="617695"/>
                </a:cubicBezTo>
                <a:cubicBezTo>
                  <a:pt x="365709" y="620582"/>
                  <a:pt x="366669" y="621544"/>
                  <a:pt x="368591" y="623468"/>
                </a:cubicBezTo>
                <a:cubicBezTo>
                  <a:pt x="370512" y="624431"/>
                  <a:pt x="372433" y="625392"/>
                  <a:pt x="375315" y="625392"/>
                </a:cubicBezTo>
                <a:cubicBezTo>
                  <a:pt x="377237" y="625392"/>
                  <a:pt x="379158" y="625392"/>
                  <a:pt x="381079" y="623468"/>
                </a:cubicBezTo>
                <a:cubicBezTo>
                  <a:pt x="382040" y="622506"/>
                  <a:pt x="383000" y="621544"/>
                  <a:pt x="383000" y="619619"/>
                </a:cubicBezTo>
                <a:cubicBezTo>
                  <a:pt x="383000" y="617695"/>
                  <a:pt x="382040" y="616732"/>
                  <a:pt x="380119" y="614808"/>
                </a:cubicBezTo>
                <a:cubicBezTo>
                  <a:pt x="378197" y="613846"/>
                  <a:pt x="375315" y="612883"/>
                  <a:pt x="371472" y="610958"/>
                </a:cubicBezTo>
                <a:close/>
                <a:moveTo>
                  <a:pt x="450245" y="608072"/>
                </a:moveTo>
                <a:cubicBezTo>
                  <a:pt x="448324" y="608072"/>
                  <a:pt x="447364" y="609034"/>
                  <a:pt x="445444" y="609996"/>
                </a:cubicBezTo>
                <a:cubicBezTo>
                  <a:pt x="444482" y="610958"/>
                  <a:pt x="444482" y="612883"/>
                  <a:pt x="444482" y="614808"/>
                </a:cubicBezTo>
                <a:cubicBezTo>
                  <a:pt x="444482" y="618656"/>
                  <a:pt x="444482" y="620582"/>
                  <a:pt x="446402" y="622506"/>
                </a:cubicBezTo>
                <a:cubicBezTo>
                  <a:pt x="447364" y="624431"/>
                  <a:pt x="449285" y="625392"/>
                  <a:pt x="451206" y="625392"/>
                </a:cubicBezTo>
                <a:cubicBezTo>
                  <a:pt x="453128" y="625392"/>
                  <a:pt x="455049" y="624431"/>
                  <a:pt x="456010" y="623468"/>
                </a:cubicBezTo>
                <a:cubicBezTo>
                  <a:pt x="456970" y="622506"/>
                  <a:pt x="456970" y="620582"/>
                  <a:pt x="456970" y="617695"/>
                </a:cubicBezTo>
                <a:cubicBezTo>
                  <a:pt x="456970" y="614808"/>
                  <a:pt x="456970" y="611922"/>
                  <a:pt x="456010" y="610958"/>
                </a:cubicBezTo>
                <a:cubicBezTo>
                  <a:pt x="454088" y="609034"/>
                  <a:pt x="453128" y="608072"/>
                  <a:pt x="450245" y="608072"/>
                </a:cubicBezTo>
                <a:close/>
                <a:moveTo>
                  <a:pt x="1411006" y="607032"/>
                </a:moveTo>
                <a:cubicBezTo>
                  <a:pt x="1398496" y="638823"/>
                  <a:pt x="1398496" y="638823"/>
                  <a:pt x="1398496" y="638823"/>
                </a:cubicBezTo>
                <a:cubicBezTo>
                  <a:pt x="1422554" y="638823"/>
                  <a:pt x="1422554" y="638823"/>
                  <a:pt x="1422554" y="638823"/>
                </a:cubicBezTo>
                <a:cubicBezTo>
                  <a:pt x="1411006" y="607032"/>
                  <a:pt x="1411006" y="607032"/>
                  <a:pt x="1411006" y="607032"/>
                </a:cubicBezTo>
                <a:close/>
                <a:moveTo>
                  <a:pt x="410859" y="593637"/>
                </a:moveTo>
                <a:cubicBezTo>
                  <a:pt x="408937" y="593637"/>
                  <a:pt x="407017" y="594599"/>
                  <a:pt x="406056" y="596524"/>
                </a:cubicBezTo>
                <a:cubicBezTo>
                  <a:pt x="405094" y="597485"/>
                  <a:pt x="405094" y="599411"/>
                  <a:pt x="405094" y="602298"/>
                </a:cubicBezTo>
                <a:cubicBezTo>
                  <a:pt x="405094" y="605185"/>
                  <a:pt x="406056" y="607110"/>
                  <a:pt x="407017" y="609034"/>
                </a:cubicBezTo>
                <a:cubicBezTo>
                  <a:pt x="407977" y="610958"/>
                  <a:pt x="409899" y="610958"/>
                  <a:pt x="411820" y="610958"/>
                </a:cubicBezTo>
                <a:cubicBezTo>
                  <a:pt x="413741" y="610958"/>
                  <a:pt x="415662" y="610958"/>
                  <a:pt x="416624" y="609034"/>
                </a:cubicBezTo>
                <a:cubicBezTo>
                  <a:pt x="417584" y="608072"/>
                  <a:pt x="418544" y="606147"/>
                  <a:pt x="418544" y="604222"/>
                </a:cubicBezTo>
                <a:cubicBezTo>
                  <a:pt x="418544" y="601335"/>
                  <a:pt x="417584" y="598448"/>
                  <a:pt x="416624" y="596524"/>
                </a:cubicBezTo>
                <a:cubicBezTo>
                  <a:pt x="414702" y="594599"/>
                  <a:pt x="412780" y="593637"/>
                  <a:pt x="410859" y="593637"/>
                </a:cubicBezTo>
                <a:close/>
                <a:moveTo>
                  <a:pt x="373394" y="593637"/>
                </a:moveTo>
                <a:cubicBezTo>
                  <a:pt x="371472" y="593637"/>
                  <a:pt x="370512" y="593637"/>
                  <a:pt x="368591" y="594599"/>
                </a:cubicBezTo>
                <a:cubicBezTo>
                  <a:pt x="367629" y="595561"/>
                  <a:pt x="366669" y="596524"/>
                  <a:pt x="366669" y="597485"/>
                </a:cubicBezTo>
                <a:cubicBezTo>
                  <a:pt x="366669" y="599411"/>
                  <a:pt x="367629" y="600373"/>
                  <a:pt x="369551" y="601335"/>
                </a:cubicBezTo>
                <a:cubicBezTo>
                  <a:pt x="370512" y="603260"/>
                  <a:pt x="373394" y="604222"/>
                  <a:pt x="376276" y="605185"/>
                </a:cubicBezTo>
                <a:cubicBezTo>
                  <a:pt x="378197" y="604222"/>
                  <a:pt x="379158" y="603260"/>
                  <a:pt x="380119" y="602298"/>
                </a:cubicBezTo>
                <a:cubicBezTo>
                  <a:pt x="381079" y="601335"/>
                  <a:pt x="381079" y="600373"/>
                  <a:pt x="381079" y="598448"/>
                </a:cubicBezTo>
                <a:cubicBezTo>
                  <a:pt x="381079" y="597485"/>
                  <a:pt x="380119" y="595561"/>
                  <a:pt x="379158" y="594599"/>
                </a:cubicBezTo>
                <a:cubicBezTo>
                  <a:pt x="377237" y="593637"/>
                  <a:pt x="376276" y="593637"/>
                  <a:pt x="373394" y="593637"/>
                </a:cubicBezTo>
                <a:close/>
                <a:moveTo>
                  <a:pt x="456010" y="590749"/>
                </a:moveTo>
                <a:cubicBezTo>
                  <a:pt x="457932" y="590749"/>
                  <a:pt x="459852" y="591712"/>
                  <a:pt x="461775" y="591712"/>
                </a:cubicBezTo>
                <a:cubicBezTo>
                  <a:pt x="463695" y="592675"/>
                  <a:pt x="464655" y="593637"/>
                  <a:pt x="466576" y="594599"/>
                </a:cubicBezTo>
                <a:cubicBezTo>
                  <a:pt x="462733" y="596524"/>
                  <a:pt x="462733" y="596524"/>
                  <a:pt x="462733" y="596524"/>
                </a:cubicBezTo>
                <a:cubicBezTo>
                  <a:pt x="461775" y="595561"/>
                  <a:pt x="460813" y="595561"/>
                  <a:pt x="459852" y="595561"/>
                </a:cubicBezTo>
                <a:cubicBezTo>
                  <a:pt x="458892" y="594599"/>
                  <a:pt x="457932" y="594599"/>
                  <a:pt x="456010" y="594599"/>
                </a:cubicBezTo>
                <a:cubicBezTo>
                  <a:pt x="452167" y="594599"/>
                  <a:pt x="449285" y="595561"/>
                  <a:pt x="447364" y="598448"/>
                </a:cubicBezTo>
                <a:cubicBezTo>
                  <a:pt x="444482" y="601335"/>
                  <a:pt x="443521" y="605185"/>
                  <a:pt x="443521" y="609034"/>
                </a:cubicBezTo>
                <a:cubicBezTo>
                  <a:pt x="444482" y="607110"/>
                  <a:pt x="446402" y="606147"/>
                  <a:pt x="448324" y="605185"/>
                </a:cubicBezTo>
                <a:cubicBezTo>
                  <a:pt x="450245" y="604222"/>
                  <a:pt x="452167" y="603260"/>
                  <a:pt x="455049" y="603260"/>
                </a:cubicBezTo>
                <a:cubicBezTo>
                  <a:pt x="458892" y="603260"/>
                  <a:pt x="461775" y="604222"/>
                  <a:pt x="463695" y="606147"/>
                </a:cubicBezTo>
                <a:cubicBezTo>
                  <a:pt x="465616" y="608072"/>
                  <a:pt x="466576" y="610958"/>
                  <a:pt x="466576" y="614808"/>
                </a:cubicBezTo>
                <a:cubicBezTo>
                  <a:pt x="466576" y="618656"/>
                  <a:pt x="465616" y="621544"/>
                  <a:pt x="462733" y="624431"/>
                </a:cubicBezTo>
                <a:cubicBezTo>
                  <a:pt x="459852" y="627318"/>
                  <a:pt x="456010" y="628280"/>
                  <a:pt x="451206" y="628280"/>
                </a:cubicBezTo>
                <a:cubicBezTo>
                  <a:pt x="445444" y="628280"/>
                  <a:pt x="441601" y="627318"/>
                  <a:pt x="438718" y="624431"/>
                </a:cubicBezTo>
                <a:cubicBezTo>
                  <a:pt x="435836" y="621544"/>
                  <a:pt x="433915" y="616732"/>
                  <a:pt x="433915" y="611922"/>
                </a:cubicBezTo>
                <a:cubicBezTo>
                  <a:pt x="433915" y="609034"/>
                  <a:pt x="434875" y="606147"/>
                  <a:pt x="435836" y="603260"/>
                </a:cubicBezTo>
                <a:cubicBezTo>
                  <a:pt x="436797" y="601335"/>
                  <a:pt x="438718" y="599411"/>
                  <a:pt x="440639" y="597485"/>
                </a:cubicBezTo>
                <a:cubicBezTo>
                  <a:pt x="442561" y="595561"/>
                  <a:pt x="444482" y="593637"/>
                  <a:pt x="447364" y="592675"/>
                </a:cubicBezTo>
                <a:cubicBezTo>
                  <a:pt x="450245" y="591712"/>
                  <a:pt x="453128" y="590749"/>
                  <a:pt x="456010" y="590749"/>
                </a:cubicBezTo>
                <a:close/>
                <a:moveTo>
                  <a:pt x="411820" y="590749"/>
                </a:moveTo>
                <a:cubicBezTo>
                  <a:pt x="416624" y="590749"/>
                  <a:pt x="420467" y="592675"/>
                  <a:pt x="423348" y="595561"/>
                </a:cubicBezTo>
                <a:cubicBezTo>
                  <a:pt x="426230" y="598448"/>
                  <a:pt x="428151" y="602298"/>
                  <a:pt x="428151" y="607110"/>
                </a:cubicBezTo>
                <a:cubicBezTo>
                  <a:pt x="428151" y="609996"/>
                  <a:pt x="427190" y="612883"/>
                  <a:pt x="426230" y="615770"/>
                </a:cubicBezTo>
                <a:cubicBezTo>
                  <a:pt x="425268" y="618656"/>
                  <a:pt x="424308" y="620582"/>
                  <a:pt x="422387" y="622506"/>
                </a:cubicBezTo>
                <a:cubicBezTo>
                  <a:pt x="419505" y="624431"/>
                  <a:pt x="417584" y="625392"/>
                  <a:pt x="414702" y="627318"/>
                </a:cubicBezTo>
                <a:cubicBezTo>
                  <a:pt x="411820" y="628280"/>
                  <a:pt x="409899" y="628280"/>
                  <a:pt x="406056" y="628280"/>
                </a:cubicBezTo>
                <a:cubicBezTo>
                  <a:pt x="404136" y="628280"/>
                  <a:pt x="402213" y="628280"/>
                  <a:pt x="400293" y="627318"/>
                </a:cubicBezTo>
                <a:cubicBezTo>
                  <a:pt x="399331" y="627318"/>
                  <a:pt x="397410" y="626355"/>
                  <a:pt x="396450" y="625392"/>
                </a:cubicBezTo>
                <a:cubicBezTo>
                  <a:pt x="399331" y="622506"/>
                  <a:pt x="399331" y="622506"/>
                  <a:pt x="399331" y="622506"/>
                </a:cubicBezTo>
                <a:cubicBezTo>
                  <a:pt x="400293" y="623468"/>
                  <a:pt x="401253" y="624431"/>
                  <a:pt x="402213" y="624431"/>
                </a:cubicBezTo>
                <a:cubicBezTo>
                  <a:pt x="404136" y="624431"/>
                  <a:pt x="405094" y="625392"/>
                  <a:pt x="406056" y="625392"/>
                </a:cubicBezTo>
                <a:cubicBezTo>
                  <a:pt x="409899" y="625392"/>
                  <a:pt x="412780" y="623468"/>
                  <a:pt x="415662" y="620582"/>
                </a:cubicBezTo>
                <a:cubicBezTo>
                  <a:pt x="417584" y="617695"/>
                  <a:pt x="418544" y="614808"/>
                  <a:pt x="418544" y="609996"/>
                </a:cubicBezTo>
                <a:cubicBezTo>
                  <a:pt x="417584" y="611922"/>
                  <a:pt x="415662" y="613846"/>
                  <a:pt x="413741" y="614808"/>
                </a:cubicBezTo>
                <a:cubicBezTo>
                  <a:pt x="411820" y="615770"/>
                  <a:pt x="409899" y="615770"/>
                  <a:pt x="407017" y="615770"/>
                </a:cubicBezTo>
                <a:cubicBezTo>
                  <a:pt x="404136" y="615770"/>
                  <a:pt x="401253" y="614808"/>
                  <a:pt x="398371" y="612883"/>
                </a:cubicBezTo>
                <a:cubicBezTo>
                  <a:pt x="396450" y="610958"/>
                  <a:pt x="395489" y="608072"/>
                  <a:pt x="395489" y="605185"/>
                </a:cubicBezTo>
                <a:cubicBezTo>
                  <a:pt x="395489" y="601335"/>
                  <a:pt x="397410" y="597485"/>
                  <a:pt x="400293" y="594599"/>
                </a:cubicBezTo>
                <a:cubicBezTo>
                  <a:pt x="403174" y="592675"/>
                  <a:pt x="407017" y="590749"/>
                  <a:pt x="411820" y="590749"/>
                </a:cubicBezTo>
                <a:close/>
                <a:moveTo>
                  <a:pt x="375315" y="590749"/>
                </a:moveTo>
                <a:cubicBezTo>
                  <a:pt x="379158" y="590749"/>
                  <a:pt x="382040" y="591712"/>
                  <a:pt x="384922" y="593637"/>
                </a:cubicBezTo>
                <a:cubicBezTo>
                  <a:pt x="386843" y="594599"/>
                  <a:pt x="388764" y="596524"/>
                  <a:pt x="388764" y="598448"/>
                </a:cubicBezTo>
                <a:cubicBezTo>
                  <a:pt x="388764" y="600373"/>
                  <a:pt x="387803" y="601335"/>
                  <a:pt x="386843" y="603260"/>
                </a:cubicBezTo>
                <a:cubicBezTo>
                  <a:pt x="384922" y="604222"/>
                  <a:pt x="383000" y="605185"/>
                  <a:pt x="380119" y="607110"/>
                </a:cubicBezTo>
                <a:cubicBezTo>
                  <a:pt x="383960" y="608072"/>
                  <a:pt x="385882" y="609996"/>
                  <a:pt x="387803" y="610958"/>
                </a:cubicBezTo>
                <a:cubicBezTo>
                  <a:pt x="389725" y="612883"/>
                  <a:pt x="390686" y="614808"/>
                  <a:pt x="390686" y="617695"/>
                </a:cubicBezTo>
                <a:cubicBezTo>
                  <a:pt x="390686" y="620582"/>
                  <a:pt x="388764" y="623468"/>
                  <a:pt x="385882" y="625392"/>
                </a:cubicBezTo>
                <a:cubicBezTo>
                  <a:pt x="383000" y="627318"/>
                  <a:pt x="379158" y="628280"/>
                  <a:pt x="374355" y="628280"/>
                </a:cubicBezTo>
                <a:cubicBezTo>
                  <a:pt x="368591" y="628280"/>
                  <a:pt x="364748" y="627318"/>
                  <a:pt x="361866" y="625392"/>
                </a:cubicBezTo>
                <a:cubicBezTo>
                  <a:pt x="358985" y="623468"/>
                  <a:pt x="357063" y="621544"/>
                  <a:pt x="357063" y="618656"/>
                </a:cubicBezTo>
                <a:cubicBezTo>
                  <a:pt x="357063" y="616732"/>
                  <a:pt x="358024" y="614808"/>
                  <a:pt x="359945" y="612883"/>
                </a:cubicBezTo>
                <a:cubicBezTo>
                  <a:pt x="360906" y="611922"/>
                  <a:pt x="363788" y="609996"/>
                  <a:pt x="367629" y="609034"/>
                </a:cubicBezTo>
                <a:cubicBezTo>
                  <a:pt x="364748" y="608072"/>
                  <a:pt x="362828" y="606147"/>
                  <a:pt x="361866" y="605185"/>
                </a:cubicBezTo>
                <a:cubicBezTo>
                  <a:pt x="359945" y="603260"/>
                  <a:pt x="359945" y="602298"/>
                  <a:pt x="359945" y="600373"/>
                </a:cubicBezTo>
                <a:cubicBezTo>
                  <a:pt x="359945" y="597485"/>
                  <a:pt x="360906" y="595561"/>
                  <a:pt x="363788" y="593637"/>
                </a:cubicBezTo>
                <a:cubicBezTo>
                  <a:pt x="366669" y="591712"/>
                  <a:pt x="370512" y="590749"/>
                  <a:pt x="375315" y="590749"/>
                </a:cubicBezTo>
                <a:close/>
                <a:moveTo>
                  <a:pt x="338811" y="590749"/>
                </a:moveTo>
                <a:cubicBezTo>
                  <a:pt x="340732" y="590749"/>
                  <a:pt x="340732" y="590749"/>
                  <a:pt x="340732" y="590749"/>
                </a:cubicBezTo>
                <a:cubicBezTo>
                  <a:pt x="340732" y="622506"/>
                  <a:pt x="340732" y="622506"/>
                  <a:pt x="340732" y="622506"/>
                </a:cubicBezTo>
                <a:cubicBezTo>
                  <a:pt x="340732" y="623468"/>
                  <a:pt x="341693" y="624431"/>
                  <a:pt x="342654" y="624431"/>
                </a:cubicBezTo>
                <a:cubicBezTo>
                  <a:pt x="343614" y="625392"/>
                  <a:pt x="345535" y="625392"/>
                  <a:pt x="349378" y="625392"/>
                </a:cubicBezTo>
                <a:cubicBezTo>
                  <a:pt x="349378" y="627318"/>
                  <a:pt x="349378" y="627318"/>
                  <a:pt x="349378" y="627318"/>
                </a:cubicBezTo>
                <a:cubicBezTo>
                  <a:pt x="347457" y="627318"/>
                  <a:pt x="344575" y="627318"/>
                  <a:pt x="342654" y="627318"/>
                </a:cubicBezTo>
                <a:cubicBezTo>
                  <a:pt x="340732" y="627318"/>
                  <a:pt x="337850" y="627318"/>
                  <a:pt x="335929" y="627318"/>
                </a:cubicBezTo>
                <a:cubicBezTo>
                  <a:pt x="333047" y="627318"/>
                  <a:pt x="330164" y="627318"/>
                  <a:pt x="328244" y="627318"/>
                </a:cubicBezTo>
                <a:cubicBezTo>
                  <a:pt x="326321" y="627318"/>
                  <a:pt x="324401" y="627318"/>
                  <a:pt x="322480" y="627318"/>
                </a:cubicBezTo>
                <a:cubicBezTo>
                  <a:pt x="322480" y="625392"/>
                  <a:pt x="322480" y="625392"/>
                  <a:pt x="322480" y="625392"/>
                </a:cubicBezTo>
                <a:cubicBezTo>
                  <a:pt x="326321" y="625392"/>
                  <a:pt x="328244" y="625392"/>
                  <a:pt x="330164" y="624431"/>
                </a:cubicBezTo>
                <a:cubicBezTo>
                  <a:pt x="331126" y="624431"/>
                  <a:pt x="331126" y="623468"/>
                  <a:pt x="331126" y="622506"/>
                </a:cubicBezTo>
                <a:cubicBezTo>
                  <a:pt x="331126" y="600373"/>
                  <a:pt x="331126" y="600373"/>
                  <a:pt x="331126" y="600373"/>
                </a:cubicBezTo>
                <a:cubicBezTo>
                  <a:pt x="331126" y="599411"/>
                  <a:pt x="331126" y="598448"/>
                  <a:pt x="330164" y="597485"/>
                </a:cubicBezTo>
                <a:cubicBezTo>
                  <a:pt x="330164" y="597485"/>
                  <a:pt x="329204" y="597485"/>
                  <a:pt x="327283" y="597485"/>
                </a:cubicBezTo>
                <a:cubicBezTo>
                  <a:pt x="327283" y="597485"/>
                  <a:pt x="326321" y="597485"/>
                  <a:pt x="325363" y="597485"/>
                </a:cubicBezTo>
                <a:cubicBezTo>
                  <a:pt x="324401" y="597485"/>
                  <a:pt x="324401" y="597485"/>
                  <a:pt x="323440" y="597485"/>
                </a:cubicBezTo>
                <a:cubicBezTo>
                  <a:pt x="323440" y="595561"/>
                  <a:pt x="323440" y="595561"/>
                  <a:pt x="323440" y="595561"/>
                </a:cubicBezTo>
                <a:cubicBezTo>
                  <a:pt x="326321" y="594599"/>
                  <a:pt x="329204" y="594599"/>
                  <a:pt x="331126" y="593637"/>
                </a:cubicBezTo>
                <a:cubicBezTo>
                  <a:pt x="334007" y="593637"/>
                  <a:pt x="335929" y="592675"/>
                  <a:pt x="338811" y="590749"/>
                </a:cubicBezTo>
                <a:close/>
                <a:moveTo>
                  <a:pt x="2152000" y="588728"/>
                </a:moveTo>
                <a:cubicBezTo>
                  <a:pt x="2151038" y="589691"/>
                  <a:pt x="2151038" y="589691"/>
                  <a:pt x="2150076" y="589691"/>
                </a:cubicBezTo>
                <a:cubicBezTo>
                  <a:pt x="2150076" y="627263"/>
                  <a:pt x="2150076" y="627263"/>
                  <a:pt x="2150076" y="627263"/>
                </a:cubicBezTo>
                <a:cubicBezTo>
                  <a:pt x="2155850" y="627263"/>
                  <a:pt x="2155850" y="627263"/>
                  <a:pt x="2155850" y="627263"/>
                </a:cubicBezTo>
                <a:cubicBezTo>
                  <a:pt x="2162586" y="627263"/>
                  <a:pt x="2167399" y="625337"/>
                  <a:pt x="2170285" y="622446"/>
                </a:cubicBezTo>
                <a:cubicBezTo>
                  <a:pt x="2173172" y="619556"/>
                  <a:pt x="2175096" y="614738"/>
                  <a:pt x="2175096" y="607995"/>
                </a:cubicBezTo>
                <a:cubicBezTo>
                  <a:pt x="2175096" y="601252"/>
                  <a:pt x="2173172" y="596435"/>
                  <a:pt x="2170285" y="593545"/>
                </a:cubicBezTo>
                <a:cubicBezTo>
                  <a:pt x="2166435" y="590655"/>
                  <a:pt x="2161624" y="588728"/>
                  <a:pt x="2154886" y="588728"/>
                </a:cubicBezTo>
                <a:cubicBezTo>
                  <a:pt x="2152962" y="588728"/>
                  <a:pt x="2152962" y="588728"/>
                  <a:pt x="2152000" y="588728"/>
                </a:cubicBezTo>
                <a:close/>
                <a:moveTo>
                  <a:pt x="610994" y="584796"/>
                </a:moveTo>
                <a:cubicBezTo>
                  <a:pt x="608109" y="584796"/>
                  <a:pt x="606185" y="586722"/>
                  <a:pt x="604261" y="589610"/>
                </a:cubicBezTo>
                <a:cubicBezTo>
                  <a:pt x="619653" y="603089"/>
                  <a:pt x="619653" y="603089"/>
                  <a:pt x="619653" y="603089"/>
                </a:cubicBezTo>
                <a:cubicBezTo>
                  <a:pt x="620615" y="602126"/>
                  <a:pt x="620615" y="602126"/>
                  <a:pt x="620615" y="602126"/>
                </a:cubicBezTo>
                <a:cubicBezTo>
                  <a:pt x="622539" y="600201"/>
                  <a:pt x="623501" y="597313"/>
                  <a:pt x="623501" y="595387"/>
                </a:cubicBezTo>
                <a:cubicBezTo>
                  <a:pt x="622539" y="593461"/>
                  <a:pt x="621577" y="590573"/>
                  <a:pt x="618691" y="588648"/>
                </a:cubicBezTo>
                <a:cubicBezTo>
                  <a:pt x="615805" y="585760"/>
                  <a:pt x="612919" y="584796"/>
                  <a:pt x="610994" y="584796"/>
                </a:cubicBezTo>
                <a:close/>
                <a:moveTo>
                  <a:pt x="2454172" y="582948"/>
                </a:moveTo>
                <a:cubicBezTo>
                  <a:pt x="2458021" y="582948"/>
                  <a:pt x="2461871" y="582948"/>
                  <a:pt x="2465720" y="582948"/>
                </a:cubicBezTo>
                <a:cubicBezTo>
                  <a:pt x="2468607" y="582948"/>
                  <a:pt x="2472456" y="583910"/>
                  <a:pt x="2476306" y="583910"/>
                </a:cubicBezTo>
                <a:cubicBezTo>
                  <a:pt x="2481116" y="583910"/>
                  <a:pt x="2484967" y="582948"/>
                  <a:pt x="2488816" y="582948"/>
                </a:cubicBezTo>
                <a:cubicBezTo>
                  <a:pt x="2492665" y="582948"/>
                  <a:pt x="2495553" y="582948"/>
                  <a:pt x="2498439" y="582948"/>
                </a:cubicBezTo>
                <a:cubicBezTo>
                  <a:pt x="2498439" y="587765"/>
                  <a:pt x="2498439" y="587765"/>
                  <a:pt x="2498439" y="587765"/>
                </a:cubicBezTo>
                <a:cubicBezTo>
                  <a:pt x="2494590" y="587765"/>
                  <a:pt x="2491703" y="587765"/>
                  <a:pt x="2490741" y="588728"/>
                </a:cubicBezTo>
                <a:cubicBezTo>
                  <a:pt x="2488816" y="589691"/>
                  <a:pt x="2488816" y="589691"/>
                  <a:pt x="2488816" y="591618"/>
                </a:cubicBezTo>
                <a:cubicBezTo>
                  <a:pt x="2488816" y="591618"/>
                  <a:pt x="2488816" y="591618"/>
                  <a:pt x="2488816" y="592581"/>
                </a:cubicBezTo>
                <a:cubicBezTo>
                  <a:pt x="2488816" y="592581"/>
                  <a:pt x="2488816" y="593545"/>
                  <a:pt x="2488816" y="593545"/>
                </a:cubicBezTo>
                <a:cubicBezTo>
                  <a:pt x="2508063" y="627263"/>
                  <a:pt x="2508063" y="627263"/>
                  <a:pt x="2508063" y="627263"/>
                </a:cubicBezTo>
                <a:cubicBezTo>
                  <a:pt x="2526348" y="593545"/>
                  <a:pt x="2526348" y="593545"/>
                  <a:pt x="2526348" y="593545"/>
                </a:cubicBezTo>
                <a:cubicBezTo>
                  <a:pt x="2526348" y="592581"/>
                  <a:pt x="2526348" y="592581"/>
                  <a:pt x="2526348" y="591618"/>
                </a:cubicBezTo>
                <a:cubicBezTo>
                  <a:pt x="2526348" y="591618"/>
                  <a:pt x="2526348" y="591618"/>
                  <a:pt x="2526348" y="590655"/>
                </a:cubicBezTo>
                <a:cubicBezTo>
                  <a:pt x="2526348" y="589691"/>
                  <a:pt x="2526348" y="588728"/>
                  <a:pt x="2524422" y="588728"/>
                </a:cubicBezTo>
                <a:cubicBezTo>
                  <a:pt x="2522498" y="587765"/>
                  <a:pt x="2520573" y="587765"/>
                  <a:pt x="2516723" y="587765"/>
                </a:cubicBezTo>
                <a:cubicBezTo>
                  <a:pt x="2516723" y="582948"/>
                  <a:pt x="2516723" y="582948"/>
                  <a:pt x="2516723" y="582948"/>
                </a:cubicBezTo>
                <a:cubicBezTo>
                  <a:pt x="2519611" y="582948"/>
                  <a:pt x="2522498" y="582948"/>
                  <a:pt x="2525385" y="582948"/>
                </a:cubicBezTo>
                <a:cubicBezTo>
                  <a:pt x="2527309" y="582948"/>
                  <a:pt x="2529234" y="583910"/>
                  <a:pt x="2531160" y="583910"/>
                </a:cubicBezTo>
                <a:cubicBezTo>
                  <a:pt x="2534046" y="583910"/>
                  <a:pt x="2535970" y="582948"/>
                  <a:pt x="2537896" y="582948"/>
                </a:cubicBezTo>
                <a:cubicBezTo>
                  <a:pt x="2540782" y="582948"/>
                  <a:pt x="2542706" y="582948"/>
                  <a:pt x="2544630" y="582948"/>
                </a:cubicBezTo>
                <a:cubicBezTo>
                  <a:pt x="2544630" y="587765"/>
                  <a:pt x="2544630" y="587765"/>
                  <a:pt x="2544630" y="587765"/>
                </a:cubicBezTo>
                <a:cubicBezTo>
                  <a:pt x="2541744" y="587765"/>
                  <a:pt x="2539820" y="588728"/>
                  <a:pt x="2538857" y="588728"/>
                </a:cubicBezTo>
                <a:cubicBezTo>
                  <a:pt x="2537896" y="589691"/>
                  <a:pt x="2536933" y="590655"/>
                  <a:pt x="2535008" y="593545"/>
                </a:cubicBezTo>
                <a:lnTo>
                  <a:pt x="2509987" y="634970"/>
                </a:lnTo>
                <a:cubicBezTo>
                  <a:pt x="2509987" y="659054"/>
                  <a:pt x="2509987" y="659054"/>
                  <a:pt x="2509987" y="659054"/>
                </a:cubicBezTo>
                <a:cubicBezTo>
                  <a:pt x="2509987" y="663871"/>
                  <a:pt x="2510950" y="666761"/>
                  <a:pt x="2512874" y="668687"/>
                </a:cubicBezTo>
                <a:cubicBezTo>
                  <a:pt x="2513837" y="669651"/>
                  <a:pt x="2516723" y="670615"/>
                  <a:pt x="2521535" y="670615"/>
                </a:cubicBezTo>
                <a:cubicBezTo>
                  <a:pt x="2523460" y="670615"/>
                  <a:pt x="2523460" y="670615"/>
                  <a:pt x="2523460" y="670615"/>
                </a:cubicBezTo>
                <a:cubicBezTo>
                  <a:pt x="2523460" y="676394"/>
                  <a:pt x="2523460" y="676394"/>
                  <a:pt x="2523460" y="676394"/>
                </a:cubicBezTo>
                <a:cubicBezTo>
                  <a:pt x="2518647" y="675430"/>
                  <a:pt x="2513837" y="675430"/>
                  <a:pt x="2509987" y="675430"/>
                </a:cubicBezTo>
                <a:cubicBezTo>
                  <a:pt x="2505177" y="675430"/>
                  <a:pt x="2502289" y="675430"/>
                  <a:pt x="2500365" y="675430"/>
                </a:cubicBezTo>
                <a:cubicBezTo>
                  <a:pt x="2497477" y="675430"/>
                  <a:pt x="2493628" y="675430"/>
                  <a:pt x="2489778" y="675430"/>
                </a:cubicBezTo>
                <a:cubicBezTo>
                  <a:pt x="2484967" y="675430"/>
                  <a:pt x="2480155" y="675430"/>
                  <a:pt x="2475343" y="676394"/>
                </a:cubicBezTo>
                <a:cubicBezTo>
                  <a:pt x="2475343" y="670615"/>
                  <a:pt x="2475343" y="670615"/>
                  <a:pt x="2475343" y="670615"/>
                </a:cubicBezTo>
                <a:cubicBezTo>
                  <a:pt x="2478230" y="670615"/>
                  <a:pt x="2478230" y="670615"/>
                  <a:pt x="2478230" y="670615"/>
                </a:cubicBezTo>
                <a:cubicBezTo>
                  <a:pt x="2483042" y="670615"/>
                  <a:pt x="2485928" y="669651"/>
                  <a:pt x="2486891" y="668687"/>
                </a:cubicBezTo>
                <a:cubicBezTo>
                  <a:pt x="2488816" y="666761"/>
                  <a:pt x="2488816" y="663871"/>
                  <a:pt x="2488816" y="659054"/>
                </a:cubicBezTo>
                <a:cubicBezTo>
                  <a:pt x="2488816" y="634970"/>
                  <a:pt x="2488816" y="634970"/>
                  <a:pt x="2488816" y="634970"/>
                </a:cubicBezTo>
                <a:cubicBezTo>
                  <a:pt x="2464758" y="594509"/>
                  <a:pt x="2464758" y="594509"/>
                  <a:pt x="2464758" y="594509"/>
                </a:cubicBezTo>
                <a:cubicBezTo>
                  <a:pt x="2461871" y="590655"/>
                  <a:pt x="2458984" y="587765"/>
                  <a:pt x="2456097" y="587765"/>
                </a:cubicBezTo>
                <a:cubicBezTo>
                  <a:pt x="2454172" y="587765"/>
                  <a:pt x="2454172" y="587765"/>
                  <a:pt x="2454172" y="587765"/>
                </a:cubicBezTo>
                <a:cubicBezTo>
                  <a:pt x="2454172" y="582948"/>
                  <a:pt x="2454172" y="582948"/>
                  <a:pt x="2454172" y="582948"/>
                </a:cubicBezTo>
                <a:close/>
                <a:moveTo>
                  <a:pt x="2367563" y="582948"/>
                </a:moveTo>
                <a:cubicBezTo>
                  <a:pt x="2369487" y="582948"/>
                  <a:pt x="2371413" y="582948"/>
                  <a:pt x="2373337" y="582948"/>
                </a:cubicBezTo>
                <a:cubicBezTo>
                  <a:pt x="2376225" y="582948"/>
                  <a:pt x="2380073" y="582948"/>
                  <a:pt x="2384883" y="582948"/>
                </a:cubicBezTo>
                <a:cubicBezTo>
                  <a:pt x="2405093" y="582948"/>
                  <a:pt x="2405093" y="582948"/>
                  <a:pt x="2405093" y="582948"/>
                </a:cubicBezTo>
                <a:cubicBezTo>
                  <a:pt x="2425302" y="582948"/>
                  <a:pt x="2425302" y="582948"/>
                  <a:pt x="2425302" y="582948"/>
                </a:cubicBezTo>
                <a:cubicBezTo>
                  <a:pt x="2431076" y="582948"/>
                  <a:pt x="2434927" y="582948"/>
                  <a:pt x="2437813" y="582948"/>
                </a:cubicBezTo>
                <a:cubicBezTo>
                  <a:pt x="2439737" y="582948"/>
                  <a:pt x="2441663" y="582948"/>
                  <a:pt x="2443587" y="582948"/>
                </a:cubicBezTo>
                <a:cubicBezTo>
                  <a:pt x="2444549" y="606069"/>
                  <a:pt x="2444549" y="606069"/>
                  <a:pt x="2444549" y="606069"/>
                </a:cubicBezTo>
                <a:cubicBezTo>
                  <a:pt x="2439737" y="606069"/>
                  <a:pt x="2439737" y="606069"/>
                  <a:pt x="2439737" y="606069"/>
                </a:cubicBezTo>
                <a:cubicBezTo>
                  <a:pt x="2438775" y="600288"/>
                  <a:pt x="2436851" y="596435"/>
                  <a:pt x="2433001" y="593545"/>
                </a:cubicBezTo>
                <a:cubicBezTo>
                  <a:pt x="2430115" y="590655"/>
                  <a:pt x="2425302" y="589691"/>
                  <a:pt x="2419528" y="589691"/>
                </a:cubicBezTo>
                <a:cubicBezTo>
                  <a:pt x="2416641" y="589691"/>
                  <a:pt x="2416641" y="589691"/>
                  <a:pt x="2416641" y="589691"/>
                </a:cubicBezTo>
                <a:cubicBezTo>
                  <a:pt x="2416641" y="660980"/>
                  <a:pt x="2416641" y="660980"/>
                  <a:pt x="2416641" y="660980"/>
                </a:cubicBezTo>
                <a:cubicBezTo>
                  <a:pt x="2416641" y="664834"/>
                  <a:pt x="2417604" y="666761"/>
                  <a:pt x="2418566" y="668687"/>
                </a:cubicBezTo>
                <a:cubicBezTo>
                  <a:pt x="2420490" y="669651"/>
                  <a:pt x="2423378" y="670615"/>
                  <a:pt x="2427227" y="670615"/>
                </a:cubicBezTo>
                <a:cubicBezTo>
                  <a:pt x="2428189" y="670615"/>
                  <a:pt x="2428189" y="670615"/>
                  <a:pt x="2428189" y="670615"/>
                </a:cubicBezTo>
                <a:cubicBezTo>
                  <a:pt x="2428189" y="676394"/>
                  <a:pt x="2428189" y="676394"/>
                  <a:pt x="2428189" y="676394"/>
                </a:cubicBezTo>
                <a:cubicBezTo>
                  <a:pt x="2423378" y="675430"/>
                  <a:pt x="2418566" y="675430"/>
                  <a:pt x="2414717" y="675430"/>
                </a:cubicBezTo>
                <a:cubicBezTo>
                  <a:pt x="2410866" y="675430"/>
                  <a:pt x="2407980" y="675430"/>
                  <a:pt x="2405093" y="675430"/>
                </a:cubicBezTo>
                <a:cubicBezTo>
                  <a:pt x="2401244" y="675430"/>
                  <a:pt x="2397396" y="675430"/>
                  <a:pt x="2393545" y="675430"/>
                </a:cubicBezTo>
                <a:cubicBezTo>
                  <a:pt x="2389695" y="675430"/>
                  <a:pt x="2385847" y="675430"/>
                  <a:pt x="2381997" y="676394"/>
                </a:cubicBezTo>
                <a:cubicBezTo>
                  <a:pt x="2381997" y="670615"/>
                  <a:pt x="2381997" y="670615"/>
                  <a:pt x="2381997" y="670615"/>
                </a:cubicBezTo>
                <a:cubicBezTo>
                  <a:pt x="2383922" y="670615"/>
                  <a:pt x="2383922" y="670615"/>
                  <a:pt x="2383922" y="670615"/>
                </a:cubicBezTo>
                <a:cubicBezTo>
                  <a:pt x="2387771" y="670615"/>
                  <a:pt x="2390658" y="669651"/>
                  <a:pt x="2391621" y="668687"/>
                </a:cubicBezTo>
                <a:cubicBezTo>
                  <a:pt x="2393545" y="666761"/>
                  <a:pt x="2394508" y="664834"/>
                  <a:pt x="2394508" y="661944"/>
                </a:cubicBezTo>
                <a:cubicBezTo>
                  <a:pt x="2394508" y="589691"/>
                  <a:pt x="2394508" y="589691"/>
                  <a:pt x="2394508" y="589691"/>
                </a:cubicBezTo>
                <a:cubicBezTo>
                  <a:pt x="2391621" y="589691"/>
                  <a:pt x="2391621" y="589691"/>
                  <a:pt x="2391621" y="589691"/>
                </a:cubicBezTo>
                <a:cubicBezTo>
                  <a:pt x="2385847" y="589691"/>
                  <a:pt x="2381035" y="590655"/>
                  <a:pt x="2377186" y="593545"/>
                </a:cubicBezTo>
                <a:cubicBezTo>
                  <a:pt x="2374299" y="596435"/>
                  <a:pt x="2372374" y="600288"/>
                  <a:pt x="2371413" y="606069"/>
                </a:cubicBezTo>
                <a:cubicBezTo>
                  <a:pt x="2366601" y="606069"/>
                  <a:pt x="2366601" y="606069"/>
                  <a:pt x="2366601" y="606069"/>
                </a:cubicBezTo>
                <a:cubicBezTo>
                  <a:pt x="2367563" y="582948"/>
                  <a:pt x="2367563" y="582948"/>
                  <a:pt x="2367563" y="582948"/>
                </a:cubicBezTo>
                <a:close/>
                <a:moveTo>
                  <a:pt x="2307899" y="582948"/>
                </a:moveTo>
                <a:cubicBezTo>
                  <a:pt x="2311747" y="582948"/>
                  <a:pt x="2315597" y="582948"/>
                  <a:pt x="2319445" y="582948"/>
                </a:cubicBezTo>
                <a:cubicBezTo>
                  <a:pt x="2323295" y="583910"/>
                  <a:pt x="2326182" y="583910"/>
                  <a:pt x="2330032" y="583910"/>
                </a:cubicBezTo>
                <a:cubicBezTo>
                  <a:pt x="2333882" y="583910"/>
                  <a:pt x="2337730" y="583910"/>
                  <a:pt x="2341580" y="582948"/>
                </a:cubicBezTo>
                <a:cubicBezTo>
                  <a:pt x="2344467" y="582948"/>
                  <a:pt x="2348316" y="582948"/>
                  <a:pt x="2352164" y="582948"/>
                </a:cubicBezTo>
                <a:cubicBezTo>
                  <a:pt x="2352164" y="587765"/>
                  <a:pt x="2352164" y="587765"/>
                  <a:pt x="2352164" y="587765"/>
                </a:cubicBezTo>
                <a:cubicBezTo>
                  <a:pt x="2348316" y="587765"/>
                  <a:pt x="2345428" y="588728"/>
                  <a:pt x="2343504" y="589691"/>
                </a:cubicBezTo>
                <a:cubicBezTo>
                  <a:pt x="2342542" y="590655"/>
                  <a:pt x="2341580" y="592581"/>
                  <a:pt x="2341580" y="596435"/>
                </a:cubicBezTo>
                <a:cubicBezTo>
                  <a:pt x="2341580" y="659054"/>
                  <a:pt x="2341580" y="659054"/>
                  <a:pt x="2341580" y="659054"/>
                </a:cubicBezTo>
                <a:cubicBezTo>
                  <a:pt x="2341580" y="663871"/>
                  <a:pt x="2342542" y="666761"/>
                  <a:pt x="2343504" y="668687"/>
                </a:cubicBezTo>
                <a:cubicBezTo>
                  <a:pt x="2344467" y="669651"/>
                  <a:pt x="2347354" y="670615"/>
                  <a:pt x="2351203" y="670615"/>
                </a:cubicBezTo>
                <a:cubicBezTo>
                  <a:pt x="2352164" y="670615"/>
                  <a:pt x="2352164" y="670615"/>
                  <a:pt x="2352164" y="670615"/>
                </a:cubicBezTo>
                <a:cubicBezTo>
                  <a:pt x="2352164" y="676394"/>
                  <a:pt x="2352164" y="676394"/>
                  <a:pt x="2352164" y="676394"/>
                </a:cubicBezTo>
                <a:cubicBezTo>
                  <a:pt x="2348316" y="675430"/>
                  <a:pt x="2345428" y="675430"/>
                  <a:pt x="2341580" y="675430"/>
                </a:cubicBezTo>
                <a:cubicBezTo>
                  <a:pt x="2337730" y="675430"/>
                  <a:pt x="2333882" y="675430"/>
                  <a:pt x="2330032" y="675430"/>
                </a:cubicBezTo>
                <a:cubicBezTo>
                  <a:pt x="2327145" y="675430"/>
                  <a:pt x="2323295" y="675430"/>
                  <a:pt x="2320408" y="675430"/>
                </a:cubicBezTo>
                <a:cubicBezTo>
                  <a:pt x="2316559" y="675430"/>
                  <a:pt x="2312709" y="675430"/>
                  <a:pt x="2307899" y="676394"/>
                </a:cubicBezTo>
                <a:cubicBezTo>
                  <a:pt x="2307899" y="670615"/>
                  <a:pt x="2307899" y="670615"/>
                  <a:pt x="2307899" y="670615"/>
                </a:cubicBezTo>
                <a:cubicBezTo>
                  <a:pt x="2308860" y="670615"/>
                  <a:pt x="2308860" y="670615"/>
                  <a:pt x="2308860" y="670615"/>
                </a:cubicBezTo>
                <a:cubicBezTo>
                  <a:pt x="2312709" y="670615"/>
                  <a:pt x="2315597" y="669651"/>
                  <a:pt x="2317521" y="668687"/>
                </a:cubicBezTo>
                <a:cubicBezTo>
                  <a:pt x="2318484" y="666761"/>
                  <a:pt x="2319445" y="663871"/>
                  <a:pt x="2319445" y="659054"/>
                </a:cubicBezTo>
                <a:cubicBezTo>
                  <a:pt x="2319445" y="596435"/>
                  <a:pt x="2319445" y="596435"/>
                  <a:pt x="2319445" y="596435"/>
                </a:cubicBezTo>
                <a:cubicBezTo>
                  <a:pt x="2319445" y="593545"/>
                  <a:pt x="2318484" y="591618"/>
                  <a:pt x="2316559" y="589691"/>
                </a:cubicBezTo>
                <a:cubicBezTo>
                  <a:pt x="2315597" y="588728"/>
                  <a:pt x="2312709" y="587765"/>
                  <a:pt x="2309823" y="587765"/>
                </a:cubicBezTo>
                <a:cubicBezTo>
                  <a:pt x="2307899" y="587765"/>
                  <a:pt x="2307899" y="587765"/>
                  <a:pt x="2307899" y="587765"/>
                </a:cubicBezTo>
                <a:cubicBezTo>
                  <a:pt x="2307899" y="582948"/>
                  <a:pt x="2307899" y="582948"/>
                  <a:pt x="2307899" y="582948"/>
                </a:cubicBezTo>
                <a:close/>
                <a:moveTo>
                  <a:pt x="2118319" y="582948"/>
                </a:moveTo>
                <a:cubicBezTo>
                  <a:pt x="2121206" y="582948"/>
                  <a:pt x="2124093" y="582948"/>
                  <a:pt x="2126979" y="582948"/>
                </a:cubicBezTo>
                <a:cubicBezTo>
                  <a:pt x="2129867" y="582948"/>
                  <a:pt x="2132754" y="583910"/>
                  <a:pt x="2135641" y="583910"/>
                </a:cubicBezTo>
                <a:cubicBezTo>
                  <a:pt x="2139490" y="583910"/>
                  <a:pt x="2144302" y="582948"/>
                  <a:pt x="2150076" y="582948"/>
                </a:cubicBezTo>
                <a:cubicBezTo>
                  <a:pt x="2155850" y="582948"/>
                  <a:pt x="2159698" y="582948"/>
                  <a:pt x="2162586" y="582948"/>
                </a:cubicBezTo>
                <a:cubicBezTo>
                  <a:pt x="2173172" y="582948"/>
                  <a:pt x="2181833" y="584874"/>
                  <a:pt x="2186644" y="587765"/>
                </a:cubicBezTo>
                <a:cubicBezTo>
                  <a:pt x="2192418" y="591618"/>
                  <a:pt x="2195305" y="597398"/>
                  <a:pt x="2195305" y="604142"/>
                </a:cubicBezTo>
                <a:cubicBezTo>
                  <a:pt x="2195305" y="609923"/>
                  <a:pt x="2193381" y="615702"/>
                  <a:pt x="2189531" y="619556"/>
                </a:cubicBezTo>
                <a:cubicBezTo>
                  <a:pt x="2185681" y="624373"/>
                  <a:pt x="2179908" y="628226"/>
                  <a:pt x="2173172" y="630152"/>
                </a:cubicBezTo>
                <a:cubicBezTo>
                  <a:pt x="2177021" y="632079"/>
                  <a:pt x="2180869" y="634970"/>
                  <a:pt x="2184720" y="639787"/>
                </a:cubicBezTo>
                <a:cubicBezTo>
                  <a:pt x="2188569" y="644602"/>
                  <a:pt x="2192418" y="651347"/>
                  <a:pt x="2197230" y="660016"/>
                </a:cubicBezTo>
                <a:cubicBezTo>
                  <a:pt x="2197230" y="660980"/>
                  <a:pt x="2197230" y="661944"/>
                  <a:pt x="2198192" y="662907"/>
                </a:cubicBezTo>
                <a:cubicBezTo>
                  <a:pt x="2201079" y="669651"/>
                  <a:pt x="2203966" y="672541"/>
                  <a:pt x="2206854" y="672541"/>
                </a:cubicBezTo>
                <a:cubicBezTo>
                  <a:pt x="2207815" y="672541"/>
                  <a:pt x="2207815" y="672541"/>
                  <a:pt x="2207815" y="672541"/>
                </a:cubicBezTo>
                <a:cubicBezTo>
                  <a:pt x="2207815" y="677358"/>
                  <a:pt x="2207815" y="677358"/>
                  <a:pt x="2207815" y="677358"/>
                </a:cubicBezTo>
                <a:cubicBezTo>
                  <a:pt x="2203004" y="676394"/>
                  <a:pt x="2197230" y="676394"/>
                  <a:pt x="2190493" y="675430"/>
                </a:cubicBezTo>
                <a:cubicBezTo>
                  <a:pt x="2189531" y="675430"/>
                  <a:pt x="2189531" y="675430"/>
                  <a:pt x="2188569" y="675430"/>
                </a:cubicBezTo>
                <a:cubicBezTo>
                  <a:pt x="2184720" y="675430"/>
                  <a:pt x="2182795" y="674468"/>
                  <a:pt x="2180869" y="673504"/>
                </a:cubicBezTo>
                <a:cubicBezTo>
                  <a:pt x="2178947" y="671577"/>
                  <a:pt x="2177021" y="668687"/>
                  <a:pt x="2175096" y="663871"/>
                </a:cubicBezTo>
                <a:cubicBezTo>
                  <a:pt x="2174135" y="660980"/>
                  <a:pt x="2173172" y="658090"/>
                  <a:pt x="2171247" y="653274"/>
                </a:cubicBezTo>
                <a:cubicBezTo>
                  <a:pt x="2167399" y="642676"/>
                  <a:pt x="2164511" y="636896"/>
                  <a:pt x="2161624" y="634970"/>
                </a:cubicBezTo>
                <a:cubicBezTo>
                  <a:pt x="2160661" y="634970"/>
                  <a:pt x="2159698" y="634006"/>
                  <a:pt x="2158737" y="634006"/>
                </a:cubicBezTo>
                <a:cubicBezTo>
                  <a:pt x="2157774" y="634006"/>
                  <a:pt x="2155850" y="634006"/>
                  <a:pt x="2153925" y="634006"/>
                </a:cubicBezTo>
                <a:cubicBezTo>
                  <a:pt x="2153925" y="634006"/>
                  <a:pt x="2152962" y="634006"/>
                  <a:pt x="2152962" y="634006"/>
                </a:cubicBezTo>
                <a:cubicBezTo>
                  <a:pt x="2152000" y="634006"/>
                  <a:pt x="2151038" y="634006"/>
                  <a:pt x="2150076" y="634006"/>
                </a:cubicBezTo>
                <a:cubicBezTo>
                  <a:pt x="2150076" y="659054"/>
                  <a:pt x="2150076" y="659054"/>
                  <a:pt x="2150076" y="659054"/>
                </a:cubicBezTo>
                <a:cubicBezTo>
                  <a:pt x="2150076" y="663871"/>
                  <a:pt x="2151038" y="666761"/>
                  <a:pt x="2152000" y="667724"/>
                </a:cubicBezTo>
                <a:cubicBezTo>
                  <a:pt x="2152962" y="669651"/>
                  <a:pt x="2155850" y="670615"/>
                  <a:pt x="2159698" y="670615"/>
                </a:cubicBezTo>
                <a:cubicBezTo>
                  <a:pt x="2159698" y="676394"/>
                  <a:pt x="2159698" y="676394"/>
                  <a:pt x="2159698" y="676394"/>
                </a:cubicBezTo>
                <a:cubicBezTo>
                  <a:pt x="2154886" y="675430"/>
                  <a:pt x="2150076" y="675430"/>
                  <a:pt x="2147189" y="675430"/>
                </a:cubicBezTo>
                <a:cubicBezTo>
                  <a:pt x="2143340" y="675430"/>
                  <a:pt x="2140452" y="675430"/>
                  <a:pt x="2139490" y="675430"/>
                </a:cubicBezTo>
                <a:cubicBezTo>
                  <a:pt x="2135641" y="675430"/>
                  <a:pt x="2132754" y="675430"/>
                  <a:pt x="2128904" y="675430"/>
                </a:cubicBezTo>
                <a:cubicBezTo>
                  <a:pt x="2126017" y="675430"/>
                  <a:pt x="2122167" y="675430"/>
                  <a:pt x="2118319" y="676394"/>
                </a:cubicBezTo>
                <a:cubicBezTo>
                  <a:pt x="2118319" y="670615"/>
                  <a:pt x="2118319" y="670615"/>
                  <a:pt x="2118319" y="670615"/>
                </a:cubicBezTo>
                <a:cubicBezTo>
                  <a:pt x="2122167" y="670615"/>
                  <a:pt x="2125055" y="669651"/>
                  <a:pt x="2126017" y="668687"/>
                </a:cubicBezTo>
                <a:cubicBezTo>
                  <a:pt x="2127942" y="666761"/>
                  <a:pt x="2128904" y="663871"/>
                  <a:pt x="2128904" y="659054"/>
                </a:cubicBezTo>
                <a:cubicBezTo>
                  <a:pt x="2128904" y="596435"/>
                  <a:pt x="2128904" y="596435"/>
                  <a:pt x="2128904" y="596435"/>
                </a:cubicBezTo>
                <a:cubicBezTo>
                  <a:pt x="2128904" y="593545"/>
                  <a:pt x="2127942" y="591618"/>
                  <a:pt x="2126017" y="589691"/>
                </a:cubicBezTo>
                <a:cubicBezTo>
                  <a:pt x="2125055" y="588728"/>
                  <a:pt x="2122167" y="587765"/>
                  <a:pt x="2119281" y="587765"/>
                </a:cubicBezTo>
                <a:cubicBezTo>
                  <a:pt x="2118319" y="587765"/>
                  <a:pt x="2118319" y="587765"/>
                  <a:pt x="2118319" y="587765"/>
                </a:cubicBezTo>
                <a:cubicBezTo>
                  <a:pt x="2118319" y="582948"/>
                  <a:pt x="2118319" y="582948"/>
                  <a:pt x="2118319" y="582948"/>
                </a:cubicBezTo>
                <a:close/>
                <a:moveTo>
                  <a:pt x="2025934" y="582948"/>
                </a:moveTo>
                <a:cubicBezTo>
                  <a:pt x="2028822" y="582948"/>
                  <a:pt x="2032671" y="582948"/>
                  <a:pt x="2036521" y="582948"/>
                </a:cubicBezTo>
                <a:cubicBezTo>
                  <a:pt x="2040371" y="582948"/>
                  <a:pt x="2046144" y="582948"/>
                  <a:pt x="2054805" y="582948"/>
                </a:cubicBezTo>
                <a:cubicBezTo>
                  <a:pt x="2068278" y="582948"/>
                  <a:pt x="2068278" y="582948"/>
                  <a:pt x="2068278" y="582948"/>
                </a:cubicBezTo>
                <a:cubicBezTo>
                  <a:pt x="2075014" y="582948"/>
                  <a:pt x="2079826" y="582948"/>
                  <a:pt x="2084636" y="582948"/>
                </a:cubicBezTo>
                <a:cubicBezTo>
                  <a:pt x="2088487" y="582948"/>
                  <a:pt x="2092336" y="582948"/>
                  <a:pt x="2096185" y="582948"/>
                </a:cubicBezTo>
                <a:cubicBezTo>
                  <a:pt x="2096185" y="585838"/>
                  <a:pt x="2096185" y="589691"/>
                  <a:pt x="2096185" y="593545"/>
                </a:cubicBezTo>
                <a:cubicBezTo>
                  <a:pt x="2096185" y="596435"/>
                  <a:pt x="2097148" y="601252"/>
                  <a:pt x="2097148" y="605105"/>
                </a:cubicBezTo>
                <a:cubicBezTo>
                  <a:pt x="2091374" y="605105"/>
                  <a:pt x="2091374" y="605105"/>
                  <a:pt x="2091374" y="605105"/>
                </a:cubicBezTo>
                <a:cubicBezTo>
                  <a:pt x="2090411" y="599324"/>
                  <a:pt x="2088487" y="595473"/>
                  <a:pt x="2085600" y="592581"/>
                </a:cubicBezTo>
                <a:cubicBezTo>
                  <a:pt x="2082712" y="590655"/>
                  <a:pt x="2076939" y="589691"/>
                  <a:pt x="2069240" y="589691"/>
                </a:cubicBezTo>
                <a:cubicBezTo>
                  <a:pt x="2065391" y="589691"/>
                  <a:pt x="2062504" y="589691"/>
                  <a:pt x="2061541" y="590655"/>
                </a:cubicBezTo>
                <a:cubicBezTo>
                  <a:pt x="2059617" y="590655"/>
                  <a:pt x="2059617" y="592581"/>
                  <a:pt x="2059617" y="593545"/>
                </a:cubicBezTo>
                <a:cubicBezTo>
                  <a:pt x="2059617" y="625337"/>
                  <a:pt x="2059617" y="625337"/>
                  <a:pt x="2059617" y="625337"/>
                </a:cubicBezTo>
                <a:cubicBezTo>
                  <a:pt x="2071166" y="625337"/>
                  <a:pt x="2071166" y="625337"/>
                  <a:pt x="2071166" y="625337"/>
                </a:cubicBezTo>
                <a:cubicBezTo>
                  <a:pt x="2075014" y="625337"/>
                  <a:pt x="2077902" y="624373"/>
                  <a:pt x="2079826" y="621482"/>
                </a:cubicBezTo>
                <a:cubicBezTo>
                  <a:pt x="2081750" y="619556"/>
                  <a:pt x="2082712" y="616666"/>
                  <a:pt x="2082712" y="611849"/>
                </a:cubicBezTo>
                <a:cubicBezTo>
                  <a:pt x="2087524" y="611849"/>
                  <a:pt x="2087524" y="611849"/>
                  <a:pt x="2087524" y="611849"/>
                </a:cubicBezTo>
                <a:cubicBezTo>
                  <a:pt x="2087524" y="614738"/>
                  <a:pt x="2087524" y="617629"/>
                  <a:pt x="2087524" y="619556"/>
                </a:cubicBezTo>
                <a:cubicBezTo>
                  <a:pt x="2087524" y="622446"/>
                  <a:pt x="2087524" y="625337"/>
                  <a:pt x="2087524" y="628226"/>
                </a:cubicBezTo>
                <a:cubicBezTo>
                  <a:pt x="2087524" y="631116"/>
                  <a:pt x="2087524" y="633043"/>
                  <a:pt x="2087524" y="635933"/>
                </a:cubicBezTo>
                <a:cubicBezTo>
                  <a:pt x="2087524" y="638823"/>
                  <a:pt x="2087524" y="641713"/>
                  <a:pt x="2087524" y="643640"/>
                </a:cubicBezTo>
                <a:cubicBezTo>
                  <a:pt x="2082712" y="643640"/>
                  <a:pt x="2082712" y="643640"/>
                  <a:pt x="2082712" y="643640"/>
                </a:cubicBezTo>
                <a:cubicBezTo>
                  <a:pt x="2082712" y="638823"/>
                  <a:pt x="2081750" y="635933"/>
                  <a:pt x="2079826" y="634006"/>
                </a:cubicBezTo>
                <a:cubicBezTo>
                  <a:pt x="2078863" y="632079"/>
                  <a:pt x="2075976" y="631116"/>
                  <a:pt x="2072127" y="631116"/>
                </a:cubicBezTo>
                <a:cubicBezTo>
                  <a:pt x="2059617" y="631116"/>
                  <a:pt x="2059617" y="631116"/>
                  <a:pt x="2059617" y="631116"/>
                </a:cubicBezTo>
                <a:cubicBezTo>
                  <a:pt x="2059617" y="662907"/>
                  <a:pt x="2059617" y="662907"/>
                  <a:pt x="2059617" y="662907"/>
                </a:cubicBezTo>
                <a:cubicBezTo>
                  <a:pt x="2059617" y="664834"/>
                  <a:pt x="2059617" y="665798"/>
                  <a:pt x="2060579" y="666761"/>
                </a:cubicBezTo>
                <a:cubicBezTo>
                  <a:pt x="2062504" y="667724"/>
                  <a:pt x="2063466" y="667724"/>
                  <a:pt x="2066354" y="667724"/>
                </a:cubicBezTo>
                <a:cubicBezTo>
                  <a:pt x="2076939" y="667724"/>
                  <a:pt x="2084636" y="666761"/>
                  <a:pt x="2089448" y="663871"/>
                </a:cubicBezTo>
                <a:cubicBezTo>
                  <a:pt x="2093298" y="660980"/>
                  <a:pt x="2096185" y="656165"/>
                  <a:pt x="2098110" y="649420"/>
                </a:cubicBezTo>
                <a:cubicBezTo>
                  <a:pt x="2103885" y="649420"/>
                  <a:pt x="2103885" y="649420"/>
                  <a:pt x="2103885" y="649420"/>
                </a:cubicBezTo>
                <a:cubicBezTo>
                  <a:pt x="2102922" y="654237"/>
                  <a:pt x="2101959" y="658090"/>
                  <a:pt x="2100997" y="662907"/>
                </a:cubicBezTo>
                <a:cubicBezTo>
                  <a:pt x="2100035" y="667724"/>
                  <a:pt x="2099073" y="671577"/>
                  <a:pt x="2099073" y="676394"/>
                </a:cubicBezTo>
                <a:cubicBezTo>
                  <a:pt x="2093298" y="675430"/>
                  <a:pt x="2088487" y="675430"/>
                  <a:pt x="2081750" y="675430"/>
                </a:cubicBezTo>
                <a:cubicBezTo>
                  <a:pt x="2075976" y="675430"/>
                  <a:pt x="2069240" y="675430"/>
                  <a:pt x="2062504" y="675430"/>
                </a:cubicBezTo>
                <a:cubicBezTo>
                  <a:pt x="2054805" y="675430"/>
                  <a:pt x="2048069" y="675430"/>
                  <a:pt x="2042295" y="675430"/>
                </a:cubicBezTo>
                <a:cubicBezTo>
                  <a:pt x="2036521" y="675430"/>
                  <a:pt x="2030747" y="675430"/>
                  <a:pt x="2025934" y="676394"/>
                </a:cubicBezTo>
                <a:cubicBezTo>
                  <a:pt x="2025934" y="670615"/>
                  <a:pt x="2025934" y="670615"/>
                  <a:pt x="2025934" y="670615"/>
                </a:cubicBezTo>
                <a:cubicBezTo>
                  <a:pt x="2027860" y="670615"/>
                  <a:pt x="2027860" y="670615"/>
                  <a:pt x="2027860" y="670615"/>
                </a:cubicBezTo>
                <a:cubicBezTo>
                  <a:pt x="2030747" y="670615"/>
                  <a:pt x="2033634" y="669651"/>
                  <a:pt x="2035559" y="668687"/>
                </a:cubicBezTo>
                <a:cubicBezTo>
                  <a:pt x="2036521" y="666761"/>
                  <a:pt x="2037483" y="664834"/>
                  <a:pt x="2037483" y="661944"/>
                </a:cubicBezTo>
                <a:cubicBezTo>
                  <a:pt x="2037483" y="596435"/>
                  <a:pt x="2037483" y="596435"/>
                  <a:pt x="2037483" y="596435"/>
                </a:cubicBezTo>
                <a:cubicBezTo>
                  <a:pt x="2037483" y="593545"/>
                  <a:pt x="2036521" y="591618"/>
                  <a:pt x="2035559" y="590655"/>
                </a:cubicBezTo>
                <a:cubicBezTo>
                  <a:pt x="2033634" y="588728"/>
                  <a:pt x="2030747" y="587765"/>
                  <a:pt x="2027860" y="587765"/>
                </a:cubicBezTo>
                <a:cubicBezTo>
                  <a:pt x="2025934" y="587765"/>
                  <a:pt x="2025934" y="587765"/>
                  <a:pt x="2025934" y="587765"/>
                </a:cubicBezTo>
                <a:cubicBezTo>
                  <a:pt x="2025934" y="582948"/>
                  <a:pt x="2025934" y="582948"/>
                  <a:pt x="2025934" y="582948"/>
                </a:cubicBezTo>
                <a:close/>
                <a:moveTo>
                  <a:pt x="1921041" y="582948"/>
                </a:moveTo>
                <a:cubicBezTo>
                  <a:pt x="1924891" y="582948"/>
                  <a:pt x="1928740" y="582948"/>
                  <a:pt x="1932589" y="582948"/>
                </a:cubicBezTo>
                <a:cubicBezTo>
                  <a:pt x="1936438" y="582948"/>
                  <a:pt x="1939326" y="583910"/>
                  <a:pt x="1942212" y="583910"/>
                </a:cubicBezTo>
                <a:cubicBezTo>
                  <a:pt x="1945099" y="583910"/>
                  <a:pt x="1947024" y="582948"/>
                  <a:pt x="1950872" y="582948"/>
                </a:cubicBezTo>
                <a:cubicBezTo>
                  <a:pt x="1953760" y="582948"/>
                  <a:pt x="1958572" y="582948"/>
                  <a:pt x="1965308" y="582948"/>
                </a:cubicBezTo>
                <a:cubicBezTo>
                  <a:pt x="1965308" y="587765"/>
                  <a:pt x="1965308" y="587765"/>
                  <a:pt x="1965308" y="587765"/>
                </a:cubicBezTo>
                <a:cubicBezTo>
                  <a:pt x="1964346" y="587765"/>
                  <a:pt x="1964346" y="587765"/>
                  <a:pt x="1964346" y="587765"/>
                </a:cubicBezTo>
                <a:cubicBezTo>
                  <a:pt x="1960496" y="587765"/>
                  <a:pt x="1958572" y="588728"/>
                  <a:pt x="1957610" y="588728"/>
                </a:cubicBezTo>
                <a:cubicBezTo>
                  <a:pt x="1955684" y="589691"/>
                  <a:pt x="1954723" y="591618"/>
                  <a:pt x="1954723" y="592581"/>
                </a:cubicBezTo>
                <a:cubicBezTo>
                  <a:pt x="1954723" y="593545"/>
                  <a:pt x="1954723" y="593545"/>
                  <a:pt x="1955684" y="594509"/>
                </a:cubicBezTo>
                <a:cubicBezTo>
                  <a:pt x="1955684" y="594509"/>
                  <a:pt x="1955684" y="595473"/>
                  <a:pt x="1955684" y="595473"/>
                </a:cubicBezTo>
                <a:cubicBezTo>
                  <a:pt x="1974933" y="652310"/>
                  <a:pt x="1974933" y="652310"/>
                  <a:pt x="1974933" y="652310"/>
                </a:cubicBezTo>
                <a:cubicBezTo>
                  <a:pt x="1997065" y="596435"/>
                  <a:pt x="1997065" y="596435"/>
                  <a:pt x="1997065" y="596435"/>
                </a:cubicBezTo>
                <a:cubicBezTo>
                  <a:pt x="1998027" y="594509"/>
                  <a:pt x="1998027" y="594509"/>
                  <a:pt x="1998027" y="593545"/>
                </a:cubicBezTo>
                <a:cubicBezTo>
                  <a:pt x="1998027" y="592581"/>
                  <a:pt x="1998990" y="591618"/>
                  <a:pt x="1998990" y="591618"/>
                </a:cubicBezTo>
                <a:cubicBezTo>
                  <a:pt x="1998990" y="589691"/>
                  <a:pt x="1998027" y="589691"/>
                  <a:pt x="1996103" y="588728"/>
                </a:cubicBezTo>
                <a:cubicBezTo>
                  <a:pt x="1995141" y="587765"/>
                  <a:pt x="1992254" y="587765"/>
                  <a:pt x="1989367" y="587765"/>
                </a:cubicBezTo>
                <a:cubicBezTo>
                  <a:pt x="1988403" y="587765"/>
                  <a:pt x="1988403" y="587765"/>
                  <a:pt x="1988403" y="587765"/>
                </a:cubicBezTo>
                <a:cubicBezTo>
                  <a:pt x="1988403" y="582948"/>
                  <a:pt x="1988403" y="582948"/>
                  <a:pt x="1988403" y="582948"/>
                </a:cubicBezTo>
                <a:cubicBezTo>
                  <a:pt x="1990329" y="582948"/>
                  <a:pt x="1992254" y="582948"/>
                  <a:pt x="1994178" y="582948"/>
                </a:cubicBezTo>
                <a:cubicBezTo>
                  <a:pt x="1996103" y="582948"/>
                  <a:pt x="1998990" y="582948"/>
                  <a:pt x="2000915" y="582948"/>
                </a:cubicBezTo>
                <a:cubicBezTo>
                  <a:pt x="2003802" y="582948"/>
                  <a:pt x="2006689" y="582948"/>
                  <a:pt x="2008613" y="582948"/>
                </a:cubicBezTo>
                <a:cubicBezTo>
                  <a:pt x="2010538" y="582948"/>
                  <a:pt x="2012464" y="582948"/>
                  <a:pt x="2014386" y="582948"/>
                </a:cubicBezTo>
                <a:cubicBezTo>
                  <a:pt x="2015350" y="587765"/>
                  <a:pt x="2015350" y="587765"/>
                  <a:pt x="2015350" y="587765"/>
                </a:cubicBezTo>
                <a:cubicBezTo>
                  <a:pt x="2012464" y="587765"/>
                  <a:pt x="2011500" y="588728"/>
                  <a:pt x="2009576" y="589691"/>
                </a:cubicBezTo>
                <a:cubicBezTo>
                  <a:pt x="2008613" y="590655"/>
                  <a:pt x="2007652" y="592581"/>
                  <a:pt x="2006689" y="595473"/>
                </a:cubicBezTo>
                <a:cubicBezTo>
                  <a:pt x="1972045" y="677358"/>
                  <a:pt x="1972045" y="677358"/>
                  <a:pt x="1972045" y="677358"/>
                </a:cubicBezTo>
                <a:cubicBezTo>
                  <a:pt x="1962421" y="677358"/>
                  <a:pt x="1962421" y="677358"/>
                  <a:pt x="1962421" y="677358"/>
                </a:cubicBezTo>
                <a:cubicBezTo>
                  <a:pt x="1932589" y="596435"/>
                  <a:pt x="1932589" y="596435"/>
                  <a:pt x="1932589" y="596435"/>
                </a:cubicBezTo>
                <a:cubicBezTo>
                  <a:pt x="1931627" y="593545"/>
                  <a:pt x="1930664" y="591618"/>
                  <a:pt x="1928740" y="589691"/>
                </a:cubicBezTo>
                <a:cubicBezTo>
                  <a:pt x="1926815" y="588728"/>
                  <a:pt x="1924891" y="587765"/>
                  <a:pt x="1922004" y="587765"/>
                </a:cubicBezTo>
                <a:cubicBezTo>
                  <a:pt x="1921041" y="587765"/>
                  <a:pt x="1921041" y="587765"/>
                  <a:pt x="1921041" y="587765"/>
                </a:cubicBezTo>
                <a:cubicBezTo>
                  <a:pt x="1921041" y="582948"/>
                  <a:pt x="1921041" y="582948"/>
                  <a:pt x="1921041" y="582948"/>
                </a:cubicBezTo>
                <a:close/>
                <a:moveTo>
                  <a:pt x="1866188" y="582948"/>
                </a:moveTo>
                <a:cubicBezTo>
                  <a:pt x="1870038" y="582948"/>
                  <a:pt x="1872925" y="582948"/>
                  <a:pt x="1876774" y="582948"/>
                </a:cubicBezTo>
                <a:cubicBezTo>
                  <a:pt x="1880624" y="583910"/>
                  <a:pt x="1884473" y="583910"/>
                  <a:pt x="1888322" y="583910"/>
                </a:cubicBezTo>
                <a:cubicBezTo>
                  <a:pt x="1891209" y="583910"/>
                  <a:pt x="1895058" y="583910"/>
                  <a:pt x="1898908" y="582948"/>
                </a:cubicBezTo>
                <a:cubicBezTo>
                  <a:pt x="1902757" y="582948"/>
                  <a:pt x="1906607" y="582948"/>
                  <a:pt x="1909493" y="582948"/>
                </a:cubicBezTo>
                <a:cubicBezTo>
                  <a:pt x="1909493" y="587765"/>
                  <a:pt x="1909493" y="587765"/>
                  <a:pt x="1909493" y="587765"/>
                </a:cubicBezTo>
                <a:cubicBezTo>
                  <a:pt x="1905644" y="587765"/>
                  <a:pt x="1902757" y="588728"/>
                  <a:pt x="1901795" y="589691"/>
                </a:cubicBezTo>
                <a:cubicBezTo>
                  <a:pt x="1899870" y="590655"/>
                  <a:pt x="1898908" y="592581"/>
                  <a:pt x="1898908" y="596435"/>
                </a:cubicBezTo>
                <a:cubicBezTo>
                  <a:pt x="1898908" y="659054"/>
                  <a:pt x="1898908" y="659054"/>
                  <a:pt x="1898908" y="659054"/>
                </a:cubicBezTo>
                <a:cubicBezTo>
                  <a:pt x="1898908" y="663871"/>
                  <a:pt x="1899870" y="666761"/>
                  <a:pt x="1900832" y="668687"/>
                </a:cubicBezTo>
                <a:cubicBezTo>
                  <a:pt x="1902757" y="669651"/>
                  <a:pt x="1905644" y="670615"/>
                  <a:pt x="1909493" y="670615"/>
                </a:cubicBezTo>
                <a:cubicBezTo>
                  <a:pt x="1909493" y="676394"/>
                  <a:pt x="1909493" y="676394"/>
                  <a:pt x="1909493" y="676394"/>
                </a:cubicBezTo>
                <a:cubicBezTo>
                  <a:pt x="1906607" y="675430"/>
                  <a:pt x="1902757" y="675430"/>
                  <a:pt x="1898908" y="675430"/>
                </a:cubicBezTo>
                <a:cubicBezTo>
                  <a:pt x="1895058" y="675430"/>
                  <a:pt x="1892170" y="675430"/>
                  <a:pt x="1888322" y="675430"/>
                </a:cubicBezTo>
                <a:cubicBezTo>
                  <a:pt x="1884473" y="675430"/>
                  <a:pt x="1881586" y="675430"/>
                  <a:pt x="1877736" y="675430"/>
                </a:cubicBezTo>
                <a:cubicBezTo>
                  <a:pt x="1873888" y="675430"/>
                  <a:pt x="1870038" y="675430"/>
                  <a:pt x="1866188" y="676394"/>
                </a:cubicBezTo>
                <a:cubicBezTo>
                  <a:pt x="1866188" y="670615"/>
                  <a:pt x="1866188" y="670615"/>
                  <a:pt x="1866188" y="670615"/>
                </a:cubicBezTo>
                <a:cubicBezTo>
                  <a:pt x="1871000" y="670615"/>
                  <a:pt x="1873888" y="669651"/>
                  <a:pt x="1874849" y="668687"/>
                </a:cubicBezTo>
                <a:cubicBezTo>
                  <a:pt x="1875812" y="666761"/>
                  <a:pt x="1876774" y="663871"/>
                  <a:pt x="1876774" y="659054"/>
                </a:cubicBezTo>
                <a:cubicBezTo>
                  <a:pt x="1876774" y="596435"/>
                  <a:pt x="1876774" y="596435"/>
                  <a:pt x="1876774" y="596435"/>
                </a:cubicBezTo>
                <a:cubicBezTo>
                  <a:pt x="1876774" y="593545"/>
                  <a:pt x="1875812" y="591618"/>
                  <a:pt x="1874849" y="589691"/>
                </a:cubicBezTo>
                <a:cubicBezTo>
                  <a:pt x="1872925" y="588728"/>
                  <a:pt x="1871000" y="587765"/>
                  <a:pt x="1867151" y="587765"/>
                </a:cubicBezTo>
                <a:cubicBezTo>
                  <a:pt x="1866188" y="587765"/>
                  <a:pt x="1866188" y="587765"/>
                  <a:pt x="1866188" y="587765"/>
                </a:cubicBezTo>
                <a:cubicBezTo>
                  <a:pt x="1866188" y="582948"/>
                  <a:pt x="1866188" y="582948"/>
                  <a:pt x="1866188" y="582948"/>
                </a:cubicBezTo>
                <a:close/>
                <a:moveTo>
                  <a:pt x="1755520" y="582948"/>
                </a:moveTo>
                <a:cubicBezTo>
                  <a:pt x="1760332" y="582948"/>
                  <a:pt x="1763218" y="582948"/>
                  <a:pt x="1765144" y="582948"/>
                </a:cubicBezTo>
                <a:cubicBezTo>
                  <a:pt x="1768030" y="582948"/>
                  <a:pt x="1769955" y="583910"/>
                  <a:pt x="1771880" y="583910"/>
                </a:cubicBezTo>
                <a:cubicBezTo>
                  <a:pt x="1773805" y="583910"/>
                  <a:pt x="1775729" y="582948"/>
                  <a:pt x="1778616" y="582948"/>
                </a:cubicBezTo>
                <a:cubicBezTo>
                  <a:pt x="1780541" y="582948"/>
                  <a:pt x="1783428" y="582948"/>
                  <a:pt x="1787277" y="582948"/>
                </a:cubicBezTo>
                <a:cubicBezTo>
                  <a:pt x="1833469" y="642676"/>
                  <a:pt x="1833469" y="642676"/>
                  <a:pt x="1833469" y="642676"/>
                </a:cubicBezTo>
                <a:cubicBezTo>
                  <a:pt x="1833469" y="597398"/>
                  <a:pt x="1833469" y="597398"/>
                  <a:pt x="1833469" y="597398"/>
                </a:cubicBezTo>
                <a:cubicBezTo>
                  <a:pt x="1833469" y="593545"/>
                  <a:pt x="1832507" y="590655"/>
                  <a:pt x="1831544" y="589691"/>
                </a:cubicBezTo>
                <a:cubicBezTo>
                  <a:pt x="1829620" y="588728"/>
                  <a:pt x="1826732" y="587765"/>
                  <a:pt x="1820959" y="587765"/>
                </a:cubicBezTo>
                <a:cubicBezTo>
                  <a:pt x="1820959" y="582948"/>
                  <a:pt x="1820959" y="582948"/>
                  <a:pt x="1820959" y="582948"/>
                </a:cubicBezTo>
                <a:cubicBezTo>
                  <a:pt x="1823846" y="582948"/>
                  <a:pt x="1825771" y="582948"/>
                  <a:pt x="1828658" y="582948"/>
                </a:cubicBezTo>
                <a:cubicBezTo>
                  <a:pt x="1830582" y="582948"/>
                  <a:pt x="1833469" y="582948"/>
                  <a:pt x="1836356" y="582948"/>
                </a:cubicBezTo>
                <a:cubicBezTo>
                  <a:pt x="1839243" y="582948"/>
                  <a:pt x="1842130" y="582948"/>
                  <a:pt x="1844055" y="582948"/>
                </a:cubicBezTo>
                <a:cubicBezTo>
                  <a:pt x="1846942" y="582948"/>
                  <a:pt x="1848866" y="582948"/>
                  <a:pt x="1850791" y="582948"/>
                </a:cubicBezTo>
                <a:cubicBezTo>
                  <a:pt x="1850791" y="587765"/>
                  <a:pt x="1850791" y="587765"/>
                  <a:pt x="1850791" y="587765"/>
                </a:cubicBezTo>
                <a:cubicBezTo>
                  <a:pt x="1849829" y="587765"/>
                  <a:pt x="1849829" y="587765"/>
                  <a:pt x="1849829" y="587765"/>
                </a:cubicBezTo>
                <a:cubicBezTo>
                  <a:pt x="1846942" y="587765"/>
                  <a:pt x="1845017" y="588728"/>
                  <a:pt x="1843093" y="589691"/>
                </a:cubicBezTo>
                <a:cubicBezTo>
                  <a:pt x="1842130" y="591618"/>
                  <a:pt x="1841169" y="593545"/>
                  <a:pt x="1841169" y="597398"/>
                </a:cubicBezTo>
                <a:cubicBezTo>
                  <a:pt x="1841169" y="676394"/>
                  <a:pt x="1841169" y="676394"/>
                  <a:pt x="1841169" y="676394"/>
                </a:cubicBezTo>
                <a:cubicBezTo>
                  <a:pt x="1833469" y="676394"/>
                  <a:pt x="1833469" y="676394"/>
                  <a:pt x="1833469" y="676394"/>
                </a:cubicBezTo>
                <a:cubicBezTo>
                  <a:pt x="1773805" y="600288"/>
                  <a:pt x="1773805" y="600288"/>
                  <a:pt x="1773805" y="600288"/>
                </a:cubicBezTo>
                <a:cubicBezTo>
                  <a:pt x="1773805" y="659054"/>
                  <a:pt x="1773805" y="659054"/>
                  <a:pt x="1773805" y="659054"/>
                </a:cubicBezTo>
                <a:cubicBezTo>
                  <a:pt x="1773805" y="663871"/>
                  <a:pt x="1774767" y="666761"/>
                  <a:pt x="1776692" y="668687"/>
                </a:cubicBezTo>
                <a:cubicBezTo>
                  <a:pt x="1777655" y="669651"/>
                  <a:pt x="1781503" y="670615"/>
                  <a:pt x="1786315" y="670615"/>
                </a:cubicBezTo>
                <a:cubicBezTo>
                  <a:pt x="1786315" y="676394"/>
                  <a:pt x="1786315" y="676394"/>
                  <a:pt x="1786315" y="676394"/>
                </a:cubicBezTo>
                <a:cubicBezTo>
                  <a:pt x="1783428" y="675430"/>
                  <a:pt x="1780541" y="675430"/>
                  <a:pt x="1777655" y="675430"/>
                </a:cubicBezTo>
                <a:cubicBezTo>
                  <a:pt x="1774767" y="675430"/>
                  <a:pt x="1772843" y="675430"/>
                  <a:pt x="1769955" y="675430"/>
                </a:cubicBezTo>
                <a:cubicBezTo>
                  <a:pt x="1767068" y="675430"/>
                  <a:pt x="1765144" y="675430"/>
                  <a:pt x="1762257" y="675430"/>
                </a:cubicBezTo>
                <a:cubicBezTo>
                  <a:pt x="1759370" y="675430"/>
                  <a:pt x="1757445" y="675430"/>
                  <a:pt x="1754558" y="676394"/>
                </a:cubicBezTo>
                <a:cubicBezTo>
                  <a:pt x="1754558" y="670615"/>
                  <a:pt x="1754558" y="670615"/>
                  <a:pt x="1754558" y="670615"/>
                </a:cubicBezTo>
                <a:cubicBezTo>
                  <a:pt x="1759370" y="670615"/>
                  <a:pt x="1762257" y="669651"/>
                  <a:pt x="1764181" y="668687"/>
                </a:cubicBezTo>
                <a:cubicBezTo>
                  <a:pt x="1765144" y="666761"/>
                  <a:pt x="1766106" y="663871"/>
                  <a:pt x="1766106" y="659054"/>
                </a:cubicBezTo>
                <a:cubicBezTo>
                  <a:pt x="1766106" y="597398"/>
                  <a:pt x="1766106" y="597398"/>
                  <a:pt x="1766106" y="597398"/>
                </a:cubicBezTo>
                <a:cubicBezTo>
                  <a:pt x="1766106" y="593545"/>
                  <a:pt x="1765144" y="591618"/>
                  <a:pt x="1764181" y="589691"/>
                </a:cubicBezTo>
                <a:cubicBezTo>
                  <a:pt x="1762257" y="588728"/>
                  <a:pt x="1759370" y="588728"/>
                  <a:pt x="1755520" y="587765"/>
                </a:cubicBezTo>
                <a:cubicBezTo>
                  <a:pt x="1755520" y="582948"/>
                  <a:pt x="1755520" y="582948"/>
                  <a:pt x="1755520" y="582948"/>
                </a:cubicBezTo>
                <a:close/>
                <a:moveTo>
                  <a:pt x="1647740" y="582948"/>
                </a:moveTo>
                <a:cubicBezTo>
                  <a:pt x="1652551" y="582948"/>
                  <a:pt x="1656401" y="582948"/>
                  <a:pt x="1659288" y="583910"/>
                </a:cubicBezTo>
                <a:cubicBezTo>
                  <a:pt x="1663137" y="583910"/>
                  <a:pt x="1666985" y="583910"/>
                  <a:pt x="1669873" y="583910"/>
                </a:cubicBezTo>
                <a:cubicBezTo>
                  <a:pt x="1672760" y="583910"/>
                  <a:pt x="1675647" y="583910"/>
                  <a:pt x="1679496" y="583910"/>
                </a:cubicBezTo>
                <a:cubicBezTo>
                  <a:pt x="1683346" y="582948"/>
                  <a:pt x="1687195" y="582948"/>
                  <a:pt x="1691044" y="582948"/>
                </a:cubicBezTo>
                <a:cubicBezTo>
                  <a:pt x="1691044" y="587765"/>
                  <a:pt x="1691044" y="587765"/>
                  <a:pt x="1691044" y="587765"/>
                </a:cubicBezTo>
                <a:cubicBezTo>
                  <a:pt x="1687195" y="587765"/>
                  <a:pt x="1684308" y="588728"/>
                  <a:pt x="1683346" y="589691"/>
                </a:cubicBezTo>
                <a:cubicBezTo>
                  <a:pt x="1681422" y="590655"/>
                  <a:pt x="1680459" y="592581"/>
                  <a:pt x="1680459" y="596435"/>
                </a:cubicBezTo>
                <a:cubicBezTo>
                  <a:pt x="1680459" y="638823"/>
                  <a:pt x="1680459" y="638823"/>
                  <a:pt x="1680459" y="638823"/>
                </a:cubicBezTo>
                <a:cubicBezTo>
                  <a:pt x="1680459" y="645566"/>
                  <a:pt x="1681422" y="650384"/>
                  <a:pt x="1681422" y="653274"/>
                </a:cubicBezTo>
                <a:cubicBezTo>
                  <a:pt x="1682383" y="656165"/>
                  <a:pt x="1683346" y="658090"/>
                  <a:pt x="1684308" y="660016"/>
                </a:cubicBezTo>
                <a:cubicBezTo>
                  <a:pt x="1686234" y="661944"/>
                  <a:pt x="1689120" y="663871"/>
                  <a:pt x="1692007" y="665798"/>
                </a:cubicBezTo>
                <a:cubicBezTo>
                  <a:pt x="1694894" y="666761"/>
                  <a:pt x="1697780" y="666761"/>
                  <a:pt x="1702592" y="666761"/>
                </a:cubicBezTo>
                <a:cubicBezTo>
                  <a:pt x="1710291" y="666761"/>
                  <a:pt x="1716065" y="664834"/>
                  <a:pt x="1719914" y="660980"/>
                </a:cubicBezTo>
                <a:cubicBezTo>
                  <a:pt x="1722801" y="656165"/>
                  <a:pt x="1724726" y="648457"/>
                  <a:pt x="1724726" y="638823"/>
                </a:cubicBezTo>
                <a:cubicBezTo>
                  <a:pt x="1724726" y="637860"/>
                  <a:pt x="1724726" y="637860"/>
                  <a:pt x="1724726" y="637860"/>
                </a:cubicBezTo>
                <a:cubicBezTo>
                  <a:pt x="1724726" y="598362"/>
                  <a:pt x="1724726" y="598362"/>
                  <a:pt x="1724726" y="598362"/>
                </a:cubicBezTo>
                <a:cubicBezTo>
                  <a:pt x="1724726" y="594509"/>
                  <a:pt x="1723763" y="591618"/>
                  <a:pt x="1722801" y="589691"/>
                </a:cubicBezTo>
                <a:cubicBezTo>
                  <a:pt x="1721839" y="588728"/>
                  <a:pt x="1718953" y="587765"/>
                  <a:pt x="1714141" y="587765"/>
                </a:cubicBezTo>
                <a:cubicBezTo>
                  <a:pt x="1714141" y="582948"/>
                  <a:pt x="1714141" y="582948"/>
                  <a:pt x="1714141" y="582948"/>
                </a:cubicBezTo>
                <a:cubicBezTo>
                  <a:pt x="1717027" y="582948"/>
                  <a:pt x="1719914" y="582948"/>
                  <a:pt x="1721839" y="582948"/>
                </a:cubicBezTo>
                <a:cubicBezTo>
                  <a:pt x="1723763" y="582948"/>
                  <a:pt x="1725687" y="583910"/>
                  <a:pt x="1727613" y="583910"/>
                </a:cubicBezTo>
                <a:cubicBezTo>
                  <a:pt x="1729538" y="583910"/>
                  <a:pt x="1731462" y="582948"/>
                  <a:pt x="1734349" y="582948"/>
                </a:cubicBezTo>
                <a:cubicBezTo>
                  <a:pt x="1736274" y="582948"/>
                  <a:pt x="1739161" y="582948"/>
                  <a:pt x="1741086" y="582948"/>
                </a:cubicBezTo>
                <a:cubicBezTo>
                  <a:pt x="1741086" y="587765"/>
                  <a:pt x="1741086" y="587765"/>
                  <a:pt x="1741086" y="587765"/>
                </a:cubicBezTo>
                <a:cubicBezTo>
                  <a:pt x="1738199" y="587765"/>
                  <a:pt x="1736274" y="588728"/>
                  <a:pt x="1735311" y="589691"/>
                </a:cubicBezTo>
                <a:cubicBezTo>
                  <a:pt x="1734349" y="590655"/>
                  <a:pt x="1733387" y="593545"/>
                  <a:pt x="1733387" y="598362"/>
                </a:cubicBezTo>
                <a:cubicBezTo>
                  <a:pt x="1732425" y="640751"/>
                  <a:pt x="1732425" y="640751"/>
                  <a:pt x="1732425" y="640751"/>
                </a:cubicBezTo>
                <a:cubicBezTo>
                  <a:pt x="1732425" y="654237"/>
                  <a:pt x="1729538" y="663871"/>
                  <a:pt x="1723763" y="669651"/>
                </a:cubicBezTo>
                <a:cubicBezTo>
                  <a:pt x="1717990" y="675430"/>
                  <a:pt x="1708366" y="678321"/>
                  <a:pt x="1695856" y="678321"/>
                </a:cubicBezTo>
                <a:cubicBezTo>
                  <a:pt x="1683346" y="678321"/>
                  <a:pt x="1673722" y="675430"/>
                  <a:pt x="1667949" y="670615"/>
                </a:cubicBezTo>
                <a:cubicBezTo>
                  <a:pt x="1661212" y="664834"/>
                  <a:pt x="1658325" y="657127"/>
                  <a:pt x="1658325" y="647493"/>
                </a:cubicBezTo>
                <a:cubicBezTo>
                  <a:pt x="1658325" y="596435"/>
                  <a:pt x="1658325" y="596435"/>
                  <a:pt x="1658325" y="596435"/>
                </a:cubicBezTo>
                <a:cubicBezTo>
                  <a:pt x="1658325" y="593545"/>
                  <a:pt x="1657363" y="591618"/>
                  <a:pt x="1656401" y="589691"/>
                </a:cubicBezTo>
                <a:cubicBezTo>
                  <a:pt x="1654476" y="588728"/>
                  <a:pt x="1652551" y="587765"/>
                  <a:pt x="1648703" y="587765"/>
                </a:cubicBezTo>
                <a:cubicBezTo>
                  <a:pt x="1647740" y="587765"/>
                  <a:pt x="1647740" y="587765"/>
                  <a:pt x="1647740" y="587765"/>
                </a:cubicBezTo>
                <a:cubicBezTo>
                  <a:pt x="1647740" y="582948"/>
                  <a:pt x="1647740" y="582948"/>
                  <a:pt x="1647740" y="582948"/>
                </a:cubicBezTo>
                <a:close/>
                <a:moveTo>
                  <a:pt x="1475483" y="582948"/>
                </a:moveTo>
                <a:cubicBezTo>
                  <a:pt x="1479332" y="582948"/>
                  <a:pt x="1483181" y="582948"/>
                  <a:pt x="1485106" y="582948"/>
                </a:cubicBezTo>
                <a:cubicBezTo>
                  <a:pt x="1487032" y="582948"/>
                  <a:pt x="1488956" y="583910"/>
                  <a:pt x="1490880" y="583910"/>
                </a:cubicBezTo>
                <a:cubicBezTo>
                  <a:pt x="1492805" y="583910"/>
                  <a:pt x="1495692" y="582948"/>
                  <a:pt x="1497616" y="582948"/>
                </a:cubicBezTo>
                <a:cubicBezTo>
                  <a:pt x="1500502" y="582948"/>
                  <a:pt x="1503390" y="582948"/>
                  <a:pt x="1506277" y="582948"/>
                </a:cubicBezTo>
                <a:cubicBezTo>
                  <a:pt x="1553431" y="642676"/>
                  <a:pt x="1553431" y="642676"/>
                  <a:pt x="1553431" y="642676"/>
                </a:cubicBezTo>
                <a:cubicBezTo>
                  <a:pt x="1553431" y="597398"/>
                  <a:pt x="1553431" y="597398"/>
                  <a:pt x="1553431" y="597398"/>
                </a:cubicBezTo>
                <a:cubicBezTo>
                  <a:pt x="1553431" y="593545"/>
                  <a:pt x="1552470" y="590655"/>
                  <a:pt x="1550544" y="589691"/>
                </a:cubicBezTo>
                <a:cubicBezTo>
                  <a:pt x="1549582" y="588728"/>
                  <a:pt x="1545734" y="587765"/>
                  <a:pt x="1540921" y="587765"/>
                </a:cubicBezTo>
                <a:cubicBezTo>
                  <a:pt x="1540921" y="582948"/>
                  <a:pt x="1540921" y="582948"/>
                  <a:pt x="1540921" y="582948"/>
                </a:cubicBezTo>
                <a:cubicBezTo>
                  <a:pt x="1542846" y="582948"/>
                  <a:pt x="1545734" y="582948"/>
                  <a:pt x="1547658" y="582948"/>
                </a:cubicBezTo>
                <a:cubicBezTo>
                  <a:pt x="1550544" y="582948"/>
                  <a:pt x="1553431" y="582948"/>
                  <a:pt x="1556318" y="582948"/>
                </a:cubicBezTo>
                <a:cubicBezTo>
                  <a:pt x="1559204" y="582948"/>
                  <a:pt x="1561130" y="582948"/>
                  <a:pt x="1564016" y="582948"/>
                </a:cubicBezTo>
                <a:cubicBezTo>
                  <a:pt x="1565942" y="582948"/>
                  <a:pt x="1568828" y="582948"/>
                  <a:pt x="1570753" y="582948"/>
                </a:cubicBezTo>
                <a:cubicBezTo>
                  <a:pt x="1570753" y="587765"/>
                  <a:pt x="1570753" y="587765"/>
                  <a:pt x="1570753" y="587765"/>
                </a:cubicBezTo>
                <a:cubicBezTo>
                  <a:pt x="1569791" y="587765"/>
                  <a:pt x="1569791" y="587765"/>
                  <a:pt x="1569791" y="587765"/>
                </a:cubicBezTo>
                <a:cubicBezTo>
                  <a:pt x="1566904" y="587765"/>
                  <a:pt x="1564016" y="588728"/>
                  <a:pt x="1563055" y="589691"/>
                </a:cubicBezTo>
                <a:cubicBezTo>
                  <a:pt x="1562092" y="591618"/>
                  <a:pt x="1561130" y="593545"/>
                  <a:pt x="1561130" y="597398"/>
                </a:cubicBezTo>
                <a:cubicBezTo>
                  <a:pt x="1561130" y="676394"/>
                  <a:pt x="1561130" y="676394"/>
                  <a:pt x="1561130" y="676394"/>
                </a:cubicBezTo>
                <a:cubicBezTo>
                  <a:pt x="1552470" y="676394"/>
                  <a:pt x="1552470" y="676394"/>
                  <a:pt x="1552470" y="676394"/>
                </a:cubicBezTo>
                <a:cubicBezTo>
                  <a:pt x="1493766" y="600288"/>
                  <a:pt x="1493766" y="600288"/>
                  <a:pt x="1493766" y="600288"/>
                </a:cubicBezTo>
                <a:cubicBezTo>
                  <a:pt x="1493766" y="659054"/>
                  <a:pt x="1493766" y="659054"/>
                  <a:pt x="1493766" y="659054"/>
                </a:cubicBezTo>
                <a:cubicBezTo>
                  <a:pt x="1493766" y="663871"/>
                  <a:pt x="1494729" y="666761"/>
                  <a:pt x="1495692" y="668687"/>
                </a:cubicBezTo>
                <a:cubicBezTo>
                  <a:pt x="1497616" y="669651"/>
                  <a:pt x="1500502" y="670615"/>
                  <a:pt x="1506277" y="670615"/>
                </a:cubicBezTo>
                <a:cubicBezTo>
                  <a:pt x="1506277" y="676394"/>
                  <a:pt x="1506277" y="676394"/>
                  <a:pt x="1506277" y="676394"/>
                </a:cubicBezTo>
                <a:cubicBezTo>
                  <a:pt x="1503390" y="675430"/>
                  <a:pt x="1500502" y="675430"/>
                  <a:pt x="1497616" y="675430"/>
                </a:cubicBezTo>
                <a:cubicBezTo>
                  <a:pt x="1494729" y="675430"/>
                  <a:pt x="1491842" y="675430"/>
                  <a:pt x="1488956" y="675430"/>
                </a:cubicBezTo>
                <a:cubicBezTo>
                  <a:pt x="1487032" y="675430"/>
                  <a:pt x="1484144" y="675430"/>
                  <a:pt x="1482220" y="675430"/>
                </a:cubicBezTo>
                <a:cubicBezTo>
                  <a:pt x="1479332" y="675430"/>
                  <a:pt x="1476445" y="675430"/>
                  <a:pt x="1474520" y="676394"/>
                </a:cubicBezTo>
                <a:cubicBezTo>
                  <a:pt x="1474520" y="670615"/>
                  <a:pt x="1474520" y="670615"/>
                  <a:pt x="1474520" y="670615"/>
                </a:cubicBezTo>
                <a:cubicBezTo>
                  <a:pt x="1479332" y="670615"/>
                  <a:pt x="1482220" y="669651"/>
                  <a:pt x="1483181" y="668687"/>
                </a:cubicBezTo>
                <a:cubicBezTo>
                  <a:pt x="1485106" y="666761"/>
                  <a:pt x="1486068" y="663871"/>
                  <a:pt x="1486068" y="659054"/>
                </a:cubicBezTo>
                <a:cubicBezTo>
                  <a:pt x="1486068" y="597398"/>
                  <a:pt x="1486068" y="597398"/>
                  <a:pt x="1486068" y="597398"/>
                </a:cubicBezTo>
                <a:cubicBezTo>
                  <a:pt x="1486068" y="593545"/>
                  <a:pt x="1485106" y="591618"/>
                  <a:pt x="1483181" y="589691"/>
                </a:cubicBezTo>
                <a:cubicBezTo>
                  <a:pt x="1482220" y="588728"/>
                  <a:pt x="1479332" y="588728"/>
                  <a:pt x="1475483" y="587765"/>
                </a:cubicBezTo>
                <a:cubicBezTo>
                  <a:pt x="1475483" y="582948"/>
                  <a:pt x="1475483" y="582948"/>
                  <a:pt x="1475483" y="582948"/>
                </a:cubicBezTo>
                <a:close/>
                <a:moveTo>
                  <a:pt x="1414856" y="582948"/>
                </a:moveTo>
                <a:cubicBezTo>
                  <a:pt x="1423518" y="582948"/>
                  <a:pt x="1423518" y="582948"/>
                  <a:pt x="1423518" y="582948"/>
                </a:cubicBezTo>
                <a:cubicBezTo>
                  <a:pt x="1453349" y="663871"/>
                  <a:pt x="1453349" y="663871"/>
                  <a:pt x="1453349" y="663871"/>
                </a:cubicBezTo>
                <a:cubicBezTo>
                  <a:pt x="1454311" y="666761"/>
                  <a:pt x="1456237" y="667724"/>
                  <a:pt x="1457198" y="668687"/>
                </a:cubicBezTo>
                <a:cubicBezTo>
                  <a:pt x="1459123" y="669651"/>
                  <a:pt x="1461047" y="670615"/>
                  <a:pt x="1463935" y="670615"/>
                </a:cubicBezTo>
                <a:cubicBezTo>
                  <a:pt x="1463935" y="676394"/>
                  <a:pt x="1463935" y="676394"/>
                  <a:pt x="1463935" y="676394"/>
                </a:cubicBezTo>
                <a:cubicBezTo>
                  <a:pt x="1460085" y="675430"/>
                  <a:pt x="1456237" y="675430"/>
                  <a:pt x="1452387" y="675430"/>
                </a:cubicBezTo>
                <a:cubicBezTo>
                  <a:pt x="1449501" y="675430"/>
                  <a:pt x="1445650" y="675430"/>
                  <a:pt x="1442763" y="675430"/>
                </a:cubicBezTo>
                <a:cubicBezTo>
                  <a:pt x="1439876" y="675430"/>
                  <a:pt x="1436988" y="675430"/>
                  <a:pt x="1433140" y="675430"/>
                </a:cubicBezTo>
                <a:cubicBezTo>
                  <a:pt x="1429291" y="675430"/>
                  <a:pt x="1424479" y="675430"/>
                  <a:pt x="1420630" y="676394"/>
                </a:cubicBezTo>
                <a:cubicBezTo>
                  <a:pt x="1420630" y="670615"/>
                  <a:pt x="1420630" y="670615"/>
                  <a:pt x="1420630" y="670615"/>
                </a:cubicBezTo>
                <a:cubicBezTo>
                  <a:pt x="1425440" y="670615"/>
                  <a:pt x="1428328" y="669651"/>
                  <a:pt x="1429291" y="669651"/>
                </a:cubicBezTo>
                <a:cubicBezTo>
                  <a:pt x="1431215" y="668687"/>
                  <a:pt x="1431215" y="667724"/>
                  <a:pt x="1431215" y="665798"/>
                </a:cubicBezTo>
                <a:cubicBezTo>
                  <a:pt x="1431215" y="665798"/>
                  <a:pt x="1431215" y="664834"/>
                  <a:pt x="1431215" y="664834"/>
                </a:cubicBezTo>
                <a:cubicBezTo>
                  <a:pt x="1431215" y="663871"/>
                  <a:pt x="1431215" y="663871"/>
                  <a:pt x="1431215" y="662907"/>
                </a:cubicBezTo>
                <a:cubicBezTo>
                  <a:pt x="1424479" y="645566"/>
                  <a:pt x="1424479" y="645566"/>
                  <a:pt x="1424479" y="645566"/>
                </a:cubicBezTo>
                <a:cubicBezTo>
                  <a:pt x="1395609" y="645566"/>
                  <a:pt x="1395609" y="645566"/>
                  <a:pt x="1395609" y="645566"/>
                </a:cubicBezTo>
                <a:cubicBezTo>
                  <a:pt x="1388873" y="661944"/>
                  <a:pt x="1388873" y="661944"/>
                  <a:pt x="1388873" y="661944"/>
                </a:cubicBezTo>
                <a:cubicBezTo>
                  <a:pt x="1387911" y="662907"/>
                  <a:pt x="1387911" y="663871"/>
                  <a:pt x="1387911" y="663871"/>
                </a:cubicBezTo>
                <a:cubicBezTo>
                  <a:pt x="1387911" y="664834"/>
                  <a:pt x="1387911" y="665798"/>
                  <a:pt x="1387911" y="665798"/>
                </a:cubicBezTo>
                <a:cubicBezTo>
                  <a:pt x="1387911" y="668687"/>
                  <a:pt x="1390799" y="669651"/>
                  <a:pt x="1397533" y="670615"/>
                </a:cubicBezTo>
                <a:cubicBezTo>
                  <a:pt x="1397533" y="676394"/>
                  <a:pt x="1397533" y="676394"/>
                  <a:pt x="1397533" y="676394"/>
                </a:cubicBezTo>
                <a:cubicBezTo>
                  <a:pt x="1394647" y="675430"/>
                  <a:pt x="1392721" y="675430"/>
                  <a:pt x="1389835" y="675430"/>
                </a:cubicBezTo>
                <a:cubicBezTo>
                  <a:pt x="1386948" y="675430"/>
                  <a:pt x="1385024" y="675430"/>
                  <a:pt x="1383099" y="675430"/>
                </a:cubicBezTo>
                <a:cubicBezTo>
                  <a:pt x="1381175" y="675430"/>
                  <a:pt x="1380212" y="675430"/>
                  <a:pt x="1378287" y="675430"/>
                </a:cubicBezTo>
                <a:cubicBezTo>
                  <a:pt x="1376362" y="675430"/>
                  <a:pt x="1372513" y="675430"/>
                  <a:pt x="1368664" y="676394"/>
                </a:cubicBezTo>
                <a:cubicBezTo>
                  <a:pt x="1368664" y="670615"/>
                  <a:pt x="1368664" y="670615"/>
                  <a:pt x="1368664" y="670615"/>
                </a:cubicBezTo>
                <a:cubicBezTo>
                  <a:pt x="1371550" y="669651"/>
                  <a:pt x="1373476" y="668687"/>
                  <a:pt x="1375400" y="667724"/>
                </a:cubicBezTo>
                <a:cubicBezTo>
                  <a:pt x="1377325" y="665798"/>
                  <a:pt x="1379250" y="662907"/>
                  <a:pt x="1381175" y="659054"/>
                </a:cubicBezTo>
                <a:cubicBezTo>
                  <a:pt x="1414856" y="582948"/>
                  <a:pt x="1414856" y="582948"/>
                  <a:pt x="1414856" y="582948"/>
                </a:cubicBezTo>
                <a:close/>
                <a:moveTo>
                  <a:pt x="1269544" y="582948"/>
                </a:moveTo>
                <a:cubicBezTo>
                  <a:pt x="1274356" y="582948"/>
                  <a:pt x="1278205" y="582948"/>
                  <a:pt x="1282054" y="583910"/>
                </a:cubicBezTo>
                <a:cubicBezTo>
                  <a:pt x="1284942" y="583910"/>
                  <a:pt x="1288791" y="583910"/>
                  <a:pt x="1291678" y="583910"/>
                </a:cubicBezTo>
                <a:cubicBezTo>
                  <a:pt x="1294566" y="583910"/>
                  <a:pt x="1297452" y="583910"/>
                  <a:pt x="1301300" y="583910"/>
                </a:cubicBezTo>
                <a:cubicBezTo>
                  <a:pt x="1305150" y="582948"/>
                  <a:pt x="1309000" y="582948"/>
                  <a:pt x="1313811" y="582948"/>
                </a:cubicBezTo>
                <a:cubicBezTo>
                  <a:pt x="1313811" y="587765"/>
                  <a:pt x="1313811" y="587765"/>
                  <a:pt x="1313811" y="587765"/>
                </a:cubicBezTo>
                <a:cubicBezTo>
                  <a:pt x="1309000" y="587765"/>
                  <a:pt x="1306112" y="588728"/>
                  <a:pt x="1305150" y="589691"/>
                </a:cubicBezTo>
                <a:cubicBezTo>
                  <a:pt x="1303226" y="590655"/>
                  <a:pt x="1302263" y="592581"/>
                  <a:pt x="1302263" y="596435"/>
                </a:cubicBezTo>
                <a:cubicBezTo>
                  <a:pt x="1302263" y="638823"/>
                  <a:pt x="1302263" y="638823"/>
                  <a:pt x="1302263" y="638823"/>
                </a:cubicBezTo>
                <a:cubicBezTo>
                  <a:pt x="1302263" y="645566"/>
                  <a:pt x="1303226" y="650384"/>
                  <a:pt x="1303226" y="653274"/>
                </a:cubicBezTo>
                <a:cubicBezTo>
                  <a:pt x="1304188" y="656165"/>
                  <a:pt x="1305150" y="658090"/>
                  <a:pt x="1306112" y="660016"/>
                </a:cubicBezTo>
                <a:cubicBezTo>
                  <a:pt x="1308036" y="661944"/>
                  <a:pt x="1310924" y="663871"/>
                  <a:pt x="1313811" y="665798"/>
                </a:cubicBezTo>
                <a:cubicBezTo>
                  <a:pt x="1316698" y="666761"/>
                  <a:pt x="1320547" y="666761"/>
                  <a:pt x="1324397" y="666761"/>
                </a:cubicBezTo>
                <a:cubicBezTo>
                  <a:pt x="1332095" y="666761"/>
                  <a:pt x="1337869" y="664834"/>
                  <a:pt x="1341719" y="660980"/>
                </a:cubicBezTo>
                <a:cubicBezTo>
                  <a:pt x="1345568" y="656165"/>
                  <a:pt x="1346530" y="648457"/>
                  <a:pt x="1346530" y="638823"/>
                </a:cubicBezTo>
                <a:cubicBezTo>
                  <a:pt x="1346530" y="637860"/>
                  <a:pt x="1346530" y="637860"/>
                  <a:pt x="1346530" y="637860"/>
                </a:cubicBezTo>
                <a:cubicBezTo>
                  <a:pt x="1346530" y="598362"/>
                  <a:pt x="1346530" y="598362"/>
                  <a:pt x="1346530" y="598362"/>
                </a:cubicBezTo>
                <a:cubicBezTo>
                  <a:pt x="1346530" y="594509"/>
                  <a:pt x="1346530" y="591618"/>
                  <a:pt x="1344606" y="589691"/>
                </a:cubicBezTo>
                <a:cubicBezTo>
                  <a:pt x="1343643" y="588728"/>
                  <a:pt x="1340756" y="587765"/>
                  <a:pt x="1335945" y="587765"/>
                </a:cubicBezTo>
                <a:cubicBezTo>
                  <a:pt x="1335945" y="582948"/>
                  <a:pt x="1335945" y="582948"/>
                  <a:pt x="1335945" y="582948"/>
                </a:cubicBezTo>
                <a:cubicBezTo>
                  <a:pt x="1338831" y="582948"/>
                  <a:pt x="1341719" y="582948"/>
                  <a:pt x="1343643" y="582948"/>
                </a:cubicBezTo>
                <a:cubicBezTo>
                  <a:pt x="1345568" y="582948"/>
                  <a:pt x="1347493" y="583910"/>
                  <a:pt x="1349417" y="583910"/>
                </a:cubicBezTo>
                <a:cubicBezTo>
                  <a:pt x="1351342" y="583910"/>
                  <a:pt x="1354229" y="582948"/>
                  <a:pt x="1356154" y="582948"/>
                </a:cubicBezTo>
                <a:cubicBezTo>
                  <a:pt x="1358078" y="582948"/>
                  <a:pt x="1360965" y="582948"/>
                  <a:pt x="1362890" y="582948"/>
                </a:cubicBezTo>
                <a:cubicBezTo>
                  <a:pt x="1362890" y="587765"/>
                  <a:pt x="1362890" y="587765"/>
                  <a:pt x="1362890" y="587765"/>
                </a:cubicBezTo>
                <a:cubicBezTo>
                  <a:pt x="1360004" y="587765"/>
                  <a:pt x="1358078" y="588728"/>
                  <a:pt x="1357116" y="589691"/>
                </a:cubicBezTo>
                <a:cubicBezTo>
                  <a:pt x="1356154" y="590655"/>
                  <a:pt x="1355192" y="593545"/>
                  <a:pt x="1355192" y="598362"/>
                </a:cubicBezTo>
                <a:cubicBezTo>
                  <a:pt x="1354229" y="640751"/>
                  <a:pt x="1354229" y="640751"/>
                  <a:pt x="1354229" y="640751"/>
                </a:cubicBezTo>
                <a:cubicBezTo>
                  <a:pt x="1354229" y="654237"/>
                  <a:pt x="1351342" y="663871"/>
                  <a:pt x="1345568" y="669651"/>
                </a:cubicBezTo>
                <a:cubicBezTo>
                  <a:pt x="1339794" y="675430"/>
                  <a:pt x="1330171" y="678321"/>
                  <a:pt x="1317661" y="678321"/>
                </a:cubicBezTo>
                <a:cubicBezTo>
                  <a:pt x="1305150" y="678321"/>
                  <a:pt x="1296488" y="675430"/>
                  <a:pt x="1289754" y="670615"/>
                </a:cubicBezTo>
                <a:cubicBezTo>
                  <a:pt x="1283017" y="664834"/>
                  <a:pt x="1280130" y="657127"/>
                  <a:pt x="1280130" y="647493"/>
                </a:cubicBezTo>
                <a:cubicBezTo>
                  <a:pt x="1280130" y="596435"/>
                  <a:pt x="1280130" y="596435"/>
                  <a:pt x="1280130" y="596435"/>
                </a:cubicBezTo>
                <a:cubicBezTo>
                  <a:pt x="1280130" y="593545"/>
                  <a:pt x="1279167" y="591618"/>
                  <a:pt x="1278205" y="589691"/>
                </a:cubicBezTo>
                <a:cubicBezTo>
                  <a:pt x="1276280" y="588728"/>
                  <a:pt x="1274356" y="587765"/>
                  <a:pt x="1270505" y="587765"/>
                </a:cubicBezTo>
                <a:cubicBezTo>
                  <a:pt x="1269544" y="587765"/>
                  <a:pt x="1269544" y="587765"/>
                  <a:pt x="1269544" y="587765"/>
                </a:cubicBezTo>
                <a:cubicBezTo>
                  <a:pt x="1269544" y="582948"/>
                  <a:pt x="1269544" y="582948"/>
                  <a:pt x="1269544" y="582948"/>
                </a:cubicBezTo>
                <a:close/>
                <a:moveTo>
                  <a:pt x="1151178" y="582948"/>
                </a:moveTo>
                <a:cubicBezTo>
                  <a:pt x="1154064" y="582948"/>
                  <a:pt x="1156951" y="582948"/>
                  <a:pt x="1159838" y="582948"/>
                </a:cubicBezTo>
                <a:cubicBezTo>
                  <a:pt x="1163688" y="583910"/>
                  <a:pt x="1167536" y="583910"/>
                  <a:pt x="1173311" y="583910"/>
                </a:cubicBezTo>
                <a:cubicBezTo>
                  <a:pt x="1178123" y="583910"/>
                  <a:pt x="1181972" y="583910"/>
                  <a:pt x="1185821" y="582948"/>
                </a:cubicBezTo>
                <a:cubicBezTo>
                  <a:pt x="1189671" y="582948"/>
                  <a:pt x="1192558" y="582948"/>
                  <a:pt x="1194482" y="582948"/>
                </a:cubicBezTo>
                <a:cubicBezTo>
                  <a:pt x="1194482" y="587765"/>
                  <a:pt x="1194482" y="587765"/>
                  <a:pt x="1194482" y="587765"/>
                </a:cubicBezTo>
                <a:cubicBezTo>
                  <a:pt x="1190633" y="587765"/>
                  <a:pt x="1187746" y="588728"/>
                  <a:pt x="1186785" y="589691"/>
                </a:cubicBezTo>
                <a:cubicBezTo>
                  <a:pt x="1184859" y="590655"/>
                  <a:pt x="1183897" y="592581"/>
                  <a:pt x="1183897" y="596435"/>
                </a:cubicBezTo>
                <a:cubicBezTo>
                  <a:pt x="1183897" y="622446"/>
                  <a:pt x="1183897" y="622446"/>
                  <a:pt x="1183897" y="622446"/>
                </a:cubicBezTo>
                <a:cubicBezTo>
                  <a:pt x="1223352" y="622446"/>
                  <a:pt x="1223352" y="622446"/>
                  <a:pt x="1223352" y="622446"/>
                </a:cubicBezTo>
                <a:cubicBezTo>
                  <a:pt x="1223352" y="596435"/>
                  <a:pt x="1223352" y="596435"/>
                  <a:pt x="1223352" y="596435"/>
                </a:cubicBezTo>
                <a:cubicBezTo>
                  <a:pt x="1223352" y="593545"/>
                  <a:pt x="1222390" y="590655"/>
                  <a:pt x="1220465" y="589691"/>
                </a:cubicBezTo>
                <a:cubicBezTo>
                  <a:pt x="1219504" y="588728"/>
                  <a:pt x="1216616" y="587765"/>
                  <a:pt x="1212767" y="587765"/>
                </a:cubicBezTo>
                <a:cubicBezTo>
                  <a:pt x="1211804" y="587765"/>
                  <a:pt x="1211804" y="587765"/>
                  <a:pt x="1211804" y="587765"/>
                </a:cubicBezTo>
                <a:cubicBezTo>
                  <a:pt x="1211804" y="582948"/>
                  <a:pt x="1211804" y="582948"/>
                  <a:pt x="1211804" y="582948"/>
                </a:cubicBezTo>
                <a:cubicBezTo>
                  <a:pt x="1215654" y="582948"/>
                  <a:pt x="1218541" y="582948"/>
                  <a:pt x="1222390" y="582948"/>
                </a:cubicBezTo>
                <a:cubicBezTo>
                  <a:pt x="1225277" y="583910"/>
                  <a:pt x="1230089" y="583910"/>
                  <a:pt x="1233938" y="583910"/>
                </a:cubicBezTo>
                <a:cubicBezTo>
                  <a:pt x="1238749" y="583910"/>
                  <a:pt x="1242598" y="583910"/>
                  <a:pt x="1245486" y="582948"/>
                </a:cubicBezTo>
                <a:cubicBezTo>
                  <a:pt x="1249335" y="582948"/>
                  <a:pt x="1252223" y="582948"/>
                  <a:pt x="1255109" y="582948"/>
                </a:cubicBezTo>
                <a:cubicBezTo>
                  <a:pt x="1255109" y="587765"/>
                  <a:pt x="1255109" y="587765"/>
                  <a:pt x="1255109" y="587765"/>
                </a:cubicBezTo>
                <a:cubicBezTo>
                  <a:pt x="1254147" y="587765"/>
                  <a:pt x="1254147" y="587765"/>
                  <a:pt x="1254147" y="587765"/>
                </a:cubicBezTo>
                <a:cubicBezTo>
                  <a:pt x="1250297" y="587765"/>
                  <a:pt x="1248373" y="588728"/>
                  <a:pt x="1247411" y="589691"/>
                </a:cubicBezTo>
                <a:cubicBezTo>
                  <a:pt x="1245486" y="591618"/>
                  <a:pt x="1244523" y="593545"/>
                  <a:pt x="1244523" y="596435"/>
                </a:cubicBezTo>
                <a:cubicBezTo>
                  <a:pt x="1244523" y="659054"/>
                  <a:pt x="1244523" y="659054"/>
                  <a:pt x="1244523" y="659054"/>
                </a:cubicBezTo>
                <a:cubicBezTo>
                  <a:pt x="1244523" y="663871"/>
                  <a:pt x="1245486" y="666761"/>
                  <a:pt x="1247411" y="667724"/>
                </a:cubicBezTo>
                <a:cubicBezTo>
                  <a:pt x="1248373" y="669651"/>
                  <a:pt x="1251260" y="670615"/>
                  <a:pt x="1255109" y="670615"/>
                </a:cubicBezTo>
                <a:cubicBezTo>
                  <a:pt x="1255109" y="676394"/>
                  <a:pt x="1255109" y="676394"/>
                  <a:pt x="1255109" y="676394"/>
                </a:cubicBezTo>
                <a:cubicBezTo>
                  <a:pt x="1251260" y="675430"/>
                  <a:pt x="1247411" y="675430"/>
                  <a:pt x="1243561" y="675430"/>
                </a:cubicBezTo>
                <a:cubicBezTo>
                  <a:pt x="1239712" y="675430"/>
                  <a:pt x="1236825" y="675430"/>
                  <a:pt x="1233938" y="675430"/>
                </a:cubicBezTo>
                <a:cubicBezTo>
                  <a:pt x="1232013" y="675430"/>
                  <a:pt x="1230089" y="675430"/>
                  <a:pt x="1226240" y="675430"/>
                </a:cubicBezTo>
                <a:cubicBezTo>
                  <a:pt x="1222390" y="675430"/>
                  <a:pt x="1217578" y="675430"/>
                  <a:pt x="1212767" y="676394"/>
                </a:cubicBezTo>
                <a:cubicBezTo>
                  <a:pt x="1212767" y="670615"/>
                  <a:pt x="1212767" y="670615"/>
                  <a:pt x="1212767" y="670615"/>
                </a:cubicBezTo>
                <a:cubicBezTo>
                  <a:pt x="1217578" y="670615"/>
                  <a:pt x="1219504" y="669651"/>
                  <a:pt x="1221428" y="668687"/>
                </a:cubicBezTo>
                <a:cubicBezTo>
                  <a:pt x="1222390" y="666761"/>
                  <a:pt x="1223352" y="663871"/>
                  <a:pt x="1223352" y="659054"/>
                </a:cubicBezTo>
                <a:cubicBezTo>
                  <a:pt x="1223352" y="629188"/>
                  <a:pt x="1223352" y="629188"/>
                  <a:pt x="1223352" y="629188"/>
                </a:cubicBezTo>
                <a:cubicBezTo>
                  <a:pt x="1183897" y="629188"/>
                  <a:pt x="1183897" y="629188"/>
                  <a:pt x="1183897" y="629188"/>
                </a:cubicBezTo>
                <a:cubicBezTo>
                  <a:pt x="1183897" y="659054"/>
                  <a:pt x="1183897" y="659054"/>
                  <a:pt x="1183897" y="659054"/>
                </a:cubicBezTo>
                <a:cubicBezTo>
                  <a:pt x="1183897" y="663871"/>
                  <a:pt x="1184859" y="666761"/>
                  <a:pt x="1185821" y="668687"/>
                </a:cubicBezTo>
                <a:cubicBezTo>
                  <a:pt x="1187746" y="669651"/>
                  <a:pt x="1189671" y="670615"/>
                  <a:pt x="1194482" y="670615"/>
                </a:cubicBezTo>
                <a:cubicBezTo>
                  <a:pt x="1194482" y="675430"/>
                  <a:pt x="1194482" y="675430"/>
                  <a:pt x="1194482" y="675430"/>
                </a:cubicBezTo>
                <a:cubicBezTo>
                  <a:pt x="1189671" y="675430"/>
                  <a:pt x="1185821" y="675430"/>
                  <a:pt x="1181972" y="675430"/>
                </a:cubicBezTo>
                <a:cubicBezTo>
                  <a:pt x="1178123" y="675430"/>
                  <a:pt x="1175236" y="675430"/>
                  <a:pt x="1173311" y="675430"/>
                </a:cubicBezTo>
                <a:cubicBezTo>
                  <a:pt x="1169462" y="675430"/>
                  <a:pt x="1166575" y="675430"/>
                  <a:pt x="1162724" y="675430"/>
                </a:cubicBezTo>
                <a:cubicBezTo>
                  <a:pt x="1158876" y="675430"/>
                  <a:pt x="1155027" y="675430"/>
                  <a:pt x="1151178" y="676394"/>
                </a:cubicBezTo>
                <a:cubicBezTo>
                  <a:pt x="1151178" y="670615"/>
                  <a:pt x="1151178" y="670615"/>
                  <a:pt x="1151178" y="670615"/>
                </a:cubicBezTo>
                <a:cubicBezTo>
                  <a:pt x="1152140" y="670615"/>
                  <a:pt x="1152140" y="670615"/>
                  <a:pt x="1152140" y="670615"/>
                </a:cubicBezTo>
                <a:cubicBezTo>
                  <a:pt x="1155990" y="670615"/>
                  <a:pt x="1158876" y="669651"/>
                  <a:pt x="1159838" y="668687"/>
                </a:cubicBezTo>
                <a:cubicBezTo>
                  <a:pt x="1161763" y="666761"/>
                  <a:pt x="1161763" y="663871"/>
                  <a:pt x="1161763" y="659054"/>
                </a:cubicBezTo>
                <a:cubicBezTo>
                  <a:pt x="1161763" y="596435"/>
                  <a:pt x="1161763" y="596435"/>
                  <a:pt x="1161763" y="596435"/>
                </a:cubicBezTo>
                <a:cubicBezTo>
                  <a:pt x="1161763" y="593545"/>
                  <a:pt x="1161763" y="591618"/>
                  <a:pt x="1159838" y="589691"/>
                </a:cubicBezTo>
                <a:cubicBezTo>
                  <a:pt x="1158876" y="588728"/>
                  <a:pt x="1155990" y="587765"/>
                  <a:pt x="1153102" y="587765"/>
                </a:cubicBezTo>
                <a:cubicBezTo>
                  <a:pt x="1151178" y="587765"/>
                  <a:pt x="1151178" y="587765"/>
                  <a:pt x="1151178" y="587765"/>
                </a:cubicBezTo>
                <a:cubicBezTo>
                  <a:pt x="1151178" y="582948"/>
                  <a:pt x="1151178" y="582948"/>
                  <a:pt x="1151178" y="582948"/>
                </a:cubicBezTo>
                <a:close/>
                <a:moveTo>
                  <a:pt x="990468" y="582948"/>
                </a:moveTo>
                <a:cubicBezTo>
                  <a:pt x="994319" y="582948"/>
                  <a:pt x="998167" y="582948"/>
                  <a:pt x="1002016" y="582948"/>
                </a:cubicBezTo>
                <a:cubicBezTo>
                  <a:pt x="1005865" y="583910"/>
                  <a:pt x="1009715" y="583910"/>
                  <a:pt x="1012601" y="583910"/>
                </a:cubicBezTo>
                <a:cubicBezTo>
                  <a:pt x="1016451" y="583910"/>
                  <a:pt x="1020301" y="583910"/>
                  <a:pt x="1024150" y="582948"/>
                </a:cubicBezTo>
                <a:cubicBezTo>
                  <a:pt x="1027999" y="582948"/>
                  <a:pt x="1030886" y="582948"/>
                  <a:pt x="1034736" y="582948"/>
                </a:cubicBezTo>
                <a:cubicBezTo>
                  <a:pt x="1034736" y="587765"/>
                  <a:pt x="1034736" y="587765"/>
                  <a:pt x="1034736" y="587765"/>
                </a:cubicBezTo>
                <a:cubicBezTo>
                  <a:pt x="1030886" y="587765"/>
                  <a:pt x="1027999" y="588728"/>
                  <a:pt x="1027038" y="589691"/>
                </a:cubicBezTo>
                <a:cubicBezTo>
                  <a:pt x="1025112" y="590655"/>
                  <a:pt x="1024150" y="592581"/>
                  <a:pt x="1024150" y="596435"/>
                </a:cubicBezTo>
                <a:cubicBezTo>
                  <a:pt x="1024150" y="659054"/>
                  <a:pt x="1024150" y="659054"/>
                  <a:pt x="1024150" y="659054"/>
                </a:cubicBezTo>
                <a:cubicBezTo>
                  <a:pt x="1024150" y="663871"/>
                  <a:pt x="1025112" y="666761"/>
                  <a:pt x="1026075" y="668687"/>
                </a:cubicBezTo>
                <a:cubicBezTo>
                  <a:pt x="1027999" y="669651"/>
                  <a:pt x="1029924" y="670615"/>
                  <a:pt x="1034736" y="670615"/>
                </a:cubicBezTo>
                <a:cubicBezTo>
                  <a:pt x="1034736" y="676394"/>
                  <a:pt x="1034736" y="676394"/>
                  <a:pt x="1034736" y="676394"/>
                </a:cubicBezTo>
                <a:cubicBezTo>
                  <a:pt x="1031850" y="675430"/>
                  <a:pt x="1027999" y="675430"/>
                  <a:pt x="1024150" y="675430"/>
                </a:cubicBezTo>
                <a:cubicBezTo>
                  <a:pt x="1020301" y="675430"/>
                  <a:pt x="1016451" y="675430"/>
                  <a:pt x="1012601" y="675430"/>
                </a:cubicBezTo>
                <a:cubicBezTo>
                  <a:pt x="1009715" y="675430"/>
                  <a:pt x="1006828" y="675430"/>
                  <a:pt x="1002979" y="675430"/>
                </a:cubicBezTo>
                <a:cubicBezTo>
                  <a:pt x="999129" y="675430"/>
                  <a:pt x="995280" y="675430"/>
                  <a:pt x="990468" y="676394"/>
                </a:cubicBezTo>
                <a:cubicBezTo>
                  <a:pt x="990468" y="670615"/>
                  <a:pt x="990468" y="670615"/>
                  <a:pt x="990468" y="670615"/>
                </a:cubicBezTo>
                <a:cubicBezTo>
                  <a:pt x="991431" y="670615"/>
                  <a:pt x="991431" y="670615"/>
                  <a:pt x="991431" y="670615"/>
                </a:cubicBezTo>
                <a:cubicBezTo>
                  <a:pt x="996243" y="670615"/>
                  <a:pt x="998167" y="669651"/>
                  <a:pt x="1000092" y="668687"/>
                </a:cubicBezTo>
                <a:cubicBezTo>
                  <a:pt x="1001053" y="666761"/>
                  <a:pt x="1002016" y="663871"/>
                  <a:pt x="1002016" y="659054"/>
                </a:cubicBezTo>
                <a:cubicBezTo>
                  <a:pt x="1002016" y="596435"/>
                  <a:pt x="1002016" y="596435"/>
                  <a:pt x="1002016" y="596435"/>
                </a:cubicBezTo>
                <a:cubicBezTo>
                  <a:pt x="1002016" y="593545"/>
                  <a:pt x="1001053" y="591618"/>
                  <a:pt x="1000092" y="589691"/>
                </a:cubicBezTo>
                <a:cubicBezTo>
                  <a:pt x="998167" y="588728"/>
                  <a:pt x="996243" y="587765"/>
                  <a:pt x="992393" y="587765"/>
                </a:cubicBezTo>
                <a:cubicBezTo>
                  <a:pt x="990468" y="587765"/>
                  <a:pt x="990468" y="587765"/>
                  <a:pt x="990468" y="587765"/>
                </a:cubicBezTo>
                <a:cubicBezTo>
                  <a:pt x="990468" y="582948"/>
                  <a:pt x="990468" y="582948"/>
                  <a:pt x="990468" y="582948"/>
                </a:cubicBezTo>
                <a:close/>
                <a:moveTo>
                  <a:pt x="2256895" y="581021"/>
                </a:moveTo>
                <a:cubicBezTo>
                  <a:pt x="2260744" y="581021"/>
                  <a:pt x="2264593" y="581021"/>
                  <a:pt x="2268444" y="581984"/>
                </a:cubicBezTo>
                <a:cubicBezTo>
                  <a:pt x="2273254" y="581984"/>
                  <a:pt x="2278066" y="582948"/>
                  <a:pt x="2283840" y="583910"/>
                </a:cubicBezTo>
                <a:cubicBezTo>
                  <a:pt x="2283840" y="584874"/>
                  <a:pt x="2283840" y="584874"/>
                  <a:pt x="2283840" y="584874"/>
                </a:cubicBezTo>
                <a:cubicBezTo>
                  <a:pt x="2283840" y="589691"/>
                  <a:pt x="2283840" y="594509"/>
                  <a:pt x="2283840" y="597398"/>
                </a:cubicBezTo>
                <a:cubicBezTo>
                  <a:pt x="2283840" y="599324"/>
                  <a:pt x="2283840" y="603178"/>
                  <a:pt x="2283840" y="608959"/>
                </a:cubicBezTo>
                <a:cubicBezTo>
                  <a:pt x="2276141" y="608959"/>
                  <a:pt x="2276141" y="608959"/>
                  <a:pt x="2276141" y="608959"/>
                </a:cubicBezTo>
                <a:cubicBezTo>
                  <a:pt x="2276141" y="602215"/>
                  <a:pt x="2274217" y="597398"/>
                  <a:pt x="2271330" y="593545"/>
                </a:cubicBezTo>
                <a:cubicBezTo>
                  <a:pt x="2268444" y="590655"/>
                  <a:pt x="2263631" y="588728"/>
                  <a:pt x="2257857" y="588728"/>
                </a:cubicBezTo>
                <a:cubicBezTo>
                  <a:pt x="2254007" y="588728"/>
                  <a:pt x="2250158" y="589691"/>
                  <a:pt x="2247271" y="591618"/>
                </a:cubicBezTo>
                <a:cubicBezTo>
                  <a:pt x="2245347" y="594509"/>
                  <a:pt x="2243422" y="597398"/>
                  <a:pt x="2243422" y="601252"/>
                </a:cubicBezTo>
                <a:cubicBezTo>
                  <a:pt x="2243422" y="604142"/>
                  <a:pt x="2244383" y="607032"/>
                  <a:pt x="2246309" y="609923"/>
                </a:cubicBezTo>
                <a:cubicBezTo>
                  <a:pt x="2249195" y="611849"/>
                  <a:pt x="2254007" y="614738"/>
                  <a:pt x="2260744" y="617629"/>
                </a:cubicBezTo>
                <a:cubicBezTo>
                  <a:pt x="2261706" y="617629"/>
                  <a:pt x="2263631" y="618592"/>
                  <a:pt x="2265556" y="619556"/>
                </a:cubicBezTo>
                <a:cubicBezTo>
                  <a:pt x="2273254" y="622446"/>
                  <a:pt x="2279028" y="625337"/>
                  <a:pt x="2281914" y="628226"/>
                </a:cubicBezTo>
                <a:cubicBezTo>
                  <a:pt x="2284802" y="630152"/>
                  <a:pt x="2286726" y="634006"/>
                  <a:pt x="2287689" y="636896"/>
                </a:cubicBezTo>
                <a:cubicBezTo>
                  <a:pt x="2289614" y="639787"/>
                  <a:pt x="2289614" y="643640"/>
                  <a:pt x="2289614" y="647493"/>
                </a:cubicBezTo>
                <a:cubicBezTo>
                  <a:pt x="2289614" y="657127"/>
                  <a:pt x="2286726" y="663871"/>
                  <a:pt x="2280953" y="669651"/>
                </a:cubicBezTo>
                <a:cubicBezTo>
                  <a:pt x="2274217" y="675430"/>
                  <a:pt x="2266518" y="678321"/>
                  <a:pt x="2255931" y="678321"/>
                </a:cubicBezTo>
                <a:cubicBezTo>
                  <a:pt x="2250158" y="678321"/>
                  <a:pt x="2244383" y="677358"/>
                  <a:pt x="2239573" y="676394"/>
                </a:cubicBezTo>
                <a:cubicBezTo>
                  <a:pt x="2233799" y="675430"/>
                  <a:pt x="2228987" y="673504"/>
                  <a:pt x="2224175" y="670615"/>
                </a:cubicBezTo>
                <a:cubicBezTo>
                  <a:pt x="2225137" y="667724"/>
                  <a:pt x="2225137" y="664834"/>
                  <a:pt x="2225137" y="660980"/>
                </a:cubicBezTo>
                <a:cubicBezTo>
                  <a:pt x="2225137" y="658090"/>
                  <a:pt x="2225137" y="655201"/>
                  <a:pt x="2225137" y="651347"/>
                </a:cubicBezTo>
                <a:cubicBezTo>
                  <a:pt x="2225137" y="649420"/>
                  <a:pt x="2225137" y="648457"/>
                  <a:pt x="2225137" y="647493"/>
                </a:cubicBezTo>
                <a:cubicBezTo>
                  <a:pt x="2225137" y="646530"/>
                  <a:pt x="2225137" y="645566"/>
                  <a:pt x="2225137" y="644602"/>
                </a:cubicBezTo>
                <a:cubicBezTo>
                  <a:pt x="2234761" y="644602"/>
                  <a:pt x="2234761" y="644602"/>
                  <a:pt x="2234761" y="644602"/>
                </a:cubicBezTo>
                <a:cubicBezTo>
                  <a:pt x="2234761" y="653274"/>
                  <a:pt x="2236686" y="659054"/>
                  <a:pt x="2239573" y="662907"/>
                </a:cubicBezTo>
                <a:cubicBezTo>
                  <a:pt x="2243422" y="667724"/>
                  <a:pt x="2248234" y="669651"/>
                  <a:pt x="2254007" y="669651"/>
                </a:cubicBezTo>
                <a:cubicBezTo>
                  <a:pt x="2259782" y="669651"/>
                  <a:pt x="2263631" y="667724"/>
                  <a:pt x="2266518" y="665798"/>
                </a:cubicBezTo>
                <a:cubicBezTo>
                  <a:pt x="2269405" y="662907"/>
                  <a:pt x="2271330" y="660016"/>
                  <a:pt x="2271330" y="655201"/>
                </a:cubicBezTo>
                <a:cubicBezTo>
                  <a:pt x="2271330" y="652310"/>
                  <a:pt x="2270368" y="649420"/>
                  <a:pt x="2268444" y="646530"/>
                </a:cubicBezTo>
                <a:cubicBezTo>
                  <a:pt x="2266518" y="644602"/>
                  <a:pt x="2261706" y="641713"/>
                  <a:pt x="2254007" y="638823"/>
                </a:cubicBezTo>
                <a:cubicBezTo>
                  <a:pt x="2243422" y="634006"/>
                  <a:pt x="2235723" y="630152"/>
                  <a:pt x="2231874" y="625337"/>
                </a:cubicBezTo>
                <a:cubicBezTo>
                  <a:pt x="2228025" y="620519"/>
                  <a:pt x="2226100" y="615702"/>
                  <a:pt x="2226100" y="608959"/>
                </a:cubicBezTo>
                <a:cubicBezTo>
                  <a:pt x="2226100" y="600288"/>
                  <a:pt x="2228987" y="593545"/>
                  <a:pt x="2234761" y="588728"/>
                </a:cubicBezTo>
                <a:cubicBezTo>
                  <a:pt x="2240535" y="582948"/>
                  <a:pt x="2247271" y="581021"/>
                  <a:pt x="2256895" y="581021"/>
                </a:cubicBezTo>
                <a:close/>
                <a:moveTo>
                  <a:pt x="1102098" y="581021"/>
                </a:moveTo>
                <a:cubicBezTo>
                  <a:pt x="1107873" y="581021"/>
                  <a:pt x="1116534" y="581984"/>
                  <a:pt x="1130969" y="584874"/>
                </a:cubicBezTo>
                <a:cubicBezTo>
                  <a:pt x="1131931" y="584874"/>
                  <a:pt x="1132893" y="584874"/>
                  <a:pt x="1133856" y="584874"/>
                </a:cubicBezTo>
                <a:cubicBezTo>
                  <a:pt x="1133856" y="588728"/>
                  <a:pt x="1132893" y="591618"/>
                  <a:pt x="1132893" y="594509"/>
                </a:cubicBezTo>
                <a:cubicBezTo>
                  <a:pt x="1132893" y="597398"/>
                  <a:pt x="1132893" y="600288"/>
                  <a:pt x="1132893" y="603178"/>
                </a:cubicBezTo>
                <a:cubicBezTo>
                  <a:pt x="1132893" y="604142"/>
                  <a:pt x="1132893" y="606069"/>
                  <a:pt x="1132893" y="607032"/>
                </a:cubicBezTo>
                <a:cubicBezTo>
                  <a:pt x="1132893" y="608959"/>
                  <a:pt x="1132893" y="610885"/>
                  <a:pt x="1132893" y="613774"/>
                </a:cubicBezTo>
                <a:cubicBezTo>
                  <a:pt x="1125195" y="613774"/>
                  <a:pt x="1125195" y="613774"/>
                  <a:pt x="1125195" y="613774"/>
                </a:cubicBezTo>
                <a:cubicBezTo>
                  <a:pt x="1124232" y="605105"/>
                  <a:pt x="1122308" y="598362"/>
                  <a:pt x="1118459" y="594509"/>
                </a:cubicBezTo>
                <a:cubicBezTo>
                  <a:pt x="1114609" y="590655"/>
                  <a:pt x="1109797" y="587765"/>
                  <a:pt x="1104022" y="587765"/>
                </a:cubicBezTo>
                <a:cubicBezTo>
                  <a:pt x="1094400" y="587765"/>
                  <a:pt x="1087664" y="591618"/>
                  <a:pt x="1082852" y="598362"/>
                </a:cubicBezTo>
                <a:cubicBezTo>
                  <a:pt x="1078040" y="605105"/>
                  <a:pt x="1075153" y="614738"/>
                  <a:pt x="1075153" y="626299"/>
                </a:cubicBezTo>
                <a:cubicBezTo>
                  <a:pt x="1075153" y="638823"/>
                  <a:pt x="1078040" y="649420"/>
                  <a:pt x="1083814" y="656165"/>
                </a:cubicBezTo>
                <a:cubicBezTo>
                  <a:pt x="1088626" y="663871"/>
                  <a:pt x="1096325" y="667724"/>
                  <a:pt x="1104986" y="667724"/>
                </a:cubicBezTo>
                <a:cubicBezTo>
                  <a:pt x="1109797" y="667724"/>
                  <a:pt x="1114609" y="666761"/>
                  <a:pt x="1118459" y="663871"/>
                </a:cubicBezTo>
                <a:cubicBezTo>
                  <a:pt x="1122308" y="660980"/>
                  <a:pt x="1127119" y="657127"/>
                  <a:pt x="1130969" y="651347"/>
                </a:cubicBezTo>
                <a:cubicBezTo>
                  <a:pt x="1137705" y="655201"/>
                  <a:pt x="1137705" y="655201"/>
                  <a:pt x="1137705" y="655201"/>
                </a:cubicBezTo>
                <a:cubicBezTo>
                  <a:pt x="1131931" y="662907"/>
                  <a:pt x="1127119" y="668687"/>
                  <a:pt x="1120383" y="672541"/>
                </a:cubicBezTo>
                <a:cubicBezTo>
                  <a:pt x="1113646" y="676394"/>
                  <a:pt x="1106910" y="678321"/>
                  <a:pt x="1098249" y="678321"/>
                </a:cubicBezTo>
                <a:cubicBezTo>
                  <a:pt x="1083814" y="678321"/>
                  <a:pt x="1072266" y="673504"/>
                  <a:pt x="1064569" y="664834"/>
                </a:cubicBezTo>
                <a:cubicBezTo>
                  <a:pt x="1055907" y="656165"/>
                  <a:pt x="1052058" y="644602"/>
                  <a:pt x="1052058" y="629188"/>
                </a:cubicBezTo>
                <a:cubicBezTo>
                  <a:pt x="1052058" y="614738"/>
                  <a:pt x="1056869" y="603178"/>
                  <a:pt x="1065530" y="594509"/>
                </a:cubicBezTo>
                <a:cubicBezTo>
                  <a:pt x="1075153" y="584874"/>
                  <a:pt x="1086701" y="581021"/>
                  <a:pt x="1102098" y="581021"/>
                </a:cubicBezTo>
                <a:close/>
                <a:moveTo>
                  <a:pt x="939465" y="581021"/>
                </a:moveTo>
                <a:cubicBezTo>
                  <a:pt x="943314" y="581021"/>
                  <a:pt x="947163" y="581021"/>
                  <a:pt x="951975" y="581984"/>
                </a:cubicBezTo>
                <a:cubicBezTo>
                  <a:pt x="955825" y="581984"/>
                  <a:pt x="960636" y="582948"/>
                  <a:pt x="966410" y="583910"/>
                </a:cubicBezTo>
                <a:cubicBezTo>
                  <a:pt x="966410" y="584874"/>
                  <a:pt x="966410" y="584874"/>
                  <a:pt x="966410" y="584874"/>
                </a:cubicBezTo>
                <a:cubicBezTo>
                  <a:pt x="966410" y="589691"/>
                  <a:pt x="966410" y="594509"/>
                  <a:pt x="966410" y="597398"/>
                </a:cubicBezTo>
                <a:cubicBezTo>
                  <a:pt x="966410" y="599324"/>
                  <a:pt x="966410" y="603178"/>
                  <a:pt x="966410" y="608959"/>
                </a:cubicBezTo>
                <a:cubicBezTo>
                  <a:pt x="958712" y="608959"/>
                  <a:pt x="958712" y="608959"/>
                  <a:pt x="958712" y="608959"/>
                </a:cubicBezTo>
                <a:cubicBezTo>
                  <a:pt x="958712" y="602215"/>
                  <a:pt x="957749" y="597398"/>
                  <a:pt x="953900" y="593545"/>
                </a:cubicBezTo>
                <a:cubicBezTo>
                  <a:pt x="951013" y="590655"/>
                  <a:pt x="947163" y="588728"/>
                  <a:pt x="941390" y="588728"/>
                </a:cubicBezTo>
                <a:cubicBezTo>
                  <a:pt x="936578" y="588728"/>
                  <a:pt x="932729" y="589691"/>
                  <a:pt x="930805" y="591618"/>
                </a:cubicBezTo>
                <a:cubicBezTo>
                  <a:pt x="927917" y="594509"/>
                  <a:pt x="926955" y="597398"/>
                  <a:pt x="926955" y="601252"/>
                </a:cubicBezTo>
                <a:cubicBezTo>
                  <a:pt x="926955" y="604142"/>
                  <a:pt x="927917" y="607032"/>
                  <a:pt x="929842" y="609923"/>
                </a:cubicBezTo>
                <a:cubicBezTo>
                  <a:pt x="931766" y="611849"/>
                  <a:pt x="936578" y="614738"/>
                  <a:pt x="944277" y="617629"/>
                </a:cubicBezTo>
                <a:cubicBezTo>
                  <a:pt x="945239" y="617629"/>
                  <a:pt x="946201" y="618592"/>
                  <a:pt x="948126" y="619556"/>
                </a:cubicBezTo>
                <a:cubicBezTo>
                  <a:pt x="955825" y="622446"/>
                  <a:pt x="961600" y="625337"/>
                  <a:pt x="964486" y="628226"/>
                </a:cubicBezTo>
                <a:cubicBezTo>
                  <a:pt x="967373" y="630152"/>
                  <a:pt x="969297" y="634006"/>
                  <a:pt x="970260" y="636896"/>
                </a:cubicBezTo>
                <a:cubicBezTo>
                  <a:pt x="972184" y="639787"/>
                  <a:pt x="973146" y="643640"/>
                  <a:pt x="973146" y="647493"/>
                </a:cubicBezTo>
                <a:cubicBezTo>
                  <a:pt x="973146" y="657127"/>
                  <a:pt x="969297" y="663871"/>
                  <a:pt x="963524" y="669651"/>
                </a:cubicBezTo>
                <a:cubicBezTo>
                  <a:pt x="957749" y="675430"/>
                  <a:pt x="949088" y="678321"/>
                  <a:pt x="938503" y="678321"/>
                </a:cubicBezTo>
                <a:cubicBezTo>
                  <a:pt x="932729" y="678321"/>
                  <a:pt x="926955" y="677358"/>
                  <a:pt x="922143" y="676394"/>
                </a:cubicBezTo>
                <a:cubicBezTo>
                  <a:pt x="917331" y="675430"/>
                  <a:pt x="911556" y="673504"/>
                  <a:pt x="906746" y="670615"/>
                </a:cubicBezTo>
                <a:cubicBezTo>
                  <a:pt x="907708" y="667724"/>
                  <a:pt x="907708" y="664834"/>
                  <a:pt x="907708" y="660980"/>
                </a:cubicBezTo>
                <a:cubicBezTo>
                  <a:pt x="907708" y="658090"/>
                  <a:pt x="907708" y="655201"/>
                  <a:pt x="907708" y="651347"/>
                </a:cubicBezTo>
                <a:cubicBezTo>
                  <a:pt x="907708" y="649420"/>
                  <a:pt x="907708" y="648457"/>
                  <a:pt x="907708" y="647493"/>
                </a:cubicBezTo>
                <a:cubicBezTo>
                  <a:pt x="907708" y="646530"/>
                  <a:pt x="907708" y="645566"/>
                  <a:pt x="907708" y="644602"/>
                </a:cubicBezTo>
                <a:cubicBezTo>
                  <a:pt x="917331" y="644602"/>
                  <a:pt x="917331" y="644602"/>
                  <a:pt x="917331" y="644602"/>
                </a:cubicBezTo>
                <a:cubicBezTo>
                  <a:pt x="917331" y="653274"/>
                  <a:pt x="919256" y="659054"/>
                  <a:pt x="922143" y="662907"/>
                </a:cubicBezTo>
                <a:cubicBezTo>
                  <a:pt x="925993" y="667724"/>
                  <a:pt x="930805" y="669651"/>
                  <a:pt x="937539" y="669651"/>
                </a:cubicBezTo>
                <a:cubicBezTo>
                  <a:pt x="942351" y="669651"/>
                  <a:pt x="946201" y="667724"/>
                  <a:pt x="949088" y="665798"/>
                </a:cubicBezTo>
                <a:cubicBezTo>
                  <a:pt x="952938" y="662907"/>
                  <a:pt x="953900" y="660016"/>
                  <a:pt x="953900" y="655201"/>
                </a:cubicBezTo>
                <a:cubicBezTo>
                  <a:pt x="953900" y="652310"/>
                  <a:pt x="952938" y="649420"/>
                  <a:pt x="951013" y="646530"/>
                </a:cubicBezTo>
                <a:cubicBezTo>
                  <a:pt x="949088" y="644602"/>
                  <a:pt x="944277" y="641713"/>
                  <a:pt x="936578" y="638823"/>
                </a:cubicBezTo>
                <a:cubicBezTo>
                  <a:pt x="925993" y="634006"/>
                  <a:pt x="918294" y="630152"/>
                  <a:pt x="914444" y="625337"/>
                </a:cubicBezTo>
                <a:cubicBezTo>
                  <a:pt x="910595" y="620519"/>
                  <a:pt x="908670" y="615702"/>
                  <a:pt x="908670" y="608959"/>
                </a:cubicBezTo>
                <a:cubicBezTo>
                  <a:pt x="908670" y="600288"/>
                  <a:pt x="911556" y="593545"/>
                  <a:pt x="917331" y="588728"/>
                </a:cubicBezTo>
                <a:cubicBezTo>
                  <a:pt x="923105" y="582948"/>
                  <a:pt x="930805" y="581021"/>
                  <a:pt x="939465" y="581021"/>
                </a:cubicBezTo>
                <a:close/>
                <a:moveTo>
                  <a:pt x="165586" y="575168"/>
                </a:moveTo>
                <a:cubicBezTo>
                  <a:pt x="184827" y="595387"/>
                  <a:pt x="184827" y="595387"/>
                  <a:pt x="184827" y="595387"/>
                </a:cubicBezTo>
                <a:cubicBezTo>
                  <a:pt x="182903" y="596350"/>
                  <a:pt x="182903" y="596350"/>
                  <a:pt x="182903" y="596350"/>
                </a:cubicBezTo>
                <a:cubicBezTo>
                  <a:pt x="181941" y="595387"/>
                  <a:pt x="180017" y="594424"/>
                  <a:pt x="179055" y="594424"/>
                </a:cubicBezTo>
                <a:cubicBezTo>
                  <a:pt x="177131" y="594424"/>
                  <a:pt x="175207" y="595387"/>
                  <a:pt x="173283" y="597313"/>
                </a:cubicBezTo>
                <a:cubicBezTo>
                  <a:pt x="154042" y="615606"/>
                  <a:pt x="154042" y="615606"/>
                  <a:pt x="154042" y="615606"/>
                </a:cubicBezTo>
                <a:cubicBezTo>
                  <a:pt x="151155" y="617531"/>
                  <a:pt x="149233" y="620419"/>
                  <a:pt x="149233" y="622344"/>
                </a:cubicBezTo>
                <a:cubicBezTo>
                  <a:pt x="149233" y="625232"/>
                  <a:pt x="150194" y="627159"/>
                  <a:pt x="152118" y="630047"/>
                </a:cubicBezTo>
                <a:cubicBezTo>
                  <a:pt x="155004" y="632936"/>
                  <a:pt x="157890" y="633898"/>
                  <a:pt x="160776" y="633898"/>
                </a:cubicBezTo>
                <a:cubicBezTo>
                  <a:pt x="164624" y="632936"/>
                  <a:pt x="167510" y="631010"/>
                  <a:pt x="171359" y="628122"/>
                </a:cubicBezTo>
                <a:cubicBezTo>
                  <a:pt x="187714" y="612717"/>
                  <a:pt x="187714" y="612717"/>
                  <a:pt x="187714" y="612717"/>
                </a:cubicBezTo>
                <a:cubicBezTo>
                  <a:pt x="189636" y="610793"/>
                  <a:pt x="190599" y="608866"/>
                  <a:pt x="190599" y="607903"/>
                </a:cubicBezTo>
                <a:cubicBezTo>
                  <a:pt x="191560" y="605978"/>
                  <a:pt x="190599" y="605015"/>
                  <a:pt x="188675" y="603089"/>
                </a:cubicBezTo>
                <a:cubicBezTo>
                  <a:pt x="190599" y="602126"/>
                  <a:pt x="190599" y="602126"/>
                  <a:pt x="190599" y="602126"/>
                </a:cubicBezTo>
                <a:cubicBezTo>
                  <a:pt x="201181" y="613681"/>
                  <a:pt x="201181" y="613681"/>
                  <a:pt x="201181" y="613681"/>
                </a:cubicBezTo>
                <a:cubicBezTo>
                  <a:pt x="200219" y="614643"/>
                  <a:pt x="200219" y="614643"/>
                  <a:pt x="200219" y="614643"/>
                </a:cubicBezTo>
                <a:cubicBezTo>
                  <a:pt x="198295" y="612717"/>
                  <a:pt x="196371" y="611754"/>
                  <a:pt x="195409" y="611754"/>
                </a:cubicBezTo>
                <a:cubicBezTo>
                  <a:pt x="193484" y="611754"/>
                  <a:pt x="192523" y="612717"/>
                  <a:pt x="190599" y="614643"/>
                </a:cubicBezTo>
                <a:cubicBezTo>
                  <a:pt x="174244" y="630047"/>
                  <a:pt x="174244" y="630047"/>
                  <a:pt x="174244" y="630047"/>
                </a:cubicBezTo>
                <a:cubicBezTo>
                  <a:pt x="171359" y="632936"/>
                  <a:pt x="169435" y="633898"/>
                  <a:pt x="167510" y="634862"/>
                </a:cubicBezTo>
                <a:cubicBezTo>
                  <a:pt x="165586" y="635824"/>
                  <a:pt x="163662" y="636787"/>
                  <a:pt x="161738" y="636787"/>
                </a:cubicBezTo>
                <a:cubicBezTo>
                  <a:pt x="158852" y="636787"/>
                  <a:pt x="156928" y="635824"/>
                  <a:pt x="154042" y="634862"/>
                </a:cubicBezTo>
                <a:cubicBezTo>
                  <a:pt x="151155" y="632936"/>
                  <a:pt x="148270" y="631010"/>
                  <a:pt x="146346" y="628122"/>
                </a:cubicBezTo>
                <a:cubicBezTo>
                  <a:pt x="141536" y="623308"/>
                  <a:pt x="139612" y="619456"/>
                  <a:pt x="139612" y="614643"/>
                </a:cubicBezTo>
                <a:cubicBezTo>
                  <a:pt x="139612" y="609829"/>
                  <a:pt x="141536" y="605978"/>
                  <a:pt x="146346" y="602126"/>
                </a:cubicBezTo>
                <a:cubicBezTo>
                  <a:pt x="163662" y="585760"/>
                  <a:pt x="163662" y="585760"/>
                  <a:pt x="163662" y="585760"/>
                </a:cubicBezTo>
                <a:cubicBezTo>
                  <a:pt x="164624" y="583834"/>
                  <a:pt x="165586" y="581908"/>
                  <a:pt x="166548" y="580945"/>
                </a:cubicBezTo>
                <a:cubicBezTo>
                  <a:pt x="166548" y="579982"/>
                  <a:pt x="165586" y="578057"/>
                  <a:pt x="163662" y="576130"/>
                </a:cubicBezTo>
                <a:cubicBezTo>
                  <a:pt x="165586" y="575168"/>
                  <a:pt x="165586" y="575168"/>
                  <a:pt x="165586" y="575168"/>
                </a:cubicBezTo>
                <a:close/>
                <a:moveTo>
                  <a:pt x="617729" y="574206"/>
                </a:moveTo>
                <a:cubicBezTo>
                  <a:pt x="621577" y="572280"/>
                  <a:pt x="625425" y="573242"/>
                  <a:pt x="628311" y="576130"/>
                </a:cubicBezTo>
                <a:cubicBezTo>
                  <a:pt x="631198" y="578057"/>
                  <a:pt x="632159" y="579982"/>
                  <a:pt x="633120" y="582872"/>
                </a:cubicBezTo>
                <a:cubicBezTo>
                  <a:pt x="633120" y="585760"/>
                  <a:pt x="633120" y="588648"/>
                  <a:pt x="632159" y="591536"/>
                </a:cubicBezTo>
                <a:cubicBezTo>
                  <a:pt x="632159" y="591536"/>
                  <a:pt x="632159" y="591536"/>
                  <a:pt x="651400" y="595387"/>
                </a:cubicBezTo>
                <a:cubicBezTo>
                  <a:pt x="653324" y="595387"/>
                  <a:pt x="655248" y="595387"/>
                  <a:pt x="656209" y="595387"/>
                </a:cubicBezTo>
                <a:cubicBezTo>
                  <a:pt x="657170" y="595387"/>
                  <a:pt x="658133" y="594424"/>
                  <a:pt x="659094" y="593461"/>
                </a:cubicBezTo>
                <a:cubicBezTo>
                  <a:pt x="659094" y="593461"/>
                  <a:pt x="659094" y="593461"/>
                  <a:pt x="660057" y="594424"/>
                </a:cubicBezTo>
                <a:cubicBezTo>
                  <a:pt x="660057" y="594424"/>
                  <a:pt x="660057" y="594424"/>
                  <a:pt x="648513" y="608866"/>
                </a:cubicBezTo>
                <a:cubicBezTo>
                  <a:pt x="648513" y="608866"/>
                  <a:pt x="648513" y="608866"/>
                  <a:pt x="623501" y="604051"/>
                </a:cubicBezTo>
                <a:cubicBezTo>
                  <a:pt x="623501" y="604051"/>
                  <a:pt x="623501" y="604051"/>
                  <a:pt x="622539" y="605015"/>
                </a:cubicBezTo>
                <a:cubicBezTo>
                  <a:pt x="622539" y="605015"/>
                  <a:pt x="622539" y="605015"/>
                  <a:pt x="633120" y="613681"/>
                </a:cubicBezTo>
                <a:cubicBezTo>
                  <a:pt x="635044" y="615606"/>
                  <a:pt x="636968" y="616568"/>
                  <a:pt x="637931" y="615606"/>
                </a:cubicBezTo>
                <a:cubicBezTo>
                  <a:pt x="639855" y="615606"/>
                  <a:pt x="640817" y="614643"/>
                  <a:pt x="642741" y="612717"/>
                </a:cubicBezTo>
                <a:cubicBezTo>
                  <a:pt x="642741" y="612717"/>
                  <a:pt x="642741" y="612717"/>
                  <a:pt x="643703" y="614643"/>
                </a:cubicBezTo>
                <a:cubicBezTo>
                  <a:pt x="643703" y="614643"/>
                  <a:pt x="643703" y="614643"/>
                  <a:pt x="625425" y="635824"/>
                </a:cubicBezTo>
                <a:cubicBezTo>
                  <a:pt x="625425" y="635824"/>
                  <a:pt x="625425" y="635824"/>
                  <a:pt x="624463" y="634862"/>
                </a:cubicBezTo>
                <a:cubicBezTo>
                  <a:pt x="625425" y="632936"/>
                  <a:pt x="626387" y="631974"/>
                  <a:pt x="626387" y="630047"/>
                </a:cubicBezTo>
                <a:cubicBezTo>
                  <a:pt x="626387" y="629086"/>
                  <a:pt x="624463" y="627159"/>
                  <a:pt x="622539" y="625232"/>
                </a:cubicBezTo>
                <a:cubicBezTo>
                  <a:pt x="622539" y="625232"/>
                  <a:pt x="622539" y="625232"/>
                  <a:pt x="598489" y="605015"/>
                </a:cubicBezTo>
                <a:cubicBezTo>
                  <a:pt x="596565" y="603089"/>
                  <a:pt x="594641" y="603089"/>
                  <a:pt x="593679" y="603089"/>
                </a:cubicBezTo>
                <a:cubicBezTo>
                  <a:pt x="592717" y="603089"/>
                  <a:pt x="590793" y="604051"/>
                  <a:pt x="588869" y="605015"/>
                </a:cubicBezTo>
                <a:cubicBezTo>
                  <a:pt x="588869" y="605015"/>
                  <a:pt x="588869" y="605015"/>
                  <a:pt x="587907" y="604051"/>
                </a:cubicBezTo>
                <a:cubicBezTo>
                  <a:pt x="587907" y="604051"/>
                  <a:pt x="587907" y="604051"/>
                  <a:pt x="605224" y="582872"/>
                </a:cubicBezTo>
                <a:cubicBezTo>
                  <a:pt x="610033" y="578057"/>
                  <a:pt x="613881" y="575168"/>
                  <a:pt x="617729" y="574206"/>
                </a:cubicBezTo>
                <a:close/>
                <a:moveTo>
                  <a:pt x="645627" y="522215"/>
                </a:moveTo>
                <a:cubicBezTo>
                  <a:pt x="660057" y="529916"/>
                  <a:pt x="660057" y="529916"/>
                  <a:pt x="660057" y="529916"/>
                </a:cubicBezTo>
                <a:cubicBezTo>
                  <a:pt x="659094" y="531843"/>
                  <a:pt x="659094" y="531843"/>
                  <a:pt x="659094" y="531843"/>
                </a:cubicBezTo>
                <a:cubicBezTo>
                  <a:pt x="655248" y="529916"/>
                  <a:pt x="651400" y="529916"/>
                  <a:pt x="648513" y="531843"/>
                </a:cubicBezTo>
                <a:cubicBezTo>
                  <a:pt x="644665" y="532806"/>
                  <a:pt x="641779" y="535694"/>
                  <a:pt x="639855" y="539546"/>
                </a:cubicBezTo>
                <a:cubicBezTo>
                  <a:pt x="638893" y="541471"/>
                  <a:pt x="638893" y="543396"/>
                  <a:pt x="638893" y="545321"/>
                </a:cubicBezTo>
                <a:cubicBezTo>
                  <a:pt x="638893" y="547248"/>
                  <a:pt x="639855" y="548209"/>
                  <a:pt x="641779" y="549173"/>
                </a:cubicBezTo>
                <a:cubicBezTo>
                  <a:pt x="643703" y="550136"/>
                  <a:pt x="647551" y="549173"/>
                  <a:pt x="653324" y="545321"/>
                </a:cubicBezTo>
                <a:cubicBezTo>
                  <a:pt x="653324" y="544359"/>
                  <a:pt x="653324" y="544359"/>
                  <a:pt x="653324" y="544359"/>
                </a:cubicBezTo>
                <a:cubicBezTo>
                  <a:pt x="657170" y="541471"/>
                  <a:pt x="660057" y="539546"/>
                  <a:pt x="661981" y="538583"/>
                </a:cubicBezTo>
                <a:cubicBezTo>
                  <a:pt x="663905" y="536658"/>
                  <a:pt x="665829" y="536658"/>
                  <a:pt x="666791" y="535694"/>
                </a:cubicBezTo>
                <a:cubicBezTo>
                  <a:pt x="668715" y="535694"/>
                  <a:pt x="670639" y="535694"/>
                  <a:pt x="672563" y="535694"/>
                </a:cubicBezTo>
                <a:cubicBezTo>
                  <a:pt x="674487" y="535694"/>
                  <a:pt x="676411" y="536658"/>
                  <a:pt x="678335" y="537620"/>
                </a:cubicBezTo>
                <a:cubicBezTo>
                  <a:pt x="682184" y="539546"/>
                  <a:pt x="685070" y="543396"/>
                  <a:pt x="686032" y="548209"/>
                </a:cubicBezTo>
                <a:cubicBezTo>
                  <a:pt x="686994" y="552061"/>
                  <a:pt x="686032" y="556875"/>
                  <a:pt x="683146" y="562652"/>
                </a:cubicBezTo>
                <a:cubicBezTo>
                  <a:pt x="681222" y="564578"/>
                  <a:pt x="679298" y="567466"/>
                  <a:pt x="676411" y="570354"/>
                </a:cubicBezTo>
                <a:cubicBezTo>
                  <a:pt x="674487" y="572280"/>
                  <a:pt x="672563" y="574206"/>
                  <a:pt x="672563" y="574206"/>
                </a:cubicBezTo>
                <a:cubicBezTo>
                  <a:pt x="672563" y="575168"/>
                  <a:pt x="672563" y="576130"/>
                  <a:pt x="672563" y="576130"/>
                </a:cubicBezTo>
                <a:cubicBezTo>
                  <a:pt x="672563" y="577094"/>
                  <a:pt x="673525" y="578057"/>
                  <a:pt x="674487" y="578057"/>
                </a:cubicBezTo>
                <a:cubicBezTo>
                  <a:pt x="673525" y="579982"/>
                  <a:pt x="673525" y="579982"/>
                  <a:pt x="673525" y="579982"/>
                </a:cubicBezTo>
                <a:cubicBezTo>
                  <a:pt x="657170" y="571317"/>
                  <a:pt x="657170" y="571317"/>
                  <a:pt x="657170" y="571317"/>
                </a:cubicBezTo>
                <a:cubicBezTo>
                  <a:pt x="658133" y="569392"/>
                  <a:pt x="658133" y="569392"/>
                  <a:pt x="658133" y="569392"/>
                </a:cubicBezTo>
                <a:cubicBezTo>
                  <a:pt x="661981" y="571317"/>
                  <a:pt x="665829" y="571317"/>
                  <a:pt x="670639" y="570354"/>
                </a:cubicBezTo>
                <a:cubicBezTo>
                  <a:pt x="674487" y="568429"/>
                  <a:pt x="677374" y="565541"/>
                  <a:pt x="679298" y="561689"/>
                </a:cubicBezTo>
                <a:cubicBezTo>
                  <a:pt x="681222" y="559764"/>
                  <a:pt x="681222" y="556875"/>
                  <a:pt x="681222" y="554951"/>
                </a:cubicBezTo>
                <a:cubicBezTo>
                  <a:pt x="681222" y="553024"/>
                  <a:pt x="680259" y="551099"/>
                  <a:pt x="678335" y="550136"/>
                </a:cubicBezTo>
                <a:cubicBezTo>
                  <a:pt x="675450" y="549173"/>
                  <a:pt x="670639" y="551099"/>
                  <a:pt x="663905" y="555913"/>
                </a:cubicBezTo>
                <a:cubicBezTo>
                  <a:pt x="662943" y="555913"/>
                  <a:pt x="662943" y="555913"/>
                  <a:pt x="662943" y="555913"/>
                </a:cubicBezTo>
                <a:cubicBezTo>
                  <a:pt x="662943" y="556875"/>
                  <a:pt x="661981" y="556875"/>
                  <a:pt x="661018" y="557839"/>
                </a:cubicBezTo>
                <a:cubicBezTo>
                  <a:pt x="656209" y="561689"/>
                  <a:pt x="652361" y="563615"/>
                  <a:pt x="649475" y="563615"/>
                </a:cubicBezTo>
                <a:cubicBezTo>
                  <a:pt x="648513" y="564578"/>
                  <a:pt x="646589" y="564578"/>
                  <a:pt x="645627" y="563615"/>
                </a:cubicBezTo>
                <a:cubicBezTo>
                  <a:pt x="643703" y="563615"/>
                  <a:pt x="642741" y="563615"/>
                  <a:pt x="641779" y="562652"/>
                </a:cubicBezTo>
                <a:cubicBezTo>
                  <a:pt x="637931" y="560727"/>
                  <a:pt x="635044" y="556875"/>
                  <a:pt x="634083" y="552061"/>
                </a:cubicBezTo>
                <a:cubicBezTo>
                  <a:pt x="633120" y="548209"/>
                  <a:pt x="634083" y="543396"/>
                  <a:pt x="636968" y="538583"/>
                </a:cubicBezTo>
                <a:cubicBezTo>
                  <a:pt x="637931" y="535694"/>
                  <a:pt x="639855" y="533770"/>
                  <a:pt x="642741" y="531843"/>
                </a:cubicBezTo>
                <a:cubicBezTo>
                  <a:pt x="645627" y="528955"/>
                  <a:pt x="646589" y="527992"/>
                  <a:pt x="646589" y="527992"/>
                </a:cubicBezTo>
                <a:cubicBezTo>
                  <a:pt x="647551" y="527028"/>
                  <a:pt x="647551" y="526066"/>
                  <a:pt x="646589" y="526066"/>
                </a:cubicBezTo>
                <a:cubicBezTo>
                  <a:pt x="646589" y="525103"/>
                  <a:pt x="645627" y="525103"/>
                  <a:pt x="644665" y="524140"/>
                </a:cubicBezTo>
                <a:cubicBezTo>
                  <a:pt x="645627" y="522215"/>
                  <a:pt x="645627" y="522215"/>
                  <a:pt x="645627" y="522215"/>
                </a:cubicBezTo>
                <a:close/>
                <a:moveTo>
                  <a:pt x="128068" y="519327"/>
                </a:moveTo>
                <a:cubicBezTo>
                  <a:pt x="128068" y="519327"/>
                  <a:pt x="128068" y="519327"/>
                  <a:pt x="142498" y="542434"/>
                </a:cubicBezTo>
                <a:cubicBezTo>
                  <a:pt x="142498" y="542434"/>
                  <a:pt x="142498" y="542434"/>
                  <a:pt x="141536" y="543396"/>
                </a:cubicBezTo>
                <a:cubicBezTo>
                  <a:pt x="139612" y="541471"/>
                  <a:pt x="138650" y="540508"/>
                  <a:pt x="136726" y="540508"/>
                </a:cubicBezTo>
                <a:cubicBezTo>
                  <a:pt x="135764" y="540508"/>
                  <a:pt x="133840" y="540508"/>
                  <a:pt x="131916" y="542434"/>
                </a:cubicBezTo>
                <a:cubicBezTo>
                  <a:pt x="131916" y="542434"/>
                  <a:pt x="131916" y="542434"/>
                  <a:pt x="120372" y="549173"/>
                </a:cubicBezTo>
                <a:cubicBezTo>
                  <a:pt x="120372" y="549173"/>
                  <a:pt x="120372" y="549173"/>
                  <a:pt x="129029" y="561689"/>
                </a:cubicBezTo>
                <a:cubicBezTo>
                  <a:pt x="129029" y="561689"/>
                  <a:pt x="129029" y="561689"/>
                  <a:pt x="139612" y="554951"/>
                </a:cubicBezTo>
                <a:cubicBezTo>
                  <a:pt x="141536" y="553987"/>
                  <a:pt x="143460" y="552061"/>
                  <a:pt x="143460" y="551099"/>
                </a:cubicBezTo>
                <a:cubicBezTo>
                  <a:pt x="144422" y="549173"/>
                  <a:pt x="143460" y="548209"/>
                  <a:pt x="142498" y="546285"/>
                </a:cubicBezTo>
                <a:cubicBezTo>
                  <a:pt x="142498" y="546285"/>
                  <a:pt x="142498" y="546285"/>
                  <a:pt x="144422" y="545321"/>
                </a:cubicBezTo>
                <a:cubicBezTo>
                  <a:pt x="144422" y="545321"/>
                  <a:pt x="144422" y="545321"/>
                  <a:pt x="158852" y="568429"/>
                </a:cubicBezTo>
                <a:cubicBezTo>
                  <a:pt x="158852" y="568429"/>
                  <a:pt x="158852" y="568429"/>
                  <a:pt x="156928" y="569392"/>
                </a:cubicBezTo>
                <a:cubicBezTo>
                  <a:pt x="155966" y="567466"/>
                  <a:pt x="155004" y="566503"/>
                  <a:pt x="153079" y="566503"/>
                </a:cubicBezTo>
                <a:cubicBezTo>
                  <a:pt x="152118" y="566503"/>
                  <a:pt x="150194" y="566503"/>
                  <a:pt x="148270" y="568429"/>
                </a:cubicBezTo>
                <a:cubicBezTo>
                  <a:pt x="148270" y="568429"/>
                  <a:pt x="148270" y="568429"/>
                  <a:pt x="121335" y="584796"/>
                </a:cubicBezTo>
                <a:cubicBezTo>
                  <a:pt x="119410" y="586722"/>
                  <a:pt x="117486" y="587685"/>
                  <a:pt x="117486" y="588648"/>
                </a:cubicBezTo>
                <a:cubicBezTo>
                  <a:pt x="116524" y="590573"/>
                  <a:pt x="117486" y="592499"/>
                  <a:pt x="118448" y="594424"/>
                </a:cubicBezTo>
                <a:cubicBezTo>
                  <a:pt x="118448" y="594424"/>
                  <a:pt x="118448" y="594424"/>
                  <a:pt x="116524" y="595387"/>
                </a:cubicBezTo>
                <a:cubicBezTo>
                  <a:pt x="116524" y="595387"/>
                  <a:pt x="116524" y="595387"/>
                  <a:pt x="102094" y="571317"/>
                </a:cubicBezTo>
                <a:cubicBezTo>
                  <a:pt x="102094" y="571317"/>
                  <a:pt x="102094" y="571317"/>
                  <a:pt x="104018" y="570354"/>
                </a:cubicBezTo>
                <a:cubicBezTo>
                  <a:pt x="104979" y="572280"/>
                  <a:pt x="105942" y="573242"/>
                  <a:pt x="107866" y="573242"/>
                </a:cubicBezTo>
                <a:cubicBezTo>
                  <a:pt x="108828" y="573242"/>
                  <a:pt x="110752" y="573242"/>
                  <a:pt x="112676" y="572280"/>
                </a:cubicBezTo>
                <a:cubicBezTo>
                  <a:pt x="112676" y="572280"/>
                  <a:pt x="112676" y="572280"/>
                  <a:pt x="125183" y="563615"/>
                </a:cubicBezTo>
                <a:cubicBezTo>
                  <a:pt x="125183" y="563615"/>
                  <a:pt x="125183" y="563615"/>
                  <a:pt x="117486" y="551099"/>
                </a:cubicBezTo>
                <a:cubicBezTo>
                  <a:pt x="117486" y="551099"/>
                  <a:pt x="117486" y="551099"/>
                  <a:pt x="104979" y="558801"/>
                </a:cubicBezTo>
                <a:cubicBezTo>
                  <a:pt x="103055" y="560727"/>
                  <a:pt x="101131" y="561689"/>
                  <a:pt x="101131" y="562652"/>
                </a:cubicBezTo>
                <a:cubicBezTo>
                  <a:pt x="101131" y="564578"/>
                  <a:pt x="101131" y="566503"/>
                  <a:pt x="102094" y="568429"/>
                </a:cubicBezTo>
                <a:cubicBezTo>
                  <a:pt x="102094" y="568429"/>
                  <a:pt x="102094" y="568429"/>
                  <a:pt x="101131" y="569392"/>
                </a:cubicBezTo>
                <a:cubicBezTo>
                  <a:pt x="101131" y="569392"/>
                  <a:pt x="101131" y="569392"/>
                  <a:pt x="85740" y="545321"/>
                </a:cubicBezTo>
                <a:cubicBezTo>
                  <a:pt x="85740" y="545321"/>
                  <a:pt x="85740" y="545321"/>
                  <a:pt x="87664" y="544359"/>
                </a:cubicBezTo>
                <a:cubicBezTo>
                  <a:pt x="88626" y="546285"/>
                  <a:pt x="89588" y="547248"/>
                  <a:pt x="91512" y="547248"/>
                </a:cubicBezTo>
                <a:cubicBezTo>
                  <a:pt x="92474" y="548209"/>
                  <a:pt x="94398" y="547248"/>
                  <a:pt x="97285" y="546285"/>
                </a:cubicBezTo>
                <a:cubicBezTo>
                  <a:pt x="97285" y="546285"/>
                  <a:pt x="97285" y="546285"/>
                  <a:pt x="123259" y="528955"/>
                </a:cubicBezTo>
                <a:cubicBezTo>
                  <a:pt x="126144" y="527992"/>
                  <a:pt x="127105" y="526066"/>
                  <a:pt x="127105" y="525103"/>
                </a:cubicBezTo>
                <a:cubicBezTo>
                  <a:pt x="128068" y="524140"/>
                  <a:pt x="127105" y="522215"/>
                  <a:pt x="126144" y="520290"/>
                </a:cubicBezTo>
                <a:cubicBezTo>
                  <a:pt x="126144" y="520290"/>
                  <a:pt x="126144" y="520290"/>
                  <a:pt x="128068" y="519327"/>
                </a:cubicBezTo>
                <a:close/>
                <a:moveTo>
                  <a:pt x="663905" y="483704"/>
                </a:moveTo>
                <a:cubicBezTo>
                  <a:pt x="663905" y="483704"/>
                  <a:pt x="663905" y="483704"/>
                  <a:pt x="664867" y="484666"/>
                </a:cubicBezTo>
                <a:cubicBezTo>
                  <a:pt x="664867" y="486592"/>
                  <a:pt x="664867" y="488518"/>
                  <a:pt x="664867" y="489480"/>
                </a:cubicBezTo>
                <a:cubicBezTo>
                  <a:pt x="665829" y="490444"/>
                  <a:pt x="666791" y="491406"/>
                  <a:pt x="669677" y="492369"/>
                </a:cubicBezTo>
                <a:cubicBezTo>
                  <a:pt x="669677" y="492369"/>
                  <a:pt x="669677" y="492369"/>
                  <a:pt x="699499" y="503922"/>
                </a:cubicBezTo>
                <a:cubicBezTo>
                  <a:pt x="701424" y="504885"/>
                  <a:pt x="703348" y="504885"/>
                  <a:pt x="704310" y="504885"/>
                </a:cubicBezTo>
                <a:cubicBezTo>
                  <a:pt x="706234" y="503922"/>
                  <a:pt x="707196" y="502959"/>
                  <a:pt x="708158" y="501034"/>
                </a:cubicBezTo>
                <a:cubicBezTo>
                  <a:pt x="708158" y="501034"/>
                  <a:pt x="708158" y="501034"/>
                  <a:pt x="710082" y="501034"/>
                </a:cubicBezTo>
                <a:cubicBezTo>
                  <a:pt x="710082" y="501034"/>
                  <a:pt x="710082" y="501034"/>
                  <a:pt x="699499" y="527992"/>
                </a:cubicBezTo>
                <a:cubicBezTo>
                  <a:pt x="699499" y="527992"/>
                  <a:pt x="699499" y="527992"/>
                  <a:pt x="697575" y="527028"/>
                </a:cubicBezTo>
                <a:cubicBezTo>
                  <a:pt x="698538" y="525103"/>
                  <a:pt x="698538" y="523178"/>
                  <a:pt x="698538" y="521252"/>
                </a:cubicBezTo>
                <a:cubicBezTo>
                  <a:pt x="697575" y="520290"/>
                  <a:pt x="695651" y="519327"/>
                  <a:pt x="693729" y="518364"/>
                </a:cubicBezTo>
                <a:cubicBezTo>
                  <a:pt x="693729" y="518364"/>
                  <a:pt x="693729" y="518364"/>
                  <a:pt x="663905" y="506811"/>
                </a:cubicBezTo>
                <a:cubicBezTo>
                  <a:pt x="661981" y="505849"/>
                  <a:pt x="660057" y="505849"/>
                  <a:pt x="658133" y="506811"/>
                </a:cubicBezTo>
                <a:cubicBezTo>
                  <a:pt x="657170" y="506811"/>
                  <a:pt x="656209" y="508737"/>
                  <a:pt x="655248" y="510662"/>
                </a:cubicBezTo>
                <a:cubicBezTo>
                  <a:pt x="655248" y="510662"/>
                  <a:pt x="655248" y="510662"/>
                  <a:pt x="653324" y="509699"/>
                </a:cubicBezTo>
                <a:cubicBezTo>
                  <a:pt x="653324" y="509699"/>
                  <a:pt x="653324" y="509699"/>
                  <a:pt x="663905" y="483704"/>
                </a:cubicBezTo>
                <a:close/>
                <a:moveTo>
                  <a:pt x="86702" y="476964"/>
                </a:moveTo>
                <a:cubicBezTo>
                  <a:pt x="94398" y="474076"/>
                  <a:pt x="100170" y="475038"/>
                  <a:pt x="106904" y="477926"/>
                </a:cubicBezTo>
                <a:cubicBezTo>
                  <a:pt x="112676" y="480814"/>
                  <a:pt x="116524" y="485629"/>
                  <a:pt x="119410" y="493332"/>
                </a:cubicBezTo>
                <a:cubicBezTo>
                  <a:pt x="120372" y="496219"/>
                  <a:pt x="120372" y="499107"/>
                  <a:pt x="120372" y="502959"/>
                </a:cubicBezTo>
                <a:cubicBezTo>
                  <a:pt x="120372" y="505849"/>
                  <a:pt x="120372" y="507773"/>
                  <a:pt x="120372" y="507773"/>
                </a:cubicBezTo>
                <a:cubicBezTo>
                  <a:pt x="120372" y="508737"/>
                  <a:pt x="121335" y="508737"/>
                  <a:pt x="121335" y="508737"/>
                </a:cubicBezTo>
                <a:cubicBezTo>
                  <a:pt x="122296" y="509699"/>
                  <a:pt x="123259" y="509699"/>
                  <a:pt x="124220" y="509699"/>
                </a:cubicBezTo>
                <a:cubicBezTo>
                  <a:pt x="124220" y="511625"/>
                  <a:pt x="124220" y="511625"/>
                  <a:pt x="124220" y="511625"/>
                </a:cubicBezTo>
                <a:cubicBezTo>
                  <a:pt x="109790" y="516438"/>
                  <a:pt x="109790" y="516438"/>
                  <a:pt x="109790" y="516438"/>
                </a:cubicBezTo>
                <a:cubicBezTo>
                  <a:pt x="108828" y="514513"/>
                  <a:pt x="108828" y="514513"/>
                  <a:pt x="108828" y="514513"/>
                </a:cubicBezTo>
                <a:cubicBezTo>
                  <a:pt x="112676" y="512587"/>
                  <a:pt x="114600" y="509699"/>
                  <a:pt x="116524" y="506811"/>
                </a:cubicBezTo>
                <a:cubicBezTo>
                  <a:pt x="117486" y="504885"/>
                  <a:pt x="117486" y="501034"/>
                  <a:pt x="116524" y="498145"/>
                </a:cubicBezTo>
                <a:cubicBezTo>
                  <a:pt x="115562" y="494294"/>
                  <a:pt x="112676" y="491406"/>
                  <a:pt x="108828" y="490444"/>
                </a:cubicBezTo>
                <a:cubicBezTo>
                  <a:pt x="104018" y="489480"/>
                  <a:pt x="99209" y="490444"/>
                  <a:pt x="92474" y="492369"/>
                </a:cubicBezTo>
                <a:cubicBezTo>
                  <a:pt x="85740" y="494294"/>
                  <a:pt x="79968" y="497183"/>
                  <a:pt x="77081" y="500071"/>
                </a:cubicBezTo>
                <a:cubicBezTo>
                  <a:pt x="74196" y="503922"/>
                  <a:pt x="73235" y="507773"/>
                  <a:pt x="75159" y="511625"/>
                </a:cubicBezTo>
                <a:cubicBezTo>
                  <a:pt x="76120" y="513550"/>
                  <a:pt x="77081" y="516438"/>
                  <a:pt x="79968" y="518364"/>
                </a:cubicBezTo>
                <a:cubicBezTo>
                  <a:pt x="81892" y="520290"/>
                  <a:pt x="84778" y="521252"/>
                  <a:pt x="87664" y="522215"/>
                </a:cubicBezTo>
                <a:cubicBezTo>
                  <a:pt x="86702" y="525103"/>
                  <a:pt x="86702" y="525103"/>
                  <a:pt x="86702" y="525103"/>
                </a:cubicBezTo>
                <a:cubicBezTo>
                  <a:pt x="82854" y="524140"/>
                  <a:pt x="79005" y="522215"/>
                  <a:pt x="76120" y="519327"/>
                </a:cubicBezTo>
                <a:cubicBezTo>
                  <a:pt x="73235" y="516438"/>
                  <a:pt x="70348" y="512587"/>
                  <a:pt x="69386" y="508737"/>
                </a:cubicBezTo>
                <a:cubicBezTo>
                  <a:pt x="68424" y="504885"/>
                  <a:pt x="67462" y="501997"/>
                  <a:pt x="68424" y="499107"/>
                </a:cubicBezTo>
                <a:cubicBezTo>
                  <a:pt x="68424" y="496219"/>
                  <a:pt x="69386" y="493332"/>
                  <a:pt x="70348" y="490444"/>
                </a:cubicBezTo>
                <a:cubicBezTo>
                  <a:pt x="72272" y="486592"/>
                  <a:pt x="74196" y="484666"/>
                  <a:pt x="77081" y="481778"/>
                </a:cubicBezTo>
                <a:cubicBezTo>
                  <a:pt x="79968" y="479852"/>
                  <a:pt x="82854" y="477926"/>
                  <a:pt x="86702" y="476964"/>
                </a:cubicBezTo>
                <a:close/>
                <a:moveTo>
                  <a:pt x="99209" y="429788"/>
                </a:moveTo>
                <a:cubicBezTo>
                  <a:pt x="101131" y="429788"/>
                  <a:pt x="101131" y="429788"/>
                  <a:pt x="101131" y="429788"/>
                </a:cubicBezTo>
                <a:cubicBezTo>
                  <a:pt x="105942" y="457708"/>
                  <a:pt x="105942" y="457708"/>
                  <a:pt x="105942" y="457708"/>
                </a:cubicBezTo>
                <a:cubicBezTo>
                  <a:pt x="104018" y="457708"/>
                  <a:pt x="104018" y="457708"/>
                  <a:pt x="104018" y="457708"/>
                </a:cubicBezTo>
                <a:cubicBezTo>
                  <a:pt x="104018" y="454820"/>
                  <a:pt x="103055" y="453857"/>
                  <a:pt x="101131" y="452893"/>
                </a:cubicBezTo>
                <a:cubicBezTo>
                  <a:pt x="100170" y="451932"/>
                  <a:pt x="98246" y="451932"/>
                  <a:pt x="96322" y="452893"/>
                </a:cubicBezTo>
                <a:cubicBezTo>
                  <a:pt x="64576" y="457708"/>
                  <a:pt x="64576" y="457708"/>
                  <a:pt x="64576" y="457708"/>
                </a:cubicBezTo>
                <a:cubicBezTo>
                  <a:pt x="62652" y="458671"/>
                  <a:pt x="60728" y="459635"/>
                  <a:pt x="59766" y="460597"/>
                </a:cubicBezTo>
                <a:cubicBezTo>
                  <a:pt x="58804" y="461559"/>
                  <a:pt x="58804" y="463485"/>
                  <a:pt x="58804" y="465411"/>
                </a:cubicBezTo>
                <a:cubicBezTo>
                  <a:pt x="56879" y="465411"/>
                  <a:pt x="56879" y="465411"/>
                  <a:pt x="56879" y="465411"/>
                </a:cubicBezTo>
                <a:cubicBezTo>
                  <a:pt x="52070" y="438454"/>
                  <a:pt x="52070" y="438454"/>
                  <a:pt x="52070" y="438454"/>
                </a:cubicBezTo>
                <a:cubicBezTo>
                  <a:pt x="53994" y="437490"/>
                  <a:pt x="53994" y="437490"/>
                  <a:pt x="53994" y="437490"/>
                </a:cubicBezTo>
                <a:cubicBezTo>
                  <a:pt x="54955" y="440378"/>
                  <a:pt x="54955" y="441342"/>
                  <a:pt x="56879" y="442304"/>
                </a:cubicBezTo>
                <a:cubicBezTo>
                  <a:pt x="57842" y="443267"/>
                  <a:pt x="59766" y="443267"/>
                  <a:pt x="62652" y="443267"/>
                </a:cubicBezTo>
                <a:cubicBezTo>
                  <a:pt x="93436" y="437490"/>
                  <a:pt x="93436" y="437490"/>
                  <a:pt x="93436" y="437490"/>
                </a:cubicBezTo>
                <a:cubicBezTo>
                  <a:pt x="95360" y="436527"/>
                  <a:pt x="97285" y="436527"/>
                  <a:pt x="98246" y="434602"/>
                </a:cubicBezTo>
                <a:cubicBezTo>
                  <a:pt x="99209" y="433639"/>
                  <a:pt x="99209" y="431712"/>
                  <a:pt x="99209" y="429788"/>
                </a:cubicBezTo>
                <a:close/>
                <a:moveTo>
                  <a:pt x="678335" y="427862"/>
                </a:moveTo>
                <a:cubicBezTo>
                  <a:pt x="690842" y="430750"/>
                  <a:pt x="690842" y="430750"/>
                  <a:pt x="690842" y="430750"/>
                </a:cubicBezTo>
                <a:cubicBezTo>
                  <a:pt x="689881" y="432676"/>
                  <a:pt x="689881" y="432676"/>
                  <a:pt x="689881" y="432676"/>
                </a:cubicBezTo>
                <a:cubicBezTo>
                  <a:pt x="686994" y="432676"/>
                  <a:pt x="684108" y="432676"/>
                  <a:pt x="682184" y="433639"/>
                </a:cubicBezTo>
                <a:cubicBezTo>
                  <a:pt x="680259" y="434602"/>
                  <a:pt x="679298" y="437490"/>
                  <a:pt x="678335" y="440378"/>
                </a:cubicBezTo>
                <a:cubicBezTo>
                  <a:pt x="677374" y="443267"/>
                  <a:pt x="677374" y="443267"/>
                  <a:pt x="677374" y="443267"/>
                </a:cubicBezTo>
                <a:cubicBezTo>
                  <a:pt x="713930" y="451932"/>
                  <a:pt x="713930" y="451932"/>
                  <a:pt x="713930" y="451932"/>
                </a:cubicBezTo>
                <a:cubicBezTo>
                  <a:pt x="716816" y="452893"/>
                  <a:pt x="718740" y="452893"/>
                  <a:pt x="719701" y="451932"/>
                </a:cubicBezTo>
                <a:cubicBezTo>
                  <a:pt x="720664" y="450969"/>
                  <a:pt x="721625" y="450005"/>
                  <a:pt x="722588" y="447117"/>
                </a:cubicBezTo>
                <a:cubicBezTo>
                  <a:pt x="724512" y="448080"/>
                  <a:pt x="724512" y="448080"/>
                  <a:pt x="724512" y="448080"/>
                </a:cubicBezTo>
                <a:cubicBezTo>
                  <a:pt x="717779" y="475038"/>
                  <a:pt x="717779" y="475038"/>
                  <a:pt x="717779" y="475038"/>
                </a:cubicBezTo>
                <a:cubicBezTo>
                  <a:pt x="715855" y="475038"/>
                  <a:pt x="715855" y="475038"/>
                  <a:pt x="715855" y="475038"/>
                </a:cubicBezTo>
                <a:cubicBezTo>
                  <a:pt x="716816" y="472150"/>
                  <a:pt x="716816" y="471187"/>
                  <a:pt x="715855" y="469262"/>
                </a:cubicBezTo>
                <a:cubicBezTo>
                  <a:pt x="714892" y="468299"/>
                  <a:pt x="712968" y="467336"/>
                  <a:pt x="711044" y="467336"/>
                </a:cubicBezTo>
                <a:cubicBezTo>
                  <a:pt x="674487" y="458671"/>
                  <a:pt x="674487" y="458671"/>
                  <a:pt x="674487" y="458671"/>
                </a:cubicBezTo>
                <a:cubicBezTo>
                  <a:pt x="673525" y="461559"/>
                  <a:pt x="673525" y="461559"/>
                  <a:pt x="673525" y="461559"/>
                </a:cubicBezTo>
                <a:cubicBezTo>
                  <a:pt x="672563" y="465411"/>
                  <a:pt x="673525" y="467336"/>
                  <a:pt x="674487" y="469262"/>
                </a:cubicBezTo>
                <a:cubicBezTo>
                  <a:pt x="675450" y="471187"/>
                  <a:pt x="677374" y="473113"/>
                  <a:pt x="680259" y="474076"/>
                </a:cubicBezTo>
                <a:cubicBezTo>
                  <a:pt x="680259" y="476001"/>
                  <a:pt x="680259" y="476001"/>
                  <a:pt x="680259" y="476001"/>
                </a:cubicBezTo>
                <a:cubicBezTo>
                  <a:pt x="667753" y="473113"/>
                  <a:pt x="667753" y="473113"/>
                  <a:pt x="667753" y="473113"/>
                </a:cubicBezTo>
                <a:cubicBezTo>
                  <a:pt x="678335" y="427862"/>
                  <a:pt x="678335" y="427862"/>
                  <a:pt x="678335" y="427862"/>
                </a:cubicBezTo>
                <a:close/>
                <a:moveTo>
                  <a:pt x="47261" y="378760"/>
                </a:moveTo>
                <a:cubicBezTo>
                  <a:pt x="65538" y="378760"/>
                  <a:pt x="65538" y="378760"/>
                  <a:pt x="65538" y="378760"/>
                </a:cubicBezTo>
                <a:cubicBezTo>
                  <a:pt x="65538" y="380685"/>
                  <a:pt x="65538" y="380685"/>
                  <a:pt x="65538" y="380685"/>
                </a:cubicBezTo>
                <a:cubicBezTo>
                  <a:pt x="61690" y="381648"/>
                  <a:pt x="57842" y="383574"/>
                  <a:pt x="54955" y="386462"/>
                </a:cubicBezTo>
                <a:cubicBezTo>
                  <a:pt x="52070" y="390313"/>
                  <a:pt x="51109" y="394164"/>
                  <a:pt x="51109" y="398015"/>
                </a:cubicBezTo>
                <a:cubicBezTo>
                  <a:pt x="51109" y="400903"/>
                  <a:pt x="52070" y="403791"/>
                  <a:pt x="53031" y="404755"/>
                </a:cubicBezTo>
                <a:cubicBezTo>
                  <a:pt x="53994" y="406681"/>
                  <a:pt x="55918" y="407643"/>
                  <a:pt x="57842" y="407643"/>
                </a:cubicBezTo>
                <a:cubicBezTo>
                  <a:pt x="60728" y="407643"/>
                  <a:pt x="64576" y="403791"/>
                  <a:pt x="67462" y="395127"/>
                </a:cubicBezTo>
                <a:cubicBezTo>
                  <a:pt x="68424" y="394164"/>
                  <a:pt x="68424" y="394164"/>
                  <a:pt x="68424" y="393202"/>
                </a:cubicBezTo>
                <a:cubicBezTo>
                  <a:pt x="71310" y="387425"/>
                  <a:pt x="73235" y="383574"/>
                  <a:pt x="76120" y="381648"/>
                </a:cubicBezTo>
                <a:cubicBezTo>
                  <a:pt x="77081" y="380685"/>
                  <a:pt x="78044" y="379722"/>
                  <a:pt x="79968" y="379722"/>
                </a:cubicBezTo>
                <a:cubicBezTo>
                  <a:pt x="80929" y="378760"/>
                  <a:pt x="81892" y="378760"/>
                  <a:pt x="83816" y="378760"/>
                </a:cubicBezTo>
                <a:cubicBezTo>
                  <a:pt x="88626" y="378760"/>
                  <a:pt x="92474" y="380685"/>
                  <a:pt x="95360" y="383574"/>
                </a:cubicBezTo>
                <a:cubicBezTo>
                  <a:pt x="98246" y="387425"/>
                  <a:pt x="100170" y="391276"/>
                  <a:pt x="100170" y="397053"/>
                </a:cubicBezTo>
                <a:cubicBezTo>
                  <a:pt x="100170" y="399941"/>
                  <a:pt x="99209" y="402829"/>
                  <a:pt x="98246" y="406681"/>
                </a:cubicBezTo>
                <a:cubicBezTo>
                  <a:pt x="97285" y="409569"/>
                  <a:pt x="96322" y="411495"/>
                  <a:pt x="96322" y="411495"/>
                </a:cubicBezTo>
                <a:cubicBezTo>
                  <a:pt x="96322" y="412457"/>
                  <a:pt x="97285" y="412457"/>
                  <a:pt x="97285" y="413421"/>
                </a:cubicBezTo>
                <a:cubicBezTo>
                  <a:pt x="98246" y="413421"/>
                  <a:pt x="98246" y="413421"/>
                  <a:pt x="100170" y="413421"/>
                </a:cubicBezTo>
                <a:cubicBezTo>
                  <a:pt x="100170" y="415346"/>
                  <a:pt x="100170" y="415346"/>
                  <a:pt x="100170" y="415346"/>
                </a:cubicBezTo>
                <a:cubicBezTo>
                  <a:pt x="83816" y="416309"/>
                  <a:pt x="83816" y="416309"/>
                  <a:pt x="83816" y="416309"/>
                </a:cubicBezTo>
                <a:cubicBezTo>
                  <a:pt x="83816" y="414383"/>
                  <a:pt x="83816" y="414383"/>
                  <a:pt x="83816" y="414383"/>
                </a:cubicBezTo>
                <a:cubicBezTo>
                  <a:pt x="87664" y="413421"/>
                  <a:pt x="90550" y="411495"/>
                  <a:pt x="93436" y="408606"/>
                </a:cubicBezTo>
                <a:cubicBezTo>
                  <a:pt x="95360" y="405718"/>
                  <a:pt x="96322" y="401867"/>
                  <a:pt x="96322" y="398015"/>
                </a:cubicBezTo>
                <a:cubicBezTo>
                  <a:pt x="96322" y="396090"/>
                  <a:pt x="96322" y="394164"/>
                  <a:pt x="94398" y="392240"/>
                </a:cubicBezTo>
                <a:cubicBezTo>
                  <a:pt x="93436" y="391276"/>
                  <a:pt x="92474" y="390313"/>
                  <a:pt x="90550" y="390313"/>
                </a:cubicBezTo>
                <a:cubicBezTo>
                  <a:pt x="87664" y="390313"/>
                  <a:pt x="84778" y="393202"/>
                  <a:pt x="82854" y="399941"/>
                </a:cubicBezTo>
                <a:cubicBezTo>
                  <a:pt x="81892" y="400903"/>
                  <a:pt x="81892" y="400903"/>
                  <a:pt x="81892" y="400903"/>
                </a:cubicBezTo>
                <a:cubicBezTo>
                  <a:pt x="79968" y="404755"/>
                  <a:pt x="79005" y="408606"/>
                  <a:pt x="78044" y="410533"/>
                </a:cubicBezTo>
                <a:cubicBezTo>
                  <a:pt x="77081" y="411495"/>
                  <a:pt x="76120" y="413421"/>
                  <a:pt x="75159" y="414383"/>
                </a:cubicBezTo>
                <a:cubicBezTo>
                  <a:pt x="73235" y="415346"/>
                  <a:pt x="72272" y="416309"/>
                  <a:pt x="70348" y="417271"/>
                </a:cubicBezTo>
                <a:cubicBezTo>
                  <a:pt x="68424" y="418234"/>
                  <a:pt x="66500" y="418234"/>
                  <a:pt x="64576" y="418234"/>
                </a:cubicBezTo>
                <a:cubicBezTo>
                  <a:pt x="59766" y="418234"/>
                  <a:pt x="55918" y="417271"/>
                  <a:pt x="53031" y="413421"/>
                </a:cubicBezTo>
                <a:cubicBezTo>
                  <a:pt x="49185" y="409569"/>
                  <a:pt x="48222" y="405718"/>
                  <a:pt x="48222" y="399941"/>
                </a:cubicBezTo>
                <a:cubicBezTo>
                  <a:pt x="48222" y="397053"/>
                  <a:pt x="48222" y="393202"/>
                  <a:pt x="49185" y="389350"/>
                </a:cubicBezTo>
                <a:cubicBezTo>
                  <a:pt x="50146" y="386462"/>
                  <a:pt x="51109" y="384536"/>
                  <a:pt x="51109" y="384536"/>
                </a:cubicBezTo>
                <a:cubicBezTo>
                  <a:pt x="51109" y="383574"/>
                  <a:pt x="50146" y="382612"/>
                  <a:pt x="50146" y="381648"/>
                </a:cubicBezTo>
                <a:cubicBezTo>
                  <a:pt x="49185" y="381648"/>
                  <a:pt x="48222" y="381648"/>
                  <a:pt x="47261" y="381648"/>
                </a:cubicBezTo>
                <a:cubicBezTo>
                  <a:pt x="47261" y="378760"/>
                  <a:pt x="47261" y="378760"/>
                  <a:pt x="47261" y="378760"/>
                </a:cubicBezTo>
                <a:close/>
                <a:moveTo>
                  <a:pt x="679298" y="372982"/>
                </a:moveTo>
                <a:cubicBezTo>
                  <a:pt x="681222" y="372982"/>
                  <a:pt x="681222" y="372982"/>
                  <a:pt x="681222" y="372982"/>
                </a:cubicBezTo>
                <a:cubicBezTo>
                  <a:pt x="681222" y="373946"/>
                  <a:pt x="681222" y="373946"/>
                  <a:pt x="681222" y="373946"/>
                </a:cubicBezTo>
                <a:cubicBezTo>
                  <a:pt x="681222" y="373946"/>
                  <a:pt x="681222" y="374909"/>
                  <a:pt x="682184" y="375870"/>
                </a:cubicBezTo>
                <a:cubicBezTo>
                  <a:pt x="682184" y="376834"/>
                  <a:pt x="683146" y="377797"/>
                  <a:pt x="685070" y="378760"/>
                </a:cubicBezTo>
                <a:lnTo>
                  <a:pt x="705272" y="389350"/>
                </a:lnTo>
                <a:cubicBezTo>
                  <a:pt x="719701" y="390313"/>
                  <a:pt x="719701" y="390313"/>
                  <a:pt x="719701" y="390313"/>
                </a:cubicBezTo>
                <a:cubicBezTo>
                  <a:pt x="721625" y="390313"/>
                  <a:pt x="723549" y="389350"/>
                  <a:pt x="724512" y="388388"/>
                </a:cubicBezTo>
                <a:cubicBezTo>
                  <a:pt x="725474" y="387425"/>
                  <a:pt x="726436" y="385500"/>
                  <a:pt x="726436" y="383574"/>
                </a:cubicBezTo>
                <a:cubicBezTo>
                  <a:pt x="728360" y="383574"/>
                  <a:pt x="728360" y="383574"/>
                  <a:pt x="728360" y="383574"/>
                </a:cubicBezTo>
                <a:cubicBezTo>
                  <a:pt x="728360" y="411495"/>
                  <a:pt x="728360" y="411495"/>
                  <a:pt x="728360" y="411495"/>
                </a:cubicBezTo>
                <a:cubicBezTo>
                  <a:pt x="726436" y="411495"/>
                  <a:pt x="726436" y="411495"/>
                  <a:pt x="726436" y="411495"/>
                </a:cubicBezTo>
                <a:cubicBezTo>
                  <a:pt x="726436" y="409569"/>
                  <a:pt x="725474" y="407643"/>
                  <a:pt x="724512" y="406681"/>
                </a:cubicBezTo>
                <a:cubicBezTo>
                  <a:pt x="723549" y="405718"/>
                  <a:pt x="721625" y="405718"/>
                  <a:pt x="718740" y="405718"/>
                </a:cubicBezTo>
                <a:cubicBezTo>
                  <a:pt x="708158" y="404755"/>
                  <a:pt x="708158" y="404755"/>
                  <a:pt x="708158" y="404755"/>
                </a:cubicBezTo>
                <a:cubicBezTo>
                  <a:pt x="685070" y="417271"/>
                  <a:pt x="685070" y="417271"/>
                  <a:pt x="685070" y="417271"/>
                </a:cubicBezTo>
                <a:cubicBezTo>
                  <a:pt x="683146" y="418234"/>
                  <a:pt x="682184" y="419197"/>
                  <a:pt x="681222" y="420160"/>
                </a:cubicBezTo>
                <a:cubicBezTo>
                  <a:pt x="680259" y="421122"/>
                  <a:pt x="680259" y="422084"/>
                  <a:pt x="680259" y="424011"/>
                </a:cubicBezTo>
                <a:cubicBezTo>
                  <a:pt x="678335" y="424011"/>
                  <a:pt x="678335" y="424011"/>
                  <a:pt x="678335" y="424011"/>
                </a:cubicBezTo>
                <a:cubicBezTo>
                  <a:pt x="678335" y="398015"/>
                  <a:pt x="678335" y="398015"/>
                  <a:pt x="678335" y="398015"/>
                </a:cubicBezTo>
                <a:cubicBezTo>
                  <a:pt x="680259" y="398015"/>
                  <a:pt x="680259" y="398015"/>
                  <a:pt x="680259" y="398015"/>
                </a:cubicBezTo>
                <a:cubicBezTo>
                  <a:pt x="680259" y="398978"/>
                  <a:pt x="680259" y="399941"/>
                  <a:pt x="681222" y="400903"/>
                </a:cubicBezTo>
                <a:cubicBezTo>
                  <a:pt x="681222" y="400903"/>
                  <a:pt x="682184" y="401867"/>
                  <a:pt x="682184" y="401867"/>
                </a:cubicBezTo>
                <a:cubicBezTo>
                  <a:pt x="683146" y="401867"/>
                  <a:pt x="683146" y="401867"/>
                  <a:pt x="683146" y="401867"/>
                </a:cubicBezTo>
                <a:cubicBezTo>
                  <a:pt x="684108" y="400903"/>
                  <a:pt x="684108" y="400903"/>
                  <a:pt x="684108" y="400903"/>
                </a:cubicBezTo>
                <a:cubicBezTo>
                  <a:pt x="702386" y="392240"/>
                  <a:pt x="702386" y="392240"/>
                  <a:pt x="702386" y="392240"/>
                </a:cubicBezTo>
                <a:cubicBezTo>
                  <a:pt x="686032" y="382612"/>
                  <a:pt x="686032" y="382612"/>
                  <a:pt x="686032" y="382612"/>
                </a:cubicBezTo>
                <a:cubicBezTo>
                  <a:pt x="685070" y="382612"/>
                  <a:pt x="685070" y="382612"/>
                  <a:pt x="685070" y="382612"/>
                </a:cubicBezTo>
                <a:cubicBezTo>
                  <a:pt x="684108" y="381648"/>
                  <a:pt x="684108" y="381648"/>
                  <a:pt x="683146" y="381648"/>
                </a:cubicBezTo>
                <a:cubicBezTo>
                  <a:pt x="682184" y="381648"/>
                  <a:pt x="682184" y="382612"/>
                  <a:pt x="681222" y="383574"/>
                </a:cubicBezTo>
                <a:cubicBezTo>
                  <a:pt x="681222" y="383574"/>
                  <a:pt x="681222" y="385500"/>
                  <a:pt x="681222" y="386462"/>
                </a:cubicBezTo>
                <a:cubicBezTo>
                  <a:pt x="681222" y="387425"/>
                  <a:pt x="681222" y="387425"/>
                  <a:pt x="681222" y="387425"/>
                </a:cubicBezTo>
                <a:cubicBezTo>
                  <a:pt x="679298" y="387425"/>
                  <a:pt x="679298" y="387425"/>
                  <a:pt x="679298" y="387425"/>
                </a:cubicBezTo>
                <a:cubicBezTo>
                  <a:pt x="679298" y="372982"/>
                  <a:pt x="679298" y="372982"/>
                  <a:pt x="679298" y="372982"/>
                </a:cubicBezTo>
                <a:close/>
                <a:moveTo>
                  <a:pt x="2015947" y="351961"/>
                </a:moveTo>
                <a:cubicBezTo>
                  <a:pt x="2018424" y="350817"/>
                  <a:pt x="2022207" y="351058"/>
                  <a:pt x="2027732" y="353466"/>
                </a:cubicBezTo>
                <a:cubicBezTo>
                  <a:pt x="2027732" y="353466"/>
                  <a:pt x="2080570" y="377546"/>
                  <a:pt x="2091138" y="385252"/>
                </a:cubicBezTo>
                <a:cubicBezTo>
                  <a:pt x="2102667" y="392957"/>
                  <a:pt x="2114194" y="424743"/>
                  <a:pt x="2086334" y="434376"/>
                </a:cubicBezTo>
                <a:cubicBezTo>
                  <a:pt x="2058474" y="444970"/>
                  <a:pt x="2026770" y="394884"/>
                  <a:pt x="2017163" y="378510"/>
                </a:cubicBezTo>
                <a:cubicBezTo>
                  <a:pt x="2012840" y="371284"/>
                  <a:pt x="2008516" y="355392"/>
                  <a:pt x="2015947" y="351961"/>
                </a:cubicBezTo>
                <a:close/>
                <a:moveTo>
                  <a:pt x="365876" y="333600"/>
                </a:moveTo>
                <a:cubicBezTo>
                  <a:pt x="380277" y="334562"/>
                  <a:pt x="382198" y="344192"/>
                  <a:pt x="383156" y="354781"/>
                </a:cubicBezTo>
                <a:cubicBezTo>
                  <a:pt x="383156" y="409659"/>
                  <a:pt x="383156" y="464537"/>
                  <a:pt x="383156" y="519415"/>
                </a:cubicBezTo>
                <a:cubicBezTo>
                  <a:pt x="383156" y="519415"/>
                  <a:pt x="383156" y="519415"/>
                  <a:pt x="397560" y="519415"/>
                </a:cubicBezTo>
                <a:cubicBezTo>
                  <a:pt x="397560" y="464537"/>
                  <a:pt x="397560" y="409659"/>
                  <a:pt x="397560" y="354781"/>
                </a:cubicBezTo>
                <a:cubicBezTo>
                  <a:pt x="397560" y="344192"/>
                  <a:pt x="399478" y="334562"/>
                  <a:pt x="413880" y="333600"/>
                </a:cubicBezTo>
                <a:cubicBezTo>
                  <a:pt x="424442" y="333600"/>
                  <a:pt x="432123" y="340338"/>
                  <a:pt x="432123" y="354781"/>
                </a:cubicBezTo>
                <a:cubicBezTo>
                  <a:pt x="434042" y="403882"/>
                  <a:pt x="435003" y="452984"/>
                  <a:pt x="435963" y="502086"/>
                </a:cubicBezTo>
                <a:cubicBezTo>
                  <a:pt x="436923" y="531931"/>
                  <a:pt x="422521" y="556000"/>
                  <a:pt x="389879" y="556000"/>
                </a:cubicBezTo>
                <a:cubicBezTo>
                  <a:pt x="358195" y="556000"/>
                  <a:pt x="343793" y="531931"/>
                  <a:pt x="344753" y="502086"/>
                </a:cubicBezTo>
                <a:cubicBezTo>
                  <a:pt x="345713" y="452984"/>
                  <a:pt x="346673" y="403882"/>
                  <a:pt x="347633" y="354781"/>
                </a:cubicBezTo>
                <a:cubicBezTo>
                  <a:pt x="347633" y="340338"/>
                  <a:pt x="356274" y="333600"/>
                  <a:pt x="365876" y="333600"/>
                </a:cubicBezTo>
                <a:close/>
                <a:moveTo>
                  <a:pt x="2378025" y="305435"/>
                </a:moveTo>
                <a:cubicBezTo>
                  <a:pt x="2388605" y="305435"/>
                  <a:pt x="2388605" y="320853"/>
                  <a:pt x="2385720" y="327598"/>
                </a:cubicBezTo>
                <a:cubicBezTo>
                  <a:pt x="2382835" y="334343"/>
                  <a:pt x="2377065" y="344942"/>
                  <a:pt x="2373219" y="349761"/>
                </a:cubicBezTo>
                <a:cubicBezTo>
                  <a:pt x="2370333" y="354578"/>
                  <a:pt x="2385720" y="357469"/>
                  <a:pt x="2385720" y="357469"/>
                </a:cubicBezTo>
                <a:cubicBezTo>
                  <a:pt x="2385720" y="357469"/>
                  <a:pt x="2409763" y="351687"/>
                  <a:pt x="2419380" y="352651"/>
                </a:cubicBezTo>
                <a:cubicBezTo>
                  <a:pt x="2428036" y="353615"/>
                  <a:pt x="2429960" y="367105"/>
                  <a:pt x="2428036" y="377704"/>
                </a:cubicBezTo>
                <a:cubicBezTo>
                  <a:pt x="2426111" y="388304"/>
                  <a:pt x="2400146" y="384449"/>
                  <a:pt x="2394375" y="383485"/>
                </a:cubicBezTo>
                <a:cubicBezTo>
                  <a:pt x="2388605" y="382521"/>
                  <a:pt x="2392451" y="393122"/>
                  <a:pt x="2390529" y="398903"/>
                </a:cubicBezTo>
                <a:cubicBezTo>
                  <a:pt x="2389567" y="404686"/>
                  <a:pt x="2389567" y="414321"/>
                  <a:pt x="2384758" y="433592"/>
                </a:cubicBezTo>
                <a:cubicBezTo>
                  <a:pt x="2379950" y="451902"/>
                  <a:pt x="2366486" y="464428"/>
                  <a:pt x="2358793" y="468282"/>
                </a:cubicBezTo>
                <a:cubicBezTo>
                  <a:pt x="2350138" y="472136"/>
                  <a:pt x="2334750" y="462500"/>
                  <a:pt x="2330903" y="455755"/>
                </a:cubicBezTo>
                <a:cubicBezTo>
                  <a:pt x="2328018" y="449010"/>
                  <a:pt x="2321286" y="449974"/>
                  <a:pt x="2318400" y="439374"/>
                </a:cubicBezTo>
                <a:cubicBezTo>
                  <a:pt x="2314553" y="428775"/>
                  <a:pt x="2332826" y="435520"/>
                  <a:pt x="2340520" y="439374"/>
                </a:cubicBezTo>
                <a:cubicBezTo>
                  <a:pt x="2347252" y="442265"/>
                  <a:pt x="2359754" y="442265"/>
                  <a:pt x="2366486" y="440338"/>
                </a:cubicBezTo>
                <a:cubicBezTo>
                  <a:pt x="2373219" y="437446"/>
                  <a:pt x="2378025" y="413357"/>
                  <a:pt x="2378025" y="404686"/>
                </a:cubicBezTo>
                <a:cubicBezTo>
                  <a:pt x="2378988" y="395049"/>
                  <a:pt x="2372256" y="388304"/>
                  <a:pt x="2369370" y="387340"/>
                </a:cubicBezTo>
                <a:cubicBezTo>
                  <a:pt x="2366486" y="386377"/>
                  <a:pt x="2353984" y="392158"/>
                  <a:pt x="2342443" y="397941"/>
                </a:cubicBezTo>
                <a:cubicBezTo>
                  <a:pt x="2331864" y="403722"/>
                  <a:pt x="2324171" y="410467"/>
                  <a:pt x="2315515" y="412394"/>
                </a:cubicBezTo>
                <a:cubicBezTo>
                  <a:pt x="2305898" y="414321"/>
                  <a:pt x="2294358" y="404686"/>
                  <a:pt x="2292434" y="395049"/>
                </a:cubicBezTo>
                <a:cubicBezTo>
                  <a:pt x="2290511" y="385413"/>
                  <a:pt x="2317439" y="384449"/>
                  <a:pt x="2322247" y="383485"/>
                </a:cubicBezTo>
                <a:cubicBezTo>
                  <a:pt x="2328018" y="382521"/>
                  <a:pt x="2360715" y="367105"/>
                  <a:pt x="2360715" y="367105"/>
                </a:cubicBezTo>
                <a:cubicBezTo>
                  <a:pt x="2362639" y="359396"/>
                  <a:pt x="2366486" y="339161"/>
                  <a:pt x="2353984" y="337235"/>
                </a:cubicBezTo>
                <a:cubicBezTo>
                  <a:pt x="2346289" y="336271"/>
                  <a:pt x="2341481" y="346870"/>
                  <a:pt x="2334750" y="346870"/>
                </a:cubicBezTo>
                <a:cubicBezTo>
                  <a:pt x="2328018" y="346870"/>
                  <a:pt x="2323208" y="340124"/>
                  <a:pt x="2322247" y="332416"/>
                </a:cubicBezTo>
                <a:cubicBezTo>
                  <a:pt x="2322247" y="324707"/>
                  <a:pt x="2331864" y="320853"/>
                  <a:pt x="2338596" y="318925"/>
                </a:cubicBezTo>
                <a:cubicBezTo>
                  <a:pt x="2344367" y="317962"/>
                  <a:pt x="2367448" y="306399"/>
                  <a:pt x="2378025" y="305435"/>
                </a:cubicBezTo>
                <a:close/>
                <a:moveTo>
                  <a:pt x="1255880" y="271686"/>
                </a:moveTo>
                <a:cubicBezTo>
                  <a:pt x="1236645" y="269759"/>
                  <a:pt x="1224142" y="270723"/>
                  <a:pt x="1207792" y="273613"/>
                </a:cubicBezTo>
                <a:cubicBezTo>
                  <a:pt x="1211638" y="278427"/>
                  <a:pt x="1211638" y="278427"/>
                  <a:pt x="1218371" y="288058"/>
                </a:cubicBezTo>
                <a:cubicBezTo>
                  <a:pt x="1226066" y="298649"/>
                  <a:pt x="1231836" y="308280"/>
                  <a:pt x="1217409" y="316948"/>
                </a:cubicBezTo>
                <a:cubicBezTo>
                  <a:pt x="1202982" y="325615"/>
                  <a:pt x="1163549" y="350653"/>
                  <a:pt x="1169319" y="349689"/>
                </a:cubicBezTo>
                <a:cubicBezTo>
                  <a:pt x="1175090" y="347764"/>
                  <a:pt x="1178937" y="350653"/>
                  <a:pt x="1178937" y="350653"/>
                </a:cubicBezTo>
                <a:cubicBezTo>
                  <a:pt x="1178937" y="350653"/>
                  <a:pt x="1194326" y="343912"/>
                  <a:pt x="1202982" y="352579"/>
                </a:cubicBezTo>
                <a:cubicBezTo>
                  <a:pt x="1211638" y="362209"/>
                  <a:pt x="1214523" y="369913"/>
                  <a:pt x="1222218" y="367024"/>
                </a:cubicBezTo>
                <a:cubicBezTo>
                  <a:pt x="1229912" y="363172"/>
                  <a:pt x="1265498" y="343912"/>
                  <a:pt x="1278001" y="338134"/>
                </a:cubicBezTo>
                <a:cubicBezTo>
                  <a:pt x="1289543" y="331393"/>
                  <a:pt x="1334747" y="314058"/>
                  <a:pt x="1326091" y="302503"/>
                </a:cubicBezTo>
                <a:cubicBezTo>
                  <a:pt x="1310702" y="281316"/>
                  <a:pt x="1280886" y="273613"/>
                  <a:pt x="1255880" y="271686"/>
                </a:cubicBezTo>
                <a:close/>
                <a:moveTo>
                  <a:pt x="644639" y="251664"/>
                </a:moveTo>
                <a:cubicBezTo>
                  <a:pt x="647532" y="249737"/>
                  <a:pt x="649461" y="257443"/>
                  <a:pt x="650425" y="258406"/>
                </a:cubicBezTo>
                <a:cubicBezTo>
                  <a:pt x="651391" y="260333"/>
                  <a:pt x="658141" y="267075"/>
                  <a:pt x="658141" y="267075"/>
                </a:cubicBezTo>
                <a:cubicBezTo>
                  <a:pt x="660070" y="267075"/>
                  <a:pt x="665857" y="266112"/>
                  <a:pt x="664893" y="263221"/>
                </a:cubicBezTo>
                <a:cubicBezTo>
                  <a:pt x="664893" y="261296"/>
                  <a:pt x="661035" y="260333"/>
                  <a:pt x="661035" y="258406"/>
                </a:cubicBezTo>
                <a:cubicBezTo>
                  <a:pt x="660070" y="257443"/>
                  <a:pt x="661999" y="255516"/>
                  <a:pt x="663928" y="254552"/>
                </a:cubicBezTo>
                <a:cubicBezTo>
                  <a:pt x="665857" y="253590"/>
                  <a:pt x="667786" y="255516"/>
                  <a:pt x="668752" y="257443"/>
                </a:cubicBezTo>
                <a:cubicBezTo>
                  <a:pt x="669715" y="259370"/>
                  <a:pt x="674538" y="264185"/>
                  <a:pt x="675502" y="267075"/>
                </a:cubicBezTo>
                <a:cubicBezTo>
                  <a:pt x="676467" y="269003"/>
                  <a:pt x="671645" y="270928"/>
                  <a:pt x="669715" y="270928"/>
                </a:cubicBezTo>
                <a:cubicBezTo>
                  <a:pt x="667786" y="269965"/>
                  <a:pt x="664893" y="269965"/>
                  <a:pt x="662964" y="269003"/>
                </a:cubicBezTo>
                <a:cubicBezTo>
                  <a:pt x="661999" y="269003"/>
                  <a:pt x="661999" y="272854"/>
                  <a:pt x="661999" y="272854"/>
                </a:cubicBezTo>
                <a:cubicBezTo>
                  <a:pt x="661999" y="272854"/>
                  <a:pt x="665857" y="278634"/>
                  <a:pt x="665857" y="281523"/>
                </a:cubicBezTo>
                <a:cubicBezTo>
                  <a:pt x="666822" y="283450"/>
                  <a:pt x="662964" y="285377"/>
                  <a:pt x="660070" y="285377"/>
                </a:cubicBezTo>
                <a:cubicBezTo>
                  <a:pt x="657177" y="286341"/>
                  <a:pt x="656212" y="278634"/>
                  <a:pt x="656212" y="277672"/>
                </a:cubicBezTo>
                <a:cubicBezTo>
                  <a:pt x="656212" y="275744"/>
                  <a:pt x="653318" y="277672"/>
                  <a:pt x="651391" y="277672"/>
                </a:cubicBezTo>
                <a:cubicBezTo>
                  <a:pt x="650425" y="277672"/>
                  <a:pt x="647532" y="278634"/>
                  <a:pt x="642710" y="278634"/>
                </a:cubicBezTo>
                <a:cubicBezTo>
                  <a:pt x="636923" y="278634"/>
                  <a:pt x="633065" y="276708"/>
                  <a:pt x="631135" y="274781"/>
                </a:cubicBezTo>
                <a:cubicBezTo>
                  <a:pt x="629208" y="272854"/>
                  <a:pt x="630171" y="268039"/>
                  <a:pt x="632101" y="267075"/>
                </a:cubicBezTo>
                <a:cubicBezTo>
                  <a:pt x="634028" y="265149"/>
                  <a:pt x="633065" y="263221"/>
                  <a:pt x="634994" y="262259"/>
                </a:cubicBezTo>
                <a:cubicBezTo>
                  <a:pt x="637887" y="260333"/>
                  <a:pt x="637887" y="265149"/>
                  <a:pt x="636923" y="268039"/>
                </a:cubicBezTo>
                <a:cubicBezTo>
                  <a:pt x="636923" y="269965"/>
                  <a:pt x="637887" y="272854"/>
                  <a:pt x="638852" y="274781"/>
                </a:cubicBezTo>
                <a:cubicBezTo>
                  <a:pt x="639816" y="275744"/>
                  <a:pt x="646568" y="275744"/>
                  <a:pt x="649461" y="274781"/>
                </a:cubicBezTo>
                <a:cubicBezTo>
                  <a:pt x="651391" y="273818"/>
                  <a:pt x="653318" y="271890"/>
                  <a:pt x="653318" y="270928"/>
                </a:cubicBezTo>
                <a:cubicBezTo>
                  <a:pt x="653318" y="269965"/>
                  <a:pt x="650425" y="267075"/>
                  <a:pt x="648498" y="265149"/>
                </a:cubicBezTo>
                <a:cubicBezTo>
                  <a:pt x="645603" y="262259"/>
                  <a:pt x="643674" y="261296"/>
                  <a:pt x="641745" y="259370"/>
                </a:cubicBezTo>
                <a:cubicBezTo>
                  <a:pt x="640781" y="256480"/>
                  <a:pt x="642710" y="252627"/>
                  <a:pt x="644639" y="251664"/>
                </a:cubicBezTo>
                <a:close/>
                <a:moveTo>
                  <a:pt x="1609644" y="240762"/>
                </a:moveTo>
                <a:cubicBezTo>
                  <a:pt x="1612891" y="240039"/>
                  <a:pt x="1616257" y="240521"/>
                  <a:pt x="1618662" y="241002"/>
                </a:cubicBezTo>
                <a:cubicBezTo>
                  <a:pt x="1623471" y="241002"/>
                  <a:pt x="1635013" y="243893"/>
                  <a:pt x="1638861" y="257385"/>
                </a:cubicBezTo>
                <a:cubicBezTo>
                  <a:pt x="1642708" y="270877"/>
                  <a:pt x="1645594" y="286295"/>
                  <a:pt x="1640784" y="297859"/>
                </a:cubicBezTo>
                <a:cubicBezTo>
                  <a:pt x="1635975" y="309424"/>
                  <a:pt x="1635975" y="319061"/>
                  <a:pt x="1638861" y="326770"/>
                </a:cubicBezTo>
                <a:cubicBezTo>
                  <a:pt x="1642708" y="335443"/>
                  <a:pt x="1638861" y="352789"/>
                  <a:pt x="1633090" y="366281"/>
                </a:cubicBezTo>
                <a:cubicBezTo>
                  <a:pt x="1627318" y="378809"/>
                  <a:pt x="1617701" y="385555"/>
                  <a:pt x="1612891" y="379772"/>
                </a:cubicBezTo>
                <a:cubicBezTo>
                  <a:pt x="1607119" y="373990"/>
                  <a:pt x="1608082" y="316170"/>
                  <a:pt x="1610004" y="307496"/>
                </a:cubicBezTo>
                <a:cubicBezTo>
                  <a:pt x="1610967" y="298823"/>
                  <a:pt x="1608082" y="289187"/>
                  <a:pt x="1605196" y="279550"/>
                </a:cubicBezTo>
                <a:cubicBezTo>
                  <a:pt x="1601348" y="270877"/>
                  <a:pt x="1596539" y="256421"/>
                  <a:pt x="1601348" y="247748"/>
                </a:cubicBezTo>
                <a:cubicBezTo>
                  <a:pt x="1603272" y="243412"/>
                  <a:pt x="1606398" y="241484"/>
                  <a:pt x="1609644" y="240762"/>
                </a:cubicBezTo>
                <a:close/>
                <a:moveTo>
                  <a:pt x="1242295" y="236055"/>
                </a:moveTo>
                <a:cubicBezTo>
                  <a:pt x="1265258" y="237740"/>
                  <a:pt x="1286659" y="242796"/>
                  <a:pt x="1306855" y="250500"/>
                </a:cubicBezTo>
                <a:cubicBezTo>
                  <a:pt x="1346288" y="265908"/>
                  <a:pt x="1376103" y="330430"/>
                  <a:pt x="1371295" y="354505"/>
                </a:cubicBezTo>
                <a:cubicBezTo>
                  <a:pt x="1365524" y="378579"/>
                  <a:pt x="1351097" y="365098"/>
                  <a:pt x="1337633" y="364134"/>
                </a:cubicBezTo>
                <a:cubicBezTo>
                  <a:pt x="1325129" y="363172"/>
                  <a:pt x="1263575" y="391099"/>
                  <a:pt x="1252033" y="396878"/>
                </a:cubicBezTo>
                <a:cubicBezTo>
                  <a:pt x="1240492" y="401692"/>
                  <a:pt x="1213562" y="400729"/>
                  <a:pt x="1199135" y="393026"/>
                </a:cubicBezTo>
                <a:cubicBezTo>
                  <a:pt x="1185669" y="386284"/>
                  <a:pt x="1184708" y="378579"/>
                  <a:pt x="1177014" y="373765"/>
                </a:cubicBezTo>
                <a:cubicBezTo>
                  <a:pt x="1169319" y="368950"/>
                  <a:pt x="1149121" y="375691"/>
                  <a:pt x="1136620" y="380506"/>
                </a:cubicBezTo>
                <a:cubicBezTo>
                  <a:pt x="1125076" y="385321"/>
                  <a:pt x="1105842" y="396878"/>
                  <a:pt x="1100071" y="400729"/>
                </a:cubicBezTo>
                <a:cubicBezTo>
                  <a:pt x="1093338" y="404581"/>
                  <a:pt x="1084682" y="390136"/>
                  <a:pt x="1086606" y="377617"/>
                </a:cubicBezTo>
                <a:cubicBezTo>
                  <a:pt x="1089491" y="365098"/>
                  <a:pt x="1103918" y="367024"/>
                  <a:pt x="1103918" y="367024"/>
                </a:cubicBezTo>
                <a:cubicBezTo>
                  <a:pt x="1103918" y="367024"/>
                  <a:pt x="1126039" y="352579"/>
                  <a:pt x="1132771" y="352579"/>
                </a:cubicBezTo>
                <a:cubicBezTo>
                  <a:pt x="1140466" y="351616"/>
                  <a:pt x="1131810" y="343912"/>
                  <a:pt x="1127001" y="339098"/>
                </a:cubicBezTo>
                <a:cubicBezTo>
                  <a:pt x="1121230" y="335244"/>
                  <a:pt x="1114497" y="325615"/>
                  <a:pt x="1118345" y="312132"/>
                </a:cubicBezTo>
                <a:cubicBezTo>
                  <a:pt x="1123154" y="298649"/>
                  <a:pt x="1132771" y="300576"/>
                  <a:pt x="1142389" y="304428"/>
                </a:cubicBezTo>
                <a:cubicBezTo>
                  <a:pt x="1152969" y="308280"/>
                  <a:pt x="1154894" y="318873"/>
                  <a:pt x="1154894" y="329467"/>
                </a:cubicBezTo>
                <a:cubicBezTo>
                  <a:pt x="1155854" y="340060"/>
                  <a:pt x="1165471" y="334282"/>
                  <a:pt x="1166434" y="331393"/>
                </a:cubicBezTo>
                <a:cubicBezTo>
                  <a:pt x="1166434" y="328505"/>
                  <a:pt x="1195288" y="294797"/>
                  <a:pt x="1197211" y="290946"/>
                </a:cubicBezTo>
                <a:cubicBezTo>
                  <a:pt x="1198173" y="287094"/>
                  <a:pt x="1201058" y="273613"/>
                  <a:pt x="1193364" y="270723"/>
                </a:cubicBezTo>
                <a:cubicBezTo>
                  <a:pt x="1185669" y="267834"/>
                  <a:pt x="1152969" y="266871"/>
                  <a:pt x="1109689" y="290946"/>
                </a:cubicBezTo>
                <a:cubicBezTo>
                  <a:pt x="1067370" y="315984"/>
                  <a:pt x="1052943" y="341023"/>
                  <a:pt x="1045249" y="354505"/>
                </a:cubicBezTo>
                <a:cubicBezTo>
                  <a:pt x="1037554" y="368950"/>
                  <a:pt x="1045249" y="398803"/>
                  <a:pt x="1050058" y="409396"/>
                </a:cubicBezTo>
                <a:cubicBezTo>
                  <a:pt x="1053904" y="420952"/>
                  <a:pt x="1024090" y="426730"/>
                  <a:pt x="1015434" y="416137"/>
                </a:cubicBezTo>
                <a:cubicBezTo>
                  <a:pt x="1006777" y="404581"/>
                  <a:pt x="982734" y="338134"/>
                  <a:pt x="982734" y="314058"/>
                </a:cubicBezTo>
                <a:cubicBezTo>
                  <a:pt x="983695" y="289983"/>
                  <a:pt x="998121" y="278427"/>
                  <a:pt x="1004854" y="277465"/>
                </a:cubicBezTo>
                <a:cubicBezTo>
                  <a:pt x="1011585" y="277465"/>
                  <a:pt x="1019280" y="277465"/>
                  <a:pt x="1027937" y="283242"/>
                </a:cubicBezTo>
                <a:cubicBezTo>
                  <a:pt x="1037554" y="289020"/>
                  <a:pt x="1036593" y="304428"/>
                  <a:pt x="1042364" y="306354"/>
                </a:cubicBezTo>
                <a:cubicBezTo>
                  <a:pt x="1048134" y="309242"/>
                  <a:pt x="1052943" y="300576"/>
                  <a:pt x="1072178" y="282279"/>
                </a:cubicBezTo>
                <a:cubicBezTo>
                  <a:pt x="1091415" y="263020"/>
                  <a:pt x="1116421" y="252426"/>
                  <a:pt x="1168358" y="241833"/>
                </a:cubicBezTo>
                <a:cubicBezTo>
                  <a:pt x="1194807" y="236055"/>
                  <a:pt x="1219332" y="234370"/>
                  <a:pt x="1242295" y="236055"/>
                </a:cubicBezTo>
                <a:close/>
                <a:moveTo>
                  <a:pt x="656275" y="231204"/>
                </a:moveTo>
                <a:cubicBezTo>
                  <a:pt x="658207" y="231204"/>
                  <a:pt x="659173" y="233136"/>
                  <a:pt x="659173" y="234103"/>
                </a:cubicBezTo>
                <a:cubicBezTo>
                  <a:pt x="660138" y="235069"/>
                  <a:pt x="663037" y="238937"/>
                  <a:pt x="663037" y="238937"/>
                </a:cubicBezTo>
                <a:cubicBezTo>
                  <a:pt x="663037" y="238937"/>
                  <a:pt x="674625" y="250535"/>
                  <a:pt x="675590" y="251502"/>
                </a:cubicBezTo>
                <a:cubicBezTo>
                  <a:pt x="677522" y="253435"/>
                  <a:pt x="677522" y="252468"/>
                  <a:pt x="678489" y="253435"/>
                </a:cubicBezTo>
                <a:cubicBezTo>
                  <a:pt x="679453" y="254403"/>
                  <a:pt x="679453" y="250535"/>
                  <a:pt x="679453" y="250535"/>
                </a:cubicBezTo>
                <a:cubicBezTo>
                  <a:pt x="679453" y="250535"/>
                  <a:pt x="679453" y="248603"/>
                  <a:pt x="677522" y="248603"/>
                </a:cubicBezTo>
                <a:cubicBezTo>
                  <a:pt x="675590" y="248603"/>
                  <a:pt x="675590" y="246670"/>
                  <a:pt x="675590" y="246670"/>
                </a:cubicBezTo>
                <a:cubicBezTo>
                  <a:pt x="675590" y="246670"/>
                  <a:pt x="678489" y="244735"/>
                  <a:pt x="679453" y="242802"/>
                </a:cubicBezTo>
                <a:cubicBezTo>
                  <a:pt x="679453" y="241836"/>
                  <a:pt x="684282" y="240869"/>
                  <a:pt x="685248" y="240869"/>
                </a:cubicBezTo>
                <a:cubicBezTo>
                  <a:pt x="687179" y="240869"/>
                  <a:pt x="692974" y="238937"/>
                  <a:pt x="693939" y="238937"/>
                </a:cubicBezTo>
                <a:cubicBezTo>
                  <a:pt x="694905" y="238937"/>
                  <a:pt x="696838" y="236036"/>
                  <a:pt x="696838" y="235069"/>
                </a:cubicBezTo>
                <a:cubicBezTo>
                  <a:pt x="697803" y="234103"/>
                  <a:pt x="699734" y="232170"/>
                  <a:pt x="699734" y="232170"/>
                </a:cubicBezTo>
                <a:cubicBezTo>
                  <a:pt x="700700" y="231204"/>
                  <a:pt x="703597" y="232170"/>
                  <a:pt x="703597" y="233136"/>
                </a:cubicBezTo>
                <a:cubicBezTo>
                  <a:pt x="704563" y="234103"/>
                  <a:pt x="702631" y="238937"/>
                  <a:pt x="700700" y="240869"/>
                </a:cubicBezTo>
                <a:cubicBezTo>
                  <a:pt x="698768" y="241836"/>
                  <a:pt x="693939" y="242802"/>
                  <a:pt x="690077" y="243769"/>
                </a:cubicBezTo>
                <a:cubicBezTo>
                  <a:pt x="686214" y="243769"/>
                  <a:pt x="691043" y="247635"/>
                  <a:pt x="692008" y="247635"/>
                </a:cubicBezTo>
                <a:cubicBezTo>
                  <a:pt x="692974" y="247635"/>
                  <a:pt x="697803" y="246670"/>
                  <a:pt x="698768" y="246670"/>
                </a:cubicBezTo>
                <a:cubicBezTo>
                  <a:pt x="698768" y="245702"/>
                  <a:pt x="705529" y="243769"/>
                  <a:pt x="707460" y="243769"/>
                </a:cubicBezTo>
                <a:cubicBezTo>
                  <a:pt x="709392" y="242802"/>
                  <a:pt x="711323" y="239902"/>
                  <a:pt x="712288" y="238937"/>
                </a:cubicBezTo>
                <a:cubicBezTo>
                  <a:pt x="714220" y="238937"/>
                  <a:pt x="717118" y="241836"/>
                  <a:pt x="717118" y="243769"/>
                </a:cubicBezTo>
                <a:cubicBezTo>
                  <a:pt x="716152" y="244735"/>
                  <a:pt x="716152" y="246670"/>
                  <a:pt x="712288" y="247635"/>
                </a:cubicBezTo>
                <a:cubicBezTo>
                  <a:pt x="707460" y="248603"/>
                  <a:pt x="699734" y="247635"/>
                  <a:pt x="696838" y="248603"/>
                </a:cubicBezTo>
                <a:cubicBezTo>
                  <a:pt x="694905" y="248603"/>
                  <a:pt x="695871" y="249568"/>
                  <a:pt x="696838" y="250535"/>
                </a:cubicBezTo>
                <a:cubicBezTo>
                  <a:pt x="697803" y="252468"/>
                  <a:pt x="694905" y="251502"/>
                  <a:pt x="695871" y="253435"/>
                </a:cubicBezTo>
                <a:cubicBezTo>
                  <a:pt x="695871" y="254403"/>
                  <a:pt x="693939" y="254403"/>
                  <a:pt x="692974" y="254403"/>
                </a:cubicBezTo>
                <a:cubicBezTo>
                  <a:pt x="692008" y="254403"/>
                  <a:pt x="687179" y="255368"/>
                  <a:pt x="684282" y="255368"/>
                </a:cubicBezTo>
                <a:cubicBezTo>
                  <a:pt x="680419" y="255368"/>
                  <a:pt x="682351" y="258268"/>
                  <a:pt x="682351" y="258268"/>
                </a:cubicBezTo>
                <a:cubicBezTo>
                  <a:pt x="682351" y="258268"/>
                  <a:pt x="685248" y="261168"/>
                  <a:pt x="686214" y="262134"/>
                </a:cubicBezTo>
                <a:cubicBezTo>
                  <a:pt x="687179" y="263101"/>
                  <a:pt x="689111" y="261168"/>
                  <a:pt x="691043" y="261168"/>
                </a:cubicBezTo>
                <a:cubicBezTo>
                  <a:pt x="692008" y="260201"/>
                  <a:pt x="691043" y="258268"/>
                  <a:pt x="692008" y="258268"/>
                </a:cubicBezTo>
                <a:cubicBezTo>
                  <a:pt x="692974" y="257301"/>
                  <a:pt x="700700" y="258268"/>
                  <a:pt x="703597" y="258268"/>
                </a:cubicBezTo>
                <a:cubicBezTo>
                  <a:pt x="706493" y="258268"/>
                  <a:pt x="704563" y="256336"/>
                  <a:pt x="705529" y="255368"/>
                </a:cubicBezTo>
                <a:cubicBezTo>
                  <a:pt x="705529" y="254403"/>
                  <a:pt x="709392" y="253435"/>
                  <a:pt x="710357" y="253435"/>
                </a:cubicBezTo>
                <a:cubicBezTo>
                  <a:pt x="712288" y="253435"/>
                  <a:pt x="712288" y="255368"/>
                  <a:pt x="714220" y="256336"/>
                </a:cubicBezTo>
                <a:cubicBezTo>
                  <a:pt x="715187" y="258268"/>
                  <a:pt x="717118" y="257301"/>
                  <a:pt x="718083" y="257301"/>
                </a:cubicBezTo>
                <a:cubicBezTo>
                  <a:pt x="719049" y="257301"/>
                  <a:pt x="719049" y="257301"/>
                  <a:pt x="720015" y="256336"/>
                </a:cubicBezTo>
                <a:cubicBezTo>
                  <a:pt x="720982" y="254403"/>
                  <a:pt x="722912" y="254403"/>
                  <a:pt x="723878" y="254403"/>
                </a:cubicBezTo>
                <a:cubicBezTo>
                  <a:pt x="724844" y="253435"/>
                  <a:pt x="727740" y="253435"/>
                  <a:pt x="729672" y="252468"/>
                </a:cubicBezTo>
                <a:cubicBezTo>
                  <a:pt x="730639" y="252468"/>
                  <a:pt x="731604" y="255368"/>
                  <a:pt x="730639" y="257301"/>
                </a:cubicBezTo>
                <a:cubicBezTo>
                  <a:pt x="729672" y="259235"/>
                  <a:pt x="727740" y="260201"/>
                  <a:pt x="727740" y="261168"/>
                </a:cubicBezTo>
                <a:cubicBezTo>
                  <a:pt x="726775" y="262134"/>
                  <a:pt x="725809" y="260201"/>
                  <a:pt x="724844" y="259235"/>
                </a:cubicBezTo>
                <a:cubicBezTo>
                  <a:pt x="723878" y="257301"/>
                  <a:pt x="722912" y="259235"/>
                  <a:pt x="720982" y="260201"/>
                </a:cubicBezTo>
                <a:cubicBezTo>
                  <a:pt x="719049" y="260201"/>
                  <a:pt x="720982" y="263101"/>
                  <a:pt x="720015" y="266002"/>
                </a:cubicBezTo>
                <a:cubicBezTo>
                  <a:pt x="718083" y="267934"/>
                  <a:pt x="715187" y="266002"/>
                  <a:pt x="713255" y="263101"/>
                </a:cubicBezTo>
                <a:cubicBezTo>
                  <a:pt x="711323" y="261168"/>
                  <a:pt x="709392" y="261168"/>
                  <a:pt x="708426" y="262134"/>
                </a:cubicBezTo>
                <a:cubicBezTo>
                  <a:pt x="708426" y="263101"/>
                  <a:pt x="706493" y="266002"/>
                  <a:pt x="704563" y="267934"/>
                </a:cubicBezTo>
                <a:cubicBezTo>
                  <a:pt x="703597" y="268901"/>
                  <a:pt x="702631" y="267934"/>
                  <a:pt x="698768" y="267934"/>
                </a:cubicBezTo>
                <a:cubicBezTo>
                  <a:pt x="694905" y="267934"/>
                  <a:pt x="692008" y="266002"/>
                  <a:pt x="690077" y="265034"/>
                </a:cubicBezTo>
                <a:cubicBezTo>
                  <a:pt x="688144" y="264069"/>
                  <a:pt x="687179" y="266002"/>
                  <a:pt x="688144" y="266967"/>
                </a:cubicBezTo>
                <a:cubicBezTo>
                  <a:pt x="689111" y="267934"/>
                  <a:pt x="692008" y="272767"/>
                  <a:pt x="692974" y="277600"/>
                </a:cubicBezTo>
                <a:cubicBezTo>
                  <a:pt x="694905" y="282433"/>
                  <a:pt x="687179" y="287266"/>
                  <a:pt x="686214" y="287266"/>
                </a:cubicBezTo>
                <a:cubicBezTo>
                  <a:pt x="684282" y="286299"/>
                  <a:pt x="683316" y="281466"/>
                  <a:pt x="681385" y="278567"/>
                </a:cubicBezTo>
                <a:cubicBezTo>
                  <a:pt x="678489" y="274700"/>
                  <a:pt x="678489" y="273735"/>
                  <a:pt x="678489" y="273735"/>
                </a:cubicBezTo>
                <a:cubicBezTo>
                  <a:pt x="678489" y="273735"/>
                  <a:pt x="679453" y="272767"/>
                  <a:pt x="680419" y="273735"/>
                </a:cubicBezTo>
                <a:cubicBezTo>
                  <a:pt x="681385" y="274700"/>
                  <a:pt x="684282" y="276633"/>
                  <a:pt x="685248" y="276633"/>
                </a:cubicBezTo>
                <a:cubicBezTo>
                  <a:pt x="687179" y="276633"/>
                  <a:pt x="688144" y="275667"/>
                  <a:pt x="687179" y="271800"/>
                </a:cubicBezTo>
                <a:cubicBezTo>
                  <a:pt x="685248" y="267934"/>
                  <a:pt x="678489" y="261168"/>
                  <a:pt x="675590" y="257301"/>
                </a:cubicBezTo>
                <a:cubicBezTo>
                  <a:pt x="672694" y="254403"/>
                  <a:pt x="668830" y="250535"/>
                  <a:pt x="664000" y="247635"/>
                </a:cubicBezTo>
                <a:cubicBezTo>
                  <a:pt x="661104" y="245702"/>
                  <a:pt x="656275" y="243769"/>
                  <a:pt x="653378" y="240869"/>
                </a:cubicBezTo>
                <a:cubicBezTo>
                  <a:pt x="651446" y="237969"/>
                  <a:pt x="651446" y="235069"/>
                  <a:pt x="651446" y="234103"/>
                </a:cubicBezTo>
                <a:cubicBezTo>
                  <a:pt x="652412" y="232170"/>
                  <a:pt x="654343" y="231204"/>
                  <a:pt x="656275" y="231204"/>
                </a:cubicBezTo>
                <a:close/>
                <a:moveTo>
                  <a:pt x="1544599" y="226546"/>
                </a:moveTo>
                <a:cubicBezTo>
                  <a:pt x="1556141" y="225584"/>
                  <a:pt x="1558065" y="240039"/>
                  <a:pt x="1562873" y="252567"/>
                </a:cubicBezTo>
                <a:cubicBezTo>
                  <a:pt x="1567683" y="266057"/>
                  <a:pt x="1563836" y="275695"/>
                  <a:pt x="1560949" y="286295"/>
                </a:cubicBezTo>
                <a:cubicBezTo>
                  <a:pt x="1558065" y="296896"/>
                  <a:pt x="1556141" y="327734"/>
                  <a:pt x="1557103" y="340262"/>
                </a:cubicBezTo>
                <a:cubicBezTo>
                  <a:pt x="1557103" y="352789"/>
                  <a:pt x="1547484" y="432775"/>
                  <a:pt x="1544599" y="442412"/>
                </a:cubicBezTo>
                <a:cubicBezTo>
                  <a:pt x="1542675" y="451085"/>
                  <a:pt x="1541713" y="471322"/>
                  <a:pt x="1526323" y="468431"/>
                </a:cubicBezTo>
                <a:cubicBezTo>
                  <a:pt x="1510934" y="465540"/>
                  <a:pt x="1514781" y="444339"/>
                  <a:pt x="1517667" y="437592"/>
                </a:cubicBezTo>
                <a:cubicBezTo>
                  <a:pt x="1519591" y="430848"/>
                  <a:pt x="1528247" y="415428"/>
                  <a:pt x="1528247" y="405792"/>
                </a:cubicBezTo>
                <a:cubicBezTo>
                  <a:pt x="1528247" y="395191"/>
                  <a:pt x="1534980" y="332552"/>
                  <a:pt x="1538829" y="302678"/>
                </a:cubicBezTo>
                <a:cubicBezTo>
                  <a:pt x="1542675" y="271840"/>
                  <a:pt x="1531134" y="269913"/>
                  <a:pt x="1528247" y="251604"/>
                </a:cubicBezTo>
                <a:cubicBezTo>
                  <a:pt x="1526323" y="232329"/>
                  <a:pt x="1533056" y="227512"/>
                  <a:pt x="1544599" y="226546"/>
                </a:cubicBezTo>
                <a:close/>
                <a:moveTo>
                  <a:pt x="131657" y="190823"/>
                </a:moveTo>
                <a:cubicBezTo>
                  <a:pt x="123960" y="190823"/>
                  <a:pt x="118185" y="196596"/>
                  <a:pt x="114336" y="202369"/>
                </a:cubicBezTo>
                <a:cubicBezTo>
                  <a:pt x="111449" y="207181"/>
                  <a:pt x="109524" y="210069"/>
                  <a:pt x="107599" y="213918"/>
                </a:cubicBezTo>
                <a:cubicBezTo>
                  <a:pt x="109524" y="213918"/>
                  <a:pt x="109524" y="213918"/>
                  <a:pt x="113374" y="213918"/>
                </a:cubicBezTo>
                <a:cubicBezTo>
                  <a:pt x="116260" y="212955"/>
                  <a:pt x="120110" y="212955"/>
                  <a:pt x="120110" y="217767"/>
                </a:cubicBezTo>
                <a:cubicBezTo>
                  <a:pt x="120110" y="222579"/>
                  <a:pt x="120110" y="235088"/>
                  <a:pt x="120110" y="234126"/>
                </a:cubicBezTo>
                <a:cubicBezTo>
                  <a:pt x="121072" y="232202"/>
                  <a:pt x="122034" y="232202"/>
                  <a:pt x="122034" y="232202"/>
                </a:cubicBezTo>
                <a:cubicBezTo>
                  <a:pt x="122034" y="232202"/>
                  <a:pt x="122997" y="227390"/>
                  <a:pt x="125884" y="226428"/>
                </a:cubicBezTo>
                <a:cubicBezTo>
                  <a:pt x="129733" y="225464"/>
                  <a:pt x="131657" y="226428"/>
                  <a:pt x="131657" y="223542"/>
                </a:cubicBezTo>
                <a:cubicBezTo>
                  <a:pt x="132620" y="221616"/>
                  <a:pt x="132620" y="210069"/>
                  <a:pt x="132620" y="207181"/>
                </a:cubicBezTo>
                <a:cubicBezTo>
                  <a:pt x="133582" y="203332"/>
                  <a:pt x="135506" y="189860"/>
                  <a:pt x="131657" y="190823"/>
                </a:cubicBezTo>
                <a:close/>
                <a:moveTo>
                  <a:pt x="341760" y="183943"/>
                </a:moveTo>
                <a:cubicBezTo>
                  <a:pt x="344648" y="187797"/>
                  <a:pt x="349461" y="189727"/>
                  <a:pt x="355237" y="189727"/>
                </a:cubicBezTo>
                <a:cubicBezTo>
                  <a:pt x="361975" y="189727"/>
                  <a:pt x="365827" y="189727"/>
                  <a:pt x="372566" y="189727"/>
                </a:cubicBezTo>
                <a:cubicBezTo>
                  <a:pt x="381230" y="189727"/>
                  <a:pt x="385081" y="198399"/>
                  <a:pt x="386044" y="205146"/>
                </a:cubicBezTo>
                <a:cubicBezTo>
                  <a:pt x="387007" y="205146"/>
                  <a:pt x="387968" y="205146"/>
                  <a:pt x="389895" y="205146"/>
                </a:cubicBezTo>
                <a:cubicBezTo>
                  <a:pt x="390856" y="205146"/>
                  <a:pt x="392783" y="205146"/>
                  <a:pt x="393746" y="205146"/>
                </a:cubicBezTo>
                <a:cubicBezTo>
                  <a:pt x="394708" y="198399"/>
                  <a:pt x="398559" y="189727"/>
                  <a:pt x="407223" y="189727"/>
                </a:cubicBezTo>
                <a:cubicBezTo>
                  <a:pt x="413000" y="189727"/>
                  <a:pt x="417813" y="189727"/>
                  <a:pt x="423589" y="189727"/>
                </a:cubicBezTo>
                <a:cubicBezTo>
                  <a:pt x="430328" y="189727"/>
                  <a:pt x="434179" y="187797"/>
                  <a:pt x="437067" y="183943"/>
                </a:cubicBezTo>
                <a:cubicBezTo>
                  <a:pt x="436105" y="192617"/>
                  <a:pt x="433216" y="201291"/>
                  <a:pt x="423589" y="203219"/>
                </a:cubicBezTo>
                <a:cubicBezTo>
                  <a:pt x="419739" y="203219"/>
                  <a:pt x="414926" y="203219"/>
                  <a:pt x="411074" y="203219"/>
                </a:cubicBezTo>
                <a:cubicBezTo>
                  <a:pt x="404335" y="203219"/>
                  <a:pt x="400484" y="204182"/>
                  <a:pt x="398559" y="206110"/>
                </a:cubicBezTo>
                <a:cubicBezTo>
                  <a:pt x="414926" y="207074"/>
                  <a:pt x="429365" y="212856"/>
                  <a:pt x="435141" y="227313"/>
                </a:cubicBezTo>
                <a:cubicBezTo>
                  <a:pt x="438993" y="240806"/>
                  <a:pt x="438031" y="272611"/>
                  <a:pt x="440919" y="288031"/>
                </a:cubicBezTo>
                <a:cubicBezTo>
                  <a:pt x="447657" y="288031"/>
                  <a:pt x="454396" y="288031"/>
                  <a:pt x="461134" y="288031"/>
                </a:cubicBezTo>
                <a:cubicBezTo>
                  <a:pt x="479426" y="287068"/>
                  <a:pt x="485202" y="302489"/>
                  <a:pt x="486165" y="320799"/>
                </a:cubicBezTo>
                <a:cubicBezTo>
                  <a:pt x="489053" y="374772"/>
                  <a:pt x="492904" y="427779"/>
                  <a:pt x="494829" y="481750"/>
                </a:cubicBezTo>
                <a:cubicBezTo>
                  <a:pt x="497718" y="523194"/>
                  <a:pt x="506382" y="542469"/>
                  <a:pt x="519861" y="556925"/>
                </a:cubicBezTo>
                <a:cubicBezTo>
                  <a:pt x="510233" y="556925"/>
                  <a:pt x="499643" y="556925"/>
                  <a:pt x="490016" y="556925"/>
                </a:cubicBezTo>
                <a:cubicBezTo>
                  <a:pt x="486165" y="553071"/>
                  <a:pt x="483277" y="548251"/>
                  <a:pt x="475576" y="537649"/>
                </a:cubicBezTo>
                <a:cubicBezTo>
                  <a:pt x="478464" y="547287"/>
                  <a:pt x="481352" y="552107"/>
                  <a:pt x="484240" y="556925"/>
                </a:cubicBezTo>
                <a:cubicBezTo>
                  <a:pt x="475576" y="556925"/>
                  <a:pt x="466910" y="556925"/>
                  <a:pt x="459209" y="556925"/>
                </a:cubicBezTo>
                <a:cubicBezTo>
                  <a:pt x="454396" y="547287"/>
                  <a:pt x="452471" y="535723"/>
                  <a:pt x="452471" y="524158"/>
                </a:cubicBezTo>
                <a:cubicBezTo>
                  <a:pt x="449583" y="464403"/>
                  <a:pt x="446695" y="404649"/>
                  <a:pt x="443807" y="344894"/>
                </a:cubicBezTo>
                <a:cubicBezTo>
                  <a:pt x="443807" y="335257"/>
                  <a:pt x="440919" y="329474"/>
                  <a:pt x="433216" y="329474"/>
                </a:cubicBezTo>
                <a:cubicBezTo>
                  <a:pt x="419739" y="329474"/>
                  <a:pt x="407223" y="329474"/>
                  <a:pt x="393746" y="329474"/>
                </a:cubicBezTo>
                <a:cubicBezTo>
                  <a:pt x="393746" y="303453"/>
                  <a:pt x="393746" y="276466"/>
                  <a:pt x="393746" y="250444"/>
                </a:cubicBezTo>
                <a:cubicBezTo>
                  <a:pt x="403374" y="248516"/>
                  <a:pt x="410112" y="239842"/>
                  <a:pt x="410112" y="230204"/>
                </a:cubicBezTo>
                <a:cubicBezTo>
                  <a:pt x="410112" y="218639"/>
                  <a:pt x="401447" y="209965"/>
                  <a:pt x="389895" y="209965"/>
                </a:cubicBezTo>
                <a:cubicBezTo>
                  <a:pt x="378342" y="209965"/>
                  <a:pt x="368715" y="218639"/>
                  <a:pt x="368715" y="230204"/>
                </a:cubicBezTo>
                <a:cubicBezTo>
                  <a:pt x="368715" y="239842"/>
                  <a:pt x="376417" y="248516"/>
                  <a:pt x="385081" y="250444"/>
                </a:cubicBezTo>
                <a:cubicBezTo>
                  <a:pt x="385081" y="276466"/>
                  <a:pt x="385081" y="303453"/>
                  <a:pt x="385081" y="329474"/>
                </a:cubicBezTo>
                <a:cubicBezTo>
                  <a:pt x="372566" y="329474"/>
                  <a:pt x="359087" y="329474"/>
                  <a:pt x="346573" y="329474"/>
                </a:cubicBezTo>
                <a:cubicBezTo>
                  <a:pt x="338872" y="329474"/>
                  <a:pt x="335984" y="335257"/>
                  <a:pt x="335021" y="344894"/>
                </a:cubicBezTo>
                <a:cubicBezTo>
                  <a:pt x="333096" y="404649"/>
                  <a:pt x="330208" y="464403"/>
                  <a:pt x="327318" y="524158"/>
                </a:cubicBezTo>
                <a:cubicBezTo>
                  <a:pt x="327318" y="535723"/>
                  <a:pt x="325394" y="547287"/>
                  <a:pt x="320580" y="556925"/>
                </a:cubicBezTo>
                <a:cubicBezTo>
                  <a:pt x="311916" y="556925"/>
                  <a:pt x="304215" y="556925"/>
                  <a:pt x="295551" y="556925"/>
                </a:cubicBezTo>
                <a:cubicBezTo>
                  <a:pt x="298439" y="552107"/>
                  <a:pt x="300363" y="547287"/>
                  <a:pt x="303251" y="537649"/>
                </a:cubicBezTo>
                <a:cubicBezTo>
                  <a:pt x="296512" y="548251"/>
                  <a:pt x="293624" y="553071"/>
                  <a:pt x="288811" y="556925"/>
                </a:cubicBezTo>
                <a:cubicBezTo>
                  <a:pt x="279184" y="556925"/>
                  <a:pt x="269558" y="556925"/>
                  <a:pt x="259930" y="556925"/>
                </a:cubicBezTo>
                <a:cubicBezTo>
                  <a:pt x="273408" y="542469"/>
                  <a:pt x="282072" y="523194"/>
                  <a:pt x="283997" y="481750"/>
                </a:cubicBezTo>
                <a:cubicBezTo>
                  <a:pt x="286885" y="427779"/>
                  <a:pt x="290736" y="374772"/>
                  <a:pt x="293624" y="320799"/>
                </a:cubicBezTo>
                <a:cubicBezTo>
                  <a:pt x="294587" y="302489"/>
                  <a:pt x="300363" y="287068"/>
                  <a:pt x="317692" y="288031"/>
                </a:cubicBezTo>
                <a:cubicBezTo>
                  <a:pt x="324430" y="288031"/>
                  <a:pt x="332133" y="288031"/>
                  <a:pt x="338872" y="288031"/>
                </a:cubicBezTo>
                <a:cubicBezTo>
                  <a:pt x="341760" y="272611"/>
                  <a:pt x="339834" y="240806"/>
                  <a:pt x="344648" y="227313"/>
                </a:cubicBezTo>
                <a:cubicBezTo>
                  <a:pt x="349461" y="212856"/>
                  <a:pt x="364863" y="207074"/>
                  <a:pt x="381230" y="206110"/>
                </a:cubicBezTo>
                <a:cubicBezTo>
                  <a:pt x="378342" y="204182"/>
                  <a:pt x="375454" y="203219"/>
                  <a:pt x="368715" y="203219"/>
                </a:cubicBezTo>
                <a:cubicBezTo>
                  <a:pt x="364863" y="203219"/>
                  <a:pt x="360051" y="203219"/>
                  <a:pt x="356199" y="203219"/>
                </a:cubicBezTo>
                <a:cubicBezTo>
                  <a:pt x="346573" y="201291"/>
                  <a:pt x="343685" y="192617"/>
                  <a:pt x="341760" y="183943"/>
                </a:cubicBezTo>
                <a:close/>
                <a:moveTo>
                  <a:pt x="134904" y="182763"/>
                </a:moveTo>
                <a:cubicBezTo>
                  <a:pt x="141521" y="182883"/>
                  <a:pt x="147536" y="184567"/>
                  <a:pt x="149941" y="186973"/>
                </a:cubicBezTo>
                <a:cubicBezTo>
                  <a:pt x="154753" y="191785"/>
                  <a:pt x="149941" y="193709"/>
                  <a:pt x="148017" y="196596"/>
                </a:cubicBezTo>
                <a:cubicBezTo>
                  <a:pt x="146092" y="199483"/>
                  <a:pt x="143205" y="217767"/>
                  <a:pt x="143205" y="220654"/>
                </a:cubicBezTo>
                <a:cubicBezTo>
                  <a:pt x="143205" y="224503"/>
                  <a:pt x="138394" y="230276"/>
                  <a:pt x="135506" y="233164"/>
                </a:cubicBezTo>
                <a:cubicBezTo>
                  <a:pt x="131657" y="235088"/>
                  <a:pt x="129733" y="234126"/>
                  <a:pt x="126846" y="235088"/>
                </a:cubicBezTo>
                <a:cubicBezTo>
                  <a:pt x="124921" y="237012"/>
                  <a:pt x="123960" y="242787"/>
                  <a:pt x="122997" y="245674"/>
                </a:cubicBezTo>
                <a:cubicBezTo>
                  <a:pt x="122997" y="249523"/>
                  <a:pt x="122997" y="255297"/>
                  <a:pt x="122997" y="257222"/>
                </a:cubicBezTo>
                <a:cubicBezTo>
                  <a:pt x="122997" y="259146"/>
                  <a:pt x="118185" y="259146"/>
                  <a:pt x="115298" y="257222"/>
                </a:cubicBezTo>
                <a:cubicBezTo>
                  <a:pt x="112412" y="255297"/>
                  <a:pt x="115298" y="251449"/>
                  <a:pt x="115298" y="251449"/>
                </a:cubicBezTo>
                <a:cubicBezTo>
                  <a:pt x="115298" y="251449"/>
                  <a:pt x="115298" y="244712"/>
                  <a:pt x="116260" y="242787"/>
                </a:cubicBezTo>
                <a:cubicBezTo>
                  <a:pt x="117224" y="240862"/>
                  <a:pt x="113374" y="241825"/>
                  <a:pt x="112412" y="242787"/>
                </a:cubicBezTo>
                <a:cubicBezTo>
                  <a:pt x="110487" y="242787"/>
                  <a:pt x="107599" y="243749"/>
                  <a:pt x="104713" y="240862"/>
                </a:cubicBezTo>
                <a:cubicBezTo>
                  <a:pt x="101826" y="237975"/>
                  <a:pt x="103750" y="235088"/>
                  <a:pt x="106637" y="234126"/>
                </a:cubicBezTo>
                <a:cubicBezTo>
                  <a:pt x="108562" y="232202"/>
                  <a:pt x="111449" y="233164"/>
                  <a:pt x="113374" y="234126"/>
                </a:cubicBezTo>
                <a:cubicBezTo>
                  <a:pt x="116260" y="236051"/>
                  <a:pt x="116260" y="232202"/>
                  <a:pt x="116260" y="232202"/>
                </a:cubicBezTo>
                <a:cubicBezTo>
                  <a:pt x="115298" y="231239"/>
                  <a:pt x="111449" y="219692"/>
                  <a:pt x="110487" y="218730"/>
                </a:cubicBezTo>
                <a:cubicBezTo>
                  <a:pt x="110487" y="217767"/>
                  <a:pt x="107599" y="215842"/>
                  <a:pt x="105675" y="216806"/>
                </a:cubicBezTo>
                <a:cubicBezTo>
                  <a:pt x="103750" y="218730"/>
                  <a:pt x="98939" y="226428"/>
                  <a:pt x="98939" y="239900"/>
                </a:cubicBezTo>
                <a:cubicBezTo>
                  <a:pt x="97977" y="253373"/>
                  <a:pt x="101826" y="260109"/>
                  <a:pt x="104713" y="263958"/>
                </a:cubicBezTo>
                <a:cubicBezTo>
                  <a:pt x="106637" y="267807"/>
                  <a:pt x="114336" y="269731"/>
                  <a:pt x="118185" y="270694"/>
                </a:cubicBezTo>
                <a:cubicBezTo>
                  <a:pt x="121072" y="270694"/>
                  <a:pt x="118185" y="278392"/>
                  <a:pt x="114336" y="279356"/>
                </a:cubicBezTo>
                <a:cubicBezTo>
                  <a:pt x="110487" y="280317"/>
                  <a:pt x="91241" y="276468"/>
                  <a:pt x="86429" y="272619"/>
                </a:cubicBezTo>
                <a:cubicBezTo>
                  <a:pt x="80655" y="268769"/>
                  <a:pt x="79692" y="263958"/>
                  <a:pt x="80655" y="262033"/>
                </a:cubicBezTo>
                <a:cubicBezTo>
                  <a:pt x="81617" y="261071"/>
                  <a:pt x="82580" y="259146"/>
                  <a:pt x="85467" y="257222"/>
                </a:cubicBezTo>
                <a:cubicBezTo>
                  <a:pt x="88354" y="256259"/>
                  <a:pt x="91241" y="258183"/>
                  <a:pt x="92203" y="257222"/>
                </a:cubicBezTo>
                <a:cubicBezTo>
                  <a:pt x="94127" y="256259"/>
                  <a:pt x="93165" y="254335"/>
                  <a:pt x="91241" y="246637"/>
                </a:cubicBezTo>
                <a:cubicBezTo>
                  <a:pt x="89317" y="239900"/>
                  <a:pt x="90278" y="232202"/>
                  <a:pt x="95090" y="218730"/>
                </a:cubicBezTo>
                <a:cubicBezTo>
                  <a:pt x="99901" y="205257"/>
                  <a:pt x="107599" y="194672"/>
                  <a:pt x="116260" y="187935"/>
                </a:cubicBezTo>
                <a:cubicBezTo>
                  <a:pt x="121072" y="184086"/>
                  <a:pt x="128289" y="182643"/>
                  <a:pt x="134904" y="182763"/>
                </a:cubicBezTo>
                <a:close/>
                <a:moveTo>
                  <a:pt x="2005635" y="149266"/>
                </a:moveTo>
                <a:cubicBezTo>
                  <a:pt x="2013320" y="151194"/>
                  <a:pt x="2024849" y="169494"/>
                  <a:pt x="2023889" y="178163"/>
                </a:cubicBezTo>
                <a:cubicBezTo>
                  <a:pt x="2022927" y="187795"/>
                  <a:pt x="2018124" y="198391"/>
                  <a:pt x="2015242" y="202242"/>
                </a:cubicBezTo>
                <a:cubicBezTo>
                  <a:pt x="2012359" y="205132"/>
                  <a:pt x="2010438" y="208985"/>
                  <a:pt x="2009477" y="218617"/>
                </a:cubicBezTo>
                <a:cubicBezTo>
                  <a:pt x="2008516" y="224396"/>
                  <a:pt x="2006595" y="233065"/>
                  <a:pt x="2004673" y="241734"/>
                </a:cubicBezTo>
                <a:cubicBezTo>
                  <a:pt x="2013320" y="238845"/>
                  <a:pt x="2021006" y="236918"/>
                  <a:pt x="2023889" y="234992"/>
                </a:cubicBezTo>
                <a:cubicBezTo>
                  <a:pt x="2029652" y="231139"/>
                  <a:pt x="2040219" y="227286"/>
                  <a:pt x="2048866" y="220544"/>
                </a:cubicBezTo>
                <a:cubicBezTo>
                  <a:pt x="2058474" y="212838"/>
                  <a:pt x="2068081" y="220544"/>
                  <a:pt x="2078648" y="226323"/>
                </a:cubicBezTo>
                <a:cubicBezTo>
                  <a:pt x="2088256" y="232101"/>
                  <a:pt x="2079608" y="241734"/>
                  <a:pt x="2070002" y="246550"/>
                </a:cubicBezTo>
                <a:cubicBezTo>
                  <a:pt x="2059435" y="252329"/>
                  <a:pt x="2050788" y="249439"/>
                  <a:pt x="2044062" y="252329"/>
                </a:cubicBezTo>
                <a:cubicBezTo>
                  <a:pt x="2038299" y="255219"/>
                  <a:pt x="2011399" y="266777"/>
                  <a:pt x="1997949" y="274483"/>
                </a:cubicBezTo>
                <a:cubicBezTo>
                  <a:pt x="1995067" y="293747"/>
                  <a:pt x="1987381" y="328423"/>
                  <a:pt x="1981617" y="342871"/>
                </a:cubicBezTo>
                <a:cubicBezTo>
                  <a:pt x="1975852" y="360208"/>
                  <a:pt x="1952795" y="386215"/>
                  <a:pt x="1941267" y="400663"/>
                </a:cubicBezTo>
                <a:cubicBezTo>
                  <a:pt x="1928778" y="416074"/>
                  <a:pt x="1922054" y="436302"/>
                  <a:pt x="1909563" y="444007"/>
                </a:cubicBezTo>
                <a:cubicBezTo>
                  <a:pt x="1897074" y="452676"/>
                  <a:pt x="1894192" y="446896"/>
                  <a:pt x="1892271" y="439191"/>
                </a:cubicBezTo>
                <a:cubicBezTo>
                  <a:pt x="1890349" y="431486"/>
                  <a:pt x="1878821" y="421853"/>
                  <a:pt x="1886506" y="412220"/>
                </a:cubicBezTo>
                <a:cubicBezTo>
                  <a:pt x="1894192" y="401626"/>
                  <a:pt x="1896114" y="390068"/>
                  <a:pt x="1901878" y="400663"/>
                </a:cubicBezTo>
                <a:cubicBezTo>
                  <a:pt x="1906681" y="410295"/>
                  <a:pt x="1915328" y="404517"/>
                  <a:pt x="1913406" y="404517"/>
                </a:cubicBezTo>
                <a:cubicBezTo>
                  <a:pt x="1911485" y="403553"/>
                  <a:pt x="1938384" y="374656"/>
                  <a:pt x="1946071" y="361171"/>
                </a:cubicBezTo>
                <a:cubicBezTo>
                  <a:pt x="1954717" y="346723"/>
                  <a:pt x="1964324" y="313974"/>
                  <a:pt x="1968167" y="306269"/>
                </a:cubicBezTo>
                <a:cubicBezTo>
                  <a:pt x="1969127" y="304342"/>
                  <a:pt x="1971049" y="298563"/>
                  <a:pt x="1972970" y="289894"/>
                </a:cubicBezTo>
                <a:cubicBezTo>
                  <a:pt x="1966244" y="293747"/>
                  <a:pt x="1959520" y="297600"/>
                  <a:pt x="1954717" y="301454"/>
                </a:cubicBezTo>
                <a:cubicBezTo>
                  <a:pt x="1944149" y="309157"/>
                  <a:pt x="1942228" y="312048"/>
                  <a:pt x="1923012" y="304342"/>
                </a:cubicBezTo>
                <a:cubicBezTo>
                  <a:pt x="1903799" y="295674"/>
                  <a:pt x="1898995" y="287005"/>
                  <a:pt x="1898035" y="276410"/>
                </a:cubicBezTo>
                <a:cubicBezTo>
                  <a:pt x="1896114" y="265814"/>
                  <a:pt x="1901878" y="259072"/>
                  <a:pt x="1907642" y="258108"/>
                </a:cubicBezTo>
                <a:cubicBezTo>
                  <a:pt x="1914368" y="256182"/>
                  <a:pt x="1929738" y="260035"/>
                  <a:pt x="1940306" y="261962"/>
                </a:cubicBezTo>
                <a:cubicBezTo>
                  <a:pt x="1951835" y="263888"/>
                  <a:pt x="1973931" y="251366"/>
                  <a:pt x="1979695" y="249439"/>
                </a:cubicBezTo>
                <a:cubicBezTo>
                  <a:pt x="1979695" y="249439"/>
                  <a:pt x="1980656" y="248477"/>
                  <a:pt x="1980656" y="248477"/>
                </a:cubicBezTo>
                <a:cubicBezTo>
                  <a:pt x="1985460" y="226323"/>
                  <a:pt x="1989303" y="205132"/>
                  <a:pt x="1991224" y="204169"/>
                </a:cubicBezTo>
                <a:cubicBezTo>
                  <a:pt x="1994106" y="202242"/>
                  <a:pt x="1987381" y="178163"/>
                  <a:pt x="1988342" y="166604"/>
                </a:cubicBezTo>
                <a:cubicBezTo>
                  <a:pt x="1989303" y="155045"/>
                  <a:pt x="1997949" y="147340"/>
                  <a:pt x="2005635" y="149266"/>
                </a:cubicBezTo>
                <a:close/>
                <a:moveTo>
                  <a:pt x="1700179" y="143913"/>
                </a:moveTo>
                <a:cubicBezTo>
                  <a:pt x="1704508" y="143671"/>
                  <a:pt x="1709076" y="144153"/>
                  <a:pt x="1711963" y="144634"/>
                </a:cubicBezTo>
                <a:cubicBezTo>
                  <a:pt x="1717733" y="146562"/>
                  <a:pt x="1737932" y="161981"/>
                  <a:pt x="1736007" y="173546"/>
                </a:cubicBezTo>
                <a:cubicBezTo>
                  <a:pt x="1738894" y="186073"/>
                  <a:pt x="1723504" y="197637"/>
                  <a:pt x="1719657" y="208237"/>
                </a:cubicBezTo>
                <a:cubicBezTo>
                  <a:pt x="1714847" y="218838"/>
                  <a:pt x="1711963" y="255458"/>
                  <a:pt x="1711000" y="266057"/>
                </a:cubicBezTo>
                <a:cubicBezTo>
                  <a:pt x="1711000" y="275695"/>
                  <a:pt x="1711963" y="402901"/>
                  <a:pt x="1714847" y="427956"/>
                </a:cubicBezTo>
                <a:cubicBezTo>
                  <a:pt x="1718695" y="452048"/>
                  <a:pt x="1719657" y="448194"/>
                  <a:pt x="1723504" y="460722"/>
                </a:cubicBezTo>
                <a:cubicBezTo>
                  <a:pt x="1727351" y="474213"/>
                  <a:pt x="1712924" y="492523"/>
                  <a:pt x="1702344" y="479995"/>
                </a:cubicBezTo>
                <a:cubicBezTo>
                  <a:pt x="1692725" y="467467"/>
                  <a:pt x="1693687" y="421211"/>
                  <a:pt x="1692725" y="395191"/>
                </a:cubicBezTo>
                <a:cubicBezTo>
                  <a:pt x="1691763" y="369172"/>
                  <a:pt x="1694649" y="330625"/>
                  <a:pt x="1694649" y="310387"/>
                </a:cubicBezTo>
                <a:cubicBezTo>
                  <a:pt x="1694649" y="290151"/>
                  <a:pt x="1692725" y="212093"/>
                  <a:pt x="1693687" y="205346"/>
                </a:cubicBezTo>
                <a:cubicBezTo>
                  <a:pt x="1694649" y="197637"/>
                  <a:pt x="1693687" y="187035"/>
                  <a:pt x="1687915" y="174508"/>
                </a:cubicBezTo>
                <a:cubicBezTo>
                  <a:pt x="1683106" y="162944"/>
                  <a:pt x="1685030" y="152344"/>
                  <a:pt x="1689839" y="147524"/>
                </a:cubicBezTo>
                <a:cubicBezTo>
                  <a:pt x="1691763" y="145117"/>
                  <a:pt x="1695851" y="144153"/>
                  <a:pt x="1700179" y="143913"/>
                </a:cubicBezTo>
                <a:close/>
                <a:moveTo>
                  <a:pt x="388968" y="132977"/>
                </a:moveTo>
                <a:cubicBezTo>
                  <a:pt x="530437" y="132977"/>
                  <a:pt x="644961" y="248625"/>
                  <a:pt x="644961" y="389330"/>
                </a:cubicBezTo>
                <a:cubicBezTo>
                  <a:pt x="644961" y="486667"/>
                  <a:pt x="592030" y="570511"/>
                  <a:pt x="513116" y="614843"/>
                </a:cubicBezTo>
                <a:cubicBezTo>
                  <a:pt x="507340" y="604242"/>
                  <a:pt x="507340" y="604242"/>
                  <a:pt x="507340" y="604242"/>
                </a:cubicBezTo>
                <a:cubicBezTo>
                  <a:pt x="583368" y="562802"/>
                  <a:pt x="634374" y="481848"/>
                  <a:pt x="634374" y="389330"/>
                </a:cubicBezTo>
                <a:cubicBezTo>
                  <a:pt x="634374" y="254406"/>
                  <a:pt x="524662" y="144543"/>
                  <a:pt x="388968" y="144543"/>
                </a:cubicBezTo>
                <a:cubicBezTo>
                  <a:pt x="254236" y="144543"/>
                  <a:pt x="143563" y="254406"/>
                  <a:pt x="143563" y="389330"/>
                </a:cubicBezTo>
                <a:cubicBezTo>
                  <a:pt x="143563" y="482812"/>
                  <a:pt x="195530" y="563764"/>
                  <a:pt x="271559" y="605206"/>
                </a:cubicBezTo>
                <a:cubicBezTo>
                  <a:pt x="266747" y="614843"/>
                  <a:pt x="266747" y="614843"/>
                  <a:pt x="266747" y="614843"/>
                </a:cubicBezTo>
                <a:cubicBezTo>
                  <a:pt x="186870" y="571475"/>
                  <a:pt x="132977" y="486667"/>
                  <a:pt x="132977" y="389330"/>
                </a:cubicBezTo>
                <a:cubicBezTo>
                  <a:pt x="132977" y="248625"/>
                  <a:pt x="248462" y="132977"/>
                  <a:pt x="388968" y="132977"/>
                </a:cubicBezTo>
                <a:close/>
                <a:moveTo>
                  <a:pt x="518635" y="121172"/>
                </a:moveTo>
                <a:cubicBezTo>
                  <a:pt x="519485" y="119623"/>
                  <a:pt x="520941" y="119145"/>
                  <a:pt x="523368" y="121530"/>
                </a:cubicBezTo>
                <a:cubicBezTo>
                  <a:pt x="523368" y="121530"/>
                  <a:pt x="534046" y="132977"/>
                  <a:pt x="535988" y="136792"/>
                </a:cubicBezTo>
                <a:cubicBezTo>
                  <a:pt x="537930" y="139654"/>
                  <a:pt x="536959" y="149193"/>
                  <a:pt x="529192" y="148239"/>
                </a:cubicBezTo>
                <a:cubicBezTo>
                  <a:pt x="520455" y="147284"/>
                  <a:pt x="518514" y="132023"/>
                  <a:pt x="517543" y="127253"/>
                </a:cubicBezTo>
                <a:cubicBezTo>
                  <a:pt x="517543" y="125345"/>
                  <a:pt x="517787" y="122721"/>
                  <a:pt x="518635" y="121172"/>
                </a:cubicBezTo>
                <a:close/>
                <a:moveTo>
                  <a:pt x="2396300" y="98986"/>
                </a:moveTo>
                <a:cubicBezTo>
                  <a:pt x="2399665" y="99226"/>
                  <a:pt x="2403512" y="100673"/>
                  <a:pt x="2405916" y="103082"/>
                </a:cubicBezTo>
                <a:cubicBezTo>
                  <a:pt x="2409763" y="108863"/>
                  <a:pt x="2412648" y="114645"/>
                  <a:pt x="2414571" y="118499"/>
                </a:cubicBezTo>
                <a:cubicBezTo>
                  <a:pt x="2416495" y="121390"/>
                  <a:pt x="2410725" y="123317"/>
                  <a:pt x="2404955" y="125244"/>
                </a:cubicBezTo>
                <a:cubicBezTo>
                  <a:pt x="2399184" y="127171"/>
                  <a:pt x="2404955" y="131026"/>
                  <a:pt x="2404955" y="138734"/>
                </a:cubicBezTo>
                <a:cubicBezTo>
                  <a:pt x="2405916" y="145478"/>
                  <a:pt x="2417456" y="141625"/>
                  <a:pt x="2423227" y="149334"/>
                </a:cubicBezTo>
                <a:cubicBezTo>
                  <a:pt x="2428997" y="156079"/>
                  <a:pt x="2418418" y="166679"/>
                  <a:pt x="2408801" y="171496"/>
                </a:cubicBezTo>
                <a:cubicBezTo>
                  <a:pt x="2399184" y="175351"/>
                  <a:pt x="2396300" y="182096"/>
                  <a:pt x="2399184" y="184023"/>
                </a:cubicBezTo>
                <a:cubicBezTo>
                  <a:pt x="2402069" y="185950"/>
                  <a:pt x="2408801" y="197513"/>
                  <a:pt x="2413610" y="203295"/>
                </a:cubicBezTo>
                <a:cubicBezTo>
                  <a:pt x="2417456" y="209076"/>
                  <a:pt x="2411686" y="211967"/>
                  <a:pt x="2407839" y="225457"/>
                </a:cubicBezTo>
                <a:cubicBezTo>
                  <a:pt x="2403993" y="237984"/>
                  <a:pt x="2395337" y="245693"/>
                  <a:pt x="2389567" y="252438"/>
                </a:cubicBezTo>
                <a:cubicBezTo>
                  <a:pt x="2383798" y="258219"/>
                  <a:pt x="2388605" y="262073"/>
                  <a:pt x="2393414" y="261109"/>
                </a:cubicBezTo>
                <a:cubicBezTo>
                  <a:pt x="2398222" y="259183"/>
                  <a:pt x="2418418" y="254364"/>
                  <a:pt x="2436691" y="255328"/>
                </a:cubicBezTo>
                <a:cubicBezTo>
                  <a:pt x="2454002" y="256292"/>
                  <a:pt x="2461696" y="286163"/>
                  <a:pt x="2459772" y="290018"/>
                </a:cubicBezTo>
                <a:cubicBezTo>
                  <a:pt x="2457848" y="294836"/>
                  <a:pt x="2438615" y="294836"/>
                  <a:pt x="2424189" y="298690"/>
                </a:cubicBezTo>
                <a:cubicBezTo>
                  <a:pt x="2410725" y="302544"/>
                  <a:pt x="2406879" y="302544"/>
                  <a:pt x="2406879" y="302544"/>
                </a:cubicBezTo>
                <a:cubicBezTo>
                  <a:pt x="2406879" y="302544"/>
                  <a:pt x="2404955" y="297726"/>
                  <a:pt x="2408801" y="294836"/>
                </a:cubicBezTo>
                <a:cubicBezTo>
                  <a:pt x="2413610" y="292909"/>
                  <a:pt x="2422265" y="285200"/>
                  <a:pt x="2424189" y="280382"/>
                </a:cubicBezTo>
                <a:cubicBezTo>
                  <a:pt x="2427074" y="276529"/>
                  <a:pt x="2424189" y="268820"/>
                  <a:pt x="2408801" y="270746"/>
                </a:cubicBezTo>
                <a:cubicBezTo>
                  <a:pt x="2393414" y="272673"/>
                  <a:pt x="2361677" y="288091"/>
                  <a:pt x="2347252" y="293872"/>
                </a:cubicBezTo>
                <a:cubicBezTo>
                  <a:pt x="2332826" y="300617"/>
                  <a:pt x="2317439" y="310253"/>
                  <a:pt x="2300127" y="323743"/>
                </a:cubicBezTo>
                <a:cubicBezTo>
                  <a:pt x="2290511" y="332416"/>
                  <a:pt x="2278009" y="347833"/>
                  <a:pt x="2264545" y="353615"/>
                </a:cubicBezTo>
                <a:cubicBezTo>
                  <a:pt x="2253966" y="358433"/>
                  <a:pt x="2242425" y="353615"/>
                  <a:pt x="2239540" y="352651"/>
                </a:cubicBezTo>
                <a:cubicBezTo>
                  <a:pt x="2234731" y="347833"/>
                  <a:pt x="2232809" y="338197"/>
                  <a:pt x="2234731" y="331452"/>
                </a:cubicBezTo>
                <a:cubicBezTo>
                  <a:pt x="2236655" y="324707"/>
                  <a:pt x="2243386" y="326634"/>
                  <a:pt x="2248196" y="325671"/>
                </a:cubicBezTo>
                <a:cubicBezTo>
                  <a:pt x="2253004" y="324707"/>
                  <a:pt x="2270316" y="319889"/>
                  <a:pt x="2270316" y="319889"/>
                </a:cubicBezTo>
                <a:cubicBezTo>
                  <a:pt x="2270316" y="319889"/>
                  <a:pt x="2321286" y="291945"/>
                  <a:pt x="2327057" y="288091"/>
                </a:cubicBezTo>
                <a:cubicBezTo>
                  <a:pt x="2333788" y="284236"/>
                  <a:pt x="2332826" y="283274"/>
                  <a:pt x="2335712" y="280382"/>
                </a:cubicBezTo>
                <a:cubicBezTo>
                  <a:pt x="2338596" y="277491"/>
                  <a:pt x="2327057" y="272673"/>
                  <a:pt x="2327057" y="272673"/>
                </a:cubicBezTo>
                <a:cubicBezTo>
                  <a:pt x="2327057" y="272673"/>
                  <a:pt x="2321286" y="270746"/>
                  <a:pt x="2319362" y="277491"/>
                </a:cubicBezTo>
                <a:cubicBezTo>
                  <a:pt x="2317439" y="283274"/>
                  <a:pt x="2309745" y="281344"/>
                  <a:pt x="2309745" y="281344"/>
                </a:cubicBezTo>
                <a:cubicBezTo>
                  <a:pt x="2309745" y="281344"/>
                  <a:pt x="2303976" y="270746"/>
                  <a:pt x="2301090" y="266892"/>
                </a:cubicBezTo>
                <a:cubicBezTo>
                  <a:pt x="2297243" y="263037"/>
                  <a:pt x="2300127" y="247620"/>
                  <a:pt x="2300127" y="241838"/>
                </a:cubicBezTo>
                <a:cubicBezTo>
                  <a:pt x="2300127" y="236057"/>
                  <a:pt x="2302052" y="212931"/>
                  <a:pt x="2302052" y="209076"/>
                </a:cubicBezTo>
                <a:cubicBezTo>
                  <a:pt x="2303013" y="206186"/>
                  <a:pt x="2296281" y="199440"/>
                  <a:pt x="2292434" y="195586"/>
                </a:cubicBezTo>
                <a:cubicBezTo>
                  <a:pt x="2289548" y="192695"/>
                  <a:pt x="2285702" y="184987"/>
                  <a:pt x="2284741" y="182096"/>
                </a:cubicBezTo>
                <a:cubicBezTo>
                  <a:pt x="2284741" y="178241"/>
                  <a:pt x="2288587" y="168606"/>
                  <a:pt x="2292434" y="168606"/>
                </a:cubicBezTo>
                <a:cubicBezTo>
                  <a:pt x="2297243" y="169569"/>
                  <a:pt x="2311668" y="181132"/>
                  <a:pt x="2315515" y="189805"/>
                </a:cubicBezTo>
                <a:cubicBezTo>
                  <a:pt x="2318400" y="198477"/>
                  <a:pt x="2317439" y="214859"/>
                  <a:pt x="2314553" y="228349"/>
                </a:cubicBezTo>
                <a:cubicBezTo>
                  <a:pt x="2312631" y="241838"/>
                  <a:pt x="2328979" y="229312"/>
                  <a:pt x="2329941" y="226421"/>
                </a:cubicBezTo>
                <a:cubicBezTo>
                  <a:pt x="2330903" y="222568"/>
                  <a:pt x="2332826" y="206186"/>
                  <a:pt x="2332826" y="203295"/>
                </a:cubicBezTo>
                <a:cubicBezTo>
                  <a:pt x="2331864" y="200403"/>
                  <a:pt x="2333788" y="175351"/>
                  <a:pt x="2332826" y="167643"/>
                </a:cubicBezTo>
                <a:cubicBezTo>
                  <a:pt x="2331864" y="159932"/>
                  <a:pt x="2324171" y="151261"/>
                  <a:pt x="2324171" y="145478"/>
                </a:cubicBezTo>
                <a:cubicBezTo>
                  <a:pt x="2324171" y="139697"/>
                  <a:pt x="2338596" y="131989"/>
                  <a:pt x="2343405" y="134880"/>
                </a:cubicBezTo>
                <a:cubicBezTo>
                  <a:pt x="2348213" y="138734"/>
                  <a:pt x="2353984" y="141625"/>
                  <a:pt x="2352060" y="158006"/>
                </a:cubicBezTo>
                <a:cubicBezTo>
                  <a:pt x="2349175" y="174388"/>
                  <a:pt x="2339558" y="201367"/>
                  <a:pt x="2338596" y="210040"/>
                </a:cubicBezTo>
                <a:cubicBezTo>
                  <a:pt x="2336673" y="217749"/>
                  <a:pt x="2341481" y="214859"/>
                  <a:pt x="2347252" y="212931"/>
                </a:cubicBezTo>
                <a:cubicBezTo>
                  <a:pt x="2353984" y="210040"/>
                  <a:pt x="2348213" y="219676"/>
                  <a:pt x="2353022" y="219676"/>
                </a:cubicBezTo>
                <a:cubicBezTo>
                  <a:pt x="2358793" y="220638"/>
                  <a:pt x="2354944" y="225457"/>
                  <a:pt x="2354944" y="229312"/>
                </a:cubicBezTo>
                <a:cubicBezTo>
                  <a:pt x="2353984" y="233166"/>
                  <a:pt x="2351099" y="251474"/>
                  <a:pt x="2348213" y="263037"/>
                </a:cubicBezTo>
                <a:cubicBezTo>
                  <a:pt x="2344367" y="274599"/>
                  <a:pt x="2357831" y="270746"/>
                  <a:pt x="2357831" y="270746"/>
                </a:cubicBezTo>
                <a:cubicBezTo>
                  <a:pt x="2357831" y="270746"/>
                  <a:pt x="2370333" y="266892"/>
                  <a:pt x="2374180" y="263037"/>
                </a:cubicBezTo>
                <a:cubicBezTo>
                  <a:pt x="2378025" y="260147"/>
                  <a:pt x="2375141" y="250511"/>
                  <a:pt x="2375141" y="244729"/>
                </a:cubicBezTo>
                <a:cubicBezTo>
                  <a:pt x="2375141" y="239911"/>
                  <a:pt x="2367448" y="241838"/>
                  <a:pt x="2366486" y="237020"/>
                </a:cubicBezTo>
                <a:cubicBezTo>
                  <a:pt x="2365524" y="233166"/>
                  <a:pt x="2377065" y="209076"/>
                  <a:pt x="2379950" y="198477"/>
                </a:cubicBezTo>
                <a:cubicBezTo>
                  <a:pt x="2381874" y="188841"/>
                  <a:pt x="2374180" y="190768"/>
                  <a:pt x="2372256" y="189805"/>
                </a:cubicBezTo>
                <a:cubicBezTo>
                  <a:pt x="2369370" y="187877"/>
                  <a:pt x="2369370" y="174388"/>
                  <a:pt x="2372256" y="168606"/>
                </a:cubicBezTo>
                <a:cubicBezTo>
                  <a:pt x="2374180" y="163788"/>
                  <a:pt x="2378025" y="163788"/>
                  <a:pt x="2385720" y="159932"/>
                </a:cubicBezTo>
                <a:cubicBezTo>
                  <a:pt x="2392451" y="156079"/>
                  <a:pt x="2392451" y="150297"/>
                  <a:pt x="2393414" y="147408"/>
                </a:cubicBezTo>
                <a:cubicBezTo>
                  <a:pt x="2394375" y="143552"/>
                  <a:pt x="2393414" y="141625"/>
                  <a:pt x="2389567" y="137771"/>
                </a:cubicBezTo>
                <a:cubicBezTo>
                  <a:pt x="2386682" y="133916"/>
                  <a:pt x="2387644" y="127171"/>
                  <a:pt x="2387644" y="122353"/>
                </a:cubicBezTo>
                <a:cubicBezTo>
                  <a:pt x="2387644" y="117535"/>
                  <a:pt x="2387644" y="107899"/>
                  <a:pt x="2389567" y="102118"/>
                </a:cubicBezTo>
                <a:cubicBezTo>
                  <a:pt x="2390049" y="99709"/>
                  <a:pt x="2392933" y="98745"/>
                  <a:pt x="2396300" y="98986"/>
                </a:cubicBezTo>
                <a:close/>
                <a:moveTo>
                  <a:pt x="238740" y="87652"/>
                </a:moveTo>
                <a:cubicBezTo>
                  <a:pt x="241612" y="85717"/>
                  <a:pt x="243528" y="89587"/>
                  <a:pt x="245443" y="91523"/>
                </a:cubicBezTo>
                <a:cubicBezTo>
                  <a:pt x="248315" y="94425"/>
                  <a:pt x="248315" y="97328"/>
                  <a:pt x="248315" y="100230"/>
                </a:cubicBezTo>
                <a:cubicBezTo>
                  <a:pt x="249273" y="103133"/>
                  <a:pt x="252146" y="111841"/>
                  <a:pt x="253103" y="114743"/>
                </a:cubicBezTo>
                <a:cubicBezTo>
                  <a:pt x="255019" y="117646"/>
                  <a:pt x="260764" y="138932"/>
                  <a:pt x="260764" y="141835"/>
                </a:cubicBezTo>
                <a:cubicBezTo>
                  <a:pt x="261722" y="144737"/>
                  <a:pt x="263637" y="149576"/>
                  <a:pt x="258849" y="150542"/>
                </a:cubicBezTo>
                <a:cubicBezTo>
                  <a:pt x="255019" y="151510"/>
                  <a:pt x="254061" y="145705"/>
                  <a:pt x="254061" y="143770"/>
                </a:cubicBezTo>
                <a:cubicBezTo>
                  <a:pt x="254061" y="141835"/>
                  <a:pt x="254061" y="136997"/>
                  <a:pt x="253103" y="134094"/>
                </a:cubicBezTo>
                <a:cubicBezTo>
                  <a:pt x="252146" y="131192"/>
                  <a:pt x="247358" y="114743"/>
                  <a:pt x="244485" y="107003"/>
                </a:cubicBezTo>
                <a:cubicBezTo>
                  <a:pt x="242570" y="98295"/>
                  <a:pt x="239699" y="99263"/>
                  <a:pt x="236825" y="95392"/>
                </a:cubicBezTo>
                <a:cubicBezTo>
                  <a:pt x="234911" y="90555"/>
                  <a:pt x="235867" y="88621"/>
                  <a:pt x="238740" y="87652"/>
                </a:cubicBezTo>
                <a:close/>
                <a:moveTo>
                  <a:pt x="258716" y="82972"/>
                </a:moveTo>
                <a:cubicBezTo>
                  <a:pt x="259687" y="82972"/>
                  <a:pt x="262599" y="82010"/>
                  <a:pt x="265513" y="84897"/>
                </a:cubicBezTo>
                <a:cubicBezTo>
                  <a:pt x="267453" y="87784"/>
                  <a:pt x="270366" y="91633"/>
                  <a:pt x="270366" y="95482"/>
                </a:cubicBezTo>
                <a:cubicBezTo>
                  <a:pt x="270366" y="98369"/>
                  <a:pt x="271337" y="101256"/>
                  <a:pt x="273279" y="102218"/>
                </a:cubicBezTo>
                <a:cubicBezTo>
                  <a:pt x="274249" y="104143"/>
                  <a:pt x="275220" y="108955"/>
                  <a:pt x="275220" y="112804"/>
                </a:cubicBezTo>
                <a:cubicBezTo>
                  <a:pt x="275220" y="116653"/>
                  <a:pt x="273279" y="119540"/>
                  <a:pt x="271337" y="118579"/>
                </a:cubicBezTo>
                <a:cubicBezTo>
                  <a:pt x="269395" y="117615"/>
                  <a:pt x="263569" y="103181"/>
                  <a:pt x="263569" y="100294"/>
                </a:cubicBezTo>
                <a:cubicBezTo>
                  <a:pt x="262599" y="98369"/>
                  <a:pt x="260659" y="96445"/>
                  <a:pt x="258716" y="94520"/>
                </a:cubicBezTo>
                <a:cubicBezTo>
                  <a:pt x="257745" y="92594"/>
                  <a:pt x="254833" y="89708"/>
                  <a:pt x="254833" y="86822"/>
                </a:cubicBezTo>
                <a:cubicBezTo>
                  <a:pt x="254833" y="83936"/>
                  <a:pt x="256774" y="83936"/>
                  <a:pt x="258716" y="82972"/>
                </a:cubicBezTo>
                <a:close/>
                <a:moveTo>
                  <a:pt x="540741" y="68641"/>
                </a:moveTo>
                <a:cubicBezTo>
                  <a:pt x="541702" y="69602"/>
                  <a:pt x="542665" y="75367"/>
                  <a:pt x="541702" y="77288"/>
                </a:cubicBezTo>
                <a:cubicBezTo>
                  <a:pt x="540741" y="80170"/>
                  <a:pt x="537851" y="82092"/>
                  <a:pt x="536887" y="82092"/>
                </a:cubicBezTo>
                <a:cubicBezTo>
                  <a:pt x="535926" y="83052"/>
                  <a:pt x="534963" y="84013"/>
                  <a:pt x="533037" y="85935"/>
                </a:cubicBezTo>
                <a:cubicBezTo>
                  <a:pt x="533037" y="86895"/>
                  <a:pt x="531111" y="88817"/>
                  <a:pt x="530149" y="90738"/>
                </a:cubicBezTo>
                <a:cubicBezTo>
                  <a:pt x="532075" y="91699"/>
                  <a:pt x="534963" y="91699"/>
                  <a:pt x="534963" y="91699"/>
                </a:cubicBezTo>
                <a:cubicBezTo>
                  <a:pt x="536887" y="91699"/>
                  <a:pt x="540741" y="91699"/>
                  <a:pt x="543629" y="90738"/>
                </a:cubicBezTo>
                <a:cubicBezTo>
                  <a:pt x="546517" y="89778"/>
                  <a:pt x="548442" y="92660"/>
                  <a:pt x="550367" y="95542"/>
                </a:cubicBezTo>
                <a:cubicBezTo>
                  <a:pt x="552293" y="98424"/>
                  <a:pt x="548442" y="99385"/>
                  <a:pt x="545553" y="99385"/>
                </a:cubicBezTo>
                <a:cubicBezTo>
                  <a:pt x="542665" y="100347"/>
                  <a:pt x="540741" y="98424"/>
                  <a:pt x="538814" y="98424"/>
                </a:cubicBezTo>
                <a:cubicBezTo>
                  <a:pt x="536887" y="98424"/>
                  <a:pt x="529186" y="98424"/>
                  <a:pt x="524373" y="98424"/>
                </a:cubicBezTo>
                <a:cubicBezTo>
                  <a:pt x="521484" y="103228"/>
                  <a:pt x="515708" y="110914"/>
                  <a:pt x="512818" y="113796"/>
                </a:cubicBezTo>
                <a:cubicBezTo>
                  <a:pt x="508968" y="117639"/>
                  <a:pt x="501266" y="121482"/>
                  <a:pt x="496452" y="123403"/>
                </a:cubicBezTo>
                <a:cubicBezTo>
                  <a:pt x="491639" y="126286"/>
                  <a:pt x="487787" y="130129"/>
                  <a:pt x="483936" y="131089"/>
                </a:cubicBezTo>
                <a:cubicBezTo>
                  <a:pt x="479123" y="132050"/>
                  <a:pt x="479123" y="130129"/>
                  <a:pt x="480085" y="128206"/>
                </a:cubicBezTo>
                <a:cubicBezTo>
                  <a:pt x="480085" y="126286"/>
                  <a:pt x="478160" y="122443"/>
                  <a:pt x="481048" y="120520"/>
                </a:cubicBezTo>
                <a:cubicBezTo>
                  <a:pt x="483936" y="118600"/>
                  <a:pt x="485863" y="116677"/>
                  <a:pt x="486825" y="119560"/>
                </a:cubicBezTo>
                <a:cubicBezTo>
                  <a:pt x="486825" y="122443"/>
                  <a:pt x="489713" y="122443"/>
                  <a:pt x="488751" y="121482"/>
                </a:cubicBezTo>
                <a:cubicBezTo>
                  <a:pt x="488751" y="121482"/>
                  <a:pt x="498378" y="116677"/>
                  <a:pt x="502229" y="114757"/>
                </a:cubicBezTo>
                <a:cubicBezTo>
                  <a:pt x="506080" y="111876"/>
                  <a:pt x="511857" y="105148"/>
                  <a:pt x="513782" y="103228"/>
                </a:cubicBezTo>
                <a:cubicBezTo>
                  <a:pt x="513782" y="103228"/>
                  <a:pt x="514745" y="101307"/>
                  <a:pt x="516670" y="99385"/>
                </a:cubicBezTo>
                <a:cubicBezTo>
                  <a:pt x="514745" y="99385"/>
                  <a:pt x="512818" y="100347"/>
                  <a:pt x="510894" y="100347"/>
                </a:cubicBezTo>
                <a:cubicBezTo>
                  <a:pt x="507042" y="101307"/>
                  <a:pt x="506080" y="102267"/>
                  <a:pt x="502229" y="97464"/>
                </a:cubicBezTo>
                <a:cubicBezTo>
                  <a:pt x="498378" y="93621"/>
                  <a:pt x="498378" y="90738"/>
                  <a:pt x="499341" y="87856"/>
                </a:cubicBezTo>
                <a:cubicBezTo>
                  <a:pt x="500303" y="84974"/>
                  <a:pt x="502229" y="84013"/>
                  <a:pt x="504154" y="84974"/>
                </a:cubicBezTo>
                <a:cubicBezTo>
                  <a:pt x="505117" y="84974"/>
                  <a:pt x="508968" y="87856"/>
                  <a:pt x="511857" y="88817"/>
                </a:cubicBezTo>
                <a:cubicBezTo>
                  <a:pt x="513782" y="90738"/>
                  <a:pt x="520521" y="90738"/>
                  <a:pt x="522448" y="90738"/>
                </a:cubicBezTo>
                <a:cubicBezTo>
                  <a:pt x="522448" y="90738"/>
                  <a:pt x="522448" y="90738"/>
                  <a:pt x="523410" y="90738"/>
                </a:cubicBezTo>
                <a:cubicBezTo>
                  <a:pt x="526298" y="84974"/>
                  <a:pt x="530149" y="80170"/>
                  <a:pt x="530149" y="80170"/>
                </a:cubicBezTo>
                <a:cubicBezTo>
                  <a:pt x="531111" y="80170"/>
                  <a:pt x="532075" y="73445"/>
                  <a:pt x="533999" y="70562"/>
                </a:cubicBezTo>
                <a:cubicBezTo>
                  <a:pt x="534963" y="67681"/>
                  <a:pt x="538814" y="66719"/>
                  <a:pt x="540741" y="68641"/>
                </a:cubicBezTo>
                <a:close/>
                <a:moveTo>
                  <a:pt x="272252" y="49113"/>
                </a:moveTo>
                <a:cubicBezTo>
                  <a:pt x="273219" y="49113"/>
                  <a:pt x="279980" y="51037"/>
                  <a:pt x="280947" y="53925"/>
                </a:cubicBezTo>
                <a:cubicBezTo>
                  <a:pt x="282880" y="56811"/>
                  <a:pt x="280947" y="60662"/>
                  <a:pt x="280947" y="64510"/>
                </a:cubicBezTo>
                <a:cubicBezTo>
                  <a:pt x="280947" y="67398"/>
                  <a:pt x="283846" y="77020"/>
                  <a:pt x="284811" y="79907"/>
                </a:cubicBezTo>
                <a:cubicBezTo>
                  <a:pt x="285778" y="81831"/>
                  <a:pt x="299303" y="113588"/>
                  <a:pt x="302202" y="119361"/>
                </a:cubicBezTo>
                <a:cubicBezTo>
                  <a:pt x="306066" y="125134"/>
                  <a:pt x="306066" y="124173"/>
                  <a:pt x="307998" y="127060"/>
                </a:cubicBezTo>
                <a:cubicBezTo>
                  <a:pt x="310897" y="129946"/>
                  <a:pt x="308966" y="136682"/>
                  <a:pt x="305100" y="134758"/>
                </a:cubicBezTo>
                <a:cubicBezTo>
                  <a:pt x="301236" y="131870"/>
                  <a:pt x="296405" y="120324"/>
                  <a:pt x="293507" y="113588"/>
                </a:cubicBezTo>
                <a:cubicBezTo>
                  <a:pt x="290609" y="107814"/>
                  <a:pt x="286744" y="97227"/>
                  <a:pt x="284811" y="92417"/>
                </a:cubicBezTo>
                <a:cubicBezTo>
                  <a:pt x="282880" y="87605"/>
                  <a:pt x="274185" y="68359"/>
                  <a:pt x="273219" y="66435"/>
                </a:cubicBezTo>
                <a:cubicBezTo>
                  <a:pt x="273219" y="64510"/>
                  <a:pt x="271286" y="61623"/>
                  <a:pt x="269354" y="58736"/>
                </a:cubicBezTo>
                <a:cubicBezTo>
                  <a:pt x="266456" y="56811"/>
                  <a:pt x="265490" y="53925"/>
                  <a:pt x="266456" y="52000"/>
                </a:cubicBezTo>
                <a:cubicBezTo>
                  <a:pt x="267423" y="50075"/>
                  <a:pt x="270320" y="49113"/>
                  <a:pt x="272252" y="49113"/>
                </a:cubicBezTo>
                <a:close/>
                <a:moveTo>
                  <a:pt x="388719" y="13486"/>
                </a:moveTo>
                <a:cubicBezTo>
                  <a:pt x="181851" y="13486"/>
                  <a:pt x="13470" y="182068"/>
                  <a:pt x="13470" y="389181"/>
                </a:cubicBezTo>
                <a:cubicBezTo>
                  <a:pt x="13470" y="596295"/>
                  <a:pt x="181851" y="765840"/>
                  <a:pt x="388719" y="765840"/>
                </a:cubicBezTo>
                <a:cubicBezTo>
                  <a:pt x="595586" y="765840"/>
                  <a:pt x="764929" y="596295"/>
                  <a:pt x="764929" y="389181"/>
                </a:cubicBezTo>
                <a:cubicBezTo>
                  <a:pt x="764929" y="182068"/>
                  <a:pt x="595586" y="13486"/>
                  <a:pt x="388719" y="13486"/>
                </a:cubicBezTo>
                <a:close/>
                <a:moveTo>
                  <a:pt x="388719" y="0"/>
                </a:moveTo>
                <a:cubicBezTo>
                  <a:pt x="603284" y="0"/>
                  <a:pt x="778400" y="175324"/>
                  <a:pt x="778400" y="389181"/>
                </a:cubicBezTo>
                <a:cubicBezTo>
                  <a:pt x="778400" y="604002"/>
                  <a:pt x="603284" y="779327"/>
                  <a:pt x="388719" y="779327"/>
                </a:cubicBezTo>
                <a:cubicBezTo>
                  <a:pt x="174154" y="779327"/>
                  <a:pt x="0" y="604002"/>
                  <a:pt x="0" y="389181"/>
                </a:cubicBezTo>
                <a:cubicBezTo>
                  <a:pt x="0" y="175324"/>
                  <a:pt x="174154" y="0"/>
                  <a:pt x="388719" y="0"/>
                </a:cubicBezTo>
                <a:close/>
              </a:path>
            </a:pathLst>
          </a:custGeom>
          <a:solidFill>
            <a:srgbClr val="B4100A">
              <a:alpha val="100000"/>
            </a:srgbClr>
          </a:solidFill>
          <a:ln w="12700">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sp>
        <p:nvSpPr>
          <p:cNvPr id="13" name="Freeform 13"/>
          <p:cNvSpPr/>
          <p:nvPr/>
        </p:nvSpPr>
        <p:spPr>
          <a:xfrm flipV="1">
            <a:off x="0" y="4761908"/>
            <a:ext cx="12192000" cy="2086478"/>
          </a:xfrm>
          <a:custGeom>
            <a:avLst/>
            <a:gdLst/>
            <a:ahLst/>
            <a:cxnLst/>
            <a:rect l="l" t="t" r="r" b="b"/>
            <a:pathLst>
              <a:path w="12192000" h="2086478">
                <a:moveTo>
                  <a:pt x="0" y="2086478"/>
                </a:moveTo>
                <a:lnTo>
                  <a:pt x="422666" y="1959141"/>
                </a:lnTo>
                <a:cubicBezTo>
                  <a:pt x="2214871" y="1441872"/>
                  <a:pt x="4120366" y="1163216"/>
                  <a:pt x="6096000" y="1163216"/>
                </a:cubicBezTo>
                <a:cubicBezTo>
                  <a:pt x="8071634" y="1163216"/>
                  <a:pt x="9977129" y="1441872"/>
                  <a:pt x="11769333" y="1959141"/>
                </a:cubicBezTo>
                <a:lnTo>
                  <a:pt x="12191999" y="2086478"/>
                </a:lnTo>
                <a:lnTo>
                  <a:pt x="12191999" y="189913"/>
                </a:lnTo>
                <a:lnTo>
                  <a:pt x="12192000" y="189913"/>
                </a:lnTo>
                <a:lnTo>
                  <a:pt x="12192000" y="0"/>
                </a:lnTo>
                <a:lnTo>
                  <a:pt x="0" y="0"/>
                </a:lnTo>
                <a:lnTo>
                  <a:pt x="0" y="189912"/>
                </a:lnTo>
                <a:lnTo>
                  <a:pt x="0" y="189913"/>
                </a:lnTo>
                <a:close/>
              </a:path>
            </a:pathLst>
          </a:custGeom>
          <a:solidFill>
            <a:srgbClr val="2197F7">
              <a:alpha val="100000"/>
            </a:srgbClr>
          </a:solidFill>
          <a:ln w="12700" cap="flat" cmpd="sng">
            <a:no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pic>
        <p:nvPicPr>
          <p:cNvPr id="14" name="Picture 14"/>
          <p:cNvPicPr>
            <a:picLocks noChangeAspect="1"/>
          </p:cNvPicPr>
          <p:nvPr/>
        </p:nvPicPr>
        <p:blipFill>
          <a:blip r:embed="rId3"/>
          <a:srcRect l="2171" t="22256" r="3717" b="49558"/>
          <a:stretch>
            <a:fillRect/>
          </a:stretch>
        </p:blipFill>
        <p:spPr>
          <a:xfrm>
            <a:off x="0" y="4909403"/>
            <a:ext cx="12192000" cy="1948597"/>
          </a:xfrm>
          <a:prstGeom prst="rect">
            <a:avLst/>
          </a:prstGeom>
          <a:ln w="12700">
            <a:noFill/>
            <a:prstDash val="solid"/>
          </a:ln>
        </p:spPr>
      </p:pic>
      <p:sp>
        <p:nvSpPr>
          <p:cNvPr id="15" name="Freeform 15"/>
          <p:cNvSpPr/>
          <p:nvPr/>
        </p:nvSpPr>
        <p:spPr>
          <a:xfrm flipV="1">
            <a:off x="0" y="4684713"/>
            <a:ext cx="12391373" cy="2173288"/>
          </a:xfrm>
          <a:custGeom>
            <a:avLst/>
            <a:gdLst/>
            <a:ahLst/>
            <a:cxnLst/>
            <a:rect l="l" t="t" r="r" b="b"/>
            <a:pathLst>
              <a:path w="12391373" h="2173288">
                <a:moveTo>
                  <a:pt x="0" y="2173287"/>
                </a:moveTo>
                <a:lnTo>
                  <a:pt x="99063" y="2173287"/>
                </a:lnTo>
                <a:lnTo>
                  <a:pt x="521727" y="2045950"/>
                </a:lnTo>
                <a:cubicBezTo>
                  <a:pt x="1641855" y="1722657"/>
                  <a:pt x="2806238" y="1492573"/>
                  <a:pt x="4004339" y="1365472"/>
                </a:cubicBezTo>
                <a:lnTo>
                  <a:pt x="4336139" y="1336175"/>
                </a:lnTo>
                <a:lnTo>
                  <a:pt x="4340861" y="1549850"/>
                </a:lnTo>
                <a:lnTo>
                  <a:pt x="4732023" y="1610810"/>
                </a:lnTo>
                <a:lnTo>
                  <a:pt x="4691381" y="1387290"/>
                </a:lnTo>
                <a:lnTo>
                  <a:pt x="7851140" y="1377130"/>
                </a:lnTo>
                <a:lnTo>
                  <a:pt x="7861300" y="1519370"/>
                </a:lnTo>
                <a:lnTo>
                  <a:pt x="8247380" y="1468570"/>
                </a:lnTo>
                <a:lnTo>
                  <a:pt x="8282450" y="1356347"/>
                </a:lnTo>
                <a:lnTo>
                  <a:pt x="8385783" y="1365472"/>
                </a:lnTo>
                <a:cubicBezTo>
                  <a:pt x="9583884" y="1492573"/>
                  <a:pt x="10748267" y="1722657"/>
                  <a:pt x="11868393" y="2045950"/>
                </a:cubicBezTo>
                <a:lnTo>
                  <a:pt x="12291059" y="2173287"/>
                </a:lnTo>
                <a:lnTo>
                  <a:pt x="12291063" y="2173285"/>
                </a:lnTo>
                <a:lnTo>
                  <a:pt x="12291063" y="2173287"/>
                </a:lnTo>
                <a:lnTo>
                  <a:pt x="12391373" y="2173287"/>
                </a:lnTo>
                <a:lnTo>
                  <a:pt x="12391373" y="0"/>
                </a:lnTo>
                <a:lnTo>
                  <a:pt x="0" y="0"/>
                </a:lnTo>
                <a:close/>
              </a:path>
            </a:pathLst>
          </a:custGeom>
          <a:gradFill rotWithShape="1">
            <a:gsLst>
              <a:gs pos="10999">
                <a:srgbClr val="2197F7">
                  <a:alpha val="85000"/>
                </a:srgbClr>
              </a:gs>
              <a:gs pos="68999">
                <a:srgbClr val="2197F7">
                  <a:alpha val="0"/>
                </a:srgbClr>
              </a:gs>
            </a:gsLst>
            <a:lin ang="5040000"/>
          </a:gradFill>
          <a:ln w="12700" cap="flat" cmpd="sng">
            <a:no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目录">
    <p:spTree>
      <p:nvGrpSpPr>
        <p:cNvPr id="1" name=""/>
        <p:cNvGrpSpPr/>
        <p:nvPr/>
      </p:nvGrpSpPr>
      <p:grpSpPr>
        <a:xfrm>
          <a:off x="0" y="0"/>
          <a:ext cx="0" cy="0"/>
          <a:chOff x="0" y="0"/>
          <a:chExt cx="0" cy="0"/>
        </a:xfrm>
      </p:grpSpPr>
      <p:sp>
        <p:nvSpPr>
          <p:cNvPr id="2" name="AutoShape 2"/>
          <p:cNvSpPr/>
          <p:nvPr/>
        </p:nvSpPr>
        <p:spPr>
          <a:xfrm>
            <a:off x="0" y="0"/>
            <a:ext cx="12192000" cy="6858000"/>
          </a:xfrm>
          <a:prstGeom prst="rect">
            <a:avLst/>
          </a:prstGeom>
          <a:solidFill>
            <a:srgbClr val="FFFFFF">
              <a:alpha val="100000"/>
            </a:srgbClr>
          </a:solidFill>
          <a:ln w="12700" cap="flat" cmpd="sng">
            <a:no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3" name="AutoShape 3"/>
          <p:cNvSpPr>
            <a:spLocks noGrp="1"/>
          </p:cNvSpPr>
          <p:nvPr>
            <p:ph type="body" sz="quarter" idx="27" hasCustomPrompt="1"/>
          </p:nvPr>
        </p:nvSpPr>
        <p:spPr>
          <a:xfrm>
            <a:off x="3730585" y="4029874"/>
            <a:ext cx="691215" cy="584775"/>
          </a:xfrm>
          <a:prstGeom prst="rect">
            <a:avLst/>
          </a:prstGeom>
          <a:noFill/>
          <a:ln w="12700">
            <a:noFill/>
            <a:prstDash val="solid"/>
          </a:ln>
        </p:spPr>
        <p:txBody>
          <a:bodyPr vert="horz" wrap="none" lIns="91440" tIns="45720" rIns="91440" bIns="45720" anchor="t">
            <a:spAutoFit/>
          </a:bodyPr>
          <a:lstStyle>
            <a:lvl1pPr algn="l">
              <a:lnSpc>
                <a:spcPct val="100000"/>
              </a:lnSpc>
              <a:defRPr sz="3200" b="1" i="0" u="none" strike="noStrike" spc="0">
                <a:solidFill>
                  <a:srgbClr val="B4100A">
                    <a:alpha val="100000"/>
                  </a:srgbClr>
                </a:solidFill>
                <a:latin typeface="微软雅黑" panose="020B0503020204020204" charset="-122"/>
              </a:defRPr>
            </a:lvl1pPr>
          </a:lstStyle>
          <a:p>
            <a:pPr marL="0" indent="0" algn="l">
              <a:lnSpc>
                <a:spcPct val="100000"/>
              </a:lnSpc>
            </a:pPr>
            <a:r>
              <a:rPr lang="en-US" sz="3200" b="1"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01</a:t>
            </a:r>
          </a:p>
        </p:txBody>
      </p:sp>
      <p:sp>
        <p:nvSpPr>
          <p:cNvPr id="4" name="AutoShape 4"/>
          <p:cNvSpPr>
            <a:spLocks noGrp="1"/>
          </p:cNvSpPr>
          <p:nvPr>
            <p:ph type="body" sz="quarter" idx="28" hasCustomPrompt="1"/>
          </p:nvPr>
        </p:nvSpPr>
        <p:spPr>
          <a:xfrm>
            <a:off x="3730585" y="4852652"/>
            <a:ext cx="691215" cy="584775"/>
          </a:xfrm>
          <a:prstGeom prst="rect">
            <a:avLst/>
          </a:prstGeom>
          <a:noFill/>
          <a:ln w="12700">
            <a:noFill/>
            <a:prstDash val="solid"/>
          </a:ln>
        </p:spPr>
        <p:txBody>
          <a:bodyPr vert="horz" wrap="none" lIns="91440" tIns="45720" rIns="91440" bIns="45720" anchor="t">
            <a:spAutoFit/>
          </a:bodyPr>
          <a:lstStyle>
            <a:lvl1pPr algn="l">
              <a:lnSpc>
                <a:spcPct val="100000"/>
              </a:lnSpc>
              <a:defRPr sz="3200" b="1" i="0" u="none" strike="noStrike" spc="0">
                <a:solidFill>
                  <a:srgbClr val="B4100A">
                    <a:alpha val="100000"/>
                  </a:srgbClr>
                </a:solidFill>
                <a:latin typeface="微软雅黑" panose="020B0503020204020204" charset="-122"/>
              </a:defRPr>
            </a:lvl1pPr>
          </a:lstStyle>
          <a:p>
            <a:pPr marL="0" indent="0" algn="l">
              <a:lnSpc>
                <a:spcPct val="100000"/>
              </a:lnSpc>
            </a:pPr>
            <a:r>
              <a:rPr lang="en-US" sz="3200" b="1"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03</a:t>
            </a:r>
          </a:p>
        </p:txBody>
      </p:sp>
      <p:sp>
        <p:nvSpPr>
          <p:cNvPr id="5" name="AutoShape 5"/>
          <p:cNvSpPr>
            <a:spLocks noGrp="1"/>
          </p:cNvSpPr>
          <p:nvPr>
            <p:ph type="body" sz="quarter" idx="29" hasCustomPrompt="1"/>
          </p:nvPr>
        </p:nvSpPr>
        <p:spPr>
          <a:xfrm>
            <a:off x="3730585" y="5675431"/>
            <a:ext cx="691215" cy="584775"/>
          </a:xfrm>
          <a:prstGeom prst="rect">
            <a:avLst/>
          </a:prstGeom>
          <a:noFill/>
          <a:ln w="12700">
            <a:noFill/>
            <a:prstDash val="solid"/>
          </a:ln>
        </p:spPr>
        <p:txBody>
          <a:bodyPr vert="horz" wrap="none" lIns="91440" tIns="45720" rIns="91440" bIns="45720" anchor="t">
            <a:spAutoFit/>
          </a:bodyPr>
          <a:lstStyle>
            <a:lvl1pPr algn="l">
              <a:lnSpc>
                <a:spcPct val="100000"/>
              </a:lnSpc>
              <a:defRPr sz="3200" b="1" i="0" u="none" strike="noStrike" spc="0">
                <a:solidFill>
                  <a:srgbClr val="B4100A">
                    <a:alpha val="100000"/>
                  </a:srgbClr>
                </a:solidFill>
                <a:latin typeface="微软雅黑" panose="020B0503020204020204" charset="-122"/>
              </a:defRPr>
            </a:lvl1pPr>
          </a:lstStyle>
          <a:p>
            <a:pPr marL="0" indent="0" algn="l">
              <a:lnSpc>
                <a:spcPct val="100000"/>
              </a:lnSpc>
            </a:pPr>
            <a:r>
              <a:rPr lang="en-US" sz="3200" b="1"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05</a:t>
            </a:r>
          </a:p>
        </p:txBody>
      </p:sp>
      <p:sp>
        <p:nvSpPr>
          <p:cNvPr id="6" name="AutoShape 6"/>
          <p:cNvSpPr>
            <a:spLocks noGrp="1"/>
          </p:cNvSpPr>
          <p:nvPr>
            <p:ph type="body" sz="quarter" idx="30" hasCustomPrompt="1"/>
          </p:nvPr>
        </p:nvSpPr>
        <p:spPr>
          <a:xfrm>
            <a:off x="7796401" y="5675431"/>
            <a:ext cx="691215" cy="584775"/>
          </a:xfrm>
          <a:prstGeom prst="rect">
            <a:avLst/>
          </a:prstGeom>
          <a:noFill/>
          <a:ln w="12700">
            <a:noFill/>
            <a:prstDash val="solid"/>
          </a:ln>
        </p:spPr>
        <p:txBody>
          <a:bodyPr vert="horz" wrap="none" lIns="91440" tIns="45720" rIns="91440" bIns="45720" anchor="t">
            <a:spAutoFit/>
          </a:bodyPr>
          <a:lstStyle>
            <a:lvl1pPr algn="l">
              <a:lnSpc>
                <a:spcPct val="100000"/>
              </a:lnSpc>
              <a:defRPr sz="3200" b="1" i="0" u="none" strike="noStrike" spc="0">
                <a:solidFill>
                  <a:srgbClr val="B4100A">
                    <a:alpha val="100000"/>
                  </a:srgbClr>
                </a:solidFill>
                <a:latin typeface="微软雅黑" panose="020B0503020204020204" charset="-122"/>
              </a:defRPr>
            </a:lvl1pPr>
          </a:lstStyle>
          <a:p>
            <a:pPr marL="0" indent="0" algn="l">
              <a:lnSpc>
                <a:spcPct val="100000"/>
              </a:lnSpc>
            </a:pPr>
            <a:r>
              <a:rPr lang="en-US" sz="3200" b="1"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06</a:t>
            </a:r>
          </a:p>
        </p:txBody>
      </p:sp>
      <p:sp>
        <p:nvSpPr>
          <p:cNvPr id="7" name="AutoShape 7"/>
          <p:cNvSpPr>
            <a:spLocks noGrp="1"/>
          </p:cNvSpPr>
          <p:nvPr>
            <p:ph type="body" sz="quarter" idx="31" hasCustomPrompt="1"/>
          </p:nvPr>
        </p:nvSpPr>
        <p:spPr>
          <a:xfrm>
            <a:off x="7796401" y="4852652"/>
            <a:ext cx="691215" cy="584775"/>
          </a:xfrm>
          <a:prstGeom prst="rect">
            <a:avLst/>
          </a:prstGeom>
          <a:noFill/>
          <a:ln w="12700">
            <a:noFill/>
            <a:prstDash val="solid"/>
          </a:ln>
        </p:spPr>
        <p:txBody>
          <a:bodyPr vert="horz" wrap="none" lIns="91440" tIns="45720" rIns="91440" bIns="45720" anchor="t">
            <a:spAutoFit/>
          </a:bodyPr>
          <a:lstStyle>
            <a:lvl1pPr algn="l">
              <a:lnSpc>
                <a:spcPct val="100000"/>
              </a:lnSpc>
              <a:defRPr sz="3200" b="1" i="0" u="none" strike="noStrike" spc="0">
                <a:solidFill>
                  <a:srgbClr val="B4100A">
                    <a:alpha val="100000"/>
                  </a:srgbClr>
                </a:solidFill>
                <a:latin typeface="微软雅黑" panose="020B0503020204020204" charset="-122"/>
              </a:defRPr>
            </a:lvl1pPr>
          </a:lstStyle>
          <a:p>
            <a:pPr marL="0" indent="0" algn="l">
              <a:lnSpc>
                <a:spcPct val="100000"/>
              </a:lnSpc>
            </a:pPr>
            <a:r>
              <a:rPr lang="en-US" sz="3200" b="1"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04</a:t>
            </a:r>
          </a:p>
        </p:txBody>
      </p:sp>
      <p:sp>
        <p:nvSpPr>
          <p:cNvPr id="8" name="AutoShape 8"/>
          <p:cNvSpPr>
            <a:spLocks noGrp="1"/>
          </p:cNvSpPr>
          <p:nvPr>
            <p:ph type="body" sz="quarter" idx="32" hasCustomPrompt="1"/>
          </p:nvPr>
        </p:nvSpPr>
        <p:spPr>
          <a:xfrm>
            <a:off x="7796401" y="4029874"/>
            <a:ext cx="691215" cy="584775"/>
          </a:xfrm>
          <a:prstGeom prst="rect">
            <a:avLst/>
          </a:prstGeom>
          <a:noFill/>
          <a:ln w="12700">
            <a:noFill/>
            <a:prstDash val="solid"/>
          </a:ln>
        </p:spPr>
        <p:txBody>
          <a:bodyPr vert="horz" wrap="none" lIns="91440" tIns="45720" rIns="91440" bIns="45720" anchor="t">
            <a:spAutoFit/>
          </a:bodyPr>
          <a:lstStyle>
            <a:lvl1pPr algn="l">
              <a:lnSpc>
                <a:spcPct val="100000"/>
              </a:lnSpc>
              <a:defRPr sz="3200" b="1" i="0" u="none" strike="noStrike" spc="0">
                <a:solidFill>
                  <a:srgbClr val="B4100A">
                    <a:alpha val="100000"/>
                  </a:srgbClr>
                </a:solidFill>
                <a:latin typeface="微软雅黑" panose="020B0503020204020204" charset="-122"/>
              </a:defRPr>
            </a:lvl1pPr>
          </a:lstStyle>
          <a:p>
            <a:pPr marL="0" indent="0" algn="l">
              <a:lnSpc>
                <a:spcPct val="100000"/>
              </a:lnSpc>
            </a:pPr>
            <a:r>
              <a:rPr lang="en-US" sz="3200" b="1"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02</a:t>
            </a:r>
          </a:p>
        </p:txBody>
      </p:sp>
      <p:sp>
        <p:nvSpPr>
          <p:cNvPr id="9" name="AutoShape 9"/>
          <p:cNvSpPr>
            <a:spLocks noGrp="1"/>
          </p:cNvSpPr>
          <p:nvPr>
            <p:ph type="body" sz="quarter" idx="33" hasCustomPrompt="1"/>
          </p:nvPr>
        </p:nvSpPr>
        <p:spPr>
          <a:xfrm>
            <a:off x="4369569" y="4060650"/>
            <a:ext cx="3046283" cy="523220"/>
          </a:xfrm>
          <a:prstGeom prst="rect">
            <a:avLst/>
          </a:prstGeom>
          <a:noFill/>
          <a:ln w="12700">
            <a:noFill/>
            <a:prstDash val="solid"/>
          </a:ln>
        </p:spPr>
        <p:txBody>
          <a:bodyPr vert="horz" wrap="none" lIns="91440" tIns="45720" rIns="91440" bIns="45720" anchor="t">
            <a:spAutoFit/>
          </a:bodyPr>
          <a:lstStyle>
            <a:lvl1pPr algn="l">
              <a:lnSpc>
                <a:spcPct val="100000"/>
              </a:lnSpc>
              <a:defRPr sz="2800" b="0" i="0" u="none" strike="noStrike" spc="0">
                <a:solidFill>
                  <a:srgbClr val="000000">
                    <a:alpha val="100000"/>
                  </a:srgbClr>
                </a:solidFill>
                <a:latin typeface="微软雅黑" panose="020B0503020204020204" charset="-122"/>
              </a:defRPr>
            </a:lvl1pPr>
          </a:lstStyle>
          <a:p>
            <a:pPr marL="0" indent="0" algn="l">
              <a:lnSpc>
                <a:spcPct val="100000"/>
              </a:lnSpc>
            </a:pPr>
            <a:r>
              <a:rPr lang="en-US" sz="2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按delete可以删除</a:t>
            </a:r>
          </a:p>
        </p:txBody>
      </p:sp>
      <p:sp>
        <p:nvSpPr>
          <p:cNvPr id="10" name="AutoShape 10"/>
          <p:cNvSpPr>
            <a:spLocks noGrp="1"/>
          </p:cNvSpPr>
          <p:nvPr>
            <p:ph type="body" sz="quarter" idx="34" hasCustomPrompt="1"/>
          </p:nvPr>
        </p:nvSpPr>
        <p:spPr>
          <a:xfrm>
            <a:off x="4369569" y="4883428"/>
            <a:ext cx="3057247" cy="523220"/>
          </a:xfrm>
          <a:prstGeom prst="rect">
            <a:avLst/>
          </a:prstGeom>
          <a:noFill/>
          <a:ln w="12700">
            <a:noFill/>
            <a:prstDash val="solid"/>
          </a:ln>
        </p:spPr>
        <p:txBody>
          <a:bodyPr vert="horz" wrap="none" lIns="91440" tIns="45720" rIns="91440" bIns="45720" anchor="t">
            <a:spAutoFit/>
          </a:bodyPr>
          <a:lstStyle>
            <a:lvl1pPr algn="l">
              <a:lnSpc>
                <a:spcPct val="100000"/>
              </a:lnSpc>
              <a:defRPr sz="2800" b="0" i="0" u="none" strike="noStrike" spc="0">
                <a:solidFill>
                  <a:srgbClr val="000000">
                    <a:alpha val="100000"/>
                  </a:srgbClr>
                </a:solidFill>
                <a:latin typeface="微软雅黑" panose="020B0503020204020204" charset="-122"/>
              </a:defRPr>
            </a:lvl1pPr>
          </a:lstStyle>
          <a:p>
            <a:pPr marL="0" indent="0" algn="l">
              <a:lnSpc>
                <a:spcPct val="100000"/>
              </a:lnSpc>
            </a:pPr>
            <a:r>
              <a:rPr lang="en-US" sz="2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左边的数字可以改</a:t>
            </a:r>
          </a:p>
        </p:txBody>
      </p:sp>
      <p:sp>
        <p:nvSpPr>
          <p:cNvPr id="11" name="AutoShape 11"/>
          <p:cNvSpPr>
            <a:spLocks noGrp="1"/>
          </p:cNvSpPr>
          <p:nvPr>
            <p:ph type="body" sz="quarter" idx="35" hasCustomPrompt="1"/>
          </p:nvPr>
        </p:nvSpPr>
        <p:spPr>
          <a:xfrm>
            <a:off x="4369569" y="5706207"/>
            <a:ext cx="3057247" cy="523220"/>
          </a:xfrm>
          <a:prstGeom prst="rect">
            <a:avLst/>
          </a:prstGeom>
          <a:noFill/>
          <a:ln w="12700">
            <a:noFill/>
            <a:prstDash val="solid"/>
          </a:ln>
        </p:spPr>
        <p:txBody>
          <a:bodyPr vert="horz" wrap="none" lIns="91440" tIns="45720" rIns="91440" bIns="45720" anchor="t">
            <a:spAutoFit/>
          </a:bodyPr>
          <a:lstStyle>
            <a:lvl1pPr algn="l">
              <a:lnSpc>
                <a:spcPct val="100000"/>
              </a:lnSpc>
              <a:defRPr sz="2800" b="0" i="0" u="none" strike="noStrike" spc="0">
                <a:solidFill>
                  <a:srgbClr val="000000">
                    <a:alpha val="100000"/>
                  </a:srgbClr>
                </a:solidFill>
                <a:latin typeface="微软雅黑" panose="020B0503020204020204" charset="-122"/>
              </a:defRPr>
            </a:lvl1pPr>
          </a:lstStyle>
          <a:p>
            <a:pPr marL="0" indent="0" algn="l">
              <a:lnSpc>
                <a:spcPct val="100000"/>
              </a:lnSpc>
            </a:pPr>
            <a:r>
              <a:rPr lang="en-US" sz="2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按↑↓键可上下移动</a:t>
            </a:r>
          </a:p>
        </p:txBody>
      </p:sp>
      <p:sp>
        <p:nvSpPr>
          <p:cNvPr id="12" name="AutoShape 12"/>
          <p:cNvSpPr>
            <a:spLocks noGrp="1"/>
          </p:cNvSpPr>
          <p:nvPr>
            <p:ph type="body" sz="quarter" idx="36" hasCustomPrompt="1"/>
          </p:nvPr>
        </p:nvSpPr>
        <p:spPr>
          <a:xfrm>
            <a:off x="8435385" y="5706207"/>
            <a:ext cx="3046283" cy="523220"/>
          </a:xfrm>
          <a:prstGeom prst="rect">
            <a:avLst/>
          </a:prstGeom>
          <a:noFill/>
          <a:ln w="12700">
            <a:noFill/>
            <a:prstDash val="solid"/>
          </a:ln>
        </p:spPr>
        <p:txBody>
          <a:bodyPr vert="horz" wrap="none" lIns="91440" tIns="45720" rIns="91440" bIns="45720" anchor="t">
            <a:spAutoFit/>
          </a:bodyPr>
          <a:lstStyle>
            <a:lvl1pPr algn="l">
              <a:lnSpc>
                <a:spcPct val="100000"/>
              </a:lnSpc>
              <a:defRPr sz="2800" b="0" i="0" u="none" strike="noStrike" spc="0">
                <a:solidFill>
                  <a:srgbClr val="000000">
                    <a:alpha val="100000"/>
                  </a:srgbClr>
                </a:solidFill>
                <a:latin typeface="微软雅黑" panose="020B0503020204020204" charset="-122"/>
              </a:defRPr>
            </a:lvl1pPr>
          </a:lstStyle>
          <a:p>
            <a:pPr marL="0" indent="0" algn="l">
              <a:lnSpc>
                <a:spcPct val="100000"/>
              </a:lnSpc>
            </a:pPr>
            <a:r>
              <a:rPr lang="en-US" sz="2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按↑↓键可上下移动</a:t>
            </a:r>
          </a:p>
        </p:txBody>
      </p:sp>
      <p:sp>
        <p:nvSpPr>
          <p:cNvPr id="13" name="AutoShape 13"/>
          <p:cNvSpPr>
            <a:spLocks noGrp="1"/>
          </p:cNvSpPr>
          <p:nvPr>
            <p:ph type="body" sz="quarter" idx="37" hasCustomPrompt="1"/>
          </p:nvPr>
        </p:nvSpPr>
        <p:spPr>
          <a:xfrm>
            <a:off x="8435385" y="4883428"/>
            <a:ext cx="3046283" cy="523220"/>
          </a:xfrm>
          <a:prstGeom prst="rect">
            <a:avLst/>
          </a:prstGeom>
          <a:noFill/>
          <a:ln w="12700">
            <a:noFill/>
            <a:prstDash val="solid"/>
          </a:ln>
        </p:spPr>
        <p:txBody>
          <a:bodyPr vert="horz" wrap="none" lIns="91440" tIns="45720" rIns="91440" bIns="45720" anchor="t">
            <a:spAutoFit/>
          </a:bodyPr>
          <a:lstStyle>
            <a:lvl1pPr algn="l">
              <a:lnSpc>
                <a:spcPct val="100000"/>
              </a:lnSpc>
              <a:defRPr sz="2800" b="0" i="0" u="none" strike="noStrike" spc="0">
                <a:solidFill>
                  <a:srgbClr val="000000">
                    <a:alpha val="100000"/>
                  </a:srgbClr>
                </a:solidFill>
                <a:latin typeface="微软雅黑" panose="020B0503020204020204" charset="-122"/>
              </a:defRPr>
            </a:lvl1pPr>
          </a:lstStyle>
          <a:p>
            <a:pPr marL="0" indent="0" algn="l">
              <a:lnSpc>
                <a:spcPct val="100000"/>
              </a:lnSpc>
            </a:pPr>
            <a:r>
              <a:rPr lang="en-US" sz="2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左边的数字可以改</a:t>
            </a:r>
          </a:p>
        </p:txBody>
      </p:sp>
      <p:sp>
        <p:nvSpPr>
          <p:cNvPr id="14" name="AutoShape 14"/>
          <p:cNvSpPr>
            <a:spLocks noGrp="1"/>
          </p:cNvSpPr>
          <p:nvPr>
            <p:ph type="body" sz="quarter" idx="38" hasCustomPrompt="1"/>
          </p:nvPr>
        </p:nvSpPr>
        <p:spPr>
          <a:xfrm>
            <a:off x="8435385" y="4060650"/>
            <a:ext cx="3046283" cy="523220"/>
          </a:xfrm>
          <a:prstGeom prst="rect">
            <a:avLst/>
          </a:prstGeom>
          <a:noFill/>
          <a:ln w="12700">
            <a:noFill/>
            <a:prstDash val="solid"/>
          </a:ln>
        </p:spPr>
        <p:txBody>
          <a:bodyPr vert="horz" wrap="none" lIns="91440" tIns="45720" rIns="91440" bIns="45720" anchor="t">
            <a:spAutoFit/>
          </a:bodyPr>
          <a:lstStyle>
            <a:lvl1pPr algn="l">
              <a:lnSpc>
                <a:spcPct val="100000"/>
              </a:lnSpc>
              <a:defRPr sz="2800" b="0" i="0" u="none" strike="noStrike" spc="0">
                <a:solidFill>
                  <a:srgbClr val="000000">
                    <a:alpha val="100000"/>
                  </a:srgbClr>
                </a:solidFill>
                <a:latin typeface="微软雅黑" panose="020B0503020204020204" charset="-122"/>
              </a:defRPr>
            </a:lvl1pPr>
          </a:lstStyle>
          <a:p>
            <a:pPr marL="0" indent="0" algn="l">
              <a:lnSpc>
                <a:spcPct val="100000"/>
              </a:lnSpc>
            </a:pPr>
            <a:r>
              <a:rPr lang="en-US" sz="2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按delete可以删除</a:t>
            </a:r>
          </a:p>
        </p:txBody>
      </p:sp>
      <p:sp>
        <p:nvSpPr>
          <p:cNvPr id="15" name="Freeform 15"/>
          <p:cNvSpPr/>
          <p:nvPr/>
        </p:nvSpPr>
        <p:spPr>
          <a:xfrm>
            <a:off x="1" y="3429001"/>
            <a:ext cx="6096000" cy="76200"/>
          </a:xfrm>
          <a:custGeom>
            <a:avLst/>
            <a:gdLst/>
            <a:ahLst/>
            <a:cxnLst/>
            <a:rect l="l" t="t" r="r" b="b"/>
            <a:pathLst>
              <a:path w="6096000" h="76200">
                <a:moveTo>
                  <a:pt x="0" y="0"/>
                </a:moveTo>
                <a:lnTo>
                  <a:pt x="6096000" y="0"/>
                </a:lnTo>
                <a:lnTo>
                  <a:pt x="6096000" y="76200"/>
                </a:lnTo>
                <a:lnTo>
                  <a:pt x="0" y="76200"/>
                </a:lnTo>
                <a:close/>
              </a:path>
            </a:pathLst>
          </a:custGeom>
          <a:solidFill>
            <a:srgbClr val="87A1A1">
              <a:alpha val="100000"/>
            </a:srgbClr>
          </a:solidFill>
          <a:ln w="12700" cap="flat" cmpd="sng">
            <a:no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pic>
        <p:nvPicPr>
          <p:cNvPr id="16" name="Picture 16"/>
          <p:cNvPicPr>
            <a:picLocks noChangeAspect="1"/>
          </p:cNvPicPr>
          <p:nvPr/>
        </p:nvPicPr>
        <p:blipFill>
          <a:blip r:embed="rId2"/>
          <a:srcRect t="15883" r="26137" b="47734"/>
          <a:stretch>
            <a:fillRect/>
          </a:stretch>
        </p:blipFill>
        <p:spPr>
          <a:xfrm>
            <a:off x="1" y="0"/>
            <a:ext cx="12191999" cy="3429000"/>
          </a:xfrm>
          <a:prstGeom prst="rect">
            <a:avLst/>
          </a:prstGeom>
          <a:ln w="12700">
            <a:noFill/>
            <a:prstDash val="solid"/>
          </a:ln>
        </p:spPr>
      </p:pic>
      <p:pic>
        <p:nvPicPr>
          <p:cNvPr id="17" name="Picture 17"/>
          <p:cNvPicPr>
            <a:picLocks noChangeAspect="1"/>
          </p:cNvPicPr>
          <p:nvPr/>
        </p:nvPicPr>
        <p:blipFill>
          <a:blip r:embed="rId3"/>
          <a:srcRect t="10847" r="22328" b="47823"/>
          <a:stretch>
            <a:fillRect/>
          </a:stretch>
        </p:blipFill>
        <p:spPr>
          <a:xfrm>
            <a:off x="1112520" y="0"/>
            <a:ext cx="11079480" cy="3426488"/>
          </a:xfrm>
          <a:prstGeom prst="rect">
            <a:avLst/>
          </a:prstGeom>
          <a:ln w="12700">
            <a:noFill/>
            <a:prstDash val="solid"/>
          </a:ln>
        </p:spPr>
      </p:pic>
      <p:sp>
        <p:nvSpPr>
          <p:cNvPr id="18" name="AutoShape 18"/>
          <p:cNvSpPr/>
          <p:nvPr/>
        </p:nvSpPr>
        <p:spPr>
          <a:xfrm>
            <a:off x="1" y="0"/>
            <a:ext cx="12191999" cy="3429000"/>
          </a:xfrm>
          <a:prstGeom prst="rect">
            <a:avLst/>
          </a:prstGeom>
          <a:gradFill rotWithShape="1">
            <a:gsLst>
              <a:gs pos="0">
                <a:srgbClr val="B4100A">
                  <a:alpha val="70000"/>
                </a:srgbClr>
              </a:gs>
              <a:gs pos="100000">
                <a:srgbClr val="B4100A">
                  <a:alpha val="0"/>
                </a:srgbClr>
              </a:gs>
            </a:gsLst>
            <a:lin ang="18600000"/>
          </a:gradFill>
          <a:ln w="12700" cap="flat" cmpd="sng">
            <a:no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19" name="AutoShape 19"/>
          <p:cNvSpPr/>
          <p:nvPr/>
        </p:nvSpPr>
        <p:spPr>
          <a:xfrm>
            <a:off x="667344" y="0"/>
            <a:ext cx="2380657" cy="6134100"/>
          </a:xfrm>
          <a:prstGeom prst="rect">
            <a:avLst/>
          </a:prstGeom>
          <a:solidFill>
            <a:srgbClr val="B4100A">
              <a:alpha val="100000"/>
            </a:srgbClr>
          </a:solidFill>
          <a:ln w="12700" cap="flat" cmpd="sng">
            <a:no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20" name="Freeform 20"/>
          <p:cNvSpPr/>
          <p:nvPr/>
        </p:nvSpPr>
        <p:spPr>
          <a:xfrm>
            <a:off x="6096001" y="3429001"/>
            <a:ext cx="6095999" cy="76200"/>
          </a:xfrm>
          <a:custGeom>
            <a:avLst/>
            <a:gdLst/>
            <a:ahLst/>
            <a:cxnLst/>
            <a:rect l="l" t="t" r="r" b="b"/>
            <a:pathLst>
              <a:path w="6095999" h="76200">
                <a:moveTo>
                  <a:pt x="0" y="0"/>
                </a:moveTo>
                <a:lnTo>
                  <a:pt x="6095999" y="0"/>
                </a:lnTo>
                <a:lnTo>
                  <a:pt x="6095999" y="76200"/>
                </a:lnTo>
                <a:lnTo>
                  <a:pt x="0" y="76200"/>
                </a:lnTo>
                <a:close/>
              </a:path>
            </a:pathLst>
          </a:custGeom>
          <a:solidFill>
            <a:srgbClr val="B4100A">
              <a:alpha val="100000"/>
            </a:srgbClr>
          </a:solidFill>
          <a:ln w="12700" cap="flat" cmpd="sng">
            <a:no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21" name="AutoShape 21"/>
          <p:cNvSpPr/>
          <p:nvPr/>
        </p:nvSpPr>
        <p:spPr>
          <a:xfrm>
            <a:off x="918954" y="3598985"/>
            <a:ext cx="1877437" cy="1015663"/>
          </a:xfrm>
          <a:prstGeom prst="rect">
            <a:avLst/>
          </a:prstGeom>
          <a:noFill/>
          <a:ln w="12700">
            <a:noFill/>
            <a:prstDash val="solid"/>
          </a:ln>
        </p:spPr>
        <p:txBody>
          <a:bodyPr wrap="none" lIns="91440" tIns="45720" rIns="91440" bIns="45720" rtlCol="0" anchor="t">
            <a:spAutoFit/>
          </a:bodyPr>
          <a:lstStyle/>
          <a:p>
            <a:pPr marL="0" indent="0" algn="ctr">
              <a:lnSpc>
                <a:spcPct val="100000"/>
              </a:lnSpc>
              <a:defRPr/>
            </a:pPr>
            <a:r>
              <a:rPr lang="en-US" sz="6000" b="1" i="0" u="none" strike="noStrike" spc="600">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目录</a:t>
            </a:r>
            <a:endParaRPr lang="en-US" sz="1100"/>
          </a:p>
        </p:txBody>
      </p:sp>
      <p:cxnSp>
        <p:nvCxnSpPr>
          <p:cNvPr id="22" name="Connector 22"/>
          <p:cNvCxnSpPr/>
          <p:nvPr/>
        </p:nvCxnSpPr>
        <p:spPr>
          <a:xfrm>
            <a:off x="975672" y="3358661"/>
            <a:ext cx="1764000" cy="0"/>
          </a:xfrm>
          <a:prstGeom prst="line">
            <a:avLst/>
          </a:prstGeom>
          <a:noFill/>
          <a:ln w="12700" cap="flat">
            <a:solidFill>
              <a:srgbClr val="FFFFFF">
                <a:alpha val="40000"/>
              </a:srgbClr>
            </a:solidFill>
            <a:prstDash val="solid"/>
            <a:headEnd type="none" w="med" len="med"/>
            <a:tailEnd type="none" w="med" len="med"/>
          </a:ln>
        </p:spPr>
      </p:cxnSp>
      <p:sp>
        <p:nvSpPr>
          <p:cNvPr id="23" name="AutoShape 23"/>
          <p:cNvSpPr/>
          <p:nvPr/>
        </p:nvSpPr>
        <p:spPr>
          <a:xfrm>
            <a:off x="916645" y="4607166"/>
            <a:ext cx="1882054" cy="584775"/>
          </a:xfrm>
          <a:prstGeom prst="rect">
            <a:avLst/>
          </a:prstGeom>
          <a:noFill/>
          <a:ln w="12700">
            <a:noFill/>
            <a:prstDash val="solid"/>
          </a:ln>
        </p:spPr>
        <p:txBody>
          <a:bodyPr wrap="none" lIns="91440" tIns="45720" rIns="91440" bIns="45720" rtlCol="0" anchor="t">
            <a:spAutoFit/>
          </a:bodyPr>
          <a:lstStyle/>
          <a:p>
            <a:pPr marL="0" indent="0" algn="ctr">
              <a:lnSpc>
                <a:spcPct val="100000"/>
              </a:lnSpc>
              <a:defRPr/>
            </a:pPr>
            <a:r>
              <a:rPr lang="en-US" sz="3200" b="0" i="0" u="none" strike="noStrike">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contents</a:t>
            </a:r>
            <a:endParaRPr lang="en-US" sz="110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章节目录">
    <p:spTree>
      <p:nvGrpSpPr>
        <p:cNvPr id="1" name=""/>
        <p:cNvGrpSpPr/>
        <p:nvPr/>
      </p:nvGrpSpPr>
      <p:grpSpPr>
        <a:xfrm>
          <a:off x="0" y="0"/>
          <a:ext cx="0" cy="0"/>
          <a:chOff x="0" y="0"/>
          <a:chExt cx="0" cy="0"/>
        </a:xfrm>
      </p:grpSpPr>
      <p:sp>
        <p:nvSpPr>
          <p:cNvPr id="2" name="AutoShape 2"/>
          <p:cNvSpPr/>
          <p:nvPr/>
        </p:nvSpPr>
        <p:spPr>
          <a:xfrm>
            <a:off x="0" y="0"/>
            <a:ext cx="12192000" cy="6858000"/>
          </a:xfrm>
          <a:prstGeom prst="rect">
            <a:avLst/>
          </a:prstGeom>
          <a:solidFill>
            <a:srgbClr val="FFFFFF">
              <a:alpha val="100000"/>
            </a:srgbClr>
          </a:solidFill>
          <a:ln w="12700" cap="flat" cmpd="sng">
            <a:no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3" name="AutoShape 3"/>
          <p:cNvSpPr>
            <a:spLocks noGrp="1"/>
          </p:cNvSpPr>
          <p:nvPr>
            <p:ph type="body" sz="quarter" idx="39" hasCustomPrompt="1"/>
          </p:nvPr>
        </p:nvSpPr>
        <p:spPr>
          <a:xfrm>
            <a:off x="3790493" y="4231638"/>
            <a:ext cx="7872102" cy="1107996"/>
          </a:xfrm>
          <a:prstGeom prst="rect">
            <a:avLst/>
          </a:prstGeom>
          <a:noFill/>
          <a:ln w="12700">
            <a:noFill/>
            <a:prstDash val="solid"/>
          </a:ln>
        </p:spPr>
        <p:txBody>
          <a:bodyPr vert="horz" wrap="square" lIns="91440" tIns="45720" rIns="91440" bIns="45720" anchor="t">
            <a:spAutoFit/>
          </a:bodyPr>
          <a:lstStyle>
            <a:lvl1pPr algn="r">
              <a:lnSpc>
                <a:spcPct val="100000"/>
              </a:lnSpc>
              <a:defRPr sz="6600" b="1" i="0" u="none" strike="noStrike" spc="300">
                <a:solidFill>
                  <a:srgbClr val="B4100A">
                    <a:alpha val="100000"/>
                  </a:srgbClr>
                </a:solidFill>
                <a:latin typeface="微软雅黑" panose="020B0503020204020204" charset="-122"/>
              </a:defRPr>
            </a:lvl1pPr>
          </a:lstStyle>
          <a:p>
            <a:pPr marL="0" indent="0" algn="r">
              <a:lnSpc>
                <a:spcPct val="100000"/>
              </a:lnSpc>
            </a:pPr>
            <a:r>
              <a:rPr lang="en-US" sz="6600" b="1" i="0" u="none" strike="noStrike" spc="300">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这里是章节标题</a:t>
            </a:r>
          </a:p>
        </p:txBody>
      </p:sp>
      <p:sp>
        <p:nvSpPr>
          <p:cNvPr id="4" name="AutoShape 4"/>
          <p:cNvSpPr>
            <a:spLocks noGrp="1"/>
          </p:cNvSpPr>
          <p:nvPr>
            <p:ph type="body" sz="quarter" idx="40" hasCustomPrompt="1"/>
          </p:nvPr>
        </p:nvSpPr>
        <p:spPr>
          <a:xfrm>
            <a:off x="3777066" y="5527894"/>
            <a:ext cx="7872103" cy="461665"/>
          </a:xfrm>
          <a:prstGeom prst="rect">
            <a:avLst/>
          </a:prstGeom>
          <a:noFill/>
          <a:ln w="12700">
            <a:noFill/>
            <a:prstDash val="solid"/>
          </a:ln>
        </p:spPr>
        <p:txBody>
          <a:bodyPr vert="horz" wrap="square" lIns="91440" tIns="45720" rIns="91440" bIns="45720" anchor="t">
            <a:spAutoFit/>
          </a:bodyPr>
          <a:lstStyle>
            <a:lvl1pPr algn="r">
              <a:lnSpc>
                <a:spcPct val="100000"/>
              </a:lnSpc>
              <a:defRPr sz="2400" b="0" i="0" u="none" strike="noStrike" spc="300">
                <a:solidFill>
                  <a:srgbClr val="595959">
                    <a:alpha val="100000"/>
                  </a:srgbClr>
                </a:solidFill>
                <a:latin typeface="微软雅黑" panose="020B0503020204020204" charset="-122"/>
              </a:defRPr>
            </a:lvl1pPr>
          </a:lstStyle>
          <a:p>
            <a:pPr marL="0" indent="0" algn="r">
              <a:lnSpc>
                <a:spcPct val="100000"/>
              </a:lnSpc>
            </a:pPr>
            <a:r>
              <a:rPr lang="en-US" sz="2400" b="0" i="0" u="none" strike="noStrike" spc="300">
                <a:solidFill>
                  <a:srgbClr val="595959"/>
                </a:solidFill>
                <a:latin typeface="微软雅黑" panose="020B0503020204020204" charset="-122"/>
                <a:ea typeface="微软雅黑" panose="020B0503020204020204" charset="-122"/>
                <a:cs typeface="微软雅黑" panose="020B0503020204020204" charset="-122"/>
                <a:sym typeface="微软雅黑" panose="020B0503020204020204" charset="-122"/>
              </a:rPr>
              <a:t>翻译标题为英文，用做装饰，按</a:t>
            </a:r>
            <a:r>
              <a:rPr lang="en-US" sz="2400" b="0" i="0" u="none" strike="noStrike" spc="300">
                <a:solidFill>
                  <a:srgbClr val="595959"/>
                </a:solidFill>
                <a:latin typeface="Times New Roman" panose="02020603050405020304"/>
                <a:ea typeface="Times New Roman" panose="02020603050405020304"/>
                <a:cs typeface="Times New Roman" panose="02020603050405020304"/>
                <a:sym typeface="Times New Roman" panose="02020603050405020304"/>
              </a:rPr>
              <a:t>delete</a:t>
            </a:r>
            <a:r>
              <a:rPr lang="en-US" sz="2400" b="0" i="0" u="none" strike="noStrike" spc="300">
                <a:solidFill>
                  <a:srgbClr val="595959"/>
                </a:solidFill>
                <a:latin typeface="微软雅黑" panose="020B0503020204020204" charset="-122"/>
                <a:ea typeface="微软雅黑" panose="020B0503020204020204" charset="-122"/>
                <a:cs typeface="微软雅黑" panose="020B0503020204020204" charset="-122"/>
                <a:sym typeface="微软雅黑" panose="020B0503020204020204" charset="-122"/>
              </a:rPr>
              <a:t>可删除</a:t>
            </a:r>
          </a:p>
        </p:txBody>
      </p:sp>
      <p:sp>
        <p:nvSpPr>
          <p:cNvPr id="5" name="AutoShape 5"/>
          <p:cNvSpPr>
            <a:spLocks noGrp="1"/>
          </p:cNvSpPr>
          <p:nvPr>
            <p:ph type="body" sz="quarter" idx="41" hasCustomPrompt="1"/>
          </p:nvPr>
        </p:nvSpPr>
        <p:spPr>
          <a:xfrm>
            <a:off x="648620" y="3585308"/>
            <a:ext cx="2323072" cy="2400657"/>
          </a:xfrm>
          <a:prstGeom prst="rect">
            <a:avLst/>
          </a:prstGeom>
          <a:noFill/>
          <a:ln w="12700">
            <a:noFill/>
            <a:prstDash val="solid"/>
          </a:ln>
        </p:spPr>
        <p:txBody>
          <a:bodyPr vert="horz" wrap="none" lIns="0" tIns="45720" rIns="0" bIns="45720" anchor="ctr" anchorCtr="1">
            <a:noAutofit/>
          </a:bodyPr>
          <a:lstStyle>
            <a:lvl1pPr algn="ctr">
              <a:lnSpc>
                <a:spcPct val="100000"/>
              </a:lnSpc>
              <a:defRPr sz="15000" b="0" i="0" u="none" strike="noStrike" spc="0">
                <a:solidFill>
                  <a:srgbClr val="979797">
                    <a:alpha val="100000"/>
                  </a:srgbClr>
                </a:solidFill>
                <a:latin typeface="Times New Roman" panose="02020603050405020304"/>
              </a:defRPr>
            </a:lvl1pPr>
          </a:lstStyle>
          <a:p>
            <a:pPr marL="0" indent="0" algn="ctr">
              <a:lnSpc>
                <a:spcPct val="100000"/>
              </a:lnSpc>
            </a:pPr>
            <a:r>
              <a:rPr lang="en-US" sz="15000" b="0" i="0" u="none" strike="noStrike">
                <a:solidFill>
                  <a:srgbClr val="979797"/>
                </a:solidFill>
                <a:latin typeface="Times New Roman" panose="02020603050405020304"/>
                <a:ea typeface="Times New Roman" panose="02020603050405020304"/>
                <a:cs typeface="Times New Roman" panose="02020603050405020304"/>
                <a:sym typeface="Times New Roman" panose="02020603050405020304"/>
              </a:rPr>
              <a:t>01</a:t>
            </a:r>
          </a:p>
        </p:txBody>
      </p:sp>
      <p:pic>
        <p:nvPicPr>
          <p:cNvPr id="6" name="Picture 6"/>
          <p:cNvPicPr>
            <a:picLocks noChangeAspect="1"/>
          </p:cNvPicPr>
          <p:nvPr/>
        </p:nvPicPr>
        <p:blipFill>
          <a:blip r:embed="rId2"/>
          <a:srcRect l="27077" t="17414" r="286" b="48563"/>
          <a:stretch>
            <a:fillRect/>
          </a:stretch>
        </p:blipFill>
        <p:spPr>
          <a:xfrm>
            <a:off x="0" y="819640"/>
            <a:ext cx="9355014" cy="2501900"/>
          </a:xfrm>
          <a:prstGeom prst="rect">
            <a:avLst/>
          </a:prstGeom>
          <a:ln w="12700">
            <a:noFill/>
            <a:prstDash val="solid"/>
          </a:ln>
        </p:spPr>
      </p:pic>
      <p:pic>
        <p:nvPicPr>
          <p:cNvPr id="7" name="Picture 7"/>
          <p:cNvPicPr>
            <a:picLocks noChangeAspect="1"/>
          </p:cNvPicPr>
          <p:nvPr/>
        </p:nvPicPr>
        <p:blipFill>
          <a:blip r:embed="rId3"/>
          <a:srcRect l="23519" t="12257" b="47938"/>
          <a:stretch>
            <a:fillRect/>
          </a:stretch>
        </p:blipFill>
        <p:spPr>
          <a:xfrm>
            <a:off x="1" y="819640"/>
            <a:ext cx="8503920" cy="2502294"/>
          </a:xfrm>
          <a:prstGeom prst="rect">
            <a:avLst/>
          </a:prstGeom>
          <a:ln w="12700">
            <a:noFill/>
            <a:prstDash val="solid"/>
          </a:ln>
        </p:spPr>
      </p:pic>
      <p:sp>
        <p:nvSpPr>
          <p:cNvPr id="8" name="AutoShape 8"/>
          <p:cNvSpPr/>
          <p:nvPr/>
        </p:nvSpPr>
        <p:spPr>
          <a:xfrm>
            <a:off x="0" y="819640"/>
            <a:ext cx="8976360" cy="2501900"/>
          </a:xfrm>
          <a:prstGeom prst="rect">
            <a:avLst/>
          </a:prstGeom>
          <a:gradFill rotWithShape="1">
            <a:gsLst>
              <a:gs pos="0">
                <a:srgbClr val="B4100A">
                  <a:alpha val="70000"/>
                </a:srgbClr>
              </a:gs>
              <a:gs pos="79000">
                <a:srgbClr val="B4100A">
                  <a:alpha val="0"/>
                </a:srgbClr>
              </a:gs>
            </a:gsLst>
            <a:lin ang="10800000"/>
          </a:gradFill>
          <a:ln w="12700" cap="flat" cmpd="sng">
            <a:no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grpSp>
        <p:nvGrpSpPr>
          <p:cNvPr id="9" name="Group 9"/>
          <p:cNvGrpSpPr/>
          <p:nvPr/>
        </p:nvGrpSpPr>
        <p:grpSpPr>
          <a:xfrm>
            <a:off x="658156" y="5856460"/>
            <a:ext cx="2304000" cy="48920"/>
            <a:chOff x="658156" y="5856460"/>
            <a:chExt cx="2304000" cy="48920"/>
          </a:xfrm>
        </p:grpSpPr>
        <p:sp>
          <p:nvSpPr>
            <p:cNvPr id="10" name="Freeform 10"/>
            <p:cNvSpPr/>
            <p:nvPr/>
          </p:nvSpPr>
          <p:spPr>
            <a:xfrm>
              <a:off x="658156" y="5856460"/>
              <a:ext cx="1152000" cy="48920"/>
            </a:xfrm>
            <a:custGeom>
              <a:avLst/>
              <a:gdLst/>
              <a:ahLst/>
              <a:cxnLst/>
              <a:rect l="l" t="t" r="r" b="b"/>
              <a:pathLst>
                <a:path w="1152000" h="48920">
                  <a:moveTo>
                    <a:pt x="0" y="0"/>
                  </a:moveTo>
                  <a:lnTo>
                    <a:pt x="1152000" y="0"/>
                  </a:lnTo>
                  <a:lnTo>
                    <a:pt x="1152000" y="48920"/>
                  </a:lnTo>
                  <a:lnTo>
                    <a:pt x="0" y="48920"/>
                  </a:lnTo>
                  <a:close/>
                </a:path>
              </a:pathLst>
            </a:custGeom>
            <a:solidFill>
              <a:srgbClr val="87A1A1">
                <a:alpha val="100000"/>
              </a:srgbClr>
            </a:solidFill>
            <a:ln w="12700" cap="flat" cmpd="sng">
              <a:no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11" name="Freeform 11"/>
            <p:cNvSpPr/>
            <p:nvPr/>
          </p:nvSpPr>
          <p:spPr>
            <a:xfrm>
              <a:off x="1810156" y="5856460"/>
              <a:ext cx="1152000" cy="48920"/>
            </a:xfrm>
            <a:custGeom>
              <a:avLst/>
              <a:gdLst/>
              <a:ahLst/>
              <a:cxnLst/>
              <a:rect l="l" t="t" r="r" b="b"/>
              <a:pathLst>
                <a:path w="1152000" h="48920">
                  <a:moveTo>
                    <a:pt x="0" y="0"/>
                  </a:moveTo>
                  <a:lnTo>
                    <a:pt x="1152000" y="0"/>
                  </a:lnTo>
                  <a:lnTo>
                    <a:pt x="1152000" y="48920"/>
                  </a:lnTo>
                  <a:lnTo>
                    <a:pt x="0" y="48920"/>
                  </a:lnTo>
                  <a:close/>
                </a:path>
              </a:pathLst>
            </a:custGeom>
            <a:solidFill>
              <a:srgbClr val="B4100A">
                <a:alpha val="100000"/>
              </a:srgbClr>
            </a:solidFill>
            <a:ln w="12700" cap="flat" cmpd="sng">
              <a:no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grpSp>
      <p:sp>
        <p:nvSpPr>
          <p:cNvPr id="12" name="AutoShape 12"/>
          <p:cNvSpPr/>
          <p:nvPr/>
        </p:nvSpPr>
        <p:spPr>
          <a:xfrm>
            <a:off x="7766042" y="819640"/>
            <a:ext cx="227090" cy="2501900"/>
          </a:xfrm>
          <a:prstGeom prst="rect">
            <a:avLst/>
          </a:prstGeom>
          <a:solidFill>
            <a:srgbClr val="87A1A1">
              <a:alpha val="100000"/>
            </a:srgbClr>
          </a:solidFill>
          <a:ln w="12700" cap="flat" cmpd="sng">
            <a:no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13" name="AutoShape 13"/>
          <p:cNvSpPr/>
          <p:nvPr/>
        </p:nvSpPr>
        <p:spPr>
          <a:xfrm>
            <a:off x="7948246" y="819640"/>
            <a:ext cx="4243754" cy="2501900"/>
          </a:xfrm>
          <a:prstGeom prst="rect">
            <a:avLst/>
          </a:prstGeom>
          <a:solidFill>
            <a:srgbClr val="B4100A">
              <a:alpha val="100000"/>
            </a:srgbClr>
          </a:solidFill>
          <a:ln w="12700" cap="flat" cmpd="sng">
            <a:no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14" name="Freeform 14"/>
          <p:cNvSpPr/>
          <p:nvPr/>
        </p:nvSpPr>
        <p:spPr>
          <a:xfrm>
            <a:off x="8748965" y="1658818"/>
            <a:ext cx="2769934" cy="848328"/>
          </a:xfrm>
          <a:custGeom>
            <a:avLst/>
            <a:gdLst/>
            <a:ahLst/>
            <a:cxnLst/>
            <a:rect l="l" t="t" r="r" b="b"/>
            <a:pathLst>
              <a:path w="2769934" h="848328">
                <a:moveTo>
                  <a:pt x="364551" y="737185"/>
                </a:moveTo>
                <a:cubicBezTo>
                  <a:pt x="394920" y="739281"/>
                  <a:pt x="394920" y="739281"/>
                  <a:pt x="394920" y="739281"/>
                </a:cubicBezTo>
                <a:cubicBezTo>
                  <a:pt x="394920" y="741376"/>
                  <a:pt x="394920" y="741376"/>
                  <a:pt x="394920" y="741376"/>
                </a:cubicBezTo>
                <a:cubicBezTo>
                  <a:pt x="391778" y="741376"/>
                  <a:pt x="389684" y="742425"/>
                  <a:pt x="388637" y="743475"/>
                </a:cubicBezTo>
                <a:cubicBezTo>
                  <a:pt x="387590" y="744522"/>
                  <a:pt x="387590" y="745570"/>
                  <a:pt x="386542" y="748715"/>
                </a:cubicBezTo>
                <a:cubicBezTo>
                  <a:pt x="384448" y="778059"/>
                  <a:pt x="384448" y="778059"/>
                  <a:pt x="384448" y="778059"/>
                </a:cubicBezTo>
                <a:cubicBezTo>
                  <a:pt x="384448" y="782251"/>
                  <a:pt x="384448" y="785395"/>
                  <a:pt x="386542" y="787491"/>
                </a:cubicBezTo>
                <a:cubicBezTo>
                  <a:pt x="387590" y="789587"/>
                  <a:pt x="389684" y="790635"/>
                  <a:pt x="393873" y="790635"/>
                </a:cubicBezTo>
                <a:cubicBezTo>
                  <a:pt x="398061" y="790635"/>
                  <a:pt x="401203" y="789587"/>
                  <a:pt x="403297" y="787491"/>
                </a:cubicBezTo>
                <a:cubicBezTo>
                  <a:pt x="405392" y="784347"/>
                  <a:pt x="407486" y="781202"/>
                  <a:pt x="407486" y="774915"/>
                </a:cubicBezTo>
                <a:cubicBezTo>
                  <a:pt x="409580" y="750810"/>
                  <a:pt x="409580" y="750810"/>
                  <a:pt x="409580" y="750810"/>
                </a:cubicBezTo>
                <a:cubicBezTo>
                  <a:pt x="409580" y="747666"/>
                  <a:pt x="409580" y="745570"/>
                  <a:pt x="408534" y="744522"/>
                </a:cubicBezTo>
                <a:cubicBezTo>
                  <a:pt x="407486" y="743475"/>
                  <a:pt x="406439" y="742425"/>
                  <a:pt x="403297" y="742425"/>
                </a:cubicBezTo>
                <a:cubicBezTo>
                  <a:pt x="404344" y="740329"/>
                  <a:pt x="404344" y="740329"/>
                  <a:pt x="404344" y="740329"/>
                </a:cubicBezTo>
                <a:cubicBezTo>
                  <a:pt x="421099" y="741376"/>
                  <a:pt x="421099" y="741376"/>
                  <a:pt x="421099" y="741376"/>
                </a:cubicBezTo>
                <a:cubicBezTo>
                  <a:pt x="421099" y="743475"/>
                  <a:pt x="421099" y="743475"/>
                  <a:pt x="421099" y="743475"/>
                </a:cubicBezTo>
                <a:cubicBezTo>
                  <a:pt x="419005" y="743475"/>
                  <a:pt x="416911" y="744522"/>
                  <a:pt x="415863" y="745570"/>
                </a:cubicBezTo>
                <a:cubicBezTo>
                  <a:pt x="414816" y="746618"/>
                  <a:pt x="413769" y="748715"/>
                  <a:pt x="413769" y="750810"/>
                </a:cubicBezTo>
                <a:cubicBezTo>
                  <a:pt x="411676" y="774915"/>
                  <a:pt x="411676" y="774915"/>
                  <a:pt x="411676" y="774915"/>
                </a:cubicBezTo>
                <a:cubicBezTo>
                  <a:pt x="410628" y="779107"/>
                  <a:pt x="410628" y="782251"/>
                  <a:pt x="409580" y="784347"/>
                </a:cubicBezTo>
                <a:cubicBezTo>
                  <a:pt x="408534" y="786442"/>
                  <a:pt x="407486" y="787491"/>
                  <a:pt x="406439" y="789587"/>
                </a:cubicBezTo>
                <a:cubicBezTo>
                  <a:pt x="404344" y="791682"/>
                  <a:pt x="401203" y="792731"/>
                  <a:pt x="398061" y="793779"/>
                </a:cubicBezTo>
                <a:cubicBezTo>
                  <a:pt x="394920" y="794827"/>
                  <a:pt x="391778" y="794827"/>
                  <a:pt x="387590" y="794827"/>
                </a:cubicBezTo>
                <a:cubicBezTo>
                  <a:pt x="380260" y="793779"/>
                  <a:pt x="375023" y="791682"/>
                  <a:pt x="371881" y="788539"/>
                </a:cubicBezTo>
                <a:cubicBezTo>
                  <a:pt x="368739" y="784347"/>
                  <a:pt x="367693" y="779107"/>
                  <a:pt x="367693" y="772818"/>
                </a:cubicBezTo>
                <a:cubicBezTo>
                  <a:pt x="369787" y="747666"/>
                  <a:pt x="369787" y="747666"/>
                  <a:pt x="369787" y="747666"/>
                </a:cubicBezTo>
                <a:cubicBezTo>
                  <a:pt x="370835" y="744522"/>
                  <a:pt x="369787" y="742425"/>
                  <a:pt x="368739" y="741376"/>
                </a:cubicBezTo>
                <a:cubicBezTo>
                  <a:pt x="368739" y="740329"/>
                  <a:pt x="366646" y="739281"/>
                  <a:pt x="364551" y="739281"/>
                </a:cubicBezTo>
                <a:cubicBezTo>
                  <a:pt x="364551" y="737185"/>
                  <a:pt x="364551" y="737185"/>
                  <a:pt x="364551" y="737185"/>
                </a:cubicBezTo>
                <a:close/>
                <a:moveTo>
                  <a:pt x="487072" y="734041"/>
                </a:moveTo>
                <a:cubicBezTo>
                  <a:pt x="487072" y="736136"/>
                  <a:pt x="487072" y="736136"/>
                  <a:pt x="487072" y="736136"/>
                </a:cubicBezTo>
                <a:cubicBezTo>
                  <a:pt x="484977" y="737185"/>
                  <a:pt x="482883" y="737185"/>
                  <a:pt x="481835" y="739281"/>
                </a:cubicBezTo>
                <a:cubicBezTo>
                  <a:pt x="480789" y="740329"/>
                  <a:pt x="480789" y="742425"/>
                  <a:pt x="481835" y="744522"/>
                </a:cubicBezTo>
                <a:cubicBezTo>
                  <a:pt x="487072" y="788539"/>
                  <a:pt x="487072" y="788539"/>
                  <a:pt x="487072" y="788539"/>
                </a:cubicBezTo>
                <a:cubicBezTo>
                  <a:pt x="481835" y="789587"/>
                  <a:pt x="481835" y="789587"/>
                  <a:pt x="481835" y="789587"/>
                </a:cubicBezTo>
                <a:cubicBezTo>
                  <a:pt x="440996" y="751858"/>
                  <a:pt x="440996" y="751858"/>
                  <a:pt x="440996" y="751858"/>
                </a:cubicBezTo>
                <a:cubicBezTo>
                  <a:pt x="445185" y="784347"/>
                  <a:pt x="445185" y="784347"/>
                  <a:pt x="445185" y="784347"/>
                </a:cubicBezTo>
                <a:cubicBezTo>
                  <a:pt x="446232" y="787491"/>
                  <a:pt x="446232" y="789587"/>
                  <a:pt x="448327" y="790635"/>
                </a:cubicBezTo>
                <a:cubicBezTo>
                  <a:pt x="449373" y="791682"/>
                  <a:pt x="450419" y="791682"/>
                  <a:pt x="453561" y="791682"/>
                </a:cubicBezTo>
                <a:cubicBezTo>
                  <a:pt x="453561" y="793779"/>
                  <a:pt x="453561" y="793779"/>
                  <a:pt x="453561" y="793779"/>
                </a:cubicBezTo>
                <a:cubicBezTo>
                  <a:pt x="436808" y="795875"/>
                  <a:pt x="436808" y="795875"/>
                  <a:pt x="436808" y="795875"/>
                </a:cubicBezTo>
                <a:cubicBezTo>
                  <a:pt x="435760" y="793779"/>
                  <a:pt x="435760" y="793779"/>
                  <a:pt x="435760" y="793779"/>
                </a:cubicBezTo>
                <a:cubicBezTo>
                  <a:pt x="438901" y="793779"/>
                  <a:pt x="439950" y="792731"/>
                  <a:pt x="440996" y="791682"/>
                </a:cubicBezTo>
                <a:cubicBezTo>
                  <a:pt x="442043" y="789587"/>
                  <a:pt x="442043" y="787491"/>
                  <a:pt x="442043" y="785395"/>
                </a:cubicBezTo>
                <a:cubicBezTo>
                  <a:pt x="436808" y="750810"/>
                  <a:pt x="436808" y="750810"/>
                  <a:pt x="436808" y="750810"/>
                </a:cubicBezTo>
                <a:cubicBezTo>
                  <a:pt x="436808" y="748715"/>
                  <a:pt x="435760" y="746618"/>
                  <a:pt x="434713" y="745570"/>
                </a:cubicBezTo>
                <a:cubicBezTo>
                  <a:pt x="433666" y="744522"/>
                  <a:pt x="431571" y="744522"/>
                  <a:pt x="429477" y="744522"/>
                </a:cubicBezTo>
                <a:cubicBezTo>
                  <a:pt x="428429" y="742425"/>
                  <a:pt x="428429" y="742425"/>
                  <a:pt x="428429" y="742425"/>
                </a:cubicBezTo>
                <a:cubicBezTo>
                  <a:pt x="451468" y="739281"/>
                  <a:pt x="451468" y="739281"/>
                  <a:pt x="451468" y="739281"/>
                </a:cubicBezTo>
                <a:cubicBezTo>
                  <a:pt x="480789" y="766530"/>
                  <a:pt x="480789" y="766530"/>
                  <a:pt x="480789" y="766530"/>
                </a:cubicBezTo>
                <a:cubicBezTo>
                  <a:pt x="477647" y="745570"/>
                  <a:pt x="477647" y="745570"/>
                  <a:pt x="477647" y="745570"/>
                </a:cubicBezTo>
                <a:cubicBezTo>
                  <a:pt x="477647" y="742425"/>
                  <a:pt x="476601" y="741376"/>
                  <a:pt x="475553" y="740329"/>
                </a:cubicBezTo>
                <a:cubicBezTo>
                  <a:pt x="474506" y="739281"/>
                  <a:pt x="472411" y="738233"/>
                  <a:pt x="470317" y="738233"/>
                </a:cubicBezTo>
                <a:cubicBezTo>
                  <a:pt x="469270" y="737185"/>
                  <a:pt x="469270" y="737185"/>
                  <a:pt x="469270" y="737185"/>
                </a:cubicBezTo>
                <a:cubicBezTo>
                  <a:pt x="487072" y="734041"/>
                  <a:pt x="487072" y="734041"/>
                  <a:pt x="487072" y="734041"/>
                </a:cubicBezTo>
                <a:close/>
                <a:moveTo>
                  <a:pt x="528959" y="723561"/>
                </a:moveTo>
                <a:cubicBezTo>
                  <a:pt x="528959" y="725656"/>
                  <a:pt x="528959" y="725656"/>
                  <a:pt x="528959" y="725656"/>
                </a:cubicBezTo>
                <a:cubicBezTo>
                  <a:pt x="526865" y="726705"/>
                  <a:pt x="524770" y="727753"/>
                  <a:pt x="524770" y="728801"/>
                </a:cubicBezTo>
                <a:cubicBezTo>
                  <a:pt x="523723" y="729849"/>
                  <a:pt x="523723" y="731945"/>
                  <a:pt x="524770" y="735089"/>
                </a:cubicBezTo>
                <a:cubicBezTo>
                  <a:pt x="534195" y="767578"/>
                  <a:pt x="534195" y="767578"/>
                  <a:pt x="534195" y="767578"/>
                </a:cubicBezTo>
                <a:cubicBezTo>
                  <a:pt x="535241" y="770722"/>
                  <a:pt x="536289" y="771770"/>
                  <a:pt x="537337" y="772818"/>
                </a:cubicBezTo>
                <a:cubicBezTo>
                  <a:pt x="538383" y="773866"/>
                  <a:pt x="540478" y="773866"/>
                  <a:pt x="542572" y="773866"/>
                </a:cubicBezTo>
                <a:cubicBezTo>
                  <a:pt x="543620" y="774915"/>
                  <a:pt x="543620" y="774915"/>
                  <a:pt x="543620" y="774915"/>
                </a:cubicBezTo>
                <a:cubicBezTo>
                  <a:pt x="514299" y="783299"/>
                  <a:pt x="514299" y="783299"/>
                  <a:pt x="514299" y="783299"/>
                </a:cubicBezTo>
                <a:cubicBezTo>
                  <a:pt x="513251" y="782251"/>
                  <a:pt x="513251" y="782251"/>
                  <a:pt x="513251" y="782251"/>
                </a:cubicBezTo>
                <a:cubicBezTo>
                  <a:pt x="516393" y="781202"/>
                  <a:pt x="517440" y="780155"/>
                  <a:pt x="518486" y="778059"/>
                </a:cubicBezTo>
                <a:cubicBezTo>
                  <a:pt x="518486" y="777011"/>
                  <a:pt x="518486" y="774915"/>
                  <a:pt x="518486" y="772818"/>
                </a:cubicBezTo>
                <a:cubicBezTo>
                  <a:pt x="508015" y="739281"/>
                  <a:pt x="508015" y="739281"/>
                  <a:pt x="508015" y="739281"/>
                </a:cubicBezTo>
                <a:cubicBezTo>
                  <a:pt x="508015" y="737185"/>
                  <a:pt x="506967" y="735089"/>
                  <a:pt x="504875" y="734041"/>
                </a:cubicBezTo>
                <a:cubicBezTo>
                  <a:pt x="503827" y="732993"/>
                  <a:pt x="501733" y="732993"/>
                  <a:pt x="499638" y="734041"/>
                </a:cubicBezTo>
                <a:cubicBezTo>
                  <a:pt x="499638" y="731945"/>
                  <a:pt x="499638" y="731945"/>
                  <a:pt x="499638" y="731945"/>
                </a:cubicBezTo>
                <a:cubicBezTo>
                  <a:pt x="528959" y="723561"/>
                  <a:pt x="528959" y="723561"/>
                  <a:pt x="528959" y="723561"/>
                </a:cubicBezTo>
                <a:close/>
                <a:moveTo>
                  <a:pt x="272398" y="702600"/>
                </a:moveTo>
                <a:cubicBezTo>
                  <a:pt x="292296" y="712033"/>
                  <a:pt x="292296" y="712033"/>
                  <a:pt x="292296" y="712033"/>
                </a:cubicBezTo>
                <a:cubicBezTo>
                  <a:pt x="301722" y="750810"/>
                  <a:pt x="301722" y="750810"/>
                  <a:pt x="301722" y="750810"/>
                </a:cubicBezTo>
                <a:cubicBezTo>
                  <a:pt x="311145" y="731945"/>
                  <a:pt x="311145" y="731945"/>
                  <a:pt x="311145" y="731945"/>
                </a:cubicBezTo>
                <a:cubicBezTo>
                  <a:pt x="312191" y="728801"/>
                  <a:pt x="313240" y="726705"/>
                  <a:pt x="312191" y="725656"/>
                </a:cubicBezTo>
                <a:cubicBezTo>
                  <a:pt x="312191" y="724609"/>
                  <a:pt x="311145" y="722513"/>
                  <a:pt x="308004" y="721465"/>
                </a:cubicBezTo>
                <a:cubicBezTo>
                  <a:pt x="309051" y="719369"/>
                  <a:pt x="309051" y="719369"/>
                  <a:pt x="309051" y="719369"/>
                </a:cubicBezTo>
                <a:cubicBezTo>
                  <a:pt x="324759" y="726705"/>
                  <a:pt x="324759" y="726705"/>
                  <a:pt x="324759" y="726705"/>
                </a:cubicBezTo>
                <a:cubicBezTo>
                  <a:pt x="323712" y="728801"/>
                  <a:pt x="323712" y="728801"/>
                  <a:pt x="323712" y="728801"/>
                </a:cubicBezTo>
                <a:cubicBezTo>
                  <a:pt x="321617" y="727753"/>
                  <a:pt x="319523" y="727753"/>
                  <a:pt x="318475" y="728801"/>
                </a:cubicBezTo>
                <a:cubicBezTo>
                  <a:pt x="317428" y="728801"/>
                  <a:pt x="315333" y="730896"/>
                  <a:pt x="314287" y="732993"/>
                </a:cubicBezTo>
                <a:cubicBezTo>
                  <a:pt x="296485" y="772818"/>
                  <a:pt x="296485" y="772818"/>
                  <a:pt x="296485" y="772818"/>
                </a:cubicBezTo>
                <a:cubicBezTo>
                  <a:pt x="290203" y="770722"/>
                  <a:pt x="290203" y="770722"/>
                  <a:pt x="290203" y="770722"/>
                </a:cubicBezTo>
                <a:cubicBezTo>
                  <a:pt x="276588" y="717273"/>
                  <a:pt x="276588" y="717273"/>
                  <a:pt x="276588" y="717273"/>
                </a:cubicBezTo>
                <a:cubicBezTo>
                  <a:pt x="262975" y="746618"/>
                  <a:pt x="262975" y="746618"/>
                  <a:pt x="262975" y="746618"/>
                </a:cubicBezTo>
                <a:cubicBezTo>
                  <a:pt x="261929" y="749762"/>
                  <a:pt x="260880" y="751858"/>
                  <a:pt x="261929" y="752906"/>
                </a:cubicBezTo>
                <a:cubicBezTo>
                  <a:pt x="261929" y="753955"/>
                  <a:pt x="264022" y="756050"/>
                  <a:pt x="266116" y="757098"/>
                </a:cubicBezTo>
                <a:cubicBezTo>
                  <a:pt x="265069" y="759195"/>
                  <a:pt x="265069" y="759195"/>
                  <a:pt x="265069" y="759195"/>
                </a:cubicBezTo>
                <a:cubicBezTo>
                  <a:pt x="249361" y="750810"/>
                  <a:pt x="249361" y="750810"/>
                  <a:pt x="249361" y="750810"/>
                </a:cubicBezTo>
                <a:cubicBezTo>
                  <a:pt x="250408" y="749762"/>
                  <a:pt x="250408" y="749762"/>
                  <a:pt x="250408" y="749762"/>
                </a:cubicBezTo>
                <a:cubicBezTo>
                  <a:pt x="252503" y="750810"/>
                  <a:pt x="254597" y="750810"/>
                  <a:pt x="255645" y="749762"/>
                </a:cubicBezTo>
                <a:cubicBezTo>
                  <a:pt x="256692" y="749762"/>
                  <a:pt x="258787" y="747666"/>
                  <a:pt x="259833" y="745570"/>
                </a:cubicBezTo>
                <a:cubicBezTo>
                  <a:pt x="274494" y="714129"/>
                  <a:pt x="274494" y="714129"/>
                  <a:pt x="274494" y="714129"/>
                </a:cubicBezTo>
                <a:cubicBezTo>
                  <a:pt x="275540" y="712033"/>
                  <a:pt x="275540" y="709936"/>
                  <a:pt x="275540" y="707840"/>
                </a:cubicBezTo>
                <a:cubicBezTo>
                  <a:pt x="274494" y="706792"/>
                  <a:pt x="273448" y="705744"/>
                  <a:pt x="271352" y="704696"/>
                </a:cubicBezTo>
                <a:cubicBezTo>
                  <a:pt x="272398" y="702600"/>
                  <a:pt x="272398" y="702600"/>
                  <a:pt x="272398" y="702600"/>
                </a:cubicBezTo>
                <a:close/>
                <a:moveTo>
                  <a:pt x="584460" y="696312"/>
                </a:moveTo>
                <a:cubicBezTo>
                  <a:pt x="584460" y="696312"/>
                  <a:pt x="584460" y="696312"/>
                  <a:pt x="585507" y="698409"/>
                </a:cubicBezTo>
                <a:cubicBezTo>
                  <a:pt x="584460" y="699456"/>
                  <a:pt x="583413" y="700504"/>
                  <a:pt x="582365" y="701552"/>
                </a:cubicBezTo>
                <a:cubicBezTo>
                  <a:pt x="582365" y="703649"/>
                  <a:pt x="582365" y="704696"/>
                  <a:pt x="582365" y="706792"/>
                </a:cubicBezTo>
                <a:cubicBezTo>
                  <a:pt x="582365" y="706792"/>
                  <a:pt x="582365" y="706792"/>
                  <a:pt x="586555" y="758146"/>
                </a:cubicBezTo>
                <a:cubicBezTo>
                  <a:pt x="586555" y="758146"/>
                  <a:pt x="586555" y="758146"/>
                  <a:pt x="583413" y="759195"/>
                </a:cubicBezTo>
                <a:cubicBezTo>
                  <a:pt x="583413" y="759195"/>
                  <a:pt x="583413" y="759195"/>
                  <a:pt x="544667" y="726705"/>
                </a:cubicBezTo>
                <a:cubicBezTo>
                  <a:pt x="542572" y="725656"/>
                  <a:pt x="541525" y="724609"/>
                  <a:pt x="540478" y="723561"/>
                </a:cubicBezTo>
                <a:cubicBezTo>
                  <a:pt x="538383" y="723561"/>
                  <a:pt x="537337" y="723561"/>
                  <a:pt x="536289" y="724609"/>
                </a:cubicBezTo>
                <a:cubicBezTo>
                  <a:pt x="536289" y="724609"/>
                  <a:pt x="536289" y="724609"/>
                  <a:pt x="535241" y="722513"/>
                </a:cubicBezTo>
                <a:cubicBezTo>
                  <a:pt x="535241" y="722513"/>
                  <a:pt x="535241" y="722513"/>
                  <a:pt x="560375" y="709936"/>
                </a:cubicBezTo>
                <a:cubicBezTo>
                  <a:pt x="560375" y="709936"/>
                  <a:pt x="560375" y="709936"/>
                  <a:pt x="560375" y="710985"/>
                </a:cubicBezTo>
                <a:cubicBezTo>
                  <a:pt x="560375" y="710985"/>
                  <a:pt x="560375" y="710985"/>
                  <a:pt x="560375" y="712033"/>
                </a:cubicBezTo>
                <a:cubicBezTo>
                  <a:pt x="559327" y="712033"/>
                  <a:pt x="558281" y="713081"/>
                  <a:pt x="557233" y="714129"/>
                </a:cubicBezTo>
                <a:cubicBezTo>
                  <a:pt x="557233" y="715176"/>
                  <a:pt x="557233" y="715176"/>
                  <a:pt x="557233" y="716225"/>
                </a:cubicBezTo>
                <a:cubicBezTo>
                  <a:pt x="558281" y="716225"/>
                  <a:pt x="558281" y="717273"/>
                  <a:pt x="558281" y="717273"/>
                </a:cubicBezTo>
                <a:cubicBezTo>
                  <a:pt x="558281" y="717273"/>
                  <a:pt x="558281" y="717273"/>
                  <a:pt x="559327" y="718321"/>
                </a:cubicBezTo>
                <a:cubicBezTo>
                  <a:pt x="559327" y="718321"/>
                  <a:pt x="559327" y="718321"/>
                  <a:pt x="581318" y="737185"/>
                </a:cubicBezTo>
                <a:cubicBezTo>
                  <a:pt x="581318" y="737185"/>
                  <a:pt x="581318" y="737185"/>
                  <a:pt x="578176" y="709936"/>
                </a:cubicBezTo>
                <a:cubicBezTo>
                  <a:pt x="578176" y="708889"/>
                  <a:pt x="578176" y="707840"/>
                  <a:pt x="578176" y="707840"/>
                </a:cubicBezTo>
                <a:cubicBezTo>
                  <a:pt x="578176" y="706792"/>
                  <a:pt x="578176" y="706792"/>
                  <a:pt x="578176" y="706792"/>
                </a:cubicBezTo>
                <a:cubicBezTo>
                  <a:pt x="577129" y="705744"/>
                  <a:pt x="576082" y="704696"/>
                  <a:pt x="575034" y="704696"/>
                </a:cubicBezTo>
                <a:cubicBezTo>
                  <a:pt x="573988" y="704696"/>
                  <a:pt x="572941" y="705744"/>
                  <a:pt x="570846" y="705744"/>
                </a:cubicBezTo>
                <a:cubicBezTo>
                  <a:pt x="570846" y="705744"/>
                  <a:pt x="570846" y="705744"/>
                  <a:pt x="569799" y="704696"/>
                </a:cubicBezTo>
                <a:cubicBezTo>
                  <a:pt x="569799" y="704696"/>
                  <a:pt x="569799" y="704696"/>
                  <a:pt x="584460" y="696312"/>
                </a:cubicBezTo>
                <a:close/>
                <a:moveTo>
                  <a:pt x="228418" y="695264"/>
                </a:moveTo>
                <a:cubicBezTo>
                  <a:pt x="228418" y="695264"/>
                  <a:pt x="228418" y="695264"/>
                  <a:pt x="214804" y="704696"/>
                </a:cubicBezTo>
                <a:cubicBezTo>
                  <a:pt x="214804" y="704696"/>
                  <a:pt x="214804" y="704696"/>
                  <a:pt x="223182" y="710985"/>
                </a:cubicBezTo>
                <a:cubicBezTo>
                  <a:pt x="223182" y="710985"/>
                  <a:pt x="223182" y="710985"/>
                  <a:pt x="228418" y="695264"/>
                </a:cubicBezTo>
                <a:close/>
                <a:moveTo>
                  <a:pt x="240984" y="682688"/>
                </a:moveTo>
                <a:cubicBezTo>
                  <a:pt x="240984" y="682688"/>
                  <a:pt x="240984" y="682688"/>
                  <a:pt x="246220" y="686880"/>
                </a:cubicBezTo>
                <a:cubicBezTo>
                  <a:pt x="246220" y="686880"/>
                  <a:pt x="246220" y="686880"/>
                  <a:pt x="233655" y="736136"/>
                </a:cubicBezTo>
                <a:cubicBezTo>
                  <a:pt x="232607" y="737185"/>
                  <a:pt x="232607" y="739281"/>
                  <a:pt x="232607" y="740329"/>
                </a:cubicBezTo>
                <a:cubicBezTo>
                  <a:pt x="233655" y="741376"/>
                  <a:pt x="233655" y="741376"/>
                  <a:pt x="234701" y="742425"/>
                </a:cubicBezTo>
                <a:cubicBezTo>
                  <a:pt x="234701" y="742425"/>
                  <a:pt x="234701" y="742425"/>
                  <a:pt x="233655" y="743475"/>
                </a:cubicBezTo>
                <a:cubicBezTo>
                  <a:pt x="233655" y="743475"/>
                  <a:pt x="233655" y="743475"/>
                  <a:pt x="210616" y="727753"/>
                </a:cubicBezTo>
                <a:cubicBezTo>
                  <a:pt x="210616" y="727753"/>
                  <a:pt x="210616" y="727753"/>
                  <a:pt x="211663" y="725656"/>
                </a:cubicBezTo>
                <a:cubicBezTo>
                  <a:pt x="213758" y="727753"/>
                  <a:pt x="215852" y="727753"/>
                  <a:pt x="216899" y="728801"/>
                </a:cubicBezTo>
                <a:cubicBezTo>
                  <a:pt x="216899" y="728801"/>
                  <a:pt x="217946" y="727753"/>
                  <a:pt x="218992" y="726705"/>
                </a:cubicBezTo>
                <a:cubicBezTo>
                  <a:pt x="218992" y="726705"/>
                  <a:pt x="218992" y="726705"/>
                  <a:pt x="218992" y="725656"/>
                </a:cubicBezTo>
                <a:cubicBezTo>
                  <a:pt x="220040" y="725656"/>
                  <a:pt x="220040" y="725656"/>
                  <a:pt x="220040" y="724609"/>
                </a:cubicBezTo>
                <a:cubicBezTo>
                  <a:pt x="220040" y="724609"/>
                  <a:pt x="220040" y="724609"/>
                  <a:pt x="223182" y="715176"/>
                </a:cubicBezTo>
                <a:cubicBezTo>
                  <a:pt x="223182" y="715176"/>
                  <a:pt x="223182" y="715176"/>
                  <a:pt x="211663" y="706792"/>
                </a:cubicBezTo>
                <a:cubicBezTo>
                  <a:pt x="211663" y="706792"/>
                  <a:pt x="211663" y="706792"/>
                  <a:pt x="204333" y="710985"/>
                </a:cubicBezTo>
                <a:cubicBezTo>
                  <a:pt x="203285" y="712033"/>
                  <a:pt x="203285" y="712033"/>
                  <a:pt x="202239" y="712033"/>
                </a:cubicBezTo>
                <a:cubicBezTo>
                  <a:pt x="202239" y="713081"/>
                  <a:pt x="202239" y="713081"/>
                  <a:pt x="201191" y="713081"/>
                </a:cubicBezTo>
                <a:cubicBezTo>
                  <a:pt x="201191" y="714129"/>
                  <a:pt x="200144" y="715176"/>
                  <a:pt x="201191" y="716225"/>
                </a:cubicBezTo>
                <a:cubicBezTo>
                  <a:pt x="201191" y="717273"/>
                  <a:pt x="202239" y="718321"/>
                  <a:pt x="203285" y="719369"/>
                </a:cubicBezTo>
                <a:cubicBezTo>
                  <a:pt x="203285" y="719369"/>
                  <a:pt x="203285" y="719369"/>
                  <a:pt x="204333" y="720416"/>
                </a:cubicBezTo>
                <a:cubicBezTo>
                  <a:pt x="204333" y="720416"/>
                  <a:pt x="204333" y="720416"/>
                  <a:pt x="203285" y="721465"/>
                </a:cubicBezTo>
                <a:cubicBezTo>
                  <a:pt x="203285" y="721465"/>
                  <a:pt x="203285" y="721465"/>
                  <a:pt x="189672" y="712033"/>
                </a:cubicBezTo>
                <a:cubicBezTo>
                  <a:pt x="189672" y="712033"/>
                  <a:pt x="189672" y="712033"/>
                  <a:pt x="190718" y="710985"/>
                </a:cubicBezTo>
                <a:cubicBezTo>
                  <a:pt x="191766" y="710985"/>
                  <a:pt x="192814" y="712033"/>
                  <a:pt x="194908" y="712033"/>
                </a:cubicBezTo>
                <a:cubicBezTo>
                  <a:pt x="195955" y="710985"/>
                  <a:pt x="197002" y="710985"/>
                  <a:pt x="199097" y="709936"/>
                </a:cubicBezTo>
                <a:cubicBezTo>
                  <a:pt x="199097" y="709936"/>
                  <a:pt x="199097" y="709936"/>
                  <a:pt x="240984" y="682688"/>
                </a:cubicBezTo>
                <a:close/>
                <a:moveTo>
                  <a:pt x="627394" y="665919"/>
                </a:moveTo>
                <a:cubicBezTo>
                  <a:pt x="636819" y="676399"/>
                  <a:pt x="636819" y="676399"/>
                  <a:pt x="636819" y="676399"/>
                </a:cubicBezTo>
                <a:cubicBezTo>
                  <a:pt x="635772" y="678496"/>
                  <a:pt x="635772" y="678496"/>
                  <a:pt x="635772" y="678496"/>
                </a:cubicBezTo>
                <a:cubicBezTo>
                  <a:pt x="632630" y="675350"/>
                  <a:pt x="629489" y="674303"/>
                  <a:pt x="626347" y="674303"/>
                </a:cubicBezTo>
                <a:cubicBezTo>
                  <a:pt x="624253" y="673255"/>
                  <a:pt x="621111" y="675350"/>
                  <a:pt x="616922" y="678496"/>
                </a:cubicBezTo>
                <a:cubicBezTo>
                  <a:pt x="611687" y="682688"/>
                  <a:pt x="611687" y="682688"/>
                  <a:pt x="611687" y="682688"/>
                </a:cubicBezTo>
                <a:cubicBezTo>
                  <a:pt x="624253" y="699456"/>
                  <a:pt x="624253" y="699456"/>
                  <a:pt x="624253" y="699456"/>
                </a:cubicBezTo>
                <a:cubicBezTo>
                  <a:pt x="625300" y="698409"/>
                  <a:pt x="625300" y="698409"/>
                  <a:pt x="625300" y="698409"/>
                </a:cubicBezTo>
                <a:cubicBezTo>
                  <a:pt x="627394" y="697360"/>
                  <a:pt x="628440" y="695264"/>
                  <a:pt x="628440" y="693169"/>
                </a:cubicBezTo>
                <a:cubicBezTo>
                  <a:pt x="628440" y="690024"/>
                  <a:pt x="627394" y="687929"/>
                  <a:pt x="625300" y="684784"/>
                </a:cubicBezTo>
                <a:cubicBezTo>
                  <a:pt x="627394" y="682688"/>
                  <a:pt x="627394" y="682688"/>
                  <a:pt x="627394" y="682688"/>
                </a:cubicBezTo>
                <a:cubicBezTo>
                  <a:pt x="643103" y="703649"/>
                  <a:pt x="643103" y="703649"/>
                  <a:pt x="643103" y="703649"/>
                </a:cubicBezTo>
                <a:cubicBezTo>
                  <a:pt x="642055" y="704696"/>
                  <a:pt x="642055" y="704696"/>
                  <a:pt x="642055" y="704696"/>
                </a:cubicBezTo>
                <a:cubicBezTo>
                  <a:pt x="638913" y="701552"/>
                  <a:pt x="636819" y="699456"/>
                  <a:pt x="634724" y="699456"/>
                </a:cubicBezTo>
                <a:cubicBezTo>
                  <a:pt x="631582" y="699456"/>
                  <a:pt x="629489" y="699456"/>
                  <a:pt x="627394" y="701552"/>
                </a:cubicBezTo>
                <a:cubicBezTo>
                  <a:pt x="627394" y="702600"/>
                  <a:pt x="627394" y="702600"/>
                  <a:pt x="627394" y="702600"/>
                </a:cubicBezTo>
                <a:cubicBezTo>
                  <a:pt x="637866" y="715176"/>
                  <a:pt x="637866" y="715176"/>
                  <a:pt x="637866" y="715176"/>
                </a:cubicBezTo>
                <a:cubicBezTo>
                  <a:pt x="638913" y="717273"/>
                  <a:pt x="639961" y="718321"/>
                  <a:pt x="641008" y="718321"/>
                </a:cubicBezTo>
                <a:cubicBezTo>
                  <a:pt x="642055" y="718321"/>
                  <a:pt x="644149" y="717273"/>
                  <a:pt x="646245" y="715176"/>
                </a:cubicBezTo>
                <a:cubicBezTo>
                  <a:pt x="650432" y="712033"/>
                  <a:pt x="652527" y="708889"/>
                  <a:pt x="653574" y="705744"/>
                </a:cubicBezTo>
                <a:cubicBezTo>
                  <a:pt x="654621" y="701552"/>
                  <a:pt x="653574" y="698409"/>
                  <a:pt x="651480" y="693169"/>
                </a:cubicBezTo>
                <a:cubicBezTo>
                  <a:pt x="653574" y="692120"/>
                  <a:pt x="653574" y="692120"/>
                  <a:pt x="653574" y="692120"/>
                </a:cubicBezTo>
                <a:cubicBezTo>
                  <a:pt x="661951" y="706792"/>
                  <a:pt x="661951" y="706792"/>
                  <a:pt x="661951" y="706792"/>
                </a:cubicBezTo>
                <a:cubicBezTo>
                  <a:pt x="624253" y="737185"/>
                  <a:pt x="624253" y="737185"/>
                  <a:pt x="624253" y="737185"/>
                </a:cubicBezTo>
                <a:cubicBezTo>
                  <a:pt x="623206" y="736136"/>
                  <a:pt x="623206" y="736136"/>
                  <a:pt x="623206" y="736136"/>
                </a:cubicBezTo>
                <a:cubicBezTo>
                  <a:pt x="625300" y="734041"/>
                  <a:pt x="626347" y="731945"/>
                  <a:pt x="626347" y="730896"/>
                </a:cubicBezTo>
                <a:cubicBezTo>
                  <a:pt x="626347" y="728801"/>
                  <a:pt x="625300" y="727753"/>
                  <a:pt x="624253" y="725656"/>
                </a:cubicBezTo>
                <a:cubicBezTo>
                  <a:pt x="602262" y="698409"/>
                  <a:pt x="602262" y="698409"/>
                  <a:pt x="602262" y="698409"/>
                </a:cubicBezTo>
                <a:cubicBezTo>
                  <a:pt x="600168" y="696312"/>
                  <a:pt x="599120" y="695264"/>
                  <a:pt x="597026" y="695264"/>
                </a:cubicBezTo>
                <a:cubicBezTo>
                  <a:pt x="595979" y="694216"/>
                  <a:pt x="593884" y="695264"/>
                  <a:pt x="591790" y="696312"/>
                </a:cubicBezTo>
                <a:cubicBezTo>
                  <a:pt x="590743" y="695264"/>
                  <a:pt x="590743" y="695264"/>
                  <a:pt x="590743" y="695264"/>
                </a:cubicBezTo>
                <a:cubicBezTo>
                  <a:pt x="627394" y="665919"/>
                  <a:pt x="627394" y="665919"/>
                  <a:pt x="627394" y="665919"/>
                </a:cubicBezTo>
                <a:close/>
                <a:moveTo>
                  <a:pt x="404364" y="665053"/>
                </a:moveTo>
                <a:cubicBezTo>
                  <a:pt x="402272" y="666100"/>
                  <a:pt x="401227" y="667148"/>
                  <a:pt x="399136" y="668195"/>
                </a:cubicBezTo>
                <a:cubicBezTo>
                  <a:pt x="398090" y="670289"/>
                  <a:pt x="398090" y="671339"/>
                  <a:pt x="398090" y="672385"/>
                </a:cubicBezTo>
                <a:cubicBezTo>
                  <a:pt x="398090" y="675528"/>
                  <a:pt x="399136" y="676576"/>
                  <a:pt x="401227" y="678671"/>
                </a:cubicBezTo>
                <a:cubicBezTo>
                  <a:pt x="403318" y="679718"/>
                  <a:pt x="405409" y="680766"/>
                  <a:pt x="408546" y="680766"/>
                </a:cubicBezTo>
                <a:cubicBezTo>
                  <a:pt x="410638" y="680766"/>
                  <a:pt x="412728" y="680766"/>
                  <a:pt x="414821" y="678671"/>
                </a:cubicBezTo>
                <a:cubicBezTo>
                  <a:pt x="415867" y="677622"/>
                  <a:pt x="416912" y="676576"/>
                  <a:pt x="416912" y="674480"/>
                </a:cubicBezTo>
                <a:cubicBezTo>
                  <a:pt x="416912" y="672385"/>
                  <a:pt x="415867" y="671339"/>
                  <a:pt x="413775" y="669243"/>
                </a:cubicBezTo>
                <a:cubicBezTo>
                  <a:pt x="411684" y="668195"/>
                  <a:pt x="408546" y="667148"/>
                  <a:pt x="404364" y="665053"/>
                </a:cubicBezTo>
                <a:close/>
                <a:moveTo>
                  <a:pt x="490111" y="661910"/>
                </a:moveTo>
                <a:cubicBezTo>
                  <a:pt x="488020" y="661910"/>
                  <a:pt x="486974" y="662958"/>
                  <a:pt x="484883" y="664006"/>
                </a:cubicBezTo>
                <a:cubicBezTo>
                  <a:pt x="483837" y="665053"/>
                  <a:pt x="483837" y="667148"/>
                  <a:pt x="483837" y="669243"/>
                </a:cubicBezTo>
                <a:cubicBezTo>
                  <a:pt x="483837" y="673433"/>
                  <a:pt x="483837" y="675528"/>
                  <a:pt x="485927" y="677622"/>
                </a:cubicBezTo>
                <a:cubicBezTo>
                  <a:pt x="486974" y="679718"/>
                  <a:pt x="489066" y="680766"/>
                  <a:pt x="491157" y="680766"/>
                </a:cubicBezTo>
                <a:cubicBezTo>
                  <a:pt x="493248" y="680766"/>
                  <a:pt x="495339" y="679718"/>
                  <a:pt x="496385" y="678671"/>
                </a:cubicBezTo>
                <a:cubicBezTo>
                  <a:pt x="497431" y="677622"/>
                  <a:pt x="497431" y="675528"/>
                  <a:pt x="497431" y="672385"/>
                </a:cubicBezTo>
                <a:cubicBezTo>
                  <a:pt x="497431" y="669243"/>
                  <a:pt x="497431" y="666100"/>
                  <a:pt x="496385" y="665053"/>
                </a:cubicBezTo>
                <a:cubicBezTo>
                  <a:pt x="494294" y="662958"/>
                  <a:pt x="493248" y="661910"/>
                  <a:pt x="490111" y="661910"/>
                </a:cubicBezTo>
                <a:close/>
                <a:moveTo>
                  <a:pt x="1535938" y="660778"/>
                </a:moveTo>
                <a:cubicBezTo>
                  <a:pt x="1522320" y="695385"/>
                  <a:pt x="1522320" y="695385"/>
                  <a:pt x="1522320" y="695385"/>
                </a:cubicBezTo>
                <a:cubicBezTo>
                  <a:pt x="1548508" y="695385"/>
                  <a:pt x="1548508" y="695385"/>
                  <a:pt x="1548508" y="695385"/>
                </a:cubicBezTo>
                <a:cubicBezTo>
                  <a:pt x="1535938" y="660778"/>
                  <a:pt x="1535938" y="660778"/>
                  <a:pt x="1535938" y="660778"/>
                </a:cubicBezTo>
                <a:close/>
                <a:moveTo>
                  <a:pt x="447237" y="646198"/>
                </a:moveTo>
                <a:cubicBezTo>
                  <a:pt x="445146" y="646198"/>
                  <a:pt x="443055" y="647245"/>
                  <a:pt x="442010" y="649340"/>
                </a:cubicBezTo>
                <a:cubicBezTo>
                  <a:pt x="440963" y="650389"/>
                  <a:pt x="440963" y="652483"/>
                  <a:pt x="440963" y="655625"/>
                </a:cubicBezTo>
                <a:cubicBezTo>
                  <a:pt x="440963" y="658768"/>
                  <a:pt x="442010" y="660864"/>
                  <a:pt x="443055" y="662958"/>
                </a:cubicBezTo>
                <a:cubicBezTo>
                  <a:pt x="444100" y="665053"/>
                  <a:pt x="446192" y="665053"/>
                  <a:pt x="448283" y="665053"/>
                </a:cubicBezTo>
                <a:cubicBezTo>
                  <a:pt x="450374" y="665053"/>
                  <a:pt x="452465" y="665053"/>
                  <a:pt x="453512" y="662958"/>
                </a:cubicBezTo>
                <a:cubicBezTo>
                  <a:pt x="454557" y="661910"/>
                  <a:pt x="455604" y="659815"/>
                  <a:pt x="455604" y="657720"/>
                </a:cubicBezTo>
                <a:cubicBezTo>
                  <a:pt x="455604" y="654578"/>
                  <a:pt x="454557" y="651435"/>
                  <a:pt x="453512" y="649340"/>
                </a:cubicBezTo>
                <a:cubicBezTo>
                  <a:pt x="451420" y="647245"/>
                  <a:pt x="449329" y="646198"/>
                  <a:pt x="447237" y="646198"/>
                </a:cubicBezTo>
                <a:close/>
                <a:moveTo>
                  <a:pt x="406455" y="646198"/>
                </a:moveTo>
                <a:cubicBezTo>
                  <a:pt x="404364" y="646198"/>
                  <a:pt x="403318" y="646198"/>
                  <a:pt x="401227" y="647245"/>
                </a:cubicBezTo>
                <a:cubicBezTo>
                  <a:pt x="400181" y="648293"/>
                  <a:pt x="399136" y="649340"/>
                  <a:pt x="399136" y="650389"/>
                </a:cubicBezTo>
                <a:cubicBezTo>
                  <a:pt x="399136" y="652483"/>
                  <a:pt x="400181" y="653531"/>
                  <a:pt x="402272" y="654578"/>
                </a:cubicBezTo>
                <a:cubicBezTo>
                  <a:pt x="403318" y="656673"/>
                  <a:pt x="406455" y="657720"/>
                  <a:pt x="409592" y="658768"/>
                </a:cubicBezTo>
                <a:cubicBezTo>
                  <a:pt x="411684" y="657720"/>
                  <a:pt x="412728" y="656673"/>
                  <a:pt x="413775" y="655625"/>
                </a:cubicBezTo>
                <a:cubicBezTo>
                  <a:pt x="414821" y="654578"/>
                  <a:pt x="414821" y="653531"/>
                  <a:pt x="414821" y="651435"/>
                </a:cubicBezTo>
                <a:cubicBezTo>
                  <a:pt x="414821" y="650389"/>
                  <a:pt x="413775" y="648293"/>
                  <a:pt x="412728" y="647245"/>
                </a:cubicBezTo>
                <a:cubicBezTo>
                  <a:pt x="410638" y="646198"/>
                  <a:pt x="409592" y="646198"/>
                  <a:pt x="406455" y="646198"/>
                </a:cubicBezTo>
                <a:close/>
                <a:moveTo>
                  <a:pt x="496385" y="643056"/>
                </a:moveTo>
                <a:cubicBezTo>
                  <a:pt x="498478" y="643056"/>
                  <a:pt x="500568" y="644103"/>
                  <a:pt x="502660" y="644103"/>
                </a:cubicBezTo>
                <a:cubicBezTo>
                  <a:pt x="504751" y="645150"/>
                  <a:pt x="505797" y="646198"/>
                  <a:pt x="507888" y="647245"/>
                </a:cubicBezTo>
                <a:cubicBezTo>
                  <a:pt x="503705" y="649340"/>
                  <a:pt x="503705" y="649340"/>
                  <a:pt x="503705" y="649340"/>
                </a:cubicBezTo>
                <a:cubicBezTo>
                  <a:pt x="502660" y="648293"/>
                  <a:pt x="501614" y="648293"/>
                  <a:pt x="500568" y="648293"/>
                </a:cubicBezTo>
                <a:cubicBezTo>
                  <a:pt x="499521" y="647245"/>
                  <a:pt x="498478" y="647245"/>
                  <a:pt x="496385" y="647245"/>
                </a:cubicBezTo>
                <a:cubicBezTo>
                  <a:pt x="492202" y="647245"/>
                  <a:pt x="489066" y="648293"/>
                  <a:pt x="486974" y="651435"/>
                </a:cubicBezTo>
                <a:cubicBezTo>
                  <a:pt x="483837" y="654578"/>
                  <a:pt x="482791" y="658768"/>
                  <a:pt x="482791" y="662958"/>
                </a:cubicBezTo>
                <a:cubicBezTo>
                  <a:pt x="483837" y="660864"/>
                  <a:pt x="485927" y="659815"/>
                  <a:pt x="488020" y="658768"/>
                </a:cubicBezTo>
                <a:cubicBezTo>
                  <a:pt x="490111" y="657720"/>
                  <a:pt x="492202" y="656673"/>
                  <a:pt x="495339" y="656673"/>
                </a:cubicBezTo>
                <a:cubicBezTo>
                  <a:pt x="499521" y="656673"/>
                  <a:pt x="502660" y="657720"/>
                  <a:pt x="504751" y="659815"/>
                </a:cubicBezTo>
                <a:cubicBezTo>
                  <a:pt x="506842" y="661910"/>
                  <a:pt x="507888" y="665053"/>
                  <a:pt x="507888" y="669243"/>
                </a:cubicBezTo>
                <a:cubicBezTo>
                  <a:pt x="507888" y="673433"/>
                  <a:pt x="506842" y="676576"/>
                  <a:pt x="503705" y="679718"/>
                </a:cubicBezTo>
                <a:cubicBezTo>
                  <a:pt x="500568" y="682861"/>
                  <a:pt x="496385" y="683908"/>
                  <a:pt x="491157" y="683908"/>
                </a:cubicBezTo>
                <a:cubicBezTo>
                  <a:pt x="484883" y="683908"/>
                  <a:pt x="480700" y="682861"/>
                  <a:pt x="477563" y="679718"/>
                </a:cubicBezTo>
                <a:cubicBezTo>
                  <a:pt x="474426" y="676576"/>
                  <a:pt x="472335" y="671339"/>
                  <a:pt x="472335" y="666100"/>
                </a:cubicBezTo>
                <a:cubicBezTo>
                  <a:pt x="472335" y="662958"/>
                  <a:pt x="473380" y="659815"/>
                  <a:pt x="474426" y="656673"/>
                </a:cubicBezTo>
                <a:cubicBezTo>
                  <a:pt x="475471" y="654578"/>
                  <a:pt x="477563" y="652483"/>
                  <a:pt x="479654" y="650389"/>
                </a:cubicBezTo>
                <a:cubicBezTo>
                  <a:pt x="481747" y="648293"/>
                  <a:pt x="483837" y="646198"/>
                  <a:pt x="486974" y="645150"/>
                </a:cubicBezTo>
                <a:cubicBezTo>
                  <a:pt x="490111" y="644103"/>
                  <a:pt x="493248" y="643056"/>
                  <a:pt x="496385" y="643056"/>
                </a:cubicBezTo>
                <a:close/>
                <a:moveTo>
                  <a:pt x="448283" y="643056"/>
                </a:moveTo>
                <a:cubicBezTo>
                  <a:pt x="453512" y="643056"/>
                  <a:pt x="457694" y="645150"/>
                  <a:pt x="460832" y="648293"/>
                </a:cubicBezTo>
                <a:cubicBezTo>
                  <a:pt x="463969" y="651435"/>
                  <a:pt x="466060" y="655625"/>
                  <a:pt x="466060" y="660864"/>
                </a:cubicBezTo>
                <a:cubicBezTo>
                  <a:pt x="466060" y="664006"/>
                  <a:pt x="465014" y="667148"/>
                  <a:pt x="463969" y="670289"/>
                </a:cubicBezTo>
                <a:cubicBezTo>
                  <a:pt x="462923" y="673433"/>
                  <a:pt x="461877" y="675528"/>
                  <a:pt x="459786" y="677622"/>
                </a:cubicBezTo>
                <a:cubicBezTo>
                  <a:pt x="456649" y="679718"/>
                  <a:pt x="454557" y="680766"/>
                  <a:pt x="451420" y="682861"/>
                </a:cubicBezTo>
                <a:cubicBezTo>
                  <a:pt x="448283" y="683908"/>
                  <a:pt x="446192" y="683908"/>
                  <a:pt x="442010" y="683908"/>
                </a:cubicBezTo>
                <a:cubicBezTo>
                  <a:pt x="439918" y="683908"/>
                  <a:pt x="437826" y="683908"/>
                  <a:pt x="435734" y="682861"/>
                </a:cubicBezTo>
                <a:cubicBezTo>
                  <a:pt x="434689" y="682861"/>
                  <a:pt x="432598" y="681813"/>
                  <a:pt x="431552" y="680766"/>
                </a:cubicBezTo>
                <a:cubicBezTo>
                  <a:pt x="434689" y="677622"/>
                  <a:pt x="434689" y="677622"/>
                  <a:pt x="434689" y="677622"/>
                </a:cubicBezTo>
                <a:cubicBezTo>
                  <a:pt x="435734" y="678671"/>
                  <a:pt x="436780" y="679718"/>
                  <a:pt x="437826" y="679718"/>
                </a:cubicBezTo>
                <a:cubicBezTo>
                  <a:pt x="439918" y="679718"/>
                  <a:pt x="440963" y="680766"/>
                  <a:pt x="442010" y="680766"/>
                </a:cubicBezTo>
                <a:cubicBezTo>
                  <a:pt x="446192" y="680766"/>
                  <a:pt x="449329" y="678671"/>
                  <a:pt x="452465" y="675528"/>
                </a:cubicBezTo>
                <a:cubicBezTo>
                  <a:pt x="454557" y="672385"/>
                  <a:pt x="455604" y="669243"/>
                  <a:pt x="455604" y="664006"/>
                </a:cubicBezTo>
                <a:cubicBezTo>
                  <a:pt x="454557" y="666100"/>
                  <a:pt x="452465" y="668195"/>
                  <a:pt x="450374" y="669243"/>
                </a:cubicBezTo>
                <a:cubicBezTo>
                  <a:pt x="448283" y="670289"/>
                  <a:pt x="446192" y="670289"/>
                  <a:pt x="443055" y="670289"/>
                </a:cubicBezTo>
                <a:cubicBezTo>
                  <a:pt x="439918" y="670289"/>
                  <a:pt x="436780" y="669243"/>
                  <a:pt x="433643" y="667148"/>
                </a:cubicBezTo>
                <a:cubicBezTo>
                  <a:pt x="431552" y="665053"/>
                  <a:pt x="430506" y="661910"/>
                  <a:pt x="430506" y="658768"/>
                </a:cubicBezTo>
                <a:cubicBezTo>
                  <a:pt x="430506" y="654578"/>
                  <a:pt x="432598" y="650389"/>
                  <a:pt x="435734" y="647245"/>
                </a:cubicBezTo>
                <a:cubicBezTo>
                  <a:pt x="438873" y="645150"/>
                  <a:pt x="443055" y="643056"/>
                  <a:pt x="448283" y="643056"/>
                </a:cubicBezTo>
                <a:close/>
                <a:moveTo>
                  <a:pt x="408546" y="643056"/>
                </a:moveTo>
                <a:cubicBezTo>
                  <a:pt x="412728" y="643056"/>
                  <a:pt x="415867" y="644103"/>
                  <a:pt x="419003" y="646198"/>
                </a:cubicBezTo>
                <a:cubicBezTo>
                  <a:pt x="421095" y="647245"/>
                  <a:pt x="423186" y="649340"/>
                  <a:pt x="423186" y="651435"/>
                </a:cubicBezTo>
                <a:cubicBezTo>
                  <a:pt x="423186" y="653531"/>
                  <a:pt x="422140" y="654578"/>
                  <a:pt x="421095" y="656673"/>
                </a:cubicBezTo>
                <a:cubicBezTo>
                  <a:pt x="419003" y="657720"/>
                  <a:pt x="416912" y="658768"/>
                  <a:pt x="413775" y="660864"/>
                </a:cubicBezTo>
                <a:cubicBezTo>
                  <a:pt x="417958" y="661910"/>
                  <a:pt x="420049" y="664006"/>
                  <a:pt x="422140" y="665053"/>
                </a:cubicBezTo>
                <a:cubicBezTo>
                  <a:pt x="424232" y="667148"/>
                  <a:pt x="425279" y="669243"/>
                  <a:pt x="425279" y="672385"/>
                </a:cubicBezTo>
                <a:cubicBezTo>
                  <a:pt x="425279" y="675528"/>
                  <a:pt x="423186" y="678671"/>
                  <a:pt x="420049" y="680766"/>
                </a:cubicBezTo>
                <a:cubicBezTo>
                  <a:pt x="416912" y="682861"/>
                  <a:pt x="412728" y="683908"/>
                  <a:pt x="407501" y="683908"/>
                </a:cubicBezTo>
                <a:cubicBezTo>
                  <a:pt x="401227" y="683908"/>
                  <a:pt x="397044" y="682861"/>
                  <a:pt x="393907" y="680766"/>
                </a:cubicBezTo>
                <a:cubicBezTo>
                  <a:pt x="390770" y="678671"/>
                  <a:pt x="388678" y="676576"/>
                  <a:pt x="388678" y="673433"/>
                </a:cubicBezTo>
                <a:cubicBezTo>
                  <a:pt x="388678" y="671339"/>
                  <a:pt x="389724" y="669243"/>
                  <a:pt x="391815" y="667148"/>
                </a:cubicBezTo>
                <a:cubicBezTo>
                  <a:pt x="392861" y="666100"/>
                  <a:pt x="395997" y="664006"/>
                  <a:pt x="400181" y="662958"/>
                </a:cubicBezTo>
                <a:cubicBezTo>
                  <a:pt x="397044" y="661910"/>
                  <a:pt x="394952" y="659815"/>
                  <a:pt x="393907" y="658768"/>
                </a:cubicBezTo>
                <a:cubicBezTo>
                  <a:pt x="391815" y="656673"/>
                  <a:pt x="391815" y="655625"/>
                  <a:pt x="391815" y="653531"/>
                </a:cubicBezTo>
                <a:cubicBezTo>
                  <a:pt x="391815" y="650389"/>
                  <a:pt x="392861" y="648293"/>
                  <a:pt x="395997" y="646198"/>
                </a:cubicBezTo>
                <a:cubicBezTo>
                  <a:pt x="399136" y="644103"/>
                  <a:pt x="403318" y="643056"/>
                  <a:pt x="408546" y="643056"/>
                </a:cubicBezTo>
                <a:close/>
                <a:moveTo>
                  <a:pt x="368811" y="643056"/>
                </a:moveTo>
                <a:cubicBezTo>
                  <a:pt x="370901" y="643056"/>
                  <a:pt x="370901" y="643056"/>
                  <a:pt x="370901" y="643056"/>
                </a:cubicBezTo>
                <a:cubicBezTo>
                  <a:pt x="370901" y="677622"/>
                  <a:pt x="370901" y="677622"/>
                  <a:pt x="370901" y="677622"/>
                </a:cubicBezTo>
                <a:cubicBezTo>
                  <a:pt x="370901" y="678671"/>
                  <a:pt x="371947" y="679718"/>
                  <a:pt x="372993" y="679718"/>
                </a:cubicBezTo>
                <a:cubicBezTo>
                  <a:pt x="374038" y="680766"/>
                  <a:pt x="376130" y="680766"/>
                  <a:pt x="380313" y="680766"/>
                </a:cubicBezTo>
                <a:cubicBezTo>
                  <a:pt x="380313" y="682861"/>
                  <a:pt x="380313" y="682861"/>
                  <a:pt x="380313" y="682861"/>
                </a:cubicBezTo>
                <a:cubicBezTo>
                  <a:pt x="378221" y="682861"/>
                  <a:pt x="375084" y="682861"/>
                  <a:pt x="372993" y="682861"/>
                </a:cubicBezTo>
                <a:cubicBezTo>
                  <a:pt x="370901" y="682861"/>
                  <a:pt x="367764" y="682861"/>
                  <a:pt x="365672" y="682861"/>
                </a:cubicBezTo>
                <a:cubicBezTo>
                  <a:pt x="362535" y="682861"/>
                  <a:pt x="359399" y="682861"/>
                  <a:pt x="357307" y="682861"/>
                </a:cubicBezTo>
                <a:cubicBezTo>
                  <a:pt x="355216" y="682861"/>
                  <a:pt x="353123" y="682861"/>
                  <a:pt x="351033" y="682861"/>
                </a:cubicBezTo>
                <a:cubicBezTo>
                  <a:pt x="351033" y="680766"/>
                  <a:pt x="351033" y="680766"/>
                  <a:pt x="351033" y="680766"/>
                </a:cubicBezTo>
                <a:cubicBezTo>
                  <a:pt x="355216" y="680766"/>
                  <a:pt x="357307" y="680766"/>
                  <a:pt x="359399" y="679718"/>
                </a:cubicBezTo>
                <a:cubicBezTo>
                  <a:pt x="360444" y="679718"/>
                  <a:pt x="360444" y="678671"/>
                  <a:pt x="360444" y="677622"/>
                </a:cubicBezTo>
                <a:cubicBezTo>
                  <a:pt x="360444" y="653531"/>
                  <a:pt x="360444" y="653531"/>
                  <a:pt x="360444" y="653531"/>
                </a:cubicBezTo>
                <a:cubicBezTo>
                  <a:pt x="360444" y="652483"/>
                  <a:pt x="360444" y="651435"/>
                  <a:pt x="359399" y="650389"/>
                </a:cubicBezTo>
                <a:cubicBezTo>
                  <a:pt x="359399" y="650389"/>
                  <a:pt x="358353" y="650389"/>
                  <a:pt x="356262" y="650389"/>
                </a:cubicBezTo>
                <a:cubicBezTo>
                  <a:pt x="356262" y="650389"/>
                  <a:pt x="355216" y="650389"/>
                  <a:pt x="354170" y="650389"/>
                </a:cubicBezTo>
                <a:cubicBezTo>
                  <a:pt x="353123" y="650389"/>
                  <a:pt x="353123" y="650389"/>
                  <a:pt x="352080" y="650389"/>
                </a:cubicBezTo>
                <a:cubicBezTo>
                  <a:pt x="352080" y="648293"/>
                  <a:pt x="352080" y="648293"/>
                  <a:pt x="352080" y="648293"/>
                </a:cubicBezTo>
                <a:cubicBezTo>
                  <a:pt x="355216" y="647245"/>
                  <a:pt x="358353" y="647245"/>
                  <a:pt x="360444" y="646198"/>
                </a:cubicBezTo>
                <a:cubicBezTo>
                  <a:pt x="363581" y="646198"/>
                  <a:pt x="365672" y="645150"/>
                  <a:pt x="368811" y="643056"/>
                </a:cubicBezTo>
                <a:close/>
                <a:moveTo>
                  <a:pt x="2342540" y="640853"/>
                </a:moveTo>
                <a:cubicBezTo>
                  <a:pt x="2341491" y="641902"/>
                  <a:pt x="2341491" y="641902"/>
                  <a:pt x="2340444" y="641902"/>
                </a:cubicBezTo>
                <a:cubicBezTo>
                  <a:pt x="2340444" y="682802"/>
                  <a:pt x="2340444" y="682802"/>
                  <a:pt x="2340444" y="682802"/>
                </a:cubicBezTo>
                <a:cubicBezTo>
                  <a:pt x="2346730" y="682802"/>
                  <a:pt x="2346730" y="682802"/>
                  <a:pt x="2346730" y="682802"/>
                </a:cubicBezTo>
                <a:cubicBezTo>
                  <a:pt x="2354062" y="682802"/>
                  <a:pt x="2359301" y="680703"/>
                  <a:pt x="2362443" y="677558"/>
                </a:cubicBezTo>
                <a:cubicBezTo>
                  <a:pt x="2365585" y="674412"/>
                  <a:pt x="2367680" y="669168"/>
                  <a:pt x="2367680" y="661827"/>
                </a:cubicBezTo>
                <a:cubicBezTo>
                  <a:pt x="2367680" y="654487"/>
                  <a:pt x="2365585" y="649244"/>
                  <a:pt x="2362443" y="646099"/>
                </a:cubicBezTo>
                <a:cubicBezTo>
                  <a:pt x="2358253" y="642951"/>
                  <a:pt x="2353015" y="640853"/>
                  <a:pt x="2345682" y="640853"/>
                </a:cubicBezTo>
                <a:cubicBezTo>
                  <a:pt x="2343587" y="640853"/>
                  <a:pt x="2343587" y="640853"/>
                  <a:pt x="2342540" y="640853"/>
                </a:cubicBezTo>
                <a:close/>
                <a:moveTo>
                  <a:pt x="665093" y="636574"/>
                </a:moveTo>
                <a:cubicBezTo>
                  <a:pt x="661951" y="636574"/>
                  <a:pt x="659856" y="638670"/>
                  <a:pt x="657762" y="641814"/>
                </a:cubicBezTo>
                <a:cubicBezTo>
                  <a:pt x="674517" y="656487"/>
                  <a:pt x="674517" y="656487"/>
                  <a:pt x="674517" y="656487"/>
                </a:cubicBezTo>
                <a:cubicBezTo>
                  <a:pt x="675565" y="655439"/>
                  <a:pt x="675565" y="655439"/>
                  <a:pt x="675565" y="655439"/>
                </a:cubicBezTo>
                <a:cubicBezTo>
                  <a:pt x="677659" y="653343"/>
                  <a:pt x="678706" y="650199"/>
                  <a:pt x="678706" y="648103"/>
                </a:cubicBezTo>
                <a:cubicBezTo>
                  <a:pt x="677659" y="646007"/>
                  <a:pt x="676612" y="642863"/>
                  <a:pt x="673470" y="640766"/>
                </a:cubicBezTo>
                <a:cubicBezTo>
                  <a:pt x="670329" y="637623"/>
                  <a:pt x="667187" y="636574"/>
                  <a:pt x="665093" y="636574"/>
                </a:cubicBezTo>
                <a:close/>
                <a:moveTo>
                  <a:pt x="2671467" y="634562"/>
                </a:moveTo>
                <a:cubicBezTo>
                  <a:pt x="2675656" y="634562"/>
                  <a:pt x="2679846" y="634562"/>
                  <a:pt x="2684036" y="634562"/>
                </a:cubicBezTo>
                <a:cubicBezTo>
                  <a:pt x="2687179" y="634562"/>
                  <a:pt x="2691369" y="635611"/>
                  <a:pt x="2695558" y="635611"/>
                </a:cubicBezTo>
                <a:cubicBezTo>
                  <a:pt x="2700797" y="635611"/>
                  <a:pt x="2704987" y="634562"/>
                  <a:pt x="2709177" y="634562"/>
                </a:cubicBezTo>
                <a:cubicBezTo>
                  <a:pt x="2713366" y="634562"/>
                  <a:pt x="2716510" y="634562"/>
                  <a:pt x="2719652" y="634562"/>
                </a:cubicBezTo>
                <a:cubicBezTo>
                  <a:pt x="2719652" y="639806"/>
                  <a:pt x="2719652" y="639806"/>
                  <a:pt x="2719652" y="639806"/>
                </a:cubicBezTo>
                <a:cubicBezTo>
                  <a:pt x="2715462" y="639806"/>
                  <a:pt x="2712320" y="639806"/>
                  <a:pt x="2711272" y="640853"/>
                </a:cubicBezTo>
                <a:cubicBezTo>
                  <a:pt x="2709177" y="641902"/>
                  <a:pt x="2709177" y="641902"/>
                  <a:pt x="2709177" y="644000"/>
                </a:cubicBezTo>
                <a:cubicBezTo>
                  <a:pt x="2709177" y="644000"/>
                  <a:pt x="2709177" y="644000"/>
                  <a:pt x="2709177" y="645050"/>
                </a:cubicBezTo>
                <a:cubicBezTo>
                  <a:pt x="2709177" y="645050"/>
                  <a:pt x="2709177" y="646099"/>
                  <a:pt x="2709177" y="646099"/>
                </a:cubicBezTo>
                <a:cubicBezTo>
                  <a:pt x="2730128" y="682802"/>
                  <a:pt x="2730128" y="682802"/>
                  <a:pt x="2730128" y="682802"/>
                </a:cubicBezTo>
                <a:cubicBezTo>
                  <a:pt x="2750031" y="646099"/>
                  <a:pt x="2750031" y="646099"/>
                  <a:pt x="2750031" y="646099"/>
                </a:cubicBezTo>
                <a:cubicBezTo>
                  <a:pt x="2750031" y="645050"/>
                  <a:pt x="2750031" y="645050"/>
                  <a:pt x="2750031" y="644000"/>
                </a:cubicBezTo>
                <a:cubicBezTo>
                  <a:pt x="2750031" y="644000"/>
                  <a:pt x="2750031" y="644000"/>
                  <a:pt x="2750031" y="642951"/>
                </a:cubicBezTo>
                <a:cubicBezTo>
                  <a:pt x="2750031" y="641902"/>
                  <a:pt x="2750031" y="640853"/>
                  <a:pt x="2747936" y="640853"/>
                </a:cubicBezTo>
                <a:cubicBezTo>
                  <a:pt x="2745842" y="639806"/>
                  <a:pt x="2743746" y="639806"/>
                  <a:pt x="2739556" y="639806"/>
                </a:cubicBezTo>
                <a:cubicBezTo>
                  <a:pt x="2739556" y="634562"/>
                  <a:pt x="2739556" y="634562"/>
                  <a:pt x="2739556" y="634562"/>
                </a:cubicBezTo>
                <a:cubicBezTo>
                  <a:pt x="2742698" y="634562"/>
                  <a:pt x="2745842" y="634562"/>
                  <a:pt x="2748984" y="634562"/>
                </a:cubicBezTo>
                <a:cubicBezTo>
                  <a:pt x="2751078" y="634562"/>
                  <a:pt x="2753173" y="635611"/>
                  <a:pt x="2755268" y="635611"/>
                </a:cubicBezTo>
                <a:cubicBezTo>
                  <a:pt x="2758411" y="635611"/>
                  <a:pt x="2760506" y="634562"/>
                  <a:pt x="2762601" y="634562"/>
                </a:cubicBezTo>
                <a:cubicBezTo>
                  <a:pt x="2765744" y="634562"/>
                  <a:pt x="2767839" y="634562"/>
                  <a:pt x="2769933" y="634562"/>
                </a:cubicBezTo>
                <a:cubicBezTo>
                  <a:pt x="2769933" y="639806"/>
                  <a:pt x="2769933" y="639806"/>
                  <a:pt x="2769933" y="639806"/>
                </a:cubicBezTo>
                <a:cubicBezTo>
                  <a:pt x="2766792" y="639806"/>
                  <a:pt x="2764696" y="640853"/>
                  <a:pt x="2763650" y="640853"/>
                </a:cubicBezTo>
                <a:cubicBezTo>
                  <a:pt x="2762601" y="641902"/>
                  <a:pt x="2761554" y="642951"/>
                  <a:pt x="2759459" y="646099"/>
                </a:cubicBezTo>
                <a:lnTo>
                  <a:pt x="2732223" y="691190"/>
                </a:lnTo>
                <a:cubicBezTo>
                  <a:pt x="2732223" y="717406"/>
                  <a:pt x="2732223" y="717406"/>
                  <a:pt x="2732223" y="717406"/>
                </a:cubicBezTo>
                <a:cubicBezTo>
                  <a:pt x="2732223" y="722650"/>
                  <a:pt x="2733270" y="725796"/>
                  <a:pt x="2735365" y="727893"/>
                </a:cubicBezTo>
                <a:cubicBezTo>
                  <a:pt x="2736413" y="728942"/>
                  <a:pt x="2739556" y="729991"/>
                  <a:pt x="2744793" y="729991"/>
                </a:cubicBezTo>
                <a:cubicBezTo>
                  <a:pt x="2746888" y="729991"/>
                  <a:pt x="2746888" y="729991"/>
                  <a:pt x="2746888" y="729991"/>
                </a:cubicBezTo>
                <a:cubicBezTo>
                  <a:pt x="2746888" y="736282"/>
                  <a:pt x="2746888" y="736282"/>
                  <a:pt x="2746888" y="736282"/>
                </a:cubicBezTo>
                <a:cubicBezTo>
                  <a:pt x="2741651" y="735233"/>
                  <a:pt x="2736413" y="735233"/>
                  <a:pt x="2732223" y="735233"/>
                </a:cubicBezTo>
                <a:cubicBezTo>
                  <a:pt x="2726985" y="735233"/>
                  <a:pt x="2723841" y="735233"/>
                  <a:pt x="2721747" y="735233"/>
                </a:cubicBezTo>
                <a:cubicBezTo>
                  <a:pt x="2718605" y="735233"/>
                  <a:pt x="2714415" y="735233"/>
                  <a:pt x="2710224" y="735233"/>
                </a:cubicBezTo>
                <a:cubicBezTo>
                  <a:pt x="2704987" y="735233"/>
                  <a:pt x="2699749" y="735233"/>
                  <a:pt x="2694512" y="736282"/>
                </a:cubicBezTo>
                <a:cubicBezTo>
                  <a:pt x="2694512" y="729991"/>
                  <a:pt x="2694512" y="729991"/>
                  <a:pt x="2694512" y="729991"/>
                </a:cubicBezTo>
                <a:cubicBezTo>
                  <a:pt x="2697654" y="729991"/>
                  <a:pt x="2697654" y="729991"/>
                  <a:pt x="2697654" y="729991"/>
                </a:cubicBezTo>
                <a:cubicBezTo>
                  <a:pt x="2702891" y="729991"/>
                  <a:pt x="2706033" y="728942"/>
                  <a:pt x="2707082" y="727893"/>
                </a:cubicBezTo>
                <a:cubicBezTo>
                  <a:pt x="2709177" y="725796"/>
                  <a:pt x="2709177" y="722650"/>
                  <a:pt x="2709177" y="717406"/>
                </a:cubicBezTo>
                <a:cubicBezTo>
                  <a:pt x="2709177" y="691190"/>
                  <a:pt x="2709177" y="691190"/>
                  <a:pt x="2709177" y="691190"/>
                </a:cubicBezTo>
                <a:cubicBezTo>
                  <a:pt x="2682989" y="647146"/>
                  <a:pt x="2682989" y="647146"/>
                  <a:pt x="2682989" y="647146"/>
                </a:cubicBezTo>
                <a:cubicBezTo>
                  <a:pt x="2679846" y="642951"/>
                  <a:pt x="2676703" y="639806"/>
                  <a:pt x="2673561" y="639806"/>
                </a:cubicBezTo>
                <a:cubicBezTo>
                  <a:pt x="2671467" y="639806"/>
                  <a:pt x="2671467" y="639806"/>
                  <a:pt x="2671467" y="639806"/>
                </a:cubicBezTo>
                <a:cubicBezTo>
                  <a:pt x="2671467" y="634562"/>
                  <a:pt x="2671467" y="634562"/>
                  <a:pt x="2671467" y="634562"/>
                </a:cubicBezTo>
                <a:close/>
                <a:moveTo>
                  <a:pt x="2577188" y="634562"/>
                </a:moveTo>
                <a:cubicBezTo>
                  <a:pt x="2579282" y="634562"/>
                  <a:pt x="2581378" y="634562"/>
                  <a:pt x="2583473" y="634562"/>
                </a:cubicBezTo>
                <a:cubicBezTo>
                  <a:pt x="2586615" y="634562"/>
                  <a:pt x="2590806" y="634562"/>
                  <a:pt x="2596043" y="634562"/>
                </a:cubicBezTo>
                <a:cubicBezTo>
                  <a:pt x="2618041" y="634562"/>
                  <a:pt x="2618041" y="634562"/>
                  <a:pt x="2618041" y="634562"/>
                </a:cubicBezTo>
                <a:cubicBezTo>
                  <a:pt x="2640040" y="634562"/>
                  <a:pt x="2640040" y="634562"/>
                  <a:pt x="2640040" y="634562"/>
                </a:cubicBezTo>
                <a:cubicBezTo>
                  <a:pt x="2646324" y="634562"/>
                  <a:pt x="2650515" y="634562"/>
                  <a:pt x="2653657" y="634562"/>
                </a:cubicBezTo>
                <a:cubicBezTo>
                  <a:pt x="2655753" y="634562"/>
                  <a:pt x="2657848" y="634562"/>
                  <a:pt x="2659943" y="634562"/>
                </a:cubicBezTo>
                <a:cubicBezTo>
                  <a:pt x="2660990" y="659729"/>
                  <a:pt x="2660990" y="659729"/>
                  <a:pt x="2660990" y="659729"/>
                </a:cubicBezTo>
                <a:cubicBezTo>
                  <a:pt x="2655753" y="659729"/>
                  <a:pt x="2655753" y="659729"/>
                  <a:pt x="2655753" y="659729"/>
                </a:cubicBezTo>
                <a:cubicBezTo>
                  <a:pt x="2654705" y="653438"/>
                  <a:pt x="2652610" y="649244"/>
                  <a:pt x="2648420" y="646099"/>
                </a:cubicBezTo>
                <a:cubicBezTo>
                  <a:pt x="2645277" y="642951"/>
                  <a:pt x="2640040" y="641902"/>
                  <a:pt x="2633754" y="641902"/>
                </a:cubicBezTo>
                <a:cubicBezTo>
                  <a:pt x="2630612" y="641902"/>
                  <a:pt x="2630612" y="641902"/>
                  <a:pt x="2630612" y="641902"/>
                </a:cubicBezTo>
                <a:cubicBezTo>
                  <a:pt x="2630612" y="719505"/>
                  <a:pt x="2630612" y="719505"/>
                  <a:pt x="2630612" y="719505"/>
                </a:cubicBezTo>
                <a:cubicBezTo>
                  <a:pt x="2630612" y="723699"/>
                  <a:pt x="2631658" y="725796"/>
                  <a:pt x="2632707" y="727893"/>
                </a:cubicBezTo>
                <a:cubicBezTo>
                  <a:pt x="2634802" y="728942"/>
                  <a:pt x="2637944" y="729991"/>
                  <a:pt x="2642135" y="729991"/>
                </a:cubicBezTo>
                <a:cubicBezTo>
                  <a:pt x="2643182" y="729991"/>
                  <a:pt x="2643182" y="729991"/>
                  <a:pt x="2643182" y="729991"/>
                </a:cubicBezTo>
                <a:cubicBezTo>
                  <a:pt x="2643182" y="736282"/>
                  <a:pt x="2643182" y="736282"/>
                  <a:pt x="2643182" y="736282"/>
                </a:cubicBezTo>
                <a:cubicBezTo>
                  <a:pt x="2637944" y="735233"/>
                  <a:pt x="2632707" y="735233"/>
                  <a:pt x="2628516" y="735233"/>
                </a:cubicBezTo>
                <a:cubicBezTo>
                  <a:pt x="2624327" y="735233"/>
                  <a:pt x="2621183" y="735233"/>
                  <a:pt x="2618041" y="735233"/>
                </a:cubicBezTo>
                <a:cubicBezTo>
                  <a:pt x="2613850" y="735233"/>
                  <a:pt x="2609661" y="735233"/>
                  <a:pt x="2605471" y="735233"/>
                </a:cubicBezTo>
                <a:cubicBezTo>
                  <a:pt x="2601281" y="735233"/>
                  <a:pt x="2597092" y="735233"/>
                  <a:pt x="2592901" y="736282"/>
                </a:cubicBezTo>
                <a:cubicBezTo>
                  <a:pt x="2592901" y="729991"/>
                  <a:pt x="2592901" y="729991"/>
                  <a:pt x="2592901" y="729991"/>
                </a:cubicBezTo>
                <a:cubicBezTo>
                  <a:pt x="2594996" y="729991"/>
                  <a:pt x="2594996" y="729991"/>
                  <a:pt x="2594996" y="729991"/>
                </a:cubicBezTo>
                <a:cubicBezTo>
                  <a:pt x="2599186" y="729991"/>
                  <a:pt x="2602328" y="728942"/>
                  <a:pt x="2603376" y="727893"/>
                </a:cubicBezTo>
                <a:cubicBezTo>
                  <a:pt x="2605471" y="725796"/>
                  <a:pt x="2606518" y="723699"/>
                  <a:pt x="2606518" y="720554"/>
                </a:cubicBezTo>
                <a:cubicBezTo>
                  <a:pt x="2606518" y="641902"/>
                  <a:pt x="2606518" y="641902"/>
                  <a:pt x="2606518" y="641902"/>
                </a:cubicBezTo>
                <a:cubicBezTo>
                  <a:pt x="2603376" y="641902"/>
                  <a:pt x="2603376" y="641902"/>
                  <a:pt x="2603376" y="641902"/>
                </a:cubicBezTo>
                <a:cubicBezTo>
                  <a:pt x="2597092" y="641902"/>
                  <a:pt x="2591853" y="642951"/>
                  <a:pt x="2587663" y="646099"/>
                </a:cubicBezTo>
                <a:cubicBezTo>
                  <a:pt x="2584520" y="649244"/>
                  <a:pt x="2582426" y="653438"/>
                  <a:pt x="2581378" y="659729"/>
                </a:cubicBezTo>
                <a:cubicBezTo>
                  <a:pt x="2576140" y="659729"/>
                  <a:pt x="2576140" y="659729"/>
                  <a:pt x="2576140" y="659729"/>
                </a:cubicBezTo>
                <a:cubicBezTo>
                  <a:pt x="2577188" y="634562"/>
                  <a:pt x="2577188" y="634562"/>
                  <a:pt x="2577188" y="634562"/>
                </a:cubicBezTo>
                <a:close/>
                <a:moveTo>
                  <a:pt x="2512240" y="634562"/>
                </a:moveTo>
                <a:cubicBezTo>
                  <a:pt x="2516430" y="634562"/>
                  <a:pt x="2520621" y="634562"/>
                  <a:pt x="2524811" y="634562"/>
                </a:cubicBezTo>
                <a:cubicBezTo>
                  <a:pt x="2529001" y="635611"/>
                  <a:pt x="2532144" y="635611"/>
                  <a:pt x="2536334" y="635611"/>
                </a:cubicBezTo>
                <a:cubicBezTo>
                  <a:pt x="2540525" y="635611"/>
                  <a:pt x="2544714" y="635611"/>
                  <a:pt x="2548904" y="634562"/>
                </a:cubicBezTo>
                <a:cubicBezTo>
                  <a:pt x="2552047" y="634562"/>
                  <a:pt x="2556237" y="634562"/>
                  <a:pt x="2560427" y="634562"/>
                </a:cubicBezTo>
                <a:cubicBezTo>
                  <a:pt x="2560427" y="639806"/>
                  <a:pt x="2560427" y="639806"/>
                  <a:pt x="2560427" y="639806"/>
                </a:cubicBezTo>
                <a:cubicBezTo>
                  <a:pt x="2556237" y="639806"/>
                  <a:pt x="2553094" y="640853"/>
                  <a:pt x="2550999" y="641902"/>
                </a:cubicBezTo>
                <a:cubicBezTo>
                  <a:pt x="2549952" y="642951"/>
                  <a:pt x="2548904" y="645050"/>
                  <a:pt x="2548904" y="649244"/>
                </a:cubicBezTo>
                <a:cubicBezTo>
                  <a:pt x="2548904" y="717406"/>
                  <a:pt x="2548904" y="717406"/>
                  <a:pt x="2548904" y="717406"/>
                </a:cubicBezTo>
                <a:cubicBezTo>
                  <a:pt x="2548904" y="722650"/>
                  <a:pt x="2549952" y="725796"/>
                  <a:pt x="2550999" y="727893"/>
                </a:cubicBezTo>
                <a:cubicBezTo>
                  <a:pt x="2552047" y="728942"/>
                  <a:pt x="2555189" y="729991"/>
                  <a:pt x="2559379" y="729991"/>
                </a:cubicBezTo>
                <a:cubicBezTo>
                  <a:pt x="2560427" y="729991"/>
                  <a:pt x="2560427" y="729991"/>
                  <a:pt x="2560427" y="729991"/>
                </a:cubicBezTo>
                <a:cubicBezTo>
                  <a:pt x="2560427" y="736282"/>
                  <a:pt x="2560427" y="736282"/>
                  <a:pt x="2560427" y="736282"/>
                </a:cubicBezTo>
                <a:cubicBezTo>
                  <a:pt x="2556237" y="735233"/>
                  <a:pt x="2553094" y="735233"/>
                  <a:pt x="2548904" y="735233"/>
                </a:cubicBezTo>
                <a:cubicBezTo>
                  <a:pt x="2544714" y="735233"/>
                  <a:pt x="2540525" y="735233"/>
                  <a:pt x="2536334" y="735233"/>
                </a:cubicBezTo>
                <a:cubicBezTo>
                  <a:pt x="2533192" y="735233"/>
                  <a:pt x="2529001" y="735233"/>
                  <a:pt x="2525859" y="735233"/>
                </a:cubicBezTo>
                <a:cubicBezTo>
                  <a:pt x="2521668" y="735233"/>
                  <a:pt x="2517478" y="735233"/>
                  <a:pt x="2512240" y="736282"/>
                </a:cubicBezTo>
                <a:cubicBezTo>
                  <a:pt x="2512240" y="729991"/>
                  <a:pt x="2512240" y="729991"/>
                  <a:pt x="2512240" y="729991"/>
                </a:cubicBezTo>
                <a:cubicBezTo>
                  <a:pt x="2513288" y="729991"/>
                  <a:pt x="2513288" y="729991"/>
                  <a:pt x="2513288" y="729991"/>
                </a:cubicBezTo>
                <a:cubicBezTo>
                  <a:pt x="2517478" y="729991"/>
                  <a:pt x="2520621" y="728942"/>
                  <a:pt x="2522717" y="727893"/>
                </a:cubicBezTo>
                <a:cubicBezTo>
                  <a:pt x="2523763" y="725796"/>
                  <a:pt x="2524811" y="722650"/>
                  <a:pt x="2524811" y="717406"/>
                </a:cubicBezTo>
                <a:cubicBezTo>
                  <a:pt x="2524811" y="649244"/>
                  <a:pt x="2524811" y="649244"/>
                  <a:pt x="2524811" y="649244"/>
                </a:cubicBezTo>
                <a:cubicBezTo>
                  <a:pt x="2524811" y="646099"/>
                  <a:pt x="2523763" y="644000"/>
                  <a:pt x="2521668" y="641902"/>
                </a:cubicBezTo>
                <a:cubicBezTo>
                  <a:pt x="2520621" y="640853"/>
                  <a:pt x="2517478" y="639806"/>
                  <a:pt x="2514335" y="639806"/>
                </a:cubicBezTo>
                <a:cubicBezTo>
                  <a:pt x="2512240" y="639806"/>
                  <a:pt x="2512240" y="639806"/>
                  <a:pt x="2512240" y="639806"/>
                </a:cubicBezTo>
                <a:cubicBezTo>
                  <a:pt x="2512240" y="634562"/>
                  <a:pt x="2512240" y="634562"/>
                  <a:pt x="2512240" y="634562"/>
                </a:cubicBezTo>
                <a:close/>
                <a:moveTo>
                  <a:pt x="2305875" y="634562"/>
                </a:moveTo>
                <a:cubicBezTo>
                  <a:pt x="2309017" y="634562"/>
                  <a:pt x="2312161" y="634562"/>
                  <a:pt x="2315304" y="634562"/>
                </a:cubicBezTo>
                <a:cubicBezTo>
                  <a:pt x="2318446" y="634562"/>
                  <a:pt x="2321589" y="635611"/>
                  <a:pt x="2324732" y="635611"/>
                </a:cubicBezTo>
                <a:cubicBezTo>
                  <a:pt x="2328922" y="635611"/>
                  <a:pt x="2334158" y="634562"/>
                  <a:pt x="2340444" y="634562"/>
                </a:cubicBezTo>
                <a:cubicBezTo>
                  <a:pt x="2346730" y="634562"/>
                  <a:pt x="2350920" y="634562"/>
                  <a:pt x="2354062" y="634562"/>
                </a:cubicBezTo>
                <a:cubicBezTo>
                  <a:pt x="2365585" y="634562"/>
                  <a:pt x="2375013" y="636660"/>
                  <a:pt x="2380251" y="639806"/>
                </a:cubicBezTo>
                <a:cubicBezTo>
                  <a:pt x="2386536" y="644000"/>
                  <a:pt x="2389679" y="650292"/>
                  <a:pt x="2389679" y="657633"/>
                </a:cubicBezTo>
                <a:cubicBezTo>
                  <a:pt x="2389679" y="663926"/>
                  <a:pt x="2387583" y="670217"/>
                  <a:pt x="2383394" y="674412"/>
                </a:cubicBezTo>
                <a:cubicBezTo>
                  <a:pt x="2379203" y="679654"/>
                  <a:pt x="2372918" y="683851"/>
                  <a:pt x="2365585" y="685947"/>
                </a:cubicBezTo>
                <a:cubicBezTo>
                  <a:pt x="2369776" y="688044"/>
                  <a:pt x="2373967" y="691190"/>
                  <a:pt x="2378156" y="696434"/>
                </a:cubicBezTo>
                <a:cubicBezTo>
                  <a:pt x="2382346" y="701678"/>
                  <a:pt x="2386536" y="709018"/>
                  <a:pt x="2391774" y="718456"/>
                </a:cubicBezTo>
                <a:cubicBezTo>
                  <a:pt x="2391774" y="719505"/>
                  <a:pt x="2391774" y="720554"/>
                  <a:pt x="2392821" y="721603"/>
                </a:cubicBezTo>
                <a:cubicBezTo>
                  <a:pt x="2395964" y="728942"/>
                  <a:pt x="2399106" y="732088"/>
                  <a:pt x="2402249" y="732088"/>
                </a:cubicBezTo>
                <a:cubicBezTo>
                  <a:pt x="2403297" y="732088"/>
                  <a:pt x="2403297" y="732088"/>
                  <a:pt x="2403297" y="732088"/>
                </a:cubicBezTo>
                <a:cubicBezTo>
                  <a:pt x="2403297" y="737332"/>
                  <a:pt x="2403297" y="737332"/>
                  <a:pt x="2403297" y="737332"/>
                </a:cubicBezTo>
                <a:cubicBezTo>
                  <a:pt x="2398058" y="736282"/>
                  <a:pt x="2391774" y="736282"/>
                  <a:pt x="2384442" y="735233"/>
                </a:cubicBezTo>
                <a:cubicBezTo>
                  <a:pt x="2383394" y="735233"/>
                  <a:pt x="2383394" y="735233"/>
                  <a:pt x="2382346" y="735233"/>
                </a:cubicBezTo>
                <a:cubicBezTo>
                  <a:pt x="2378156" y="735233"/>
                  <a:pt x="2376061" y="734184"/>
                  <a:pt x="2373967" y="733137"/>
                </a:cubicBezTo>
                <a:cubicBezTo>
                  <a:pt x="2371871" y="731039"/>
                  <a:pt x="2369776" y="727893"/>
                  <a:pt x="2367680" y="722650"/>
                </a:cubicBezTo>
                <a:cubicBezTo>
                  <a:pt x="2366634" y="719505"/>
                  <a:pt x="2365585" y="716357"/>
                  <a:pt x="2363490" y="711115"/>
                </a:cubicBezTo>
                <a:cubicBezTo>
                  <a:pt x="2359301" y="699580"/>
                  <a:pt x="2356159" y="693288"/>
                  <a:pt x="2353015" y="691190"/>
                </a:cubicBezTo>
                <a:cubicBezTo>
                  <a:pt x="2351968" y="691190"/>
                  <a:pt x="2350920" y="690142"/>
                  <a:pt x="2349872" y="690142"/>
                </a:cubicBezTo>
                <a:cubicBezTo>
                  <a:pt x="2348826" y="690142"/>
                  <a:pt x="2346730" y="690142"/>
                  <a:pt x="2344635" y="690142"/>
                </a:cubicBezTo>
                <a:cubicBezTo>
                  <a:pt x="2344635" y="690142"/>
                  <a:pt x="2343587" y="690142"/>
                  <a:pt x="2343587" y="690142"/>
                </a:cubicBezTo>
                <a:cubicBezTo>
                  <a:pt x="2342540" y="690142"/>
                  <a:pt x="2341491" y="690142"/>
                  <a:pt x="2340444" y="690142"/>
                </a:cubicBezTo>
                <a:cubicBezTo>
                  <a:pt x="2340444" y="717406"/>
                  <a:pt x="2340444" y="717406"/>
                  <a:pt x="2340444" y="717406"/>
                </a:cubicBezTo>
                <a:cubicBezTo>
                  <a:pt x="2340444" y="722650"/>
                  <a:pt x="2341491" y="725796"/>
                  <a:pt x="2342540" y="726845"/>
                </a:cubicBezTo>
                <a:cubicBezTo>
                  <a:pt x="2343587" y="728942"/>
                  <a:pt x="2346730" y="729991"/>
                  <a:pt x="2350920" y="729991"/>
                </a:cubicBezTo>
                <a:cubicBezTo>
                  <a:pt x="2350920" y="736282"/>
                  <a:pt x="2350920" y="736282"/>
                  <a:pt x="2350920" y="736282"/>
                </a:cubicBezTo>
                <a:cubicBezTo>
                  <a:pt x="2345682" y="735233"/>
                  <a:pt x="2340444" y="735233"/>
                  <a:pt x="2337302" y="735233"/>
                </a:cubicBezTo>
                <a:cubicBezTo>
                  <a:pt x="2333112" y="735233"/>
                  <a:pt x="2329969" y="735233"/>
                  <a:pt x="2328922" y="735233"/>
                </a:cubicBezTo>
                <a:cubicBezTo>
                  <a:pt x="2324732" y="735233"/>
                  <a:pt x="2321589" y="735233"/>
                  <a:pt x="2317399" y="735233"/>
                </a:cubicBezTo>
                <a:cubicBezTo>
                  <a:pt x="2314256" y="735233"/>
                  <a:pt x="2310066" y="735233"/>
                  <a:pt x="2305875" y="736282"/>
                </a:cubicBezTo>
                <a:cubicBezTo>
                  <a:pt x="2305875" y="729991"/>
                  <a:pt x="2305875" y="729991"/>
                  <a:pt x="2305875" y="729991"/>
                </a:cubicBezTo>
                <a:cubicBezTo>
                  <a:pt x="2310066" y="729991"/>
                  <a:pt x="2313208" y="728942"/>
                  <a:pt x="2314256" y="727893"/>
                </a:cubicBezTo>
                <a:cubicBezTo>
                  <a:pt x="2316350" y="725796"/>
                  <a:pt x="2317399" y="722650"/>
                  <a:pt x="2317399" y="717406"/>
                </a:cubicBezTo>
                <a:cubicBezTo>
                  <a:pt x="2317399" y="649244"/>
                  <a:pt x="2317399" y="649244"/>
                  <a:pt x="2317399" y="649244"/>
                </a:cubicBezTo>
                <a:cubicBezTo>
                  <a:pt x="2317399" y="646099"/>
                  <a:pt x="2316350" y="644000"/>
                  <a:pt x="2314256" y="641902"/>
                </a:cubicBezTo>
                <a:cubicBezTo>
                  <a:pt x="2313208" y="640853"/>
                  <a:pt x="2310066" y="639806"/>
                  <a:pt x="2306923" y="639806"/>
                </a:cubicBezTo>
                <a:cubicBezTo>
                  <a:pt x="2305875" y="639806"/>
                  <a:pt x="2305875" y="639806"/>
                  <a:pt x="2305875" y="639806"/>
                </a:cubicBezTo>
                <a:cubicBezTo>
                  <a:pt x="2305875" y="634562"/>
                  <a:pt x="2305875" y="634562"/>
                  <a:pt x="2305875" y="634562"/>
                </a:cubicBezTo>
                <a:close/>
                <a:moveTo>
                  <a:pt x="2205312" y="634562"/>
                </a:moveTo>
                <a:cubicBezTo>
                  <a:pt x="2208455" y="634562"/>
                  <a:pt x="2212645" y="634562"/>
                  <a:pt x="2216835" y="634562"/>
                </a:cubicBezTo>
                <a:cubicBezTo>
                  <a:pt x="2221026" y="634562"/>
                  <a:pt x="2227311" y="634562"/>
                  <a:pt x="2236738" y="634562"/>
                </a:cubicBezTo>
                <a:cubicBezTo>
                  <a:pt x="2251404" y="634562"/>
                  <a:pt x="2251404" y="634562"/>
                  <a:pt x="2251404" y="634562"/>
                </a:cubicBezTo>
                <a:cubicBezTo>
                  <a:pt x="2258737" y="634562"/>
                  <a:pt x="2263974" y="634562"/>
                  <a:pt x="2269212" y="634562"/>
                </a:cubicBezTo>
                <a:cubicBezTo>
                  <a:pt x="2273402" y="634562"/>
                  <a:pt x="2277593" y="634562"/>
                  <a:pt x="2281784" y="634562"/>
                </a:cubicBezTo>
                <a:cubicBezTo>
                  <a:pt x="2281784" y="637708"/>
                  <a:pt x="2281784" y="641902"/>
                  <a:pt x="2281784" y="646099"/>
                </a:cubicBezTo>
                <a:cubicBezTo>
                  <a:pt x="2281784" y="649244"/>
                  <a:pt x="2282830" y="654487"/>
                  <a:pt x="2282830" y="658682"/>
                </a:cubicBezTo>
                <a:cubicBezTo>
                  <a:pt x="2276545" y="658682"/>
                  <a:pt x="2276545" y="658682"/>
                  <a:pt x="2276545" y="658682"/>
                </a:cubicBezTo>
                <a:cubicBezTo>
                  <a:pt x="2275497" y="652390"/>
                  <a:pt x="2273402" y="648195"/>
                  <a:pt x="2270260" y="645050"/>
                </a:cubicBezTo>
                <a:cubicBezTo>
                  <a:pt x="2267116" y="642951"/>
                  <a:pt x="2260832" y="641902"/>
                  <a:pt x="2252452" y="641902"/>
                </a:cubicBezTo>
                <a:cubicBezTo>
                  <a:pt x="2248262" y="641902"/>
                  <a:pt x="2245119" y="641902"/>
                  <a:pt x="2244071" y="642951"/>
                </a:cubicBezTo>
                <a:cubicBezTo>
                  <a:pt x="2241975" y="642951"/>
                  <a:pt x="2241975" y="645050"/>
                  <a:pt x="2241975" y="646099"/>
                </a:cubicBezTo>
                <a:cubicBezTo>
                  <a:pt x="2241975" y="680703"/>
                  <a:pt x="2241975" y="680703"/>
                  <a:pt x="2241975" y="680703"/>
                </a:cubicBezTo>
                <a:cubicBezTo>
                  <a:pt x="2254547" y="680703"/>
                  <a:pt x="2254547" y="680703"/>
                  <a:pt x="2254547" y="680703"/>
                </a:cubicBezTo>
                <a:cubicBezTo>
                  <a:pt x="2258737" y="680703"/>
                  <a:pt x="2261879" y="679654"/>
                  <a:pt x="2263974" y="676509"/>
                </a:cubicBezTo>
                <a:cubicBezTo>
                  <a:pt x="2266070" y="674412"/>
                  <a:pt x="2267116" y="671266"/>
                  <a:pt x="2267116" y="666022"/>
                </a:cubicBezTo>
                <a:cubicBezTo>
                  <a:pt x="2272355" y="666022"/>
                  <a:pt x="2272355" y="666022"/>
                  <a:pt x="2272355" y="666022"/>
                </a:cubicBezTo>
                <a:cubicBezTo>
                  <a:pt x="2272355" y="669168"/>
                  <a:pt x="2272355" y="672314"/>
                  <a:pt x="2272355" y="674412"/>
                </a:cubicBezTo>
                <a:cubicBezTo>
                  <a:pt x="2272355" y="677558"/>
                  <a:pt x="2272355" y="680703"/>
                  <a:pt x="2272355" y="683851"/>
                </a:cubicBezTo>
                <a:cubicBezTo>
                  <a:pt x="2272355" y="686996"/>
                  <a:pt x="2272355" y="689093"/>
                  <a:pt x="2272355" y="692239"/>
                </a:cubicBezTo>
                <a:cubicBezTo>
                  <a:pt x="2272355" y="695385"/>
                  <a:pt x="2272355" y="698530"/>
                  <a:pt x="2272355" y="700629"/>
                </a:cubicBezTo>
                <a:cubicBezTo>
                  <a:pt x="2267116" y="700629"/>
                  <a:pt x="2267116" y="700629"/>
                  <a:pt x="2267116" y="700629"/>
                </a:cubicBezTo>
                <a:cubicBezTo>
                  <a:pt x="2267116" y="695385"/>
                  <a:pt x="2266070" y="692239"/>
                  <a:pt x="2263974" y="690142"/>
                </a:cubicBezTo>
                <a:cubicBezTo>
                  <a:pt x="2262927" y="688044"/>
                  <a:pt x="2259783" y="686996"/>
                  <a:pt x="2255594" y="686996"/>
                </a:cubicBezTo>
                <a:cubicBezTo>
                  <a:pt x="2241975" y="686996"/>
                  <a:pt x="2241975" y="686996"/>
                  <a:pt x="2241975" y="686996"/>
                </a:cubicBezTo>
                <a:cubicBezTo>
                  <a:pt x="2241975" y="721603"/>
                  <a:pt x="2241975" y="721603"/>
                  <a:pt x="2241975" y="721603"/>
                </a:cubicBezTo>
                <a:cubicBezTo>
                  <a:pt x="2241975" y="723699"/>
                  <a:pt x="2241975" y="724748"/>
                  <a:pt x="2243024" y="725796"/>
                </a:cubicBezTo>
                <a:cubicBezTo>
                  <a:pt x="2245119" y="726845"/>
                  <a:pt x="2246166" y="726845"/>
                  <a:pt x="2249308" y="726845"/>
                </a:cubicBezTo>
                <a:cubicBezTo>
                  <a:pt x="2260832" y="726845"/>
                  <a:pt x="2269212" y="725796"/>
                  <a:pt x="2274451" y="722650"/>
                </a:cubicBezTo>
                <a:cubicBezTo>
                  <a:pt x="2278640" y="719505"/>
                  <a:pt x="2281784" y="714261"/>
                  <a:pt x="2283878" y="706920"/>
                </a:cubicBezTo>
                <a:cubicBezTo>
                  <a:pt x="2290163" y="706920"/>
                  <a:pt x="2290163" y="706920"/>
                  <a:pt x="2290163" y="706920"/>
                </a:cubicBezTo>
                <a:cubicBezTo>
                  <a:pt x="2289115" y="712164"/>
                  <a:pt x="2288068" y="716357"/>
                  <a:pt x="2287020" y="721603"/>
                </a:cubicBezTo>
                <a:cubicBezTo>
                  <a:pt x="2285973" y="726845"/>
                  <a:pt x="2284926" y="731039"/>
                  <a:pt x="2284926" y="736282"/>
                </a:cubicBezTo>
                <a:cubicBezTo>
                  <a:pt x="2278640" y="735233"/>
                  <a:pt x="2273402" y="735233"/>
                  <a:pt x="2266070" y="735233"/>
                </a:cubicBezTo>
                <a:cubicBezTo>
                  <a:pt x="2259783" y="735233"/>
                  <a:pt x="2252452" y="735233"/>
                  <a:pt x="2245119" y="735233"/>
                </a:cubicBezTo>
                <a:cubicBezTo>
                  <a:pt x="2236738" y="735233"/>
                  <a:pt x="2229406" y="735233"/>
                  <a:pt x="2223121" y="735233"/>
                </a:cubicBezTo>
                <a:cubicBezTo>
                  <a:pt x="2216835" y="735233"/>
                  <a:pt x="2210551" y="735233"/>
                  <a:pt x="2205312" y="736282"/>
                </a:cubicBezTo>
                <a:cubicBezTo>
                  <a:pt x="2205312" y="729991"/>
                  <a:pt x="2205312" y="729991"/>
                  <a:pt x="2205312" y="729991"/>
                </a:cubicBezTo>
                <a:cubicBezTo>
                  <a:pt x="2207409" y="729991"/>
                  <a:pt x="2207409" y="729991"/>
                  <a:pt x="2207409" y="729991"/>
                </a:cubicBezTo>
                <a:cubicBezTo>
                  <a:pt x="2210551" y="729991"/>
                  <a:pt x="2213693" y="728942"/>
                  <a:pt x="2215788" y="727893"/>
                </a:cubicBezTo>
                <a:cubicBezTo>
                  <a:pt x="2216835" y="725796"/>
                  <a:pt x="2217884" y="723699"/>
                  <a:pt x="2217884" y="720554"/>
                </a:cubicBezTo>
                <a:cubicBezTo>
                  <a:pt x="2217884" y="649244"/>
                  <a:pt x="2217884" y="649244"/>
                  <a:pt x="2217884" y="649244"/>
                </a:cubicBezTo>
                <a:cubicBezTo>
                  <a:pt x="2217884" y="646099"/>
                  <a:pt x="2216835" y="644000"/>
                  <a:pt x="2215788" y="642951"/>
                </a:cubicBezTo>
                <a:cubicBezTo>
                  <a:pt x="2213693" y="640853"/>
                  <a:pt x="2210551" y="639806"/>
                  <a:pt x="2207409" y="639806"/>
                </a:cubicBezTo>
                <a:cubicBezTo>
                  <a:pt x="2205312" y="639806"/>
                  <a:pt x="2205312" y="639806"/>
                  <a:pt x="2205312" y="639806"/>
                </a:cubicBezTo>
                <a:cubicBezTo>
                  <a:pt x="2205312" y="634562"/>
                  <a:pt x="2205312" y="634562"/>
                  <a:pt x="2205312" y="634562"/>
                </a:cubicBezTo>
                <a:close/>
                <a:moveTo>
                  <a:pt x="2091131" y="634562"/>
                </a:moveTo>
                <a:cubicBezTo>
                  <a:pt x="2095321" y="634562"/>
                  <a:pt x="2099512" y="634562"/>
                  <a:pt x="2103702" y="634562"/>
                </a:cubicBezTo>
                <a:cubicBezTo>
                  <a:pt x="2107891" y="634562"/>
                  <a:pt x="2111033" y="635611"/>
                  <a:pt x="2114177" y="635611"/>
                </a:cubicBezTo>
                <a:cubicBezTo>
                  <a:pt x="2117320" y="635611"/>
                  <a:pt x="2119415" y="634562"/>
                  <a:pt x="2123605" y="634562"/>
                </a:cubicBezTo>
                <a:cubicBezTo>
                  <a:pt x="2126747" y="634562"/>
                  <a:pt x="2131985" y="634562"/>
                  <a:pt x="2139318" y="634562"/>
                </a:cubicBezTo>
                <a:cubicBezTo>
                  <a:pt x="2139318" y="639806"/>
                  <a:pt x="2139318" y="639806"/>
                  <a:pt x="2139318" y="639806"/>
                </a:cubicBezTo>
                <a:cubicBezTo>
                  <a:pt x="2138270" y="639806"/>
                  <a:pt x="2138270" y="639806"/>
                  <a:pt x="2138270" y="639806"/>
                </a:cubicBezTo>
                <a:cubicBezTo>
                  <a:pt x="2134080" y="639806"/>
                  <a:pt x="2131985" y="640853"/>
                  <a:pt x="2130938" y="640853"/>
                </a:cubicBezTo>
                <a:cubicBezTo>
                  <a:pt x="2128843" y="641902"/>
                  <a:pt x="2127795" y="644000"/>
                  <a:pt x="2127795" y="645050"/>
                </a:cubicBezTo>
                <a:cubicBezTo>
                  <a:pt x="2127795" y="646099"/>
                  <a:pt x="2127795" y="646099"/>
                  <a:pt x="2128843" y="647146"/>
                </a:cubicBezTo>
                <a:cubicBezTo>
                  <a:pt x="2128843" y="647146"/>
                  <a:pt x="2128843" y="648195"/>
                  <a:pt x="2128843" y="648195"/>
                </a:cubicBezTo>
                <a:cubicBezTo>
                  <a:pt x="2149792" y="710066"/>
                  <a:pt x="2149792" y="710066"/>
                  <a:pt x="2149792" y="710066"/>
                </a:cubicBezTo>
                <a:cubicBezTo>
                  <a:pt x="2173886" y="649244"/>
                  <a:pt x="2173886" y="649244"/>
                  <a:pt x="2173886" y="649244"/>
                </a:cubicBezTo>
                <a:cubicBezTo>
                  <a:pt x="2174933" y="647146"/>
                  <a:pt x="2174933" y="647146"/>
                  <a:pt x="2174933" y="646099"/>
                </a:cubicBezTo>
                <a:cubicBezTo>
                  <a:pt x="2174933" y="645050"/>
                  <a:pt x="2175982" y="644000"/>
                  <a:pt x="2175982" y="644000"/>
                </a:cubicBezTo>
                <a:cubicBezTo>
                  <a:pt x="2175982" y="641902"/>
                  <a:pt x="2174933" y="641902"/>
                  <a:pt x="2172839" y="640853"/>
                </a:cubicBezTo>
                <a:cubicBezTo>
                  <a:pt x="2171791" y="639806"/>
                  <a:pt x="2168649" y="639806"/>
                  <a:pt x="2165506" y="639806"/>
                </a:cubicBezTo>
                <a:cubicBezTo>
                  <a:pt x="2164458" y="639806"/>
                  <a:pt x="2164458" y="639806"/>
                  <a:pt x="2164458" y="639806"/>
                </a:cubicBezTo>
                <a:cubicBezTo>
                  <a:pt x="2164458" y="634562"/>
                  <a:pt x="2164458" y="634562"/>
                  <a:pt x="2164458" y="634562"/>
                </a:cubicBezTo>
                <a:cubicBezTo>
                  <a:pt x="2166554" y="634562"/>
                  <a:pt x="2168649" y="634562"/>
                  <a:pt x="2170744" y="634562"/>
                </a:cubicBezTo>
                <a:cubicBezTo>
                  <a:pt x="2172839" y="634562"/>
                  <a:pt x="2175982" y="634562"/>
                  <a:pt x="2178077" y="634562"/>
                </a:cubicBezTo>
                <a:cubicBezTo>
                  <a:pt x="2181219" y="634562"/>
                  <a:pt x="2184362" y="634562"/>
                  <a:pt x="2186457" y="634562"/>
                </a:cubicBezTo>
                <a:cubicBezTo>
                  <a:pt x="2188552" y="634562"/>
                  <a:pt x="2190647" y="634562"/>
                  <a:pt x="2192743" y="634562"/>
                </a:cubicBezTo>
                <a:cubicBezTo>
                  <a:pt x="2193790" y="639806"/>
                  <a:pt x="2193790" y="639806"/>
                  <a:pt x="2193790" y="639806"/>
                </a:cubicBezTo>
                <a:cubicBezTo>
                  <a:pt x="2190647" y="639806"/>
                  <a:pt x="2189599" y="640853"/>
                  <a:pt x="2187504" y="641902"/>
                </a:cubicBezTo>
                <a:cubicBezTo>
                  <a:pt x="2186457" y="642951"/>
                  <a:pt x="2185408" y="645050"/>
                  <a:pt x="2184362" y="648195"/>
                </a:cubicBezTo>
                <a:cubicBezTo>
                  <a:pt x="2146651" y="737332"/>
                  <a:pt x="2146651" y="737332"/>
                  <a:pt x="2146651" y="737332"/>
                </a:cubicBezTo>
                <a:cubicBezTo>
                  <a:pt x="2136176" y="737332"/>
                  <a:pt x="2136176" y="737332"/>
                  <a:pt x="2136176" y="737332"/>
                </a:cubicBezTo>
                <a:cubicBezTo>
                  <a:pt x="2103702" y="649244"/>
                  <a:pt x="2103702" y="649244"/>
                  <a:pt x="2103702" y="649244"/>
                </a:cubicBezTo>
                <a:cubicBezTo>
                  <a:pt x="2102654" y="646099"/>
                  <a:pt x="2101606" y="644000"/>
                  <a:pt x="2099512" y="641902"/>
                </a:cubicBezTo>
                <a:cubicBezTo>
                  <a:pt x="2097416" y="640853"/>
                  <a:pt x="2095321" y="639806"/>
                  <a:pt x="2092179" y="639806"/>
                </a:cubicBezTo>
                <a:cubicBezTo>
                  <a:pt x="2091131" y="639806"/>
                  <a:pt x="2091131" y="639806"/>
                  <a:pt x="2091131" y="639806"/>
                </a:cubicBezTo>
                <a:cubicBezTo>
                  <a:pt x="2091131" y="634562"/>
                  <a:pt x="2091131" y="634562"/>
                  <a:pt x="2091131" y="634562"/>
                </a:cubicBezTo>
                <a:close/>
                <a:moveTo>
                  <a:pt x="2031422" y="634562"/>
                </a:moveTo>
                <a:cubicBezTo>
                  <a:pt x="2035612" y="634562"/>
                  <a:pt x="2038754" y="634562"/>
                  <a:pt x="2042944" y="634562"/>
                </a:cubicBezTo>
                <a:cubicBezTo>
                  <a:pt x="2047135" y="635611"/>
                  <a:pt x="2051326" y="635611"/>
                  <a:pt x="2055515" y="635611"/>
                </a:cubicBezTo>
                <a:cubicBezTo>
                  <a:pt x="2058659" y="635611"/>
                  <a:pt x="2062848" y="635611"/>
                  <a:pt x="2067038" y="634562"/>
                </a:cubicBezTo>
                <a:cubicBezTo>
                  <a:pt x="2071228" y="634562"/>
                  <a:pt x="2075417" y="634562"/>
                  <a:pt x="2078561" y="634562"/>
                </a:cubicBezTo>
                <a:cubicBezTo>
                  <a:pt x="2078561" y="639806"/>
                  <a:pt x="2078561" y="639806"/>
                  <a:pt x="2078561" y="639806"/>
                </a:cubicBezTo>
                <a:cubicBezTo>
                  <a:pt x="2074371" y="639806"/>
                  <a:pt x="2071228" y="640853"/>
                  <a:pt x="2070180" y="641902"/>
                </a:cubicBezTo>
                <a:cubicBezTo>
                  <a:pt x="2068085" y="642951"/>
                  <a:pt x="2067038" y="645050"/>
                  <a:pt x="2067038" y="649244"/>
                </a:cubicBezTo>
                <a:cubicBezTo>
                  <a:pt x="2067038" y="717406"/>
                  <a:pt x="2067038" y="717406"/>
                  <a:pt x="2067038" y="717406"/>
                </a:cubicBezTo>
                <a:cubicBezTo>
                  <a:pt x="2067038" y="722650"/>
                  <a:pt x="2068085" y="725796"/>
                  <a:pt x="2069134" y="727893"/>
                </a:cubicBezTo>
                <a:cubicBezTo>
                  <a:pt x="2071228" y="728942"/>
                  <a:pt x="2074371" y="729991"/>
                  <a:pt x="2078561" y="729991"/>
                </a:cubicBezTo>
                <a:cubicBezTo>
                  <a:pt x="2078561" y="736282"/>
                  <a:pt x="2078561" y="736282"/>
                  <a:pt x="2078561" y="736282"/>
                </a:cubicBezTo>
                <a:cubicBezTo>
                  <a:pt x="2075417" y="735233"/>
                  <a:pt x="2071228" y="735233"/>
                  <a:pt x="2067038" y="735233"/>
                </a:cubicBezTo>
                <a:cubicBezTo>
                  <a:pt x="2062848" y="735233"/>
                  <a:pt x="2059705" y="735233"/>
                  <a:pt x="2055515" y="735233"/>
                </a:cubicBezTo>
                <a:cubicBezTo>
                  <a:pt x="2051326" y="735233"/>
                  <a:pt x="2048182" y="735233"/>
                  <a:pt x="2043993" y="735233"/>
                </a:cubicBezTo>
                <a:cubicBezTo>
                  <a:pt x="2039802" y="735233"/>
                  <a:pt x="2035612" y="735233"/>
                  <a:pt x="2031422" y="736282"/>
                </a:cubicBezTo>
                <a:cubicBezTo>
                  <a:pt x="2031422" y="729991"/>
                  <a:pt x="2031422" y="729991"/>
                  <a:pt x="2031422" y="729991"/>
                </a:cubicBezTo>
                <a:cubicBezTo>
                  <a:pt x="2036660" y="729991"/>
                  <a:pt x="2039802" y="728942"/>
                  <a:pt x="2040851" y="727893"/>
                </a:cubicBezTo>
                <a:cubicBezTo>
                  <a:pt x="2041897" y="725796"/>
                  <a:pt x="2042944" y="722650"/>
                  <a:pt x="2042944" y="717406"/>
                </a:cubicBezTo>
                <a:cubicBezTo>
                  <a:pt x="2042944" y="649244"/>
                  <a:pt x="2042944" y="649244"/>
                  <a:pt x="2042944" y="649244"/>
                </a:cubicBezTo>
                <a:cubicBezTo>
                  <a:pt x="2042944" y="646099"/>
                  <a:pt x="2041897" y="644000"/>
                  <a:pt x="2040851" y="641902"/>
                </a:cubicBezTo>
                <a:cubicBezTo>
                  <a:pt x="2038754" y="640853"/>
                  <a:pt x="2036660" y="639806"/>
                  <a:pt x="2032469" y="639806"/>
                </a:cubicBezTo>
                <a:cubicBezTo>
                  <a:pt x="2031422" y="639806"/>
                  <a:pt x="2031422" y="639806"/>
                  <a:pt x="2031422" y="639806"/>
                </a:cubicBezTo>
                <a:cubicBezTo>
                  <a:pt x="2031422" y="634562"/>
                  <a:pt x="2031422" y="634562"/>
                  <a:pt x="2031422" y="634562"/>
                </a:cubicBezTo>
                <a:close/>
                <a:moveTo>
                  <a:pt x="1910955" y="634562"/>
                </a:moveTo>
                <a:cubicBezTo>
                  <a:pt x="1916193" y="634562"/>
                  <a:pt x="1919334" y="634562"/>
                  <a:pt x="1921430" y="634562"/>
                </a:cubicBezTo>
                <a:cubicBezTo>
                  <a:pt x="1924573" y="634562"/>
                  <a:pt x="1926667" y="635611"/>
                  <a:pt x="1928763" y="635611"/>
                </a:cubicBezTo>
                <a:cubicBezTo>
                  <a:pt x="1930858" y="635611"/>
                  <a:pt x="1932953" y="634562"/>
                  <a:pt x="1936096" y="634562"/>
                </a:cubicBezTo>
                <a:cubicBezTo>
                  <a:pt x="1938191" y="634562"/>
                  <a:pt x="1941333" y="634562"/>
                  <a:pt x="1945524" y="634562"/>
                </a:cubicBezTo>
                <a:cubicBezTo>
                  <a:pt x="1995805" y="699580"/>
                  <a:pt x="1995805" y="699580"/>
                  <a:pt x="1995805" y="699580"/>
                </a:cubicBezTo>
                <a:cubicBezTo>
                  <a:pt x="1995805" y="650292"/>
                  <a:pt x="1995805" y="650292"/>
                  <a:pt x="1995805" y="650292"/>
                </a:cubicBezTo>
                <a:cubicBezTo>
                  <a:pt x="1995805" y="646099"/>
                  <a:pt x="1994759" y="642951"/>
                  <a:pt x="1993709" y="641902"/>
                </a:cubicBezTo>
                <a:cubicBezTo>
                  <a:pt x="1991615" y="640853"/>
                  <a:pt x="1988473" y="639806"/>
                  <a:pt x="1982188" y="639806"/>
                </a:cubicBezTo>
                <a:cubicBezTo>
                  <a:pt x="1982188" y="634562"/>
                  <a:pt x="1982188" y="634562"/>
                  <a:pt x="1982188" y="634562"/>
                </a:cubicBezTo>
                <a:cubicBezTo>
                  <a:pt x="1985330" y="634562"/>
                  <a:pt x="1987426" y="634562"/>
                  <a:pt x="1990568" y="634562"/>
                </a:cubicBezTo>
                <a:cubicBezTo>
                  <a:pt x="1992663" y="634562"/>
                  <a:pt x="1995805" y="634562"/>
                  <a:pt x="1998948" y="634562"/>
                </a:cubicBezTo>
                <a:cubicBezTo>
                  <a:pt x="2002091" y="634562"/>
                  <a:pt x="2005233" y="634562"/>
                  <a:pt x="2007328" y="634562"/>
                </a:cubicBezTo>
                <a:cubicBezTo>
                  <a:pt x="2010471" y="634562"/>
                  <a:pt x="2012566" y="634562"/>
                  <a:pt x="2014661" y="634562"/>
                </a:cubicBezTo>
                <a:cubicBezTo>
                  <a:pt x="2014661" y="639806"/>
                  <a:pt x="2014661" y="639806"/>
                  <a:pt x="2014661" y="639806"/>
                </a:cubicBezTo>
                <a:cubicBezTo>
                  <a:pt x="2013614" y="639806"/>
                  <a:pt x="2013614" y="639806"/>
                  <a:pt x="2013614" y="639806"/>
                </a:cubicBezTo>
                <a:cubicBezTo>
                  <a:pt x="2010471" y="639806"/>
                  <a:pt x="2008375" y="640853"/>
                  <a:pt x="2006281" y="641902"/>
                </a:cubicBezTo>
                <a:cubicBezTo>
                  <a:pt x="2005233" y="644000"/>
                  <a:pt x="2004186" y="646099"/>
                  <a:pt x="2004186" y="650292"/>
                </a:cubicBezTo>
                <a:cubicBezTo>
                  <a:pt x="2004186" y="736282"/>
                  <a:pt x="2004186" y="736282"/>
                  <a:pt x="2004186" y="736282"/>
                </a:cubicBezTo>
                <a:cubicBezTo>
                  <a:pt x="1995805" y="736282"/>
                  <a:pt x="1995805" y="736282"/>
                  <a:pt x="1995805" y="736282"/>
                </a:cubicBezTo>
                <a:cubicBezTo>
                  <a:pt x="1930858" y="653438"/>
                  <a:pt x="1930858" y="653438"/>
                  <a:pt x="1930858" y="653438"/>
                </a:cubicBezTo>
                <a:cubicBezTo>
                  <a:pt x="1930858" y="717406"/>
                  <a:pt x="1930858" y="717406"/>
                  <a:pt x="1930858" y="717406"/>
                </a:cubicBezTo>
                <a:cubicBezTo>
                  <a:pt x="1930858" y="722650"/>
                  <a:pt x="1931906" y="725796"/>
                  <a:pt x="1934000" y="727893"/>
                </a:cubicBezTo>
                <a:cubicBezTo>
                  <a:pt x="1935048" y="728942"/>
                  <a:pt x="1939239" y="729991"/>
                  <a:pt x="1944475" y="729991"/>
                </a:cubicBezTo>
                <a:cubicBezTo>
                  <a:pt x="1944475" y="736282"/>
                  <a:pt x="1944475" y="736282"/>
                  <a:pt x="1944475" y="736282"/>
                </a:cubicBezTo>
                <a:cubicBezTo>
                  <a:pt x="1941333" y="735233"/>
                  <a:pt x="1938191" y="735233"/>
                  <a:pt x="1935048" y="735233"/>
                </a:cubicBezTo>
                <a:cubicBezTo>
                  <a:pt x="1931906" y="735233"/>
                  <a:pt x="1929811" y="735233"/>
                  <a:pt x="1926667" y="735233"/>
                </a:cubicBezTo>
                <a:cubicBezTo>
                  <a:pt x="1923525" y="735233"/>
                  <a:pt x="1921430" y="735233"/>
                  <a:pt x="1918288" y="735233"/>
                </a:cubicBezTo>
                <a:cubicBezTo>
                  <a:pt x="1915145" y="735233"/>
                  <a:pt x="1913051" y="735233"/>
                  <a:pt x="1909909" y="736282"/>
                </a:cubicBezTo>
                <a:cubicBezTo>
                  <a:pt x="1909909" y="729991"/>
                  <a:pt x="1909909" y="729991"/>
                  <a:pt x="1909909" y="729991"/>
                </a:cubicBezTo>
                <a:cubicBezTo>
                  <a:pt x="1915145" y="729991"/>
                  <a:pt x="1918288" y="728942"/>
                  <a:pt x="1920384" y="727893"/>
                </a:cubicBezTo>
                <a:cubicBezTo>
                  <a:pt x="1921430" y="725796"/>
                  <a:pt x="1922478" y="722650"/>
                  <a:pt x="1922478" y="717406"/>
                </a:cubicBezTo>
                <a:cubicBezTo>
                  <a:pt x="1922478" y="650292"/>
                  <a:pt x="1922478" y="650292"/>
                  <a:pt x="1922478" y="650292"/>
                </a:cubicBezTo>
                <a:cubicBezTo>
                  <a:pt x="1922478" y="646099"/>
                  <a:pt x="1921430" y="644000"/>
                  <a:pt x="1920384" y="641902"/>
                </a:cubicBezTo>
                <a:cubicBezTo>
                  <a:pt x="1918288" y="640853"/>
                  <a:pt x="1915145" y="640853"/>
                  <a:pt x="1910955" y="639806"/>
                </a:cubicBezTo>
                <a:cubicBezTo>
                  <a:pt x="1910955" y="634562"/>
                  <a:pt x="1910955" y="634562"/>
                  <a:pt x="1910955" y="634562"/>
                </a:cubicBezTo>
                <a:close/>
                <a:moveTo>
                  <a:pt x="1793631" y="634562"/>
                </a:moveTo>
                <a:cubicBezTo>
                  <a:pt x="1798869" y="634562"/>
                  <a:pt x="1803058" y="634562"/>
                  <a:pt x="1806202" y="635611"/>
                </a:cubicBezTo>
                <a:cubicBezTo>
                  <a:pt x="1810393" y="635611"/>
                  <a:pt x="1814582" y="635611"/>
                  <a:pt x="1817724" y="635611"/>
                </a:cubicBezTo>
                <a:cubicBezTo>
                  <a:pt x="1820868" y="635611"/>
                  <a:pt x="1824010" y="635611"/>
                  <a:pt x="1828201" y="635611"/>
                </a:cubicBezTo>
                <a:cubicBezTo>
                  <a:pt x="1832390" y="634562"/>
                  <a:pt x="1836580" y="634562"/>
                  <a:pt x="1840770" y="634562"/>
                </a:cubicBezTo>
                <a:cubicBezTo>
                  <a:pt x="1840770" y="639806"/>
                  <a:pt x="1840770" y="639806"/>
                  <a:pt x="1840770" y="639806"/>
                </a:cubicBezTo>
                <a:cubicBezTo>
                  <a:pt x="1836580" y="639806"/>
                  <a:pt x="1833438" y="640853"/>
                  <a:pt x="1832390" y="641902"/>
                </a:cubicBezTo>
                <a:cubicBezTo>
                  <a:pt x="1830295" y="642951"/>
                  <a:pt x="1829247" y="645050"/>
                  <a:pt x="1829247" y="649244"/>
                </a:cubicBezTo>
                <a:cubicBezTo>
                  <a:pt x="1829247" y="695385"/>
                  <a:pt x="1829247" y="695385"/>
                  <a:pt x="1829247" y="695385"/>
                </a:cubicBezTo>
                <a:cubicBezTo>
                  <a:pt x="1829247" y="702727"/>
                  <a:pt x="1830295" y="707969"/>
                  <a:pt x="1830295" y="711115"/>
                </a:cubicBezTo>
                <a:cubicBezTo>
                  <a:pt x="1831343" y="714261"/>
                  <a:pt x="1832390" y="716357"/>
                  <a:pt x="1833438" y="718456"/>
                </a:cubicBezTo>
                <a:cubicBezTo>
                  <a:pt x="1835534" y="720554"/>
                  <a:pt x="1838676" y="722650"/>
                  <a:pt x="1841817" y="724748"/>
                </a:cubicBezTo>
                <a:cubicBezTo>
                  <a:pt x="1844959" y="725796"/>
                  <a:pt x="1848103" y="725796"/>
                  <a:pt x="1853341" y="725796"/>
                </a:cubicBezTo>
                <a:cubicBezTo>
                  <a:pt x="1861721" y="725796"/>
                  <a:pt x="1868006" y="723699"/>
                  <a:pt x="1872196" y="719505"/>
                </a:cubicBezTo>
                <a:cubicBezTo>
                  <a:pt x="1875339" y="714261"/>
                  <a:pt x="1877433" y="705872"/>
                  <a:pt x="1877433" y="695385"/>
                </a:cubicBezTo>
                <a:cubicBezTo>
                  <a:pt x="1877433" y="694336"/>
                  <a:pt x="1877433" y="694336"/>
                  <a:pt x="1877433" y="694336"/>
                </a:cubicBezTo>
                <a:cubicBezTo>
                  <a:pt x="1877433" y="651341"/>
                  <a:pt x="1877433" y="651341"/>
                  <a:pt x="1877433" y="651341"/>
                </a:cubicBezTo>
                <a:cubicBezTo>
                  <a:pt x="1877433" y="647146"/>
                  <a:pt x="1876386" y="644000"/>
                  <a:pt x="1875339" y="641902"/>
                </a:cubicBezTo>
                <a:cubicBezTo>
                  <a:pt x="1874291" y="640853"/>
                  <a:pt x="1871149" y="639806"/>
                  <a:pt x="1865911" y="639806"/>
                </a:cubicBezTo>
                <a:cubicBezTo>
                  <a:pt x="1865911" y="634562"/>
                  <a:pt x="1865911" y="634562"/>
                  <a:pt x="1865911" y="634562"/>
                </a:cubicBezTo>
                <a:cubicBezTo>
                  <a:pt x="1869054" y="634562"/>
                  <a:pt x="1872196" y="634562"/>
                  <a:pt x="1874291" y="634562"/>
                </a:cubicBezTo>
                <a:cubicBezTo>
                  <a:pt x="1876386" y="634562"/>
                  <a:pt x="1878482" y="635611"/>
                  <a:pt x="1880577" y="635611"/>
                </a:cubicBezTo>
                <a:cubicBezTo>
                  <a:pt x="1882672" y="635611"/>
                  <a:pt x="1884768" y="634562"/>
                  <a:pt x="1887910" y="634562"/>
                </a:cubicBezTo>
                <a:cubicBezTo>
                  <a:pt x="1890004" y="634562"/>
                  <a:pt x="1893147" y="634562"/>
                  <a:pt x="1895243" y="634562"/>
                </a:cubicBezTo>
                <a:cubicBezTo>
                  <a:pt x="1895243" y="639806"/>
                  <a:pt x="1895243" y="639806"/>
                  <a:pt x="1895243" y="639806"/>
                </a:cubicBezTo>
                <a:cubicBezTo>
                  <a:pt x="1892099" y="639806"/>
                  <a:pt x="1890004" y="640853"/>
                  <a:pt x="1888957" y="641902"/>
                </a:cubicBezTo>
                <a:cubicBezTo>
                  <a:pt x="1887910" y="642951"/>
                  <a:pt x="1886862" y="646099"/>
                  <a:pt x="1886862" y="651341"/>
                </a:cubicBezTo>
                <a:cubicBezTo>
                  <a:pt x="1885814" y="697481"/>
                  <a:pt x="1885814" y="697481"/>
                  <a:pt x="1885814" y="697481"/>
                </a:cubicBezTo>
                <a:cubicBezTo>
                  <a:pt x="1885814" y="712164"/>
                  <a:pt x="1882672" y="722650"/>
                  <a:pt x="1876386" y="728942"/>
                </a:cubicBezTo>
                <a:cubicBezTo>
                  <a:pt x="1870100" y="735233"/>
                  <a:pt x="1859625" y="738381"/>
                  <a:pt x="1846009" y="738381"/>
                </a:cubicBezTo>
                <a:cubicBezTo>
                  <a:pt x="1832390" y="738381"/>
                  <a:pt x="1821915" y="735233"/>
                  <a:pt x="1815629" y="729991"/>
                </a:cubicBezTo>
                <a:cubicBezTo>
                  <a:pt x="1808297" y="723699"/>
                  <a:pt x="1805154" y="715310"/>
                  <a:pt x="1805154" y="704823"/>
                </a:cubicBezTo>
                <a:cubicBezTo>
                  <a:pt x="1805154" y="649244"/>
                  <a:pt x="1805154" y="649244"/>
                  <a:pt x="1805154" y="649244"/>
                </a:cubicBezTo>
                <a:cubicBezTo>
                  <a:pt x="1805154" y="646099"/>
                  <a:pt x="1804106" y="644000"/>
                  <a:pt x="1803058" y="641902"/>
                </a:cubicBezTo>
                <a:cubicBezTo>
                  <a:pt x="1800964" y="640853"/>
                  <a:pt x="1798869" y="639806"/>
                  <a:pt x="1794679" y="639806"/>
                </a:cubicBezTo>
                <a:cubicBezTo>
                  <a:pt x="1793631" y="639806"/>
                  <a:pt x="1793631" y="639806"/>
                  <a:pt x="1793631" y="639806"/>
                </a:cubicBezTo>
                <a:cubicBezTo>
                  <a:pt x="1793631" y="634562"/>
                  <a:pt x="1793631" y="634562"/>
                  <a:pt x="1793631" y="634562"/>
                </a:cubicBezTo>
                <a:close/>
                <a:moveTo>
                  <a:pt x="1606122" y="634562"/>
                </a:moveTo>
                <a:cubicBezTo>
                  <a:pt x="1610312" y="634562"/>
                  <a:pt x="1614503" y="634562"/>
                  <a:pt x="1616598" y="634562"/>
                </a:cubicBezTo>
                <a:cubicBezTo>
                  <a:pt x="1618692" y="634562"/>
                  <a:pt x="1620788" y="635611"/>
                  <a:pt x="1622883" y="635611"/>
                </a:cubicBezTo>
                <a:cubicBezTo>
                  <a:pt x="1624978" y="635611"/>
                  <a:pt x="1628121" y="634562"/>
                  <a:pt x="1630216" y="634562"/>
                </a:cubicBezTo>
                <a:cubicBezTo>
                  <a:pt x="1633358" y="634562"/>
                  <a:pt x="1636500" y="634562"/>
                  <a:pt x="1639642" y="634562"/>
                </a:cubicBezTo>
                <a:cubicBezTo>
                  <a:pt x="1690973" y="699580"/>
                  <a:pt x="1690973" y="699580"/>
                  <a:pt x="1690973" y="699580"/>
                </a:cubicBezTo>
                <a:cubicBezTo>
                  <a:pt x="1690973" y="650292"/>
                  <a:pt x="1690973" y="650292"/>
                  <a:pt x="1690973" y="650292"/>
                </a:cubicBezTo>
                <a:cubicBezTo>
                  <a:pt x="1690973" y="646099"/>
                  <a:pt x="1689925" y="642951"/>
                  <a:pt x="1687830" y="641902"/>
                </a:cubicBezTo>
                <a:cubicBezTo>
                  <a:pt x="1686784" y="640853"/>
                  <a:pt x="1682593" y="639806"/>
                  <a:pt x="1677355" y="639806"/>
                </a:cubicBezTo>
                <a:cubicBezTo>
                  <a:pt x="1677355" y="634562"/>
                  <a:pt x="1677355" y="634562"/>
                  <a:pt x="1677355" y="634562"/>
                </a:cubicBezTo>
                <a:cubicBezTo>
                  <a:pt x="1679451" y="634562"/>
                  <a:pt x="1682593" y="634562"/>
                  <a:pt x="1684688" y="634562"/>
                </a:cubicBezTo>
                <a:cubicBezTo>
                  <a:pt x="1687830" y="634562"/>
                  <a:pt x="1690973" y="634562"/>
                  <a:pt x="1694115" y="634562"/>
                </a:cubicBezTo>
                <a:cubicBezTo>
                  <a:pt x="1697258" y="634562"/>
                  <a:pt x="1699353" y="634562"/>
                  <a:pt x="1702496" y="634562"/>
                </a:cubicBezTo>
                <a:cubicBezTo>
                  <a:pt x="1704591" y="634562"/>
                  <a:pt x="1707733" y="634562"/>
                  <a:pt x="1709828" y="634562"/>
                </a:cubicBezTo>
                <a:cubicBezTo>
                  <a:pt x="1709828" y="639806"/>
                  <a:pt x="1709828" y="639806"/>
                  <a:pt x="1709828" y="639806"/>
                </a:cubicBezTo>
                <a:cubicBezTo>
                  <a:pt x="1708781" y="639806"/>
                  <a:pt x="1708781" y="639806"/>
                  <a:pt x="1708781" y="639806"/>
                </a:cubicBezTo>
                <a:cubicBezTo>
                  <a:pt x="1705638" y="639806"/>
                  <a:pt x="1702496" y="640853"/>
                  <a:pt x="1701448" y="641902"/>
                </a:cubicBezTo>
                <a:cubicBezTo>
                  <a:pt x="1700400" y="644000"/>
                  <a:pt x="1699353" y="646099"/>
                  <a:pt x="1699353" y="650292"/>
                </a:cubicBezTo>
                <a:cubicBezTo>
                  <a:pt x="1699353" y="736282"/>
                  <a:pt x="1699353" y="736282"/>
                  <a:pt x="1699353" y="736282"/>
                </a:cubicBezTo>
                <a:cubicBezTo>
                  <a:pt x="1689925" y="736282"/>
                  <a:pt x="1689925" y="736282"/>
                  <a:pt x="1689925" y="736282"/>
                </a:cubicBezTo>
                <a:cubicBezTo>
                  <a:pt x="1626025" y="653438"/>
                  <a:pt x="1626025" y="653438"/>
                  <a:pt x="1626025" y="653438"/>
                </a:cubicBezTo>
                <a:cubicBezTo>
                  <a:pt x="1626025" y="717406"/>
                  <a:pt x="1626025" y="717406"/>
                  <a:pt x="1626025" y="717406"/>
                </a:cubicBezTo>
                <a:cubicBezTo>
                  <a:pt x="1626025" y="722650"/>
                  <a:pt x="1627073" y="725796"/>
                  <a:pt x="1628121" y="727893"/>
                </a:cubicBezTo>
                <a:cubicBezTo>
                  <a:pt x="1630216" y="728942"/>
                  <a:pt x="1633358" y="729991"/>
                  <a:pt x="1639642" y="729991"/>
                </a:cubicBezTo>
                <a:cubicBezTo>
                  <a:pt x="1639642" y="736282"/>
                  <a:pt x="1639642" y="736282"/>
                  <a:pt x="1639642" y="736282"/>
                </a:cubicBezTo>
                <a:cubicBezTo>
                  <a:pt x="1636500" y="735233"/>
                  <a:pt x="1633358" y="735233"/>
                  <a:pt x="1630216" y="735233"/>
                </a:cubicBezTo>
                <a:cubicBezTo>
                  <a:pt x="1627073" y="735233"/>
                  <a:pt x="1623930" y="735233"/>
                  <a:pt x="1620788" y="735233"/>
                </a:cubicBezTo>
                <a:cubicBezTo>
                  <a:pt x="1618692" y="735233"/>
                  <a:pt x="1615550" y="735233"/>
                  <a:pt x="1613455" y="735233"/>
                </a:cubicBezTo>
                <a:cubicBezTo>
                  <a:pt x="1610312" y="735233"/>
                  <a:pt x="1607170" y="735233"/>
                  <a:pt x="1605076" y="736282"/>
                </a:cubicBezTo>
                <a:cubicBezTo>
                  <a:pt x="1605076" y="729991"/>
                  <a:pt x="1605076" y="729991"/>
                  <a:pt x="1605076" y="729991"/>
                </a:cubicBezTo>
                <a:cubicBezTo>
                  <a:pt x="1610312" y="729991"/>
                  <a:pt x="1613455" y="728942"/>
                  <a:pt x="1614503" y="727893"/>
                </a:cubicBezTo>
                <a:cubicBezTo>
                  <a:pt x="1616598" y="725796"/>
                  <a:pt x="1617645" y="722650"/>
                  <a:pt x="1617645" y="717406"/>
                </a:cubicBezTo>
                <a:cubicBezTo>
                  <a:pt x="1617645" y="650292"/>
                  <a:pt x="1617645" y="650292"/>
                  <a:pt x="1617645" y="650292"/>
                </a:cubicBezTo>
                <a:cubicBezTo>
                  <a:pt x="1617645" y="646099"/>
                  <a:pt x="1616598" y="644000"/>
                  <a:pt x="1614503" y="641902"/>
                </a:cubicBezTo>
                <a:cubicBezTo>
                  <a:pt x="1613455" y="640853"/>
                  <a:pt x="1610312" y="640853"/>
                  <a:pt x="1606122" y="639806"/>
                </a:cubicBezTo>
                <a:cubicBezTo>
                  <a:pt x="1606122" y="634562"/>
                  <a:pt x="1606122" y="634562"/>
                  <a:pt x="1606122" y="634562"/>
                </a:cubicBezTo>
                <a:close/>
                <a:moveTo>
                  <a:pt x="1540128" y="634562"/>
                </a:moveTo>
                <a:cubicBezTo>
                  <a:pt x="1549555" y="634562"/>
                  <a:pt x="1549555" y="634562"/>
                  <a:pt x="1549555" y="634562"/>
                </a:cubicBezTo>
                <a:cubicBezTo>
                  <a:pt x="1582029" y="722650"/>
                  <a:pt x="1582029" y="722650"/>
                  <a:pt x="1582029" y="722650"/>
                </a:cubicBezTo>
                <a:cubicBezTo>
                  <a:pt x="1583077" y="725796"/>
                  <a:pt x="1585172" y="726845"/>
                  <a:pt x="1586219" y="727893"/>
                </a:cubicBezTo>
                <a:cubicBezTo>
                  <a:pt x="1588314" y="728942"/>
                  <a:pt x="1590410" y="729991"/>
                  <a:pt x="1593552" y="729991"/>
                </a:cubicBezTo>
                <a:cubicBezTo>
                  <a:pt x="1593552" y="736282"/>
                  <a:pt x="1593552" y="736282"/>
                  <a:pt x="1593552" y="736282"/>
                </a:cubicBezTo>
                <a:cubicBezTo>
                  <a:pt x="1589362" y="735233"/>
                  <a:pt x="1585172" y="735233"/>
                  <a:pt x="1580982" y="735233"/>
                </a:cubicBezTo>
                <a:cubicBezTo>
                  <a:pt x="1577839" y="735233"/>
                  <a:pt x="1573649" y="735233"/>
                  <a:pt x="1570506" y="735233"/>
                </a:cubicBezTo>
                <a:cubicBezTo>
                  <a:pt x="1567364" y="735233"/>
                  <a:pt x="1564221" y="735233"/>
                  <a:pt x="1560031" y="735233"/>
                </a:cubicBezTo>
                <a:cubicBezTo>
                  <a:pt x="1555841" y="735233"/>
                  <a:pt x="1550603" y="735233"/>
                  <a:pt x="1546413" y="736282"/>
                </a:cubicBezTo>
                <a:cubicBezTo>
                  <a:pt x="1546413" y="729991"/>
                  <a:pt x="1546413" y="729991"/>
                  <a:pt x="1546413" y="729991"/>
                </a:cubicBezTo>
                <a:cubicBezTo>
                  <a:pt x="1551650" y="729991"/>
                  <a:pt x="1554792" y="728942"/>
                  <a:pt x="1555841" y="728942"/>
                </a:cubicBezTo>
                <a:cubicBezTo>
                  <a:pt x="1557936" y="727893"/>
                  <a:pt x="1557936" y="726845"/>
                  <a:pt x="1557936" y="724748"/>
                </a:cubicBezTo>
                <a:cubicBezTo>
                  <a:pt x="1557936" y="724748"/>
                  <a:pt x="1557936" y="723699"/>
                  <a:pt x="1557936" y="723699"/>
                </a:cubicBezTo>
                <a:cubicBezTo>
                  <a:pt x="1557936" y="722650"/>
                  <a:pt x="1557936" y="722650"/>
                  <a:pt x="1557936" y="721603"/>
                </a:cubicBezTo>
                <a:cubicBezTo>
                  <a:pt x="1550603" y="702727"/>
                  <a:pt x="1550603" y="702727"/>
                  <a:pt x="1550603" y="702727"/>
                </a:cubicBezTo>
                <a:cubicBezTo>
                  <a:pt x="1519177" y="702727"/>
                  <a:pt x="1519177" y="702727"/>
                  <a:pt x="1519177" y="702727"/>
                </a:cubicBezTo>
                <a:cubicBezTo>
                  <a:pt x="1511844" y="720554"/>
                  <a:pt x="1511844" y="720554"/>
                  <a:pt x="1511844" y="720554"/>
                </a:cubicBezTo>
                <a:cubicBezTo>
                  <a:pt x="1510797" y="721603"/>
                  <a:pt x="1510797" y="722650"/>
                  <a:pt x="1510797" y="722650"/>
                </a:cubicBezTo>
                <a:cubicBezTo>
                  <a:pt x="1510797" y="723699"/>
                  <a:pt x="1510797" y="724748"/>
                  <a:pt x="1510797" y="724748"/>
                </a:cubicBezTo>
                <a:cubicBezTo>
                  <a:pt x="1510797" y="727893"/>
                  <a:pt x="1513939" y="728942"/>
                  <a:pt x="1521272" y="729991"/>
                </a:cubicBezTo>
                <a:cubicBezTo>
                  <a:pt x="1521272" y="736282"/>
                  <a:pt x="1521272" y="736282"/>
                  <a:pt x="1521272" y="736282"/>
                </a:cubicBezTo>
                <a:cubicBezTo>
                  <a:pt x="1518129" y="735233"/>
                  <a:pt x="1516035" y="735233"/>
                  <a:pt x="1512893" y="735233"/>
                </a:cubicBezTo>
                <a:cubicBezTo>
                  <a:pt x="1509749" y="735233"/>
                  <a:pt x="1507654" y="735233"/>
                  <a:pt x="1505560" y="735233"/>
                </a:cubicBezTo>
                <a:cubicBezTo>
                  <a:pt x="1503464" y="735233"/>
                  <a:pt x="1502416" y="735233"/>
                  <a:pt x="1500321" y="735233"/>
                </a:cubicBezTo>
                <a:cubicBezTo>
                  <a:pt x="1498227" y="735233"/>
                  <a:pt x="1494036" y="735233"/>
                  <a:pt x="1489846" y="736282"/>
                </a:cubicBezTo>
                <a:cubicBezTo>
                  <a:pt x="1489846" y="729991"/>
                  <a:pt x="1489846" y="729991"/>
                  <a:pt x="1489846" y="729991"/>
                </a:cubicBezTo>
                <a:cubicBezTo>
                  <a:pt x="1492989" y="728942"/>
                  <a:pt x="1495083" y="727893"/>
                  <a:pt x="1497179" y="726845"/>
                </a:cubicBezTo>
                <a:cubicBezTo>
                  <a:pt x="1499274" y="724748"/>
                  <a:pt x="1501369" y="721603"/>
                  <a:pt x="1503464" y="717406"/>
                </a:cubicBezTo>
                <a:cubicBezTo>
                  <a:pt x="1540128" y="634562"/>
                  <a:pt x="1540128" y="634562"/>
                  <a:pt x="1540128" y="634562"/>
                </a:cubicBezTo>
                <a:close/>
                <a:moveTo>
                  <a:pt x="1381950" y="634562"/>
                </a:moveTo>
                <a:cubicBezTo>
                  <a:pt x="1387187" y="634562"/>
                  <a:pt x="1391378" y="634562"/>
                  <a:pt x="1395567" y="635611"/>
                </a:cubicBezTo>
                <a:cubicBezTo>
                  <a:pt x="1398709" y="635611"/>
                  <a:pt x="1402900" y="635611"/>
                  <a:pt x="1406042" y="635611"/>
                </a:cubicBezTo>
                <a:cubicBezTo>
                  <a:pt x="1409186" y="635611"/>
                  <a:pt x="1412328" y="635611"/>
                  <a:pt x="1416519" y="635611"/>
                </a:cubicBezTo>
                <a:cubicBezTo>
                  <a:pt x="1420710" y="634562"/>
                  <a:pt x="1424899" y="634562"/>
                  <a:pt x="1430136" y="634562"/>
                </a:cubicBezTo>
                <a:cubicBezTo>
                  <a:pt x="1430136" y="639806"/>
                  <a:pt x="1430136" y="639806"/>
                  <a:pt x="1430136" y="639806"/>
                </a:cubicBezTo>
                <a:cubicBezTo>
                  <a:pt x="1424899" y="639806"/>
                  <a:pt x="1421756" y="640853"/>
                  <a:pt x="1420710" y="641902"/>
                </a:cubicBezTo>
                <a:cubicBezTo>
                  <a:pt x="1418614" y="642951"/>
                  <a:pt x="1417566" y="645050"/>
                  <a:pt x="1417566" y="649244"/>
                </a:cubicBezTo>
                <a:cubicBezTo>
                  <a:pt x="1417566" y="695385"/>
                  <a:pt x="1417566" y="695385"/>
                  <a:pt x="1417566" y="695385"/>
                </a:cubicBezTo>
                <a:cubicBezTo>
                  <a:pt x="1417566" y="702727"/>
                  <a:pt x="1418614" y="707969"/>
                  <a:pt x="1418614" y="711115"/>
                </a:cubicBezTo>
                <a:cubicBezTo>
                  <a:pt x="1419661" y="714261"/>
                  <a:pt x="1420710" y="716357"/>
                  <a:pt x="1421756" y="718456"/>
                </a:cubicBezTo>
                <a:cubicBezTo>
                  <a:pt x="1423852" y="720554"/>
                  <a:pt x="1426994" y="722650"/>
                  <a:pt x="1430136" y="724748"/>
                </a:cubicBezTo>
                <a:cubicBezTo>
                  <a:pt x="1433279" y="725796"/>
                  <a:pt x="1437469" y="725796"/>
                  <a:pt x="1441660" y="725796"/>
                </a:cubicBezTo>
                <a:cubicBezTo>
                  <a:pt x="1450040" y="725796"/>
                  <a:pt x="1456326" y="723699"/>
                  <a:pt x="1460515" y="719505"/>
                </a:cubicBezTo>
                <a:cubicBezTo>
                  <a:pt x="1464705" y="714261"/>
                  <a:pt x="1465753" y="705872"/>
                  <a:pt x="1465753" y="695385"/>
                </a:cubicBezTo>
                <a:cubicBezTo>
                  <a:pt x="1465753" y="694336"/>
                  <a:pt x="1465753" y="694336"/>
                  <a:pt x="1465753" y="694336"/>
                </a:cubicBezTo>
                <a:cubicBezTo>
                  <a:pt x="1465753" y="651341"/>
                  <a:pt x="1465753" y="651341"/>
                  <a:pt x="1465753" y="651341"/>
                </a:cubicBezTo>
                <a:cubicBezTo>
                  <a:pt x="1465753" y="647146"/>
                  <a:pt x="1465753" y="644000"/>
                  <a:pt x="1463658" y="641902"/>
                </a:cubicBezTo>
                <a:cubicBezTo>
                  <a:pt x="1462609" y="640853"/>
                  <a:pt x="1459467" y="639806"/>
                  <a:pt x="1454230" y="639806"/>
                </a:cubicBezTo>
                <a:cubicBezTo>
                  <a:pt x="1454230" y="634562"/>
                  <a:pt x="1454230" y="634562"/>
                  <a:pt x="1454230" y="634562"/>
                </a:cubicBezTo>
                <a:cubicBezTo>
                  <a:pt x="1457372" y="634562"/>
                  <a:pt x="1460515" y="634562"/>
                  <a:pt x="1462609" y="634562"/>
                </a:cubicBezTo>
                <a:cubicBezTo>
                  <a:pt x="1464705" y="634562"/>
                  <a:pt x="1466800" y="635611"/>
                  <a:pt x="1468895" y="635611"/>
                </a:cubicBezTo>
                <a:cubicBezTo>
                  <a:pt x="1470990" y="635611"/>
                  <a:pt x="1474133" y="634562"/>
                  <a:pt x="1476228" y="634562"/>
                </a:cubicBezTo>
                <a:cubicBezTo>
                  <a:pt x="1478323" y="634562"/>
                  <a:pt x="1481466" y="634562"/>
                  <a:pt x="1483561" y="634562"/>
                </a:cubicBezTo>
                <a:cubicBezTo>
                  <a:pt x="1483561" y="639806"/>
                  <a:pt x="1483561" y="639806"/>
                  <a:pt x="1483561" y="639806"/>
                </a:cubicBezTo>
                <a:cubicBezTo>
                  <a:pt x="1480417" y="639806"/>
                  <a:pt x="1478323" y="640853"/>
                  <a:pt x="1477275" y="641902"/>
                </a:cubicBezTo>
                <a:cubicBezTo>
                  <a:pt x="1476228" y="642951"/>
                  <a:pt x="1475180" y="646099"/>
                  <a:pt x="1475180" y="651341"/>
                </a:cubicBezTo>
                <a:cubicBezTo>
                  <a:pt x="1474133" y="697481"/>
                  <a:pt x="1474133" y="697481"/>
                  <a:pt x="1474133" y="697481"/>
                </a:cubicBezTo>
                <a:cubicBezTo>
                  <a:pt x="1474133" y="712164"/>
                  <a:pt x="1470990" y="722650"/>
                  <a:pt x="1464705" y="728942"/>
                </a:cubicBezTo>
                <a:cubicBezTo>
                  <a:pt x="1458420" y="735233"/>
                  <a:pt x="1447944" y="738381"/>
                  <a:pt x="1434327" y="738381"/>
                </a:cubicBezTo>
                <a:cubicBezTo>
                  <a:pt x="1420710" y="738381"/>
                  <a:pt x="1411281" y="735233"/>
                  <a:pt x="1403948" y="729991"/>
                </a:cubicBezTo>
                <a:cubicBezTo>
                  <a:pt x="1396615" y="723699"/>
                  <a:pt x="1393473" y="715310"/>
                  <a:pt x="1393473" y="704823"/>
                </a:cubicBezTo>
                <a:cubicBezTo>
                  <a:pt x="1393473" y="649244"/>
                  <a:pt x="1393473" y="649244"/>
                  <a:pt x="1393473" y="649244"/>
                </a:cubicBezTo>
                <a:cubicBezTo>
                  <a:pt x="1393473" y="646099"/>
                  <a:pt x="1392425" y="644000"/>
                  <a:pt x="1391378" y="641902"/>
                </a:cubicBezTo>
                <a:cubicBezTo>
                  <a:pt x="1389283" y="640853"/>
                  <a:pt x="1387187" y="639806"/>
                  <a:pt x="1382997" y="639806"/>
                </a:cubicBezTo>
                <a:cubicBezTo>
                  <a:pt x="1381950" y="639806"/>
                  <a:pt x="1381950" y="639806"/>
                  <a:pt x="1381950" y="639806"/>
                </a:cubicBezTo>
                <a:cubicBezTo>
                  <a:pt x="1381950" y="634562"/>
                  <a:pt x="1381950" y="634562"/>
                  <a:pt x="1381950" y="634562"/>
                </a:cubicBezTo>
                <a:close/>
                <a:moveTo>
                  <a:pt x="1253103" y="634562"/>
                </a:moveTo>
                <a:cubicBezTo>
                  <a:pt x="1256246" y="634562"/>
                  <a:pt x="1259388" y="634562"/>
                  <a:pt x="1262531" y="634562"/>
                </a:cubicBezTo>
                <a:cubicBezTo>
                  <a:pt x="1266721" y="635611"/>
                  <a:pt x="1270911" y="635611"/>
                  <a:pt x="1277196" y="635611"/>
                </a:cubicBezTo>
                <a:cubicBezTo>
                  <a:pt x="1282435" y="635611"/>
                  <a:pt x="1286624" y="635611"/>
                  <a:pt x="1290814" y="634562"/>
                </a:cubicBezTo>
                <a:cubicBezTo>
                  <a:pt x="1295004" y="634562"/>
                  <a:pt x="1298147" y="634562"/>
                  <a:pt x="1300243" y="634562"/>
                </a:cubicBezTo>
                <a:cubicBezTo>
                  <a:pt x="1300243" y="639806"/>
                  <a:pt x="1300243" y="639806"/>
                  <a:pt x="1300243" y="639806"/>
                </a:cubicBezTo>
                <a:cubicBezTo>
                  <a:pt x="1296052" y="639806"/>
                  <a:pt x="1292910" y="640853"/>
                  <a:pt x="1291862" y="641902"/>
                </a:cubicBezTo>
                <a:cubicBezTo>
                  <a:pt x="1289768" y="642951"/>
                  <a:pt x="1288719" y="645050"/>
                  <a:pt x="1288719" y="649244"/>
                </a:cubicBezTo>
                <a:cubicBezTo>
                  <a:pt x="1288719" y="677558"/>
                  <a:pt x="1288719" y="677558"/>
                  <a:pt x="1288719" y="677558"/>
                </a:cubicBezTo>
                <a:cubicBezTo>
                  <a:pt x="1331667" y="677558"/>
                  <a:pt x="1331667" y="677558"/>
                  <a:pt x="1331667" y="677558"/>
                </a:cubicBezTo>
                <a:cubicBezTo>
                  <a:pt x="1331667" y="649244"/>
                  <a:pt x="1331667" y="649244"/>
                  <a:pt x="1331667" y="649244"/>
                </a:cubicBezTo>
                <a:cubicBezTo>
                  <a:pt x="1331667" y="646099"/>
                  <a:pt x="1330621" y="642951"/>
                  <a:pt x="1328525" y="641902"/>
                </a:cubicBezTo>
                <a:cubicBezTo>
                  <a:pt x="1327478" y="640853"/>
                  <a:pt x="1324334" y="639806"/>
                  <a:pt x="1320145" y="639806"/>
                </a:cubicBezTo>
                <a:cubicBezTo>
                  <a:pt x="1319098" y="639806"/>
                  <a:pt x="1319098" y="639806"/>
                  <a:pt x="1319098" y="639806"/>
                </a:cubicBezTo>
                <a:cubicBezTo>
                  <a:pt x="1319098" y="634562"/>
                  <a:pt x="1319098" y="634562"/>
                  <a:pt x="1319098" y="634562"/>
                </a:cubicBezTo>
                <a:cubicBezTo>
                  <a:pt x="1323288" y="634562"/>
                  <a:pt x="1326430" y="634562"/>
                  <a:pt x="1330621" y="634562"/>
                </a:cubicBezTo>
                <a:cubicBezTo>
                  <a:pt x="1333763" y="635611"/>
                  <a:pt x="1339000" y="635611"/>
                  <a:pt x="1343191" y="635611"/>
                </a:cubicBezTo>
                <a:cubicBezTo>
                  <a:pt x="1348429" y="635611"/>
                  <a:pt x="1352619" y="635611"/>
                  <a:pt x="1355761" y="634562"/>
                </a:cubicBezTo>
                <a:cubicBezTo>
                  <a:pt x="1359952" y="634562"/>
                  <a:pt x="1363094" y="634562"/>
                  <a:pt x="1366237" y="634562"/>
                </a:cubicBezTo>
                <a:cubicBezTo>
                  <a:pt x="1366237" y="639806"/>
                  <a:pt x="1366237" y="639806"/>
                  <a:pt x="1366237" y="639806"/>
                </a:cubicBezTo>
                <a:cubicBezTo>
                  <a:pt x="1365189" y="639806"/>
                  <a:pt x="1365189" y="639806"/>
                  <a:pt x="1365189" y="639806"/>
                </a:cubicBezTo>
                <a:cubicBezTo>
                  <a:pt x="1360999" y="639806"/>
                  <a:pt x="1358904" y="640853"/>
                  <a:pt x="1357856" y="641902"/>
                </a:cubicBezTo>
                <a:cubicBezTo>
                  <a:pt x="1355761" y="644000"/>
                  <a:pt x="1354714" y="646099"/>
                  <a:pt x="1354714" y="649244"/>
                </a:cubicBezTo>
                <a:cubicBezTo>
                  <a:pt x="1354714" y="717406"/>
                  <a:pt x="1354714" y="717406"/>
                  <a:pt x="1354714" y="717406"/>
                </a:cubicBezTo>
                <a:cubicBezTo>
                  <a:pt x="1354714" y="722650"/>
                  <a:pt x="1355761" y="725796"/>
                  <a:pt x="1357856" y="726845"/>
                </a:cubicBezTo>
                <a:cubicBezTo>
                  <a:pt x="1358904" y="728942"/>
                  <a:pt x="1362047" y="729991"/>
                  <a:pt x="1366237" y="729991"/>
                </a:cubicBezTo>
                <a:cubicBezTo>
                  <a:pt x="1366237" y="736282"/>
                  <a:pt x="1366237" y="736282"/>
                  <a:pt x="1366237" y="736282"/>
                </a:cubicBezTo>
                <a:cubicBezTo>
                  <a:pt x="1362047" y="735233"/>
                  <a:pt x="1357856" y="735233"/>
                  <a:pt x="1353666" y="735233"/>
                </a:cubicBezTo>
                <a:cubicBezTo>
                  <a:pt x="1349477" y="735233"/>
                  <a:pt x="1346335" y="735233"/>
                  <a:pt x="1343191" y="735233"/>
                </a:cubicBezTo>
                <a:cubicBezTo>
                  <a:pt x="1341096" y="735233"/>
                  <a:pt x="1339000" y="735233"/>
                  <a:pt x="1334811" y="735233"/>
                </a:cubicBezTo>
                <a:cubicBezTo>
                  <a:pt x="1330621" y="735233"/>
                  <a:pt x="1325383" y="735233"/>
                  <a:pt x="1320145" y="736282"/>
                </a:cubicBezTo>
                <a:cubicBezTo>
                  <a:pt x="1320145" y="729991"/>
                  <a:pt x="1320145" y="729991"/>
                  <a:pt x="1320145" y="729991"/>
                </a:cubicBezTo>
                <a:cubicBezTo>
                  <a:pt x="1325383" y="729991"/>
                  <a:pt x="1327478" y="728942"/>
                  <a:pt x="1329573" y="727893"/>
                </a:cubicBezTo>
                <a:cubicBezTo>
                  <a:pt x="1330621" y="725796"/>
                  <a:pt x="1331667" y="722650"/>
                  <a:pt x="1331667" y="717406"/>
                </a:cubicBezTo>
                <a:cubicBezTo>
                  <a:pt x="1331667" y="684898"/>
                  <a:pt x="1331667" y="684898"/>
                  <a:pt x="1331667" y="684898"/>
                </a:cubicBezTo>
                <a:cubicBezTo>
                  <a:pt x="1288719" y="684898"/>
                  <a:pt x="1288719" y="684898"/>
                  <a:pt x="1288719" y="684898"/>
                </a:cubicBezTo>
                <a:cubicBezTo>
                  <a:pt x="1288719" y="717406"/>
                  <a:pt x="1288719" y="717406"/>
                  <a:pt x="1288719" y="717406"/>
                </a:cubicBezTo>
                <a:cubicBezTo>
                  <a:pt x="1288719" y="722650"/>
                  <a:pt x="1289768" y="725796"/>
                  <a:pt x="1290814" y="727893"/>
                </a:cubicBezTo>
                <a:cubicBezTo>
                  <a:pt x="1292910" y="728942"/>
                  <a:pt x="1295004" y="729991"/>
                  <a:pt x="1300243" y="729991"/>
                </a:cubicBezTo>
                <a:cubicBezTo>
                  <a:pt x="1300243" y="735233"/>
                  <a:pt x="1300243" y="735233"/>
                  <a:pt x="1300243" y="735233"/>
                </a:cubicBezTo>
                <a:cubicBezTo>
                  <a:pt x="1295004" y="735233"/>
                  <a:pt x="1290814" y="735233"/>
                  <a:pt x="1286624" y="735233"/>
                </a:cubicBezTo>
                <a:cubicBezTo>
                  <a:pt x="1282435" y="735233"/>
                  <a:pt x="1279291" y="735233"/>
                  <a:pt x="1277196" y="735233"/>
                </a:cubicBezTo>
                <a:cubicBezTo>
                  <a:pt x="1273006" y="735233"/>
                  <a:pt x="1269864" y="735233"/>
                  <a:pt x="1265673" y="735233"/>
                </a:cubicBezTo>
                <a:cubicBezTo>
                  <a:pt x="1261483" y="735233"/>
                  <a:pt x="1257292" y="735233"/>
                  <a:pt x="1253103" y="736282"/>
                </a:cubicBezTo>
                <a:cubicBezTo>
                  <a:pt x="1253103" y="729991"/>
                  <a:pt x="1253103" y="729991"/>
                  <a:pt x="1253103" y="729991"/>
                </a:cubicBezTo>
                <a:cubicBezTo>
                  <a:pt x="1254150" y="729991"/>
                  <a:pt x="1254150" y="729991"/>
                  <a:pt x="1254150" y="729991"/>
                </a:cubicBezTo>
                <a:cubicBezTo>
                  <a:pt x="1258341" y="729991"/>
                  <a:pt x="1261483" y="728942"/>
                  <a:pt x="1262531" y="727893"/>
                </a:cubicBezTo>
                <a:cubicBezTo>
                  <a:pt x="1264627" y="725796"/>
                  <a:pt x="1264627" y="722650"/>
                  <a:pt x="1264627" y="717406"/>
                </a:cubicBezTo>
                <a:cubicBezTo>
                  <a:pt x="1264627" y="649244"/>
                  <a:pt x="1264627" y="649244"/>
                  <a:pt x="1264627" y="649244"/>
                </a:cubicBezTo>
                <a:cubicBezTo>
                  <a:pt x="1264627" y="646099"/>
                  <a:pt x="1264627" y="644000"/>
                  <a:pt x="1262531" y="641902"/>
                </a:cubicBezTo>
                <a:cubicBezTo>
                  <a:pt x="1261483" y="640853"/>
                  <a:pt x="1258341" y="639806"/>
                  <a:pt x="1255198" y="639806"/>
                </a:cubicBezTo>
                <a:cubicBezTo>
                  <a:pt x="1253103" y="639806"/>
                  <a:pt x="1253103" y="639806"/>
                  <a:pt x="1253103" y="639806"/>
                </a:cubicBezTo>
                <a:cubicBezTo>
                  <a:pt x="1253103" y="634562"/>
                  <a:pt x="1253103" y="634562"/>
                  <a:pt x="1253103" y="634562"/>
                </a:cubicBezTo>
                <a:close/>
                <a:moveTo>
                  <a:pt x="1078165" y="634562"/>
                </a:moveTo>
                <a:cubicBezTo>
                  <a:pt x="1082355" y="634562"/>
                  <a:pt x="1086545" y="634562"/>
                  <a:pt x="1090734" y="634562"/>
                </a:cubicBezTo>
                <a:cubicBezTo>
                  <a:pt x="1094925" y="635611"/>
                  <a:pt x="1099115" y="635611"/>
                  <a:pt x="1102258" y="635611"/>
                </a:cubicBezTo>
                <a:cubicBezTo>
                  <a:pt x="1106448" y="635611"/>
                  <a:pt x="1110638" y="635611"/>
                  <a:pt x="1114828" y="634562"/>
                </a:cubicBezTo>
                <a:cubicBezTo>
                  <a:pt x="1119019" y="634562"/>
                  <a:pt x="1122161" y="634562"/>
                  <a:pt x="1126352" y="634562"/>
                </a:cubicBezTo>
                <a:cubicBezTo>
                  <a:pt x="1126352" y="639806"/>
                  <a:pt x="1126352" y="639806"/>
                  <a:pt x="1126352" y="639806"/>
                </a:cubicBezTo>
                <a:cubicBezTo>
                  <a:pt x="1122161" y="639806"/>
                  <a:pt x="1119019" y="640853"/>
                  <a:pt x="1117971" y="641902"/>
                </a:cubicBezTo>
                <a:cubicBezTo>
                  <a:pt x="1115877" y="642951"/>
                  <a:pt x="1114828" y="645050"/>
                  <a:pt x="1114828" y="649244"/>
                </a:cubicBezTo>
                <a:cubicBezTo>
                  <a:pt x="1114828" y="717406"/>
                  <a:pt x="1114828" y="717406"/>
                  <a:pt x="1114828" y="717406"/>
                </a:cubicBezTo>
                <a:cubicBezTo>
                  <a:pt x="1114828" y="722650"/>
                  <a:pt x="1115877" y="725796"/>
                  <a:pt x="1116923" y="727893"/>
                </a:cubicBezTo>
                <a:cubicBezTo>
                  <a:pt x="1119019" y="728942"/>
                  <a:pt x="1121114" y="729991"/>
                  <a:pt x="1126352" y="729991"/>
                </a:cubicBezTo>
                <a:cubicBezTo>
                  <a:pt x="1126352" y="736282"/>
                  <a:pt x="1126352" y="736282"/>
                  <a:pt x="1126352" y="736282"/>
                </a:cubicBezTo>
                <a:cubicBezTo>
                  <a:pt x="1123210" y="735233"/>
                  <a:pt x="1119019" y="735233"/>
                  <a:pt x="1114828" y="735233"/>
                </a:cubicBezTo>
                <a:cubicBezTo>
                  <a:pt x="1110638" y="735233"/>
                  <a:pt x="1106448" y="735233"/>
                  <a:pt x="1102258" y="735233"/>
                </a:cubicBezTo>
                <a:cubicBezTo>
                  <a:pt x="1099115" y="735233"/>
                  <a:pt x="1095973" y="735233"/>
                  <a:pt x="1091783" y="735233"/>
                </a:cubicBezTo>
                <a:cubicBezTo>
                  <a:pt x="1087592" y="735233"/>
                  <a:pt x="1083401" y="735233"/>
                  <a:pt x="1078165" y="736282"/>
                </a:cubicBezTo>
                <a:cubicBezTo>
                  <a:pt x="1078165" y="729991"/>
                  <a:pt x="1078165" y="729991"/>
                  <a:pt x="1078165" y="729991"/>
                </a:cubicBezTo>
                <a:cubicBezTo>
                  <a:pt x="1079212" y="729991"/>
                  <a:pt x="1079212" y="729991"/>
                  <a:pt x="1079212" y="729991"/>
                </a:cubicBezTo>
                <a:cubicBezTo>
                  <a:pt x="1084450" y="729991"/>
                  <a:pt x="1086545" y="728942"/>
                  <a:pt x="1088640" y="727893"/>
                </a:cubicBezTo>
                <a:cubicBezTo>
                  <a:pt x="1089687" y="725796"/>
                  <a:pt x="1090734" y="722650"/>
                  <a:pt x="1090734" y="717406"/>
                </a:cubicBezTo>
                <a:cubicBezTo>
                  <a:pt x="1090734" y="649244"/>
                  <a:pt x="1090734" y="649244"/>
                  <a:pt x="1090734" y="649244"/>
                </a:cubicBezTo>
                <a:cubicBezTo>
                  <a:pt x="1090734" y="646099"/>
                  <a:pt x="1089687" y="644000"/>
                  <a:pt x="1088640" y="641902"/>
                </a:cubicBezTo>
                <a:cubicBezTo>
                  <a:pt x="1086545" y="640853"/>
                  <a:pt x="1084450" y="639806"/>
                  <a:pt x="1080259" y="639806"/>
                </a:cubicBezTo>
                <a:cubicBezTo>
                  <a:pt x="1078165" y="639806"/>
                  <a:pt x="1078165" y="639806"/>
                  <a:pt x="1078165" y="639806"/>
                </a:cubicBezTo>
                <a:cubicBezTo>
                  <a:pt x="1078165" y="634562"/>
                  <a:pt x="1078165" y="634562"/>
                  <a:pt x="1078165" y="634562"/>
                </a:cubicBezTo>
                <a:close/>
                <a:moveTo>
                  <a:pt x="2456721" y="632465"/>
                </a:moveTo>
                <a:cubicBezTo>
                  <a:pt x="2460911" y="632465"/>
                  <a:pt x="2465100" y="632465"/>
                  <a:pt x="2469291" y="633514"/>
                </a:cubicBezTo>
                <a:cubicBezTo>
                  <a:pt x="2474529" y="633514"/>
                  <a:pt x="2479766" y="634562"/>
                  <a:pt x="2486052" y="635611"/>
                </a:cubicBezTo>
                <a:cubicBezTo>
                  <a:pt x="2486052" y="636660"/>
                  <a:pt x="2486052" y="636660"/>
                  <a:pt x="2486052" y="636660"/>
                </a:cubicBezTo>
                <a:cubicBezTo>
                  <a:pt x="2486052" y="641902"/>
                  <a:pt x="2486052" y="647146"/>
                  <a:pt x="2486052" y="650292"/>
                </a:cubicBezTo>
                <a:cubicBezTo>
                  <a:pt x="2486052" y="652390"/>
                  <a:pt x="2486052" y="656584"/>
                  <a:pt x="2486052" y="662876"/>
                </a:cubicBezTo>
                <a:cubicBezTo>
                  <a:pt x="2477672" y="662876"/>
                  <a:pt x="2477672" y="662876"/>
                  <a:pt x="2477672" y="662876"/>
                </a:cubicBezTo>
                <a:cubicBezTo>
                  <a:pt x="2477672" y="655536"/>
                  <a:pt x="2475577" y="650292"/>
                  <a:pt x="2472433" y="646099"/>
                </a:cubicBezTo>
                <a:cubicBezTo>
                  <a:pt x="2469291" y="642951"/>
                  <a:pt x="2464054" y="640853"/>
                  <a:pt x="2457767" y="640853"/>
                </a:cubicBezTo>
                <a:cubicBezTo>
                  <a:pt x="2453578" y="640853"/>
                  <a:pt x="2449388" y="641902"/>
                  <a:pt x="2446246" y="644000"/>
                </a:cubicBezTo>
                <a:cubicBezTo>
                  <a:pt x="2444151" y="647146"/>
                  <a:pt x="2442056" y="650292"/>
                  <a:pt x="2442056" y="654487"/>
                </a:cubicBezTo>
                <a:cubicBezTo>
                  <a:pt x="2442056" y="657633"/>
                  <a:pt x="2443103" y="660778"/>
                  <a:pt x="2445198" y="663926"/>
                </a:cubicBezTo>
                <a:cubicBezTo>
                  <a:pt x="2448342" y="666022"/>
                  <a:pt x="2453578" y="669168"/>
                  <a:pt x="2460911" y="672314"/>
                </a:cubicBezTo>
                <a:cubicBezTo>
                  <a:pt x="2461959" y="672314"/>
                  <a:pt x="2464054" y="673363"/>
                  <a:pt x="2466149" y="674412"/>
                </a:cubicBezTo>
                <a:cubicBezTo>
                  <a:pt x="2474529" y="677558"/>
                  <a:pt x="2480814" y="680703"/>
                  <a:pt x="2483957" y="683851"/>
                </a:cubicBezTo>
                <a:cubicBezTo>
                  <a:pt x="2487099" y="685947"/>
                  <a:pt x="2489194" y="690142"/>
                  <a:pt x="2490241" y="693288"/>
                </a:cubicBezTo>
                <a:cubicBezTo>
                  <a:pt x="2492337" y="696434"/>
                  <a:pt x="2492337" y="700629"/>
                  <a:pt x="2492337" y="704823"/>
                </a:cubicBezTo>
                <a:cubicBezTo>
                  <a:pt x="2492337" y="715310"/>
                  <a:pt x="2489194" y="722650"/>
                  <a:pt x="2482908" y="728942"/>
                </a:cubicBezTo>
                <a:cubicBezTo>
                  <a:pt x="2475577" y="735233"/>
                  <a:pt x="2467196" y="738381"/>
                  <a:pt x="2455673" y="738381"/>
                </a:cubicBezTo>
                <a:cubicBezTo>
                  <a:pt x="2449388" y="738381"/>
                  <a:pt x="2443103" y="737332"/>
                  <a:pt x="2437865" y="736282"/>
                </a:cubicBezTo>
                <a:cubicBezTo>
                  <a:pt x="2431580" y="735233"/>
                  <a:pt x="2426343" y="733137"/>
                  <a:pt x="2421105" y="729991"/>
                </a:cubicBezTo>
                <a:cubicBezTo>
                  <a:pt x="2422152" y="726845"/>
                  <a:pt x="2422152" y="723699"/>
                  <a:pt x="2422152" y="719505"/>
                </a:cubicBezTo>
                <a:cubicBezTo>
                  <a:pt x="2422152" y="716357"/>
                  <a:pt x="2422152" y="713212"/>
                  <a:pt x="2422152" y="709018"/>
                </a:cubicBezTo>
                <a:cubicBezTo>
                  <a:pt x="2422152" y="706920"/>
                  <a:pt x="2422152" y="705872"/>
                  <a:pt x="2422152" y="704823"/>
                </a:cubicBezTo>
                <a:cubicBezTo>
                  <a:pt x="2422152" y="703774"/>
                  <a:pt x="2422152" y="702727"/>
                  <a:pt x="2422152" y="701678"/>
                </a:cubicBezTo>
                <a:cubicBezTo>
                  <a:pt x="2432628" y="701678"/>
                  <a:pt x="2432628" y="701678"/>
                  <a:pt x="2432628" y="701678"/>
                </a:cubicBezTo>
                <a:cubicBezTo>
                  <a:pt x="2432628" y="711115"/>
                  <a:pt x="2434723" y="717406"/>
                  <a:pt x="2437865" y="721603"/>
                </a:cubicBezTo>
                <a:cubicBezTo>
                  <a:pt x="2442056" y="726845"/>
                  <a:pt x="2447293" y="728942"/>
                  <a:pt x="2453578" y="728942"/>
                </a:cubicBezTo>
                <a:cubicBezTo>
                  <a:pt x="2459864" y="728942"/>
                  <a:pt x="2464054" y="726845"/>
                  <a:pt x="2467196" y="724748"/>
                </a:cubicBezTo>
                <a:cubicBezTo>
                  <a:pt x="2470339" y="721603"/>
                  <a:pt x="2472433" y="718456"/>
                  <a:pt x="2472433" y="713212"/>
                </a:cubicBezTo>
                <a:cubicBezTo>
                  <a:pt x="2472433" y="710066"/>
                  <a:pt x="2471386" y="706920"/>
                  <a:pt x="2469291" y="703774"/>
                </a:cubicBezTo>
                <a:cubicBezTo>
                  <a:pt x="2467196" y="701678"/>
                  <a:pt x="2461959" y="698530"/>
                  <a:pt x="2453578" y="695385"/>
                </a:cubicBezTo>
                <a:cubicBezTo>
                  <a:pt x="2442056" y="690142"/>
                  <a:pt x="2433676" y="685947"/>
                  <a:pt x="2429485" y="680703"/>
                </a:cubicBezTo>
                <a:cubicBezTo>
                  <a:pt x="2425295" y="675460"/>
                  <a:pt x="2423199" y="670217"/>
                  <a:pt x="2423199" y="662876"/>
                </a:cubicBezTo>
                <a:cubicBezTo>
                  <a:pt x="2423199" y="653438"/>
                  <a:pt x="2426343" y="646099"/>
                  <a:pt x="2432628" y="640853"/>
                </a:cubicBezTo>
                <a:cubicBezTo>
                  <a:pt x="2438913" y="634562"/>
                  <a:pt x="2446246" y="632465"/>
                  <a:pt x="2456721" y="632465"/>
                </a:cubicBezTo>
                <a:close/>
                <a:moveTo>
                  <a:pt x="1199679" y="632465"/>
                </a:moveTo>
                <a:cubicBezTo>
                  <a:pt x="1205964" y="632465"/>
                  <a:pt x="1215393" y="633514"/>
                  <a:pt x="1231105" y="636660"/>
                </a:cubicBezTo>
                <a:cubicBezTo>
                  <a:pt x="1232151" y="636660"/>
                  <a:pt x="1233200" y="636660"/>
                  <a:pt x="1234247" y="636660"/>
                </a:cubicBezTo>
                <a:cubicBezTo>
                  <a:pt x="1234247" y="640853"/>
                  <a:pt x="1233200" y="644000"/>
                  <a:pt x="1233200" y="647146"/>
                </a:cubicBezTo>
                <a:cubicBezTo>
                  <a:pt x="1233200" y="650292"/>
                  <a:pt x="1233200" y="653438"/>
                  <a:pt x="1233200" y="656584"/>
                </a:cubicBezTo>
                <a:cubicBezTo>
                  <a:pt x="1233200" y="657633"/>
                  <a:pt x="1233200" y="659729"/>
                  <a:pt x="1233200" y="660778"/>
                </a:cubicBezTo>
                <a:cubicBezTo>
                  <a:pt x="1233200" y="662876"/>
                  <a:pt x="1233200" y="664975"/>
                  <a:pt x="1233200" y="668120"/>
                </a:cubicBezTo>
                <a:cubicBezTo>
                  <a:pt x="1224820" y="668120"/>
                  <a:pt x="1224820" y="668120"/>
                  <a:pt x="1224820" y="668120"/>
                </a:cubicBezTo>
                <a:cubicBezTo>
                  <a:pt x="1223772" y="658682"/>
                  <a:pt x="1221677" y="651341"/>
                  <a:pt x="1217487" y="647146"/>
                </a:cubicBezTo>
                <a:cubicBezTo>
                  <a:pt x="1213297" y="642951"/>
                  <a:pt x="1208060" y="639806"/>
                  <a:pt x="1201774" y="639806"/>
                </a:cubicBezTo>
                <a:cubicBezTo>
                  <a:pt x="1191298" y="639806"/>
                  <a:pt x="1183966" y="644000"/>
                  <a:pt x="1178728" y="651341"/>
                </a:cubicBezTo>
                <a:cubicBezTo>
                  <a:pt x="1173490" y="658682"/>
                  <a:pt x="1170348" y="669168"/>
                  <a:pt x="1170348" y="681753"/>
                </a:cubicBezTo>
                <a:cubicBezTo>
                  <a:pt x="1170348" y="695385"/>
                  <a:pt x="1173490" y="706920"/>
                  <a:pt x="1179775" y="714261"/>
                </a:cubicBezTo>
                <a:cubicBezTo>
                  <a:pt x="1185013" y="722650"/>
                  <a:pt x="1193394" y="726845"/>
                  <a:pt x="1202821" y="726845"/>
                </a:cubicBezTo>
                <a:cubicBezTo>
                  <a:pt x="1208060" y="726845"/>
                  <a:pt x="1213297" y="725796"/>
                  <a:pt x="1217487" y="722650"/>
                </a:cubicBezTo>
                <a:cubicBezTo>
                  <a:pt x="1221677" y="719505"/>
                  <a:pt x="1226915" y="715310"/>
                  <a:pt x="1231105" y="709018"/>
                </a:cubicBezTo>
                <a:cubicBezTo>
                  <a:pt x="1238437" y="713212"/>
                  <a:pt x="1238437" y="713212"/>
                  <a:pt x="1238437" y="713212"/>
                </a:cubicBezTo>
                <a:cubicBezTo>
                  <a:pt x="1232151" y="721603"/>
                  <a:pt x="1226915" y="727893"/>
                  <a:pt x="1219582" y="732088"/>
                </a:cubicBezTo>
                <a:cubicBezTo>
                  <a:pt x="1212249" y="736282"/>
                  <a:pt x="1204916" y="738381"/>
                  <a:pt x="1195489" y="738381"/>
                </a:cubicBezTo>
                <a:cubicBezTo>
                  <a:pt x="1179775" y="738381"/>
                  <a:pt x="1167205" y="733137"/>
                  <a:pt x="1158825" y="723699"/>
                </a:cubicBezTo>
                <a:cubicBezTo>
                  <a:pt x="1149397" y="714261"/>
                  <a:pt x="1145207" y="701678"/>
                  <a:pt x="1145207" y="684898"/>
                </a:cubicBezTo>
                <a:cubicBezTo>
                  <a:pt x="1145207" y="669168"/>
                  <a:pt x="1150443" y="656584"/>
                  <a:pt x="1159872" y="647146"/>
                </a:cubicBezTo>
                <a:cubicBezTo>
                  <a:pt x="1170348" y="636660"/>
                  <a:pt x="1182917" y="632465"/>
                  <a:pt x="1199679" y="632465"/>
                </a:cubicBezTo>
                <a:close/>
                <a:moveTo>
                  <a:pt x="1022645" y="632465"/>
                </a:moveTo>
                <a:cubicBezTo>
                  <a:pt x="1026834" y="632465"/>
                  <a:pt x="1031025" y="632465"/>
                  <a:pt x="1036263" y="633514"/>
                </a:cubicBezTo>
                <a:cubicBezTo>
                  <a:pt x="1040453" y="633514"/>
                  <a:pt x="1045691" y="634562"/>
                  <a:pt x="1051977" y="635611"/>
                </a:cubicBezTo>
                <a:cubicBezTo>
                  <a:pt x="1051977" y="636660"/>
                  <a:pt x="1051977" y="636660"/>
                  <a:pt x="1051977" y="636660"/>
                </a:cubicBezTo>
                <a:cubicBezTo>
                  <a:pt x="1051977" y="641902"/>
                  <a:pt x="1051977" y="647146"/>
                  <a:pt x="1051977" y="650292"/>
                </a:cubicBezTo>
                <a:cubicBezTo>
                  <a:pt x="1051977" y="652390"/>
                  <a:pt x="1051977" y="656584"/>
                  <a:pt x="1051977" y="662876"/>
                </a:cubicBezTo>
                <a:cubicBezTo>
                  <a:pt x="1043596" y="662876"/>
                  <a:pt x="1043596" y="662876"/>
                  <a:pt x="1043596" y="662876"/>
                </a:cubicBezTo>
                <a:cubicBezTo>
                  <a:pt x="1043596" y="655536"/>
                  <a:pt x="1042548" y="650292"/>
                  <a:pt x="1038358" y="646099"/>
                </a:cubicBezTo>
                <a:cubicBezTo>
                  <a:pt x="1035216" y="642951"/>
                  <a:pt x="1031025" y="640853"/>
                  <a:pt x="1024740" y="640853"/>
                </a:cubicBezTo>
                <a:cubicBezTo>
                  <a:pt x="1019503" y="640853"/>
                  <a:pt x="1015312" y="641902"/>
                  <a:pt x="1013217" y="644000"/>
                </a:cubicBezTo>
                <a:cubicBezTo>
                  <a:pt x="1010075" y="647146"/>
                  <a:pt x="1009026" y="650292"/>
                  <a:pt x="1009026" y="654487"/>
                </a:cubicBezTo>
                <a:cubicBezTo>
                  <a:pt x="1009026" y="657633"/>
                  <a:pt x="1010075" y="660778"/>
                  <a:pt x="1012170" y="663926"/>
                </a:cubicBezTo>
                <a:cubicBezTo>
                  <a:pt x="1014265" y="666022"/>
                  <a:pt x="1019503" y="669168"/>
                  <a:pt x="1027883" y="672314"/>
                </a:cubicBezTo>
                <a:cubicBezTo>
                  <a:pt x="1028930" y="672314"/>
                  <a:pt x="1029978" y="673363"/>
                  <a:pt x="1032073" y="674412"/>
                </a:cubicBezTo>
                <a:cubicBezTo>
                  <a:pt x="1040453" y="677558"/>
                  <a:pt x="1046739" y="680703"/>
                  <a:pt x="1049881" y="683851"/>
                </a:cubicBezTo>
                <a:cubicBezTo>
                  <a:pt x="1053024" y="685947"/>
                  <a:pt x="1055119" y="690142"/>
                  <a:pt x="1056166" y="693288"/>
                </a:cubicBezTo>
                <a:cubicBezTo>
                  <a:pt x="1058261" y="696434"/>
                  <a:pt x="1059310" y="700629"/>
                  <a:pt x="1059310" y="704823"/>
                </a:cubicBezTo>
                <a:cubicBezTo>
                  <a:pt x="1059310" y="715310"/>
                  <a:pt x="1055119" y="722650"/>
                  <a:pt x="1048835" y="728942"/>
                </a:cubicBezTo>
                <a:cubicBezTo>
                  <a:pt x="1042548" y="735233"/>
                  <a:pt x="1033121" y="738381"/>
                  <a:pt x="1021598" y="738381"/>
                </a:cubicBezTo>
                <a:cubicBezTo>
                  <a:pt x="1015312" y="738381"/>
                  <a:pt x="1009026" y="737332"/>
                  <a:pt x="1003790" y="736282"/>
                </a:cubicBezTo>
                <a:cubicBezTo>
                  <a:pt x="998551" y="735233"/>
                  <a:pt x="992268" y="733137"/>
                  <a:pt x="987029" y="729991"/>
                </a:cubicBezTo>
                <a:cubicBezTo>
                  <a:pt x="988077" y="726845"/>
                  <a:pt x="988077" y="723699"/>
                  <a:pt x="988077" y="719505"/>
                </a:cubicBezTo>
                <a:cubicBezTo>
                  <a:pt x="988077" y="716357"/>
                  <a:pt x="988077" y="713212"/>
                  <a:pt x="988077" y="709018"/>
                </a:cubicBezTo>
                <a:cubicBezTo>
                  <a:pt x="988077" y="706920"/>
                  <a:pt x="988077" y="705872"/>
                  <a:pt x="988077" y="704823"/>
                </a:cubicBezTo>
                <a:cubicBezTo>
                  <a:pt x="988077" y="703774"/>
                  <a:pt x="988077" y="702727"/>
                  <a:pt x="988077" y="701678"/>
                </a:cubicBezTo>
                <a:cubicBezTo>
                  <a:pt x="998551" y="701678"/>
                  <a:pt x="998551" y="701678"/>
                  <a:pt x="998551" y="701678"/>
                </a:cubicBezTo>
                <a:cubicBezTo>
                  <a:pt x="998551" y="711115"/>
                  <a:pt x="1000647" y="717406"/>
                  <a:pt x="1003790" y="721603"/>
                </a:cubicBezTo>
                <a:cubicBezTo>
                  <a:pt x="1007980" y="726845"/>
                  <a:pt x="1013217" y="728942"/>
                  <a:pt x="1020550" y="728942"/>
                </a:cubicBezTo>
                <a:cubicBezTo>
                  <a:pt x="1025788" y="728942"/>
                  <a:pt x="1029978" y="726845"/>
                  <a:pt x="1033121" y="724748"/>
                </a:cubicBezTo>
                <a:cubicBezTo>
                  <a:pt x="1037311" y="721603"/>
                  <a:pt x="1038358" y="718456"/>
                  <a:pt x="1038358" y="713212"/>
                </a:cubicBezTo>
                <a:cubicBezTo>
                  <a:pt x="1038358" y="710066"/>
                  <a:pt x="1037311" y="706920"/>
                  <a:pt x="1035216" y="703774"/>
                </a:cubicBezTo>
                <a:cubicBezTo>
                  <a:pt x="1033121" y="701678"/>
                  <a:pt x="1027883" y="698530"/>
                  <a:pt x="1019503" y="695385"/>
                </a:cubicBezTo>
                <a:cubicBezTo>
                  <a:pt x="1007980" y="690142"/>
                  <a:pt x="999599" y="685947"/>
                  <a:pt x="995409" y="680703"/>
                </a:cubicBezTo>
                <a:cubicBezTo>
                  <a:pt x="991218" y="675460"/>
                  <a:pt x="989124" y="670217"/>
                  <a:pt x="989124" y="662876"/>
                </a:cubicBezTo>
                <a:cubicBezTo>
                  <a:pt x="989124" y="653438"/>
                  <a:pt x="992268" y="646099"/>
                  <a:pt x="998551" y="640853"/>
                </a:cubicBezTo>
                <a:cubicBezTo>
                  <a:pt x="1004837" y="634562"/>
                  <a:pt x="1013217" y="632465"/>
                  <a:pt x="1022645" y="632465"/>
                </a:cubicBezTo>
                <a:close/>
                <a:moveTo>
                  <a:pt x="180247" y="626093"/>
                </a:moveTo>
                <a:cubicBezTo>
                  <a:pt x="201191" y="648103"/>
                  <a:pt x="201191" y="648103"/>
                  <a:pt x="201191" y="648103"/>
                </a:cubicBezTo>
                <a:cubicBezTo>
                  <a:pt x="199097" y="649152"/>
                  <a:pt x="199097" y="649152"/>
                  <a:pt x="199097" y="649152"/>
                </a:cubicBezTo>
                <a:cubicBezTo>
                  <a:pt x="198050" y="648103"/>
                  <a:pt x="195955" y="647055"/>
                  <a:pt x="194908" y="647055"/>
                </a:cubicBezTo>
                <a:cubicBezTo>
                  <a:pt x="192814" y="647055"/>
                  <a:pt x="190718" y="648103"/>
                  <a:pt x="188625" y="650199"/>
                </a:cubicBezTo>
                <a:cubicBezTo>
                  <a:pt x="167681" y="670110"/>
                  <a:pt x="167681" y="670110"/>
                  <a:pt x="167681" y="670110"/>
                </a:cubicBezTo>
                <a:cubicBezTo>
                  <a:pt x="164540" y="672207"/>
                  <a:pt x="162444" y="675350"/>
                  <a:pt x="162444" y="677447"/>
                </a:cubicBezTo>
                <a:cubicBezTo>
                  <a:pt x="162444" y="680592"/>
                  <a:pt x="163492" y="682688"/>
                  <a:pt x="165586" y="685832"/>
                </a:cubicBezTo>
                <a:cubicBezTo>
                  <a:pt x="168728" y="688976"/>
                  <a:pt x="171870" y="690024"/>
                  <a:pt x="175012" y="690024"/>
                </a:cubicBezTo>
                <a:cubicBezTo>
                  <a:pt x="179200" y="688976"/>
                  <a:pt x="182342" y="686880"/>
                  <a:pt x="186530" y="683736"/>
                </a:cubicBezTo>
                <a:cubicBezTo>
                  <a:pt x="204333" y="666967"/>
                  <a:pt x="204333" y="666967"/>
                  <a:pt x="204333" y="666967"/>
                </a:cubicBezTo>
                <a:cubicBezTo>
                  <a:pt x="206427" y="664870"/>
                  <a:pt x="207474" y="662775"/>
                  <a:pt x="207474" y="661727"/>
                </a:cubicBezTo>
                <a:cubicBezTo>
                  <a:pt x="208521" y="659630"/>
                  <a:pt x="207474" y="658583"/>
                  <a:pt x="205381" y="656487"/>
                </a:cubicBezTo>
                <a:cubicBezTo>
                  <a:pt x="207474" y="655439"/>
                  <a:pt x="207474" y="655439"/>
                  <a:pt x="207474" y="655439"/>
                </a:cubicBezTo>
                <a:cubicBezTo>
                  <a:pt x="218992" y="668015"/>
                  <a:pt x="218992" y="668015"/>
                  <a:pt x="218992" y="668015"/>
                </a:cubicBezTo>
                <a:cubicBezTo>
                  <a:pt x="217946" y="669063"/>
                  <a:pt x="217946" y="669063"/>
                  <a:pt x="217946" y="669063"/>
                </a:cubicBezTo>
                <a:cubicBezTo>
                  <a:pt x="215852" y="666967"/>
                  <a:pt x="213758" y="665919"/>
                  <a:pt x="212710" y="665919"/>
                </a:cubicBezTo>
                <a:cubicBezTo>
                  <a:pt x="210616" y="665919"/>
                  <a:pt x="209569" y="666967"/>
                  <a:pt x="207474" y="669063"/>
                </a:cubicBezTo>
                <a:cubicBezTo>
                  <a:pt x="189672" y="685832"/>
                  <a:pt x="189672" y="685832"/>
                  <a:pt x="189672" y="685832"/>
                </a:cubicBezTo>
                <a:cubicBezTo>
                  <a:pt x="186530" y="688976"/>
                  <a:pt x="184436" y="690024"/>
                  <a:pt x="182342" y="691072"/>
                </a:cubicBezTo>
                <a:cubicBezTo>
                  <a:pt x="180247" y="692120"/>
                  <a:pt x="178153" y="693169"/>
                  <a:pt x="176059" y="693169"/>
                </a:cubicBezTo>
                <a:cubicBezTo>
                  <a:pt x="172917" y="693169"/>
                  <a:pt x="170823" y="692120"/>
                  <a:pt x="167681" y="691072"/>
                </a:cubicBezTo>
                <a:cubicBezTo>
                  <a:pt x="164540" y="688976"/>
                  <a:pt x="161398" y="686880"/>
                  <a:pt x="159304" y="683736"/>
                </a:cubicBezTo>
                <a:cubicBezTo>
                  <a:pt x="154068" y="678496"/>
                  <a:pt x="151973" y="674303"/>
                  <a:pt x="151973" y="669063"/>
                </a:cubicBezTo>
                <a:cubicBezTo>
                  <a:pt x="151973" y="663823"/>
                  <a:pt x="154068" y="659630"/>
                  <a:pt x="159304" y="655439"/>
                </a:cubicBezTo>
                <a:cubicBezTo>
                  <a:pt x="178153" y="637623"/>
                  <a:pt x="178153" y="637623"/>
                  <a:pt x="178153" y="637623"/>
                </a:cubicBezTo>
                <a:cubicBezTo>
                  <a:pt x="179200" y="635526"/>
                  <a:pt x="180247" y="633430"/>
                  <a:pt x="181295" y="632383"/>
                </a:cubicBezTo>
                <a:cubicBezTo>
                  <a:pt x="181295" y="631334"/>
                  <a:pt x="180247" y="629238"/>
                  <a:pt x="178153" y="627143"/>
                </a:cubicBezTo>
                <a:cubicBezTo>
                  <a:pt x="180247" y="626093"/>
                  <a:pt x="180247" y="626093"/>
                  <a:pt x="180247" y="626093"/>
                </a:cubicBezTo>
                <a:close/>
                <a:moveTo>
                  <a:pt x="672423" y="625046"/>
                </a:moveTo>
                <a:cubicBezTo>
                  <a:pt x="676612" y="622950"/>
                  <a:pt x="680800" y="623998"/>
                  <a:pt x="683942" y="627143"/>
                </a:cubicBezTo>
                <a:cubicBezTo>
                  <a:pt x="687084" y="629238"/>
                  <a:pt x="688130" y="631334"/>
                  <a:pt x="689178" y="634478"/>
                </a:cubicBezTo>
                <a:cubicBezTo>
                  <a:pt x="689178" y="637623"/>
                  <a:pt x="689178" y="640766"/>
                  <a:pt x="688130" y="643910"/>
                </a:cubicBezTo>
                <a:cubicBezTo>
                  <a:pt x="688130" y="643910"/>
                  <a:pt x="688130" y="643910"/>
                  <a:pt x="709074" y="648103"/>
                </a:cubicBezTo>
                <a:cubicBezTo>
                  <a:pt x="711170" y="648103"/>
                  <a:pt x="713262" y="648103"/>
                  <a:pt x="714310" y="648103"/>
                </a:cubicBezTo>
                <a:cubicBezTo>
                  <a:pt x="715358" y="648103"/>
                  <a:pt x="716404" y="647055"/>
                  <a:pt x="717452" y="646007"/>
                </a:cubicBezTo>
                <a:cubicBezTo>
                  <a:pt x="717452" y="646007"/>
                  <a:pt x="717452" y="646007"/>
                  <a:pt x="718499" y="647055"/>
                </a:cubicBezTo>
                <a:cubicBezTo>
                  <a:pt x="718499" y="647055"/>
                  <a:pt x="718499" y="647055"/>
                  <a:pt x="705933" y="662775"/>
                </a:cubicBezTo>
                <a:cubicBezTo>
                  <a:pt x="705933" y="662775"/>
                  <a:pt x="705933" y="662775"/>
                  <a:pt x="678706" y="657535"/>
                </a:cubicBezTo>
                <a:cubicBezTo>
                  <a:pt x="678706" y="657535"/>
                  <a:pt x="678706" y="657535"/>
                  <a:pt x="677659" y="658583"/>
                </a:cubicBezTo>
                <a:cubicBezTo>
                  <a:pt x="677659" y="658583"/>
                  <a:pt x="677659" y="658583"/>
                  <a:pt x="689178" y="668015"/>
                </a:cubicBezTo>
                <a:cubicBezTo>
                  <a:pt x="691272" y="670110"/>
                  <a:pt x="693367" y="671159"/>
                  <a:pt x="694414" y="670110"/>
                </a:cubicBezTo>
                <a:cubicBezTo>
                  <a:pt x="696507" y="670110"/>
                  <a:pt x="697555" y="669063"/>
                  <a:pt x="699651" y="666967"/>
                </a:cubicBezTo>
                <a:cubicBezTo>
                  <a:pt x="699651" y="666967"/>
                  <a:pt x="699651" y="666967"/>
                  <a:pt x="700697" y="669063"/>
                </a:cubicBezTo>
                <a:cubicBezTo>
                  <a:pt x="700697" y="669063"/>
                  <a:pt x="700697" y="669063"/>
                  <a:pt x="680800" y="692120"/>
                </a:cubicBezTo>
                <a:cubicBezTo>
                  <a:pt x="680800" y="692120"/>
                  <a:pt x="680800" y="692120"/>
                  <a:pt x="679754" y="691072"/>
                </a:cubicBezTo>
                <a:cubicBezTo>
                  <a:pt x="680800" y="688976"/>
                  <a:pt x="681848" y="687929"/>
                  <a:pt x="681848" y="685832"/>
                </a:cubicBezTo>
                <a:cubicBezTo>
                  <a:pt x="681848" y="684784"/>
                  <a:pt x="679754" y="682688"/>
                  <a:pt x="677659" y="680592"/>
                </a:cubicBezTo>
                <a:cubicBezTo>
                  <a:pt x="677659" y="680592"/>
                  <a:pt x="677659" y="680592"/>
                  <a:pt x="651480" y="658583"/>
                </a:cubicBezTo>
                <a:cubicBezTo>
                  <a:pt x="649385" y="656487"/>
                  <a:pt x="647291" y="656487"/>
                  <a:pt x="646245" y="656487"/>
                </a:cubicBezTo>
                <a:cubicBezTo>
                  <a:pt x="645196" y="656487"/>
                  <a:pt x="643103" y="657535"/>
                  <a:pt x="641008" y="658583"/>
                </a:cubicBezTo>
                <a:cubicBezTo>
                  <a:pt x="641008" y="658583"/>
                  <a:pt x="641008" y="658583"/>
                  <a:pt x="639961" y="657535"/>
                </a:cubicBezTo>
                <a:cubicBezTo>
                  <a:pt x="639961" y="657535"/>
                  <a:pt x="639961" y="657535"/>
                  <a:pt x="658810" y="634478"/>
                </a:cubicBezTo>
                <a:cubicBezTo>
                  <a:pt x="664046" y="629238"/>
                  <a:pt x="668235" y="626093"/>
                  <a:pt x="672423" y="625046"/>
                </a:cubicBezTo>
                <a:close/>
                <a:moveTo>
                  <a:pt x="702791" y="568452"/>
                </a:moveTo>
                <a:cubicBezTo>
                  <a:pt x="718499" y="576837"/>
                  <a:pt x="718499" y="576837"/>
                  <a:pt x="718499" y="576837"/>
                </a:cubicBezTo>
                <a:cubicBezTo>
                  <a:pt x="717452" y="578932"/>
                  <a:pt x="717452" y="578932"/>
                  <a:pt x="717452" y="578932"/>
                </a:cubicBezTo>
                <a:cubicBezTo>
                  <a:pt x="713262" y="576837"/>
                  <a:pt x="709074" y="576837"/>
                  <a:pt x="705933" y="578932"/>
                </a:cubicBezTo>
                <a:cubicBezTo>
                  <a:pt x="701744" y="579980"/>
                  <a:pt x="698603" y="583126"/>
                  <a:pt x="696507" y="587317"/>
                </a:cubicBezTo>
                <a:cubicBezTo>
                  <a:pt x="695461" y="589413"/>
                  <a:pt x="695461" y="591509"/>
                  <a:pt x="695461" y="593606"/>
                </a:cubicBezTo>
                <a:cubicBezTo>
                  <a:pt x="695461" y="595701"/>
                  <a:pt x="696507" y="596749"/>
                  <a:pt x="698603" y="597797"/>
                </a:cubicBezTo>
                <a:cubicBezTo>
                  <a:pt x="700697" y="598844"/>
                  <a:pt x="704886" y="597797"/>
                  <a:pt x="711170" y="593606"/>
                </a:cubicBezTo>
                <a:cubicBezTo>
                  <a:pt x="711170" y="592557"/>
                  <a:pt x="711170" y="592557"/>
                  <a:pt x="711170" y="592557"/>
                </a:cubicBezTo>
                <a:cubicBezTo>
                  <a:pt x="715358" y="589413"/>
                  <a:pt x="718499" y="587317"/>
                  <a:pt x="720593" y="586269"/>
                </a:cubicBezTo>
                <a:cubicBezTo>
                  <a:pt x="722688" y="584173"/>
                  <a:pt x="724781" y="584173"/>
                  <a:pt x="725829" y="583126"/>
                </a:cubicBezTo>
                <a:cubicBezTo>
                  <a:pt x="727925" y="583126"/>
                  <a:pt x="730018" y="583126"/>
                  <a:pt x="732112" y="583126"/>
                </a:cubicBezTo>
                <a:cubicBezTo>
                  <a:pt x="734207" y="583126"/>
                  <a:pt x="736302" y="584173"/>
                  <a:pt x="738396" y="585221"/>
                </a:cubicBezTo>
                <a:cubicBezTo>
                  <a:pt x="742584" y="587317"/>
                  <a:pt x="745726" y="591509"/>
                  <a:pt x="746773" y="596749"/>
                </a:cubicBezTo>
                <a:cubicBezTo>
                  <a:pt x="747820" y="600941"/>
                  <a:pt x="746773" y="606181"/>
                  <a:pt x="743631" y="612469"/>
                </a:cubicBezTo>
                <a:cubicBezTo>
                  <a:pt x="741536" y="614566"/>
                  <a:pt x="739444" y="617710"/>
                  <a:pt x="736302" y="620853"/>
                </a:cubicBezTo>
                <a:cubicBezTo>
                  <a:pt x="734207" y="622950"/>
                  <a:pt x="732112" y="625046"/>
                  <a:pt x="732112" y="625046"/>
                </a:cubicBezTo>
                <a:cubicBezTo>
                  <a:pt x="732112" y="626093"/>
                  <a:pt x="732112" y="627143"/>
                  <a:pt x="732112" y="627143"/>
                </a:cubicBezTo>
                <a:cubicBezTo>
                  <a:pt x="732112" y="628190"/>
                  <a:pt x="733160" y="629238"/>
                  <a:pt x="734207" y="629238"/>
                </a:cubicBezTo>
                <a:cubicBezTo>
                  <a:pt x="733160" y="631334"/>
                  <a:pt x="733160" y="631334"/>
                  <a:pt x="733160" y="631334"/>
                </a:cubicBezTo>
                <a:cubicBezTo>
                  <a:pt x="715358" y="621902"/>
                  <a:pt x="715358" y="621902"/>
                  <a:pt x="715358" y="621902"/>
                </a:cubicBezTo>
                <a:cubicBezTo>
                  <a:pt x="716404" y="619806"/>
                  <a:pt x="716404" y="619806"/>
                  <a:pt x="716404" y="619806"/>
                </a:cubicBezTo>
                <a:cubicBezTo>
                  <a:pt x="720593" y="621902"/>
                  <a:pt x="724781" y="621902"/>
                  <a:pt x="730018" y="620853"/>
                </a:cubicBezTo>
                <a:cubicBezTo>
                  <a:pt x="734207" y="618758"/>
                  <a:pt x="737348" y="615613"/>
                  <a:pt x="739444" y="611421"/>
                </a:cubicBezTo>
                <a:cubicBezTo>
                  <a:pt x="741536" y="609324"/>
                  <a:pt x="741536" y="606181"/>
                  <a:pt x="741536" y="604084"/>
                </a:cubicBezTo>
                <a:cubicBezTo>
                  <a:pt x="741536" y="601989"/>
                  <a:pt x="740490" y="599893"/>
                  <a:pt x="738396" y="598844"/>
                </a:cubicBezTo>
                <a:cubicBezTo>
                  <a:pt x="735254" y="597797"/>
                  <a:pt x="730018" y="599893"/>
                  <a:pt x="722688" y="605133"/>
                </a:cubicBezTo>
                <a:cubicBezTo>
                  <a:pt x="721641" y="605133"/>
                  <a:pt x="721641" y="605133"/>
                  <a:pt x="721641" y="605133"/>
                </a:cubicBezTo>
                <a:cubicBezTo>
                  <a:pt x="721641" y="606181"/>
                  <a:pt x="720593" y="606181"/>
                  <a:pt x="719546" y="607229"/>
                </a:cubicBezTo>
                <a:cubicBezTo>
                  <a:pt x="714310" y="611421"/>
                  <a:pt x="710122" y="613518"/>
                  <a:pt x="706980" y="613518"/>
                </a:cubicBezTo>
                <a:cubicBezTo>
                  <a:pt x="705933" y="614566"/>
                  <a:pt x="703838" y="614566"/>
                  <a:pt x="702791" y="613518"/>
                </a:cubicBezTo>
                <a:cubicBezTo>
                  <a:pt x="700697" y="613518"/>
                  <a:pt x="699651" y="613518"/>
                  <a:pt x="698603" y="612469"/>
                </a:cubicBezTo>
                <a:cubicBezTo>
                  <a:pt x="694414" y="610373"/>
                  <a:pt x="691272" y="606181"/>
                  <a:pt x="690225" y="600941"/>
                </a:cubicBezTo>
                <a:cubicBezTo>
                  <a:pt x="689178" y="596749"/>
                  <a:pt x="690225" y="591509"/>
                  <a:pt x="693367" y="586269"/>
                </a:cubicBezTo>
                <a:cubicBezTo>
                  <a:pt x="694414" y="583126"/>
                  <a:pt x="696507" y="581029"/>
                  <a:pt x="699651" y="578932"/>
                </a:cubicBezTo>
                <a:cubicBezTo>
                  <a:pt x="702791" y="575788"/>
                  <a:pt x="703838" y="574740"/>
                  <a:pt x="703838" y="574740"/>
                </a:cubicBezTo>
                <a:cubicBezTo>
                  <a:pt x="704886" y="573692"/>
                  <a:pt x="704886" y="572644"/>
                  <a:pt x="703838" y="572644"/>
                </a:cubicBezTo>
                <a:cubicBezTo>
                  <a:pt x="703838" y="571597"/>
                  <a:pt x="702791" y="571597"/>
                  <a:pt x="701744" y="570547"/>
                </a:cubicBezTo>
                <a:cubicBezTo>
                  <a:pt x="702791" y="568452"/>
                  <a:pt x="702791" y="568452"/>
                  <a:pt x="702791" y="568452"/>
                </a:cubicBezTo>
                <a:close/>
                <a:moveTo>
                  <a:pt x="139407" y="565307"/>
                </a:moveTo>
                <a:cubicBezTo>
                  <a:pt x="139407" y="565307"/>
                  <a:pt x="139407" y="565307"/>
                  <a:pt x="155115" y="590461"/>
                </a:cubicBezTo>
                <a:cubicBezTo>
                  <a:pt x="155115" y="590461"/>
                  <a:pt x="155115" y="590461"/>
                  <a:pt x="154068" y="591509"/>
                </a:cubicBezTo>
                <a:cubicBezTo>
                  <a:pt x="151973" y="589413"/>
                  <a:pt x="150926" y="588366"/>
                  <a:pt x="148833" y="588366"/>
                </a:cubicBezTo>
                <a:cubicBezTo>
                  <a:pt x="147785" y="588366"/>
                  <a:pt x="145691" y="588366"/>
                  <a:pt x="143596" y="590461"/>
                </a:cubicBezTo>
                <a:cubicBezTo>
                  <a:pt x="143596" y="590461"/>
                  <a:pt x="143596" y="590461"/>
                  <a:pt x="131030" y="597797"/>
                </a:cubicBezTo>
                <a:cubicBezTo>
                  <a:pt x="131030" y="597797"/>
                  <a:pt x="131030" y="597797"/>
                  <a:pt x="140454" y="611421"/>
                </a:cubicBezTo>
                <a:cubicBezTo>
                  <a:pt x="140454" y="611421"/>
                  <a:pt x="140454" y="611421"/>
                  <a:pt x="151973" y="604084"/>
                </a:cubicBezTo>
                <a:cubicBezTo>
                  <a:pt x="154068" y="603037"/>
                  <a:pt x="156162" y="600941"/>
                  <a:pt x="156162" y="599893"/>
                </a:cubicBezTo>
                <a:cubicBezTo>
                  <a:pt x="157209" y="597797"/>
                  <a:pt x="156162" y="596749"/>
                  <a:pt x="155115" y="594653"/>
                </a:cubicBezTo>
                <a:cubicBezTo>
                  <a:pt x="155115" y="594653"/>
                  <a:pt x="155115" y="594653"/>
                  <a:pt x="157209" y="593606"/>
                </a:cubicBezTo>
                <a:cubicBezTo>
                  <a:pt x="157209" y="593606"/>
                  <a:pt x="157209" y="593606"/>
                  <a:pt x="172917" y="618758"/>
                </a:cubicBezTo>
                <a:cubicBezTo>
                  <a:pt x="172917" y="618758"/>
                  <a:pt x="172917" y="618758"/>
                  <a:pt x="170823" y="619806"/>
                </a:cubicBezTo>
                <a:cubicBezTo>
                  <a:pt x="169776" y="617710"/>
                  <a:pt x="168728" y="616662"/>
                  <a:pt x="166634" y="616662"/>
                </a:cubicBezTo>
                <a:cubicBezTo>
                  <a:pt x="165586" y="616662"/>
                  <a:pt x="163492" y="616662"/>
                  <a:pt x="161398" y="618758"/>
                </a:cubicBezTo>
                <a:cubicBezTo>
                  <a:pt x="161398" y="618758"/>
                  <a:pt x="161398" y="618758"/>
                  <a:pt x="132077" y="636574"/>
                </a:cubicBezTo>
                <a:cubicBezTo>
                  <a:pt x="129983" y="638670"/>
                  <a:pt x="127888" y="639718"/>
                  <a:pt x="127888" y="640766"/>
                </a:cubicBezTo>
                <a:cubicBezTo>
                  <a:pt x="126841" y="642863"/>
                  <a:pt x="127888" y="644958"/>
                  <a:pt x="128935" y="647055"/>
                </a:cubicBezTo>
                <a:cubicBezTo>
                  <a:pt x="128935" y="647055"/>
                  <a:pt x="128935" y="647055"/>
                  <a:pt x="126841" y="648103"/>
                </a:cubicBezTo>
                <a:cubicBezTo>
                  <a:pt x="126841" y="648103"/>
                  <a:pt x="126841" y="648103"/>
                  <a:pt x="111133" y="621902"/>
                </a:cubicBezTo>
                <a:cubicBezTo>
                  <a:pt x="111133" y="621902"/>
                  <a:pt x="111133" y="621902"/>
                  <a:pt x="113228" y="620853"/>
                </a:cubicBezTo>
                <a:cubicBezTo>
                  <a:pt x="114275" y="622950"/>
                  <a:pt x="115322" y="623998"/>
                  <a:pt x="117417" y="623998"/>
                </a:cubicBezTo>
                <a:cubicBezTo>
                  <a:pt x="118464" y="623998"/>
                  <a:pt x="120559" y="623998"/>
                  <a:pt x="122652" y="622950"/>
                </a:cubicBezTo>
                <a:cubicBezTo>
                  <a:pt x="122652" y="622950"/>
                  <a:pt x="122652" y="622950"/>
                  <a:pt x="136266" y="613518"/>
                </a:cubicBezTo>
                <a:cubicBezTo>
                  <a:pt x="136266" y="613518"/>
                  <a:pt x="136266" y="613518"/>
                  <a:pt x="127888" y="599893"/>
                </a:cubicBezTo>
                <a:cubicBezTo>
                  <a:pt x="127888" y="599893"/>
                  <a:pt x="127888" y="599893"/>
                  <a:pt x="114275" y="608277"/>
                </a:cubicBezTo>
                <a:cubicBezTo>
                  <a:pt x="112180" y="610373"/>
                  <a:pt x="110086" y="611421"/>
                  <a:pt x="110086" y="612469"/>
                </a:cubicBezTo>
                <a:cubicBezTo>
                  <a:pt x="110086" y="614566"/>
                  <a:pt x="110086" y="616662"/>
                  <a:pt x="111133" y="618758"/>
                </a:cubicBezTo>
                <a:cubicBezTo>
                  <a:pt x="111133" y="618758"/>
                  <a:pt x="111133" y="618758"/>
                  <a:pt x="110086" y="619806"/>
                </a:cubicBezTo>
                <a:cubicBezTo>
                  <a:pt x="110086" y="619806"/>
                  <a:pt x="110086" y="619806"/>
                  <a:pt x="93331" y="593606"/>
                </a:cubicBezTo>
                <a:cubicBezTo>
                  <a:pt x="93331" y="593606"/>
                  <a:pt x="93331" y="593606"/>
                  <a:pt x="95427" y="592557"/>
                </a:cubicBezTo>
                <a:cubicBezTo>
                  <a:pt x="96473" y="594653"/>
                  <a:pt x="97519" y="595701"/>
                  <a:pt x="99614" y="595701"/>
                </a:cubicBezTo>
                <a:cubicBezTo>
                  <a:pt x="100661" y="596749"/>
                  <a:pt x="102756" y="595701"/>
                  <a:pt x="105896" y="594653"/>
                </a:cubicBezTo>
                <a:cubicBezTo>
                  <a:pt x="105896" y="594653"/>
                  <a:pt x="105896" y="594653"/>
                  <a:pt x="134170" y="575788"/>
                </a:cubicBezTo>
                <a:cubicBezTo>
                  <a:pt x="137312" y="574740"/>
                  <a:pt x="138360" y="572644"/>
                  <a:pt x="138360" y="571597"/>
                </a:cubicBezTo>
                <a:cubicBezTo>
                  <a:pt x="139407" y="570547"/>
                  <a:pt x="138360" y="568452"/>
                  <a:pt x="137312" y="566356"/>
                </a:cubicBezTo>
                <a:cubicBezTo>
                  <a:pt x="137312" y="566356"/>
                  <a:pt x="137312" y="566356"/>
                  <a:pt x="139407" y="565307"/>
                </a:cubicBezTo>
                <a:close/>
                <a:moveTo>
                  <a:pt x="722688" y="526531"/>
                </a:moveTo>
                <a:cubicBezTo>
                  <a:pt x="722688" y="526531"/>
                  <a:pt x="722688" y="526531"/>
                  <a:pt x="723735" y="527580"/>
                </a:cubicBezTo>
                <a:cubicBezTo>
                  <a:pt x="723735" y="529675"/>
                  <a:pt x="723735" y="531771"/>
                  <a:pt x="723735" y="532820"/>
                </a:cubicBezTo>
                <a:cubicBezTo>
                  <a:pt x="724781" y="533867"/>
                  <a:pt x="725829" y="534915"/>
                  <a:pt x="728971" y="535963"/>
                </a:cubicBezTo>
                <a:cubicBezTo>
                  <a:pt x="728971" y="535963"/>
                  <a:pt x="728971" y="535963"/>
                  <a:pt x="761434" y="548540"/>
                </a:cubicBezTo>
                <a:cubicBezTo>
                  <a:pt x="763528" y="549587"/>
                  <a:pt x="765622" y="549587"/>
                  <a:pt x="766669" y="549587"/>
                </a:cubicBezTo>
                <a:cubicBezTo>
                  <a:pt x="768764" y="548540"/>
                  <a:pt x="769811" y="547491"/>
                  <a:pt x="770858" y="545395"/>
                </a:cubicBezTo>
                <a:cubicBezTo>
                  <a:pt x="770858" y="545395"/>
                  <a:pt x="770858" y="545395"/>
                  <a:pt x="772952" y="545395"/>
                </a:cubicBezTo>
                <a:cubicBezTo>
                  <a:pt x="772952" y="545395"/>
                  <a:pt x="772952" y="545395"/>
                  <a:pt x="761434" y="574740"/>
                </a:cubicBezTo>
                <a:cubicBezTo>
                  <a:pt x="761434" y="574740"/>
                  <a:pt x="761434" y="574740"/>
                  <a:pt x="759339" y="573692"/>
                </a:cubicBezTo>
                <a:cubicBezTo>
                  <a:pt x="760386" y="571597"/>
                  <a:pt x="760386" y="569500"/>
                  <a:pt x="760386" y="567404"/>
                </a:cubicBezTo>
                <a:cubicBezTo>
                  <a:pt x="759339" y="566356"/>
                  <a:pt x="757245" y="565307"/>
                  <a:pt x="755150" y="564260"/>
                </a:cubicBezTo>
                <a:cubicBezTo>
                  <a:pt x="755150" y="564260"/>
                  <a:pt x="755150" y="564260"/>
                  <a:pt x="722688" y="551684"/>
                </a:cubicBezTo>
                <a:cubicBezTo>
                  <a:pt x="720593" y="550636"/>
                  <a:pt x="718499" y="550636"/>
                  <a:pt x="716404" y="551684"/>
                </a:cubicBezTo>
                <a:cubicBezTo>
                  <a:pt x="715358" y="551684"/>
                  <a:pt x="714310" y="553780"/>
                  <a:pt x="713262" y="555876"/>
                </a:cubicBezTo>
                <a:cubicBezTo>
                  <a:pt x="713262" y="555876"/>
                  <a:pt x="713262" y="555876"/>
                  <a:pt x="711170" y="554827"/>
                </a:cubicBezTo>
                <a:cubicBezTo>
                  <a:pt x="711170" y="554827"/>
                  <a:pt x="711170" y="554827"/>
                  <a:pt x="722688" y="526531"/>
                </a:cubicBezTo>
                <a:close/>
                <a:moveTo>
                  <a:pt x="94378" y="519195"/>
                </a:moveTo>
                <a:cubicBezTo>
                  <a:pt x="102756" y="516051"/>
                  <a:pt x="109038" y="517100"/>
                  <a:pt x="116369" y="520243"/>
                </a:cubicBezTo>
                <a:cubicBezTo>
                  <a:pt x="122652" y="523387"/>
                  <a:pt x="126841" y="528627"/>
                  <a:pt x="129983" y="537011"/>
                </a:cubicBezTo>
                <a:cubicBezTo>
                  <a:pt x="131030" y="540155"/>
                  <a:pt x="131030" y="543298"/>
                  <a:pt x="131030" y="547491"/>
                </a:cubicBezTo>
                <a:cubicBezTo>
                  <a:pt x="131030" y="550636"/>
                  <a:pt x="131030" y="552732"/>
                  <a:pt x="131030" y="552732"/>
                </a:cubicBezTo>
                <a:cubicBezTo>
                  <a:pt x="131030" y="553780"/>
                  <a:pt x="132077" y="553780"/>
                  <a:pt x="132077" y="553780"/>
                </a:cubicBezTo>
                <a:cubicBezTo>
                  <a:pt x="133124" y="554827"/>
                  <a:pt x="134170" y="554827"/>
                  <a:pt x="135219" y="554827"/>
                </a:cubicBezTo>
                <a:cubicBezTo>
                  <a:pt x="135219" y="556924"/>
                  <a:pt x="135219" y="556924"/>
                  <a:pt x="135219" y="556924"/>
                </a:cubicBezTo>
                <a:cubicBezTo>
                  <a:pt x="119511" y="562164"/>
                  <a:pt x="119511" y="562164"/>
                  <a:pt x="119511" y="562164"/>
                </a:cubicBezTo>
                <a:cubicBezTo>
                  <a:pt x="118464" y="560067"/>
                  <a:pt x="118464" y="560067"/>
                  <a:pt x="118464" y="560067"/>
                </a:cubicBezTo>
                <a:cubicBezTo>
                  <a:pt x="122652" y="557972"/>
                  <a:pt x="124747" y="554827"/>
                  <a:pt x="126841" y="551684"/>
                </a:cubicBezTo>
                <a:cubicBezTo>
                  <a:pt x="127888" y="549587"/>
                  <a:pt x="127888" y="545395"/>
                  <a:pt x="126841" y="542251"/>
                </a:cubicBezTo>
                <a:cubicBezTo>
                  <a:pt x="125793" y="538060"/>
                  <a:pt x="122652" y="534915"/>
                  <a:pt x="118464" y="533867"/>
                </a:cubicBezTo>
                <a:cubicBezTo>
                  <a:pt x="113228" y="532820"/>
                  <a:pt x="107992" y="533867"/>
                  <a:pt x="100661" y="535963"/>
                </a:cubicBezTo>
                <a:cubicBezTo>
                  <a:pt x="93331" y="538060"/>
                  <a:pt x="87048" y="541203"/>
                  <a:pt x="83908" y="544347"/>
                </a:cubicBezTo>
                <a:cubicBezTo>
                  <a:pt x="80764" y="548540"/>
                  <a:pt x="79718" y="552732"/>
                  <a:pt x="81812" y="556924"/>
                </a:cubicBezTo>
                <a:cubicBezTo>
                  <a:pt x="82859" y="559020"/>
                  <a:pt x="83908" y="562164"/>
                  <a:pt x="87048" y="564260"/>
                </a:cubicBezTo>
                <a:cubicBezTo>
                  <a:pt x="89143" y="566356"/>
                  <a:pt x="92285" y="567404"/>
                  <a:pt x="95427" y="568452"/>
                </a:cubicBezTo>
                <a:cubicBezTo>
                  <a:pt x="94378" y="571597"/>
                  <a:pt x="94378" y="571597"/>
                  <a:pt x="94378" y="571597"/>
                </a:cubicBezTo>
                <a:cubicBezTo>
                  <a:pt x="90190" y="570547"/>
                  <a:pt x="86001" y="568452"/>
                  <a:pt x="82859" y="565307"/>
                </a:cubicBezTo>
                <a:cubicBezTo>
                  <a:pt x="79718" y="562164"/>
                  <a:pt x="76576" y="557972"/>
                  <a:pt x="75529" y="553780"/>
                </a:cubicBezTo>
                <a:cubicBezTo>
                  <a:pt x="74482" y="549587"/>
                  <a:pt x="73435" y="546443"/>
                  <a:pt x="74482" y="543298"/>
                </a:cubicBezTo>
                <a:cubicBezTo>
                  <a:pt x="74482" y="540155"/>
                  <a:pt x="75529" y="537011"/>
                  <a:pt x="76576" y="533867"/>
                </a:cubicBezTo>
                <a:cubicBezTo>
                  <a:pt x="78671" y="529675"/>
                  <a:pt x="80764" y="527580"/>
                  <a:pt x="83908" y="524435"/>
                </a:cubicBezTo>
                <a:cubicBezTo>
                  <a:pt x="87048" y="522340"/>
                  <a:pt x="90190" y="520243"/>
                  <a:pt x="94378" y="519195"/>
                </a:cubicBezTo>
                <a:close/>
                <a:moveTo>
                  <a:pt x="107992" y="467841"/>
                </a:moveTo>
                <a:cubicBezTo>
                  <a:pt x="110086" y="467841"/>
                  <a:pt x="110086" y="467841"/>
                  <a:pt x="110086" y="467841"/>
                </a:cubicBezTo>
                <a:cubicBezTo>
                  <a:pt x="115322" y="498234"/>
                  <a:pt x="115322" y="498234"/>
                  <a:pt x="115322" y="498234"/>
                </a:cubicBezTo>
                <a:cubicBezTo>
                  <a:pt x="113228" y="498234"/>
                  <a:pt x="113228" y="498234"/>
                  <a:pt x="113228" y="498234"/>
                </a:cubicBezTo>
                <a:cubicBezTo>
                  <a:pt x="113228" y="495090"/>
                  <a:pt x="112180" y="494041"/>
                  <a:pt x="110086" y="492994"/>
                </a:cubicBezTo>
                <a:cubicBezTo>
                  <a:pt x="109038" y="491946"/>
                  <a:pt x="106945" y="491946"/>
                  <a:pt x="104850" y="492994"/>
                </a:cubicBezTo>
                <a:cubicBezTo>
                  <a:pt x="70293" y="498234"/>
                  <a:pt x="70293" y="498234"/>
                  <a:pt x="70293" y="498234"/>
                </a:cubicBezTo>
                <a:cubicBezTo>
                  <a:pt x="68199" y="499281"/>
                  <a:pt x="66105" y="500330"/>
                  <a:pt x="65057" y="501378"/>
                </a:cubicBezTo>
                <a:cubicBezTo>
                  <a:pt x="64011" y="502426"/>
                  <a:pt x="64011" y="504521"/>
                  <a:pt x="64011" y="506618"/>
                </a:cubicBezTo>
                <a:cubicBezTo>
                  <a:pt x="61916" y="506618"/>
                  <a:pt x="61916" y="506618"/>
                  <a:pt x="61916" y="506618"/>
                </a:cubicBezTo>
                <a:cubicBezTo>
                  <a:pt x="56680" y="477274"/>
                  <a:pt x="56680" y="477274"/>
                  <a:pt x="56680" y="477274"/>
                </a:cubicBezTo>
                <a:cubicBezTo>
                  <a:pt x="58774" y="476225"/>
                  <a:pt x="58774" y="476225"/>
                  <a:pt x="58774" y="476225"/>
                </a:cubicBezTo>
                <a:cubicBezTo>
                  <a:pt x="59821" y="479369"/>
                  <a:pt x="59821" y="480417"/>
                  <a:pt x="61916" y="481465"/>
                </a:cubicBezTo>
                <a:cubicBezTo>
                  <a:pt x="62963" y="482512"/>
                  <a:pt x="65057" y="482512"/>
                  <a:pt x="68199" y="482512"/>
                </a:cubicBezTo>
                <a:cubicBezTo>
                  <a:pt x="101709" y="476225"/>
                  <a:pt x="101709" y="476225"/>
                  <a:pt x="101709" y="476225"/>
                </a:cubicBezTo>
                <a:cubicBezTo>
                  <a:pt x="103803" y="475177"/>
                  <a:pt x="105896" y="475177"/>
                  <a:pt x="106945" y="473081"/>
                </a:cubicBezTo>
                <a:cubicBezTo>
                  <a:pt x="107992" y="472034"/>
                  <a:pt x="107992" y="469937"/>
                  <a:pt x="107992" y="467841"/>
                </a:cubicBezTo>
                <a:close/>
                <a:moveTo>
                  <a:pt x="738396" y="465745"/>
                </a:moveTo>
                <a:cubicBezTo>
                  <a:pt x="752009" y="468889"/>
                  <a:pt x="752009" y="468889"/>
                  <a:pt x="752009" y="468889"/>
                </a:cubicBezTo>
                <a:cubicBezTo>
                  <a:pt x="750962" y="470985"/>
                  <a:pt x="750962" y="470985"/>
                  <a:pt x="750962" y="470985"/>
                </a:cubicBezTo>
                <a:cubicBezTo>
                  <a:pt x="747820" y="470985"/>
                  <a:pt x="744678" y="470985"/>
                  <a:pt x="742584" y="472034"/>
                </a:cubicBezTo>
                <a:cubicBezTo>
                  <a:pt x="740490" y="473081"/>
                  <a:pt x="739444" y="476225"/>
                  <a:pt x="738396" y="479369"/>
                </a:cubicBezTo>
                <a:cubicBezTo>
                  <a:pt x="737348" y="482512"/>
                  <a:pt x="737348" y="482512"/>
                  <a:pt x="737348" y="482512"/>
                </a:cubicBezTo>
                <a:cubicBezTo>
                  <a:pt x="777141" y="491946"/>
                  <a:pt x="777141" y="491946"/>
                  <a:pt x="777141" y="491946"/>
                </a:cubicBezTo>
                <a:cubicBezTo>
                  <a:pt x="780283" y="492994"/>
                  <a:pt x="782377" y="492994"/>
                  <a:pt x="783424" y="491946"/>
                </a:cubicBezTo>
                <a:cubicBezTo>
                  <a:pt x="784471" y="490898"/>
                  <a:pt x="785519" y="489850"/>
                  <a:pt x="786566" y="486706"/>
                </a:cubicBezTo>
                <a:cubicBezTo>
                  <a:pt x="788660" y="487754"/>
                  <a:pt x="788660" y="487754"/>
                  <a:pt x="788660" y="487754"/>
                </a:cubicBezTo>
                <a:cubicBezTo>
                  <a:pt x="781329" y="517100"/>
                  <a:pt x="781329" y="517100"/>
                  <a:pt x="781329" y="517100"/>
                </a:cubicBezTo>
                <a:cubicBezTo>
                  <a:pt x="779236" y="517100"/>
                  <a:pt x="779236" y="517100"/>
                  <a:pt x="779236" y="517100"/>
                </a:cubicBezTo>
                <a:cubicBezTo>
                  <a:pt x="780283" y="513954"/>
                  <a:pt x="780283" y="512906"/>
                  <a:pt x="779236" y="510811"/>
                </a:cubicBezTo>
                <a:cubicBezTo>
                  <a:pt x="778187" y="509761"/>
                  <a:pt x="776094" y="508714"/>
                  <a:pt x="774000" y="508714"/>
                </a:cubicBezTo>
                <a:cubicBezTo>
                  <a:pt x="734207" y="499281"/>
                  <a:pt x="734207" y="499281"/>
                  <a:pt x="734207" y="499281"/>
                </a:cubicBezTo>
                <a:cubicBezTo>
                  <a:pt x="733160" y="502426"/>
                  <a:pt x="733160" y="502426"/>
                  <a:pt x="733160" y="502426"/>
                </a:cubicBezTo>
                <a:cubicBezTo>
                  <a:pt x="732112" y="506618"/>
                  <a:pt x="733160" y="508714"/>
                  <a:pt x="734207" y="510811"/>
                </a:cubicBezTo>
                <a:cubicBezTo>
                  <a:pt x="735254" y="512906"/>
                  <a:pt x="737348" y="515002"/>
                  <a:pt x="740490" y="516051"/>
                </a:cubicBezTo>
                <a:cubicBezTo>
                  <a:pt x="740490" y="518147"/>
                  <a:pt x="740490" y="518147"/>
                  <a:pt x="740490" y="518147"/>
                </a:cubicBezTo>
                <a:cubicBezTo>
                  <a:pt x="726876" y="515002"/>
                  <a:pt x="726876" y="515002"/>
                  <a:pt x="726876" y="515002"/>
                </a:cubicBezTo>
                <a:cubicBezTo>
                  <a:pt x="738396" y="465745"/>
                  <a:pt x="738396" y="465745"/>
                  <a:pt x="738396" y="465745"/>
                </a:cubicBezTo>
                <a:close/>
                <a:moveTo>
                  <a:pt x="51444" y="412295"/>
                </a:moveTo>
                <a:cubicBezTo>
                  <a:pt x="71340" y="412295"/>
                  <a:pt x="71340" y="412295"/>
                  <a:pt x="71340" y="412295"/>
                </a:cubicBezTo>
                <a:cubicBezTo>
                  <a:pt x="71340" y="414391"/>
                  <a:pt x="71340" y="414391"/>
                  <a:pt x="71340" y="414391"/>
                </a:cubicBezTo>
                <a:cubicBezTo>
                  <a:pt x="67153" y="415439"/>
                  <a:pt x="62963" y="417535"/>
                  <a:pt x="59821" y="420680"/>
                </a:cubicBezTo>
                <a:cubicBezTo>
                  <a:pt x="56680" y="424872"/>
                  <a:pt x="55634" y="429064"/>
                  <a:pt x="55634" y="433255"/>
                </a:cubicBezTo>
                <a:cubicBezTo>
                  <a:pt x="55634" y="436400"/>
                  <a:pt x="56680" y="439544"/>
                  <a:pt x="57727" y="440592"/>
                </a:cubicBezTo>
                <a:cubicBezTo>
                  <a:pt x="58774" y="442688"/>
                  <a:pt x="60869" y="443735"/>
                  <a:pt x="62963" y="443735"/>
                </a:cubicBezTo>
                <a:cubicBezTo>
                  <a:pt x="66105" y="443735"/>
                  <a:pt x="70293" y="439544"/>
                  <a:pt x="73435" y="430112"/>
                </a:cubicBezTo>
                <a:cubicBezTo>
                  <a:pt x="74482" y="429064"/>
                  <a:pt x="74482" y="429064"/>
                  <a:pt x="74482" y="428015"/>
                </a:cubicBezTo>
                <a:cubicBezTo>
                  <a:pt x="77624" y="421728"/>
                  <a:pt x="79718" y="417535"/>
                  <a:pt x="82859" y="415439"/>
                </a:cubicBezTo>
                <a:cubicBezTo>
                  <a:pt x="83908" y="414391"/>
                  <a:pt x="84954" y="413343"/>
                  <a:pt x="87048" y="413343"/>
                </a:cubicBezTo>
                <a:cubicBezTo>
                  <a:pt x="88095" y="412295"/>
                  <a:pt x="89143" y="412295"/>
                  <a:pt x="91237" y="412295"/>
                </a:cubicBezTo>
                <a:cubicBezTo>
                  <a:pt x="96473" y="412295"/>
                  <a:pt x="100661" y="414391"/>
                  <a:pt x="103803" y="417535"/>
                </a:cubicBezTo>
                <a:cubicBezTo>
                  <a:pt x="106945" y="421728"/>
                  <a:pt x="109038" y="425920"/>
                  <a:pt x="109038" y="432208"/>
                </a:cubicBezTo>
                <a:cubicBezTo>
                  <a:pt x="109038" y="435352"/>
                  <a:pt x="107992" y="438495"/>
                  <a:pt x="106945" y="442688"/>
                </a:cubicBezTo>
                <a:cubicBezTo>
                  <a:pt x="105896" y="445832"/>
                  <a:pt x="104850" y="447928"/>
                  <a:pt x="104850" y="447928"/>
                </a:cubicBezTo>
                <a:cubicBezTo>
                  <a:pt x="104850" y="448975"/>
                  <a:pt x="105896" y="448975"/>
                  <a:pt x="105896" y="450024"/>
                </a:cubicBezTo>
                <a:cubicBezTo>
                  <a:pt x="106945" y="450024"/>
                  <a:pt x="106945" y="450024"/>
                  <a:pt x="109038" y="450024"/>
                </a:cubicBezTo>
                <a:cubicBezTo>
                  <a:pt x="109038" y="452121"/>
                  <a:pt x="109038" y="452121"/>
                  <a:pt x="109038" y="452121"/>
                </a:cubicBezTo>
                <a:cubicBezTo>
                  <a:pt x="91237" y="453169"/>
                  <a:pt x="91237" y="453169"/>
                  <a:pt x="91237" y="453169"/>
                </a:cubicBezTo>
                <a:cubicBezTo>
                  <a:pt x="91237" y="451074"/>
                  <a:pt x="91237" y="451074"/>
                  <a:pt x="91237" y="451074"/>
                </a:cubicBezTo>
                <a:cubicBezTo>
                  <a:pt x="95427" y="450024"/>
                  <a:pt x="98567" y="447928"/>
                  <a:pt x="101709" y="444784"/>
                </a:cubicBezTo>
                <a:cubicBezTo>
                  <a:pt x="103803" y="441640"/>
                  <a:pt x="104850" y="437448"/>
                  <a:pt x="104850" y="433255"/>
                </a:cubicBezTo>
                <a:cubicBezTo>
                  <a:pt x="104850" y="431160"/>
                  <a:pt x="104850" y="429064"/>
                  <a:pt x="102756" y="426968"/>
                </a:cubicBezTo>
                <a:cubicBezTo>
                  <a:pt x="101709" y="425920"/>
                  <a:pt x="100661" y="424872"/>
                  <a:pt x="98567" y="424872"/>
                </a:cubicBezTo>
                <a:cubicBezTo>
                  <a:pt x="95427" y="424872"/>
                  <a:pt x="92285" y="428015"/>
                  <a:pt x="90190" y="435352"/>
                </a:cubicBezTo>
                <a:cubicBezTo>
                  <a:pt x="89143" y="436400"/>
                  <a:pt x="89143" y="436400"/>
                  <a:pt x="89143" y="436400"/>
                </a:cubicBezTo>
                <a:cubicBezTo>
                  <a:pt x="87048" y="440592"/>
                  <a:pt x="86001" y="444784"/>
                  <a:pt x="84954" y="446880"/>
                </a:cubicBezTo>
                <a:cubicBezTo>
                  <a:pt x="83908" y="447928"/>
                  <a:pt x="82859" y="450024"/>
                  <a:pt x="81812" y="451074"/>
                </a:cubicBezTo>
                <a:cubicBezTo>
                  <a:pt x="79718" y="452121"/>
                  <a:pt x="78671" y="453169"/>
                  <a:pt x="76576" y="454217"/>
                </a:cubicBezTo>
                <a:cubicBezTo>
                  <a:pt x="74482" y="455265"/>
                  <a:pt x="72387" y="455265"/>
                  <a:pt x="70293" y="455265"/>
                </a:cubicBezTo>
                <a:cubicBezTo>
                  <a:pt x="65057" y="455265"/>
                  <a:pt x="60869" y="454217"/>
                  <a:pt x="57727" y="450024"/>
                </a:cubicBezTo>
                <a:cubicBezTo>
                  <a:pt x="53538" y="445832"/>
                  <a:pt x="52490" y="441640"/>
                  <a:pt x="52490" y="435352"/>
                </a:cubicBezTo>
                <a:cubicBezTo>
                  <a:pt x="52490" y="432208"/>
                  <a:pt x="52490" y="428015"/>
                  <a:pt x="53538" y="423824"/>
                </a:cubicBezTo>
                <a:cubicBezTo>
                  <a:pt x="54586" y="420680"/>
                  <a:pt x="55634" y="418583"/>
                  <a:pt x="55634" y="418583"/>
                </a:cubicBezTo>
                <a:cubicBezTo>
                  <a:pt x="55634" y="417535"/>
                  <a:pt x="54586" y="416488"/>
                  <a:pt x="54586" y="415439"/>
                </a:cubicBezTo>
                <a:cubicBezTo>
                  <a:pt x="53538" y="415439"/>
                  <a:pt x="52490" y="415439"/>
                  <a:pt x="51444" y="415439"/>
                </a:cubicBezTo>
                <a:cubicBezTo>
                  <a:pt x="51444" y="412295"/>
                  <a:pt x="51444" y="412295"/>
                  <a:pt x="51444" y="412295"/>
                </a:cubicBezTo>
                <a:close/>
                <a:moveTo>
                  <a:pt x="739444" y="406008"/>
                </a:moveTo>
                <a:cubicBezTo>
                  <a:pt x="741536" y="406008"/>
                  <a:pt x="741536" y="406008"/>
                  <a:pt x="741536" y="406008"/>
                </a:cubicBezTo>
                <a:cubicBezTo>
                  <a:pt x="741536" y="407055"/>
                  <a:pt x="741536" y="407055"/>
                  <a:pt x="741536" y="407055"/>
                </a:cubicBezTo>
                <a:cubicBezTo>
                  <a:pt x="741536" y="407055"/>
                  <a:pt x="741536" y="408103"/>
                  <a:pt x="742584" y="409151"/>
                </a:cubicBezTo>
                <a:cubicBezTo>
                  <a:pt x="742584" y="410199"/>
                  <a:pt x="743631" y="411248"/>
                  <a:pt x="745726" y="412295"/>
                </a:cubicBezTo>
                <a:lnTo>
                  <a:pt x="767718" y="423824"/>
                </a:lnTo>
                <a:cubicBezTo>
                  <a:pt x="783424" y="424872"/>
                  <a:pt x="783424" y="424872"/>
                  <a:pt x="783424" y="424872"/>
                </a:cubicBezTo>
                <a:cubicBezTo>
                  <a:pt x="785519" y="424872"/>
                  <a:pt x="787613" y="423824"/>
                  <a:pt x="788660" y="422775"/>
                </a:cubicBezTo>
                <a:cubicBezTo>
                  <a:pt x="789708" y="421728"/>
                  <a:pt x="790755" y="419631"/>
                  <a:pt x="790755" y="417535"/>
                </a:cubicBezTo>
                <a:cubicBezTo>
                  <a:pt x="792850" y="417535"/>
                  <a:pt x="792850" y="417535"/>
                  <a:pt x="792850" y="417535"/>
                </a:cubicBezTo>
                <a:cubicBezTo>
                  <a:pt x="792850" y="447928"/>
                  <a:pt x="792850" y="447928"/>
                  <a:pt x="792850" y="447928"/>
                </a:cubicBezTo>
                <a:cubicBezTo>
                  <a:pt x="790755" y="447928"/>
                  <a:pt x="790755" y="447928"/>
                  <a:pt x="790755" y="447928"/>
                </a:cubicBezTo>
                <a:cubicBezTo>
                  <a:pt x="790755" y="445832"/>
                  <a:pt x="789708" y="443735"/>
                  <a:pt x="788660" y="442688"/>
                </a:cubicBezTo>
                <a:cubicBezTo>
                  <a:pt x="787613" y="441640"/>
                  <a:pt x="785519" y="441640"/>
                  <a:pt x="782377" y="441640"/>
                </a:cubicBezTo>
                <a:cubicBezTo>
                  <a:pt x="770858" y="440592"/>
                  <a:pt x="770858" y="440592"/>
                  <a:pt x="770858" y="440592"/>
                </a:cubicBezTo>
                <a:cubicBezTo>
                  <a:pt x="745726" y="454217"/>
                  <a:pt x="745726" y="454217"/>
                  <a:pt x="745726" y="454217"/>
                </a:cubicBezTo>
                <a:cubicBezTo>
                  <a:pt x="743631" y="455265"/>
                  <a:pt x="742584" y="456314"/>
                  <a:pt x="741536" y="457361"/>
                </a:cubicBezTo>
                <a:cubicBezTo>
                  <a:pt x="740490" y="458409"/>
                  <a:pt x="740490" y="459457"/>
                  <a:pt x="740490" y="461554"/>
                </a:cubicBezTo>
                <a:cubicBezTo>
                  <a:pt x="738396" y="461554"/>
                  <a:pt x="738396" y="461554"/>
                  <a:pt x="738396" y="461554"/>
                </a:cubicBezTo>
                <a:cubicBezTo>
                  <a:pt x="738396" y="433255"/>
                  <a:pt x="738396" y="433255"/>
                  <a:pt x="738396" y="433255"/>
                </a:cubicBezTo>
                <a:cubicBezTo>
                  <a:pt x="740490" y="433255"/>
                  <a:pt x="740490" y="433255"/>
                  <a:pt x="740490" y="433255"/>
                </a:cubicBezTo>
                <a:cubicBezTo>
                  <a:pt x="740490" y="434304"/>
                  <a:pt x="740490" y="435352"/>
                  <a:pt x="741536" y="436400"/>
                </a:cubicBezTo>
                <a:cubicBezTo>
                  <a:pt x="741536" y="436400"/>
                  <a:pt x="742584" y="437448"/>
                  <a:pt x="742584" y="437448"/>
                </a:cubicBezTo>
                <a:cubicBezTo>
                  <a:pt x="743631" y="437448"/>
                  <a:pt x="743631" y="437448"/>
                  <a:pt x="743631" y="437448"/>
                </a:cubicBezTo>
                <a:cubicBezTo>
                  <a:pt x="744678" y="436400"/>
                  <a:pt x="744678" y="436400"/>
                  <a:pt x="744678" y="436400"/>
                </a:cubicBezTo>
                <a:cubicBezTo>
                  <a:pt x="764576" y="426968"/>
                  <a:pt x="764576" y="426968"/>
                  <a:pt x="764576" y="426968"/>
                </a:cubicBezTo>
                <a:cubicBezTo>
                  <a:pt x="746773" y="416488"/>
                  <a:pt x="746773" y="416488"/>
                  <a:pt x="746773" y="416488"/>
                </a:cubicBezTo>
                <a:cubicBezTo>
                  <a:pt x="745726" y="416488"/>
                  <a:pt x="745726" y="416488"/>
                  <a:pt x="745726" y="416488"/>
                </a:cubicBezTo>
                <a:cubicBezTo>
                  <a:pt x="744678" y="415439"/>
                  <a:pt x="744678" y="415439"/>
                  <a:pt x="743631" y="415439"/>
                </a:cubicBezTo>
                <a:cubicBezTo>
                  <a:pt x="742584" y="415439"/>
                  <a:pt x="742584" y="416488"/>
                  <a:pt x="741536" y="417535"/>
                </a:cubicBezTo>
                <a:cubicBezTo>
                  <a:pt x="741536" y="417535"/>
                  <a:pt x="741536" y="419631"/>
                  <a:pt x="741536" y="420680"/>
                </a:cubicBezTo>
                <a:cubicBezTo>
                  <a:pt x="741536" y="421728"/>
                  <a:pt x="741536" y="421728"/>
                  <a:pt x="741536" y="421728"/>
                </a:cubicBezTo>
                <a:cubicBezTo>
                  <a:pt x="739444" y="421728"/>
                  <a:pt x="739444" y="421728"/>
                  <a:pt x="739444" y="421728"/>
                </a:cubicBezTo>
                <a:cubicBezTo>
                  <a:pt x="739444" y="406008"/>
                  <a:pt x="739444" y="406008"/>
                  <a:pt x="739444" y="406008"/>
                </a:cubicBezTo>
                <a:close/>
                <a:moveTo>
                  <a:pt x="2194441" y="383123"/>
                </a:moveTo>
                <a:cubicBezTo>
                  <a:pt x="2197137" y="381878"/>
                  <a:pt x="2201255" y="382140"/>
                  <a:pt x="2207268" y="384762"/>
                </a:cubicBezTo>
                <a:cubicBezTo>
                  <a:pt x="2207268" y="384762"/>
                  <a:pt x="2264785" y="410975"/>
                  <a:pt x="2276288" y="419362"/>
                </a:cubicBezTo>
                <a:cubicBezTo>
                  <a:pt x="2288838" y="427750"/>
                  <a:pt x="2301387" y="462350"/>
                  <a:pt x="2271060" y="472835"/>
                </a:cubicBezTo>
                <a:cubicBezTo>
                  <a:pt x="2240732" y="484368"/>
                  <a:pt x="2206222" y="429847"/>
                  <a:pt x="2195764" y="412022"/>
                </a:cubicBezTo>
                <a:cubicBezTo>
                  <a:pt x="2191059" y="404158"/>
                  <a:pt x="2186352" y="386859"/>
                  <a:pt x="2194441" y="383123"/>
                </a:cubicBezTo>
                <a:close/>
                <a:moveTo>
                  <a:pt x="398271" y="363137"/>
                </a:moveTo>
                <a:cubicBezTo>
                  <a:pt x="413948" y="364185"/>
                  <a:pt x="416038" y="374665"/>
                  <a:pt x="417083" y="386193"/>
                </a:cubicBezTo>
                <a:cubicBezTo>
                  <a:pt x="417083" y="445930"/>
                  <a:pt x="417083" y="505667"/>
                  <a:pt x="417083" y="565404"/>
                </a:cubicBezTo>
                <a:cubicBezTo>
                  <a:pt x="417083" y="565404"/>
                  <a:pt x="417083" y="565404"/>
                  <a:pt x="432759" y="565404"/>
                </a:cubicBezTo>
                <a:cubicBezTo>
                  <a:pt x="432759" y="505667"/>
                  <a:pt x="432759" y="445930"/>
                  <a:pt x="432759" y="386193"/>
                </a:cubicBezTo>
                <a:cubicBezTo>
                  <a:pt x="432759" y="374665"/>
                  <a:pt x="434851" y="364185"/>
                  <a:pt x="450526" y="363137"/>
                </a:cubicBezTo>
                <a:cubicBezTo>
                  <a:pt x="462023" y="363137"/>
                  <a:pt x="470383" y="370473"/>
                  <a:pt x="470383" y="386193"/>
                </a:cubicBezTo>
                <a:cubicBezTo>
                  <a:pt x="472474" y="439642"/>
                  <a:pt x="473519" y="493091"/>
                  <a:pt x="474563" y="546539"/>
                </a:cubicBezTo>
                <a:cubicBezTo>
                  <a:pt x="475609" y="579029"/>
                  <a:pt x="459932" y="605227"/>
                  <a:pt x="424398" y="605227"/>
                </a:cubicBezTo>
                <a:cubicBezTo>
                  <a:pt x="389910" y="605227"/>
                  <a:pt x="374233" y="579029"/>
                  <a:pt x="375277" y="546539"/>
                </a:cubicBezTo>
                <a:cubicBezTo>
                  <a:pt x="376323" y="493091"/>
                  <a:pt x="377368" y="439642"/>
                  <a:pt x="378413" y="386193"/>
                </a:cubicBezTo>
                <a:cubicBezTo>
                  <a:pt x="378413" y="370473"/>
                  <a:pt x="387819" y="363137"/>
                  <a:pt x="398271" y="363137"/>
                </a:cubicBezTo>
                <a:close/>
                <a:moveTo>
                  <a:pt x="2588577" y="332478"/>
                </a:moveTo>
                <a:cubicBezTo>
                  <a:pt x="2600094" y="332478"/>
                  <a:pt x="2600094" y="349261"/>
                  <a:pt x="2596953" y="356603"/>
                </a:cubicBezTo>
                <a:cubicBezTo>
                  <a:pt x="2593812" y="363946"/>
                  <a:pt x="2587531" y="375484"/>
                  <a:pt x="2583344" y="380728"/>
                </a:cubicBezTo>
                <a:cubicBezTo>
                  <a:pt x="2580203" y="385973"/>
                  <a:pt x="2596953" y="389119"/>
                  <a:pt x="2596953" y="389119"/>
                </a:cubicBezTo>
                <a:cubicBezTo>
                  <a:pt x="2596953" y="389119"/>
                  <a:pt x="2623124" y="382826"/>
                  <a:pt x="2633593" y="383875"/>
                </a:cubicBezTo>
                <a:cubicBezTo>
                  <a:pt x="2643015" y="384924"/>
                  <a:pt x="2645109" y="399608"/>
                  <a:pt x="2643015" y="411146"/>
                </a:cubicBezTo>
                <a:cubicBezTo>
                  <a:pt x="2640921" y="422684"/>
                  <a:pt x="2612655" y="418489"/>
                  <a:pt x="2606375" y="417440"/>
                </a:cubicBezTo>
                <a:cubicBezTo>
                  <a:pt x="2600094" y="416391"/>
                  <a:pt x="2604281" y="427929"/>
                  <a:pt x="2602187" y="434222"/>
                </a:cubicBezTo>
                <a:cubicBezTo>
                  <a:pt x="2601140" y="440516"/>
                  <a:pt x="2601140" y="451005"/>
                  <a:pt x="2595905" y="471983"/>
                </a:cubicBezTo>
                <a:cubicBezTo>
                  <a:pt x="2590672" y="491912"/>
                  <a:pt x="2576016" y="505548"/>
                  <a:pt x="2567642" y="509744"/>
                </a:cubicBezTo>
                <a:cubicBezTo>
                  <a:pt x="2558219" y="513939"/>
                  <a:pt x="2541469" y="503450"/>
                  <a:pt x="2537282" y="496108"/>
                </a:cubicBezTo>
                <a:cubicBezTo>
                  <a:pt x="2534141" y="488765"/>
                  <a:pt x="2526814" y="489814"/>
                  <a:pt x="2523673" y="478276"/>
                </a:cubicBezTo>
                <a:cubicBezTo>
                  <a:pt x="2519484" y="466738"/>
                  <a:pt x="2539376" y="474081"/>
                  <a:pt x="2547750" y="478276"/>
                </a:cubicBezTo>
                <a:cubicBezTo>
                  <a:pt x="2555077" y="481423"/>
                  <a:pt x="2568688" y="481423"/>
                  <a:pt x="2576016" y="479325"/>
                </a:cubicBezTo>
                <a:cubicBezTo>
                  <a:pt x="2583344" y="476179"/>
                  <a:pt x="2588577" y="449956"/>
                  <a:pt x="2588577" y="440516"/>
                </a:cubicBezTo>
                <a:cubicBezTo>
                  <a:pt x="2589625" y="430027"/>
                  <a:pt x="2582297" y="422684"/>
                  <a:pt x="2579155" y="421635"/>
                </a:cubicBezTo>
                <a:cubicBezTo>
                  <a:pt x="2576016" y="420587"/>
                  <a:pt x="2562407" y="426880"/>
                  <a:pt x="2549844" y="433173"/>
                </a:cubicBezTo>
                <a:cubicBezTo>
                  <a:pt x="2538329" y="439467"/>
                  <a:pt x="2529954" y="446809"/>
                  <a:pt x="2520532" y="448907"/>
                </a:cubicBezTo>
                <a:cubicBezTo>
                  <a:pt x="2510064" y="451005"/>
                  <a:pt x="2497501" y="440516"/>
                  <a:pt x="2495406" y="430027"/>
                </a:cubicBezTo>
                <a:cubicBezTo>
                  <a:pt x="2493314" y="419538"/>
                  <a:pt x="2522626" y="418489"/>
                  <a:pt x="2527860" y="417440"/>
                </a:cubicBezTo>
                <a:cubicBezTo>
                  <a:pt x="2534141" y="416391"/>
                  <a:pt x="2569735" y="399608"/>
                  <a:pt x="2569735" y="399608"/>
                </a:cubicBezTo>
                <a:cubicBezTo>
                  <a:pt x="2571827" y="391217"/>
                  <a:pt x="2576016" y="369190"/>
                  <a:pt x="2562407" y="367092"/>
                </a:cubicBezTo>
                <a:cubicBezTo>
                  <a:pt x="2554032" y="366043"/>
                  <a:pt x="2548797" y="377581"/>
                  <a:pt x="2541469" y="377581"/>
                </a:cubicBezTo>
                <a:cubicBezTo>
                  <a:pt x="2534141" y="377581"/>
                  <a:pt x="2528907" y="370239"/>
                  <a:pt x="2527860" y="361848"/>
                </a:cubicBezTo>
                <a:cubicBezTo>
                  <a:pt x="2527860" y="353458"/>
                  <a:pt x="2538329" y="349261"/>
                  <a:pt x="2545657" y="347163"/>
                </a:cubicBezTo>
                <a:cubicBezTo>
                  <a:pt x="2551938" y="346114"/>
                  <a:pt x="2577062" y="333527"/>
                  <a:pt x="2588577" y="332478"/>
                </a:cubicBezTo>
                <a:close/>
                <a:moveTo>
                  <a:pt x="1367076" y="295741"/>
                </a:moveTo>
                <a:cubicBezTo>
                  <a:pt x="1346137" y="293644"/>
                  <a:pt x="1332527" y="294692"/>
                  <a:pt x="1314729" y="297837"/>
                </a:cubicBezTo>
                <a:cubicBezTo>
                  <a:pt x="1318917" y="303079"/>
                  <a:pt x="1318917" y="303079"/>
                  <a:pt x="1326244" y="313560"/>
                </a:cubicBezTo>
                <a:cubicBezTo>
                  <a:pt x="1334621" y="325092"/>
                  <a:pt x="1340902" y="335575"/>
                  <a:pt x="1325198" y="345009"/>
                </a:cubicBezTo>
                <a:cubicBezTo>
                  <a:pt x="1309494" y="354444"/>
                  <a:pt x="1266568" y="381698"/>
                  <a:pt x="1272851" y="380649"/>
                </a:cubicBezTo>
                <a:cubicBezTo>
                  <a:pt x="1279133" y="378554"/>
                  <a:pt x="1283321" y="381698"/>
                  <a:pt x="1283321" y="381698"/>
                </a:cubicBezTo>
                <a:cubicBezTo>
                  <a:pt x="1283321" y="381698"/>
                  <a:pt x="1300072" y="374360"/>
                  <a:pt x="1309494" y="383795"/>
                </a:cubicBezTo>
                <a:cubicBezTo>
                  <a:pt x="1318917" y="394278"/>
                  <a:pt x="1322057" y="402664"/>
                  <a:pt x="1330433" y="399519"/>
                </a:cubicBezTo>
                <a:cubicBezTo>
                  <a:pt x="1338809" y="395326"/>
                  <a:pt x="1377545" y="374360"/>
                  <a:pt x="1391155" y="368071"/>
                </a:cubicBezTo>
                <a:cubicBezTo>
                  <a:pt x="1403720" y="360733"/>
                  <a:pt x="1452924" y="341865"/>
                  <a:pt x="1443504" y="329286"/>
                </a:cubicBezTo>
                <a:cubicBezTo>
                  <a:pt x="1426752" y="306222"/>
                  <a:pt x="1394297" y="297837"/>
                  <a:pt x="1367076" y="295741"/>
                </a:cubicBezTo>
                <a:close/>
                <a:moveTo>
                  <a:pt x="701714" y="273945"/>
                </a:moveTo>
                <a:cubicBezTo>
                  <a:pt x="704865" y="271849"/>
                  <a:pt x="706965" y="280236"/>
                  <a:pt x="708014" y="281285"/>
                </a:cubicBezTo>
                <a:cubicBezTo>
                  <a:pt x="709064" y="283381"/>
                  <a:pt x="716413" y="290722"/>
                  <a:pt x="716413" y="290722"/>
                </a:cubicBezTo>
                <a:cubicBezTo>
                  <a:pt x="718513" y="290722"/>
                  <a:pt x="724812" y="289673"/>
                  <a:pt x="723762" y="286527"/>
                </a:cubicBezTo>
                <a:cubicBezTo>
                  <a:pt x="723762" y="284430"/>
                  <a:pt x="719563" y="283381"/>
                  <a:pt x="719563" y="281285"/>
                </a:cubicBezTo>
                <a:cubicBezTo>
                  <a:pt x="718513" y="280236"/>
                  <a:pt x="720613" y="278139"/>
                  <a:pt x="722713" y="277091"/>
                </a:cubicBezTo>
                <a:cubicBezTo>
                  <a:pt x="724812" y="276042"/>
                  <a:pt x="726912" y="278139"/>
                  <a:pt x="727961" y="280236"/>
                </a:cubicBezTo>
                <a:cubicBezTo>
                  <a:pt x="729012" y="282332"/>
                  <a:pt x="734261" y="287576"/>
                  <a:pt x="735311" y="290722"/>
                </a:cubicBezTo>
                <a:cubicBezTo>
                  <a:pt x="736361" y="292819"/>
                  <a:pt x="731112" y="294916"/>
                  <a:pt x="729012" y="294916"/>
                </a:cubicBezTo>
                <a:cubicBezTo>
                  <a:pt x="726912" y="293867"/>
                  <a:pt x="723762" y="293867"/>
                  <a:pt x="721664" y="292819"/>
                </a:cubicBezTo>
                <a:cubicBezTo>
                  <a:pt x="720613" y="292819"/>
                  <a:pt x="720613" y="297014"/>
                  <a:pt x="720613" y="297014"/>
                </a:cubicBezTo>
                <a:cubicBezTo>
                  <a:pt x="720613" y="297014"/>
                  <a:pt x="724812" y="303304"/>
                  <a:pt x="724812" y="306448"/>
                </a:cubicBezTo>
                <a:cubicBezTo>
                  <a:pt x="725862" y="308546"/>
                  <a:pt x="721664" y="310645"/>
                  <a:pt x="718513" y="310645"/>
                </a:cubicBezTo>
                <a:cubicBezTo>
                  <a:pt x="715363" y="311692"/>
                  <a:pt x="714314" y="303304"/>
                  <a:pt x="714314" y="302255"/>
                </a:cubicBezTo>
                <a:cubicBezTo>
                  <a:pt x="714314" y="300158"/>
                  <a:pt x="711164" y="302255"/>
                  <a:pt x="709064" y="302255"/>
                </a:cubicBezTo>
                <a:cubicBezTo>
                  <a:pt x="708014" y="302255"/>
                  <a:pt x="704865" y="303304"/>
                  <a:pt x="699615" y="303304"/>
                </a:cubicBezTo>
                <a:cubicBezTo>
                  <a:pt x="693316" y="303304"/>
                  <a:pt x="689117" y="301207"/>
                  <a:pt x="687017" y="299110"/>
                </a:cubicBezTo>
                <a:cubicBezTo>
                  <a:pt x="684917" y="297014"/>
                  <a:pt x="685966" y="291770"/>
                  <a:pt x="688067" y="290722"/>
                </a:cubicBezTo>
                <a:cubicBezTo>
                  <a:pt x="690166" y="288624"/>
                  <a:pt x="689117" y="286527"/>
                  <a:pt x="691217" y="285479"/>
                </a:cubicBezTo>
                <a:cubicBezTo>
                  <a:pt x="694366" y="283381"/>
                  <a:pt x="694366" y="288624"/>
                  <a:pt x="693316" y="291770"/>
                </a:cubicBezTo>
                <a:cubicBezTo>
                  <a:pt x="693316" y="293867"/>
                  <a:pt x="694366" y="297014"/>
                  <a:pt x="695416" y="299110"/>
                </a:cubicBezTo>
                <a:cubicBezTo>
                  <a:pt x="696465" y="300158"/>
                  <a:pt x="703815" y="300158"/>
                  <a:pt x="706965" y="299110"/>
                </a:cubicBezTo>
                <a:cubicBezTo>
                  <a:pt x="709064" y="298061"/>
                  <a:pt x="711164" y="295965"/>
                  <a:pt x="711164" y="294916"/>
                </a:cubicBezTo>
                <a:cubicBezTo>
                  <a:pt x="711164" y="293867"/>
                  <a:pt x="708014" y="290722"/>
                  <a:pt x="705916" y="288624"/>
                </a:cubicBezTo>
                <a:cubicBezTo>
                  <a:pt x="702765" y="285479"/>
                  <a:pt x="700665" y="284430"/>
                  <a:pt x="698565" y="282332"/>
                </a:cubicBezTo>
                <a:cubicBezTo>
                  <a:pt x="697516" y="279188"/>
                  <a:pt x="699615" y="274994"/>
                  <a:pt x="701714" y="273945"/>
                </a:cubicBezTo>
                <a:close/>
                <a:moveTo>
                  <a:pt x="1752162" y="262078"/>
                </a:moveTo>
                <a:cubicBezTo>
                  <a:pt x="1755696" y="261292"/>
                  <a:pt x="1759361" y="261816"/>
                  <a:pt x="1761978" y="262341"/>
                </a:cubicBezTo>
                <a:cubicBezTo>
                  <a:pt x="1767213" y="262341"/>
                  <a:pt x="1779778" y="265488"/>
                  <a:pt x="1783966" y="280173"/>
                </a:cubicBezTo>
                <a:cubicBezTo>
                  <a:pt x="1788154" y="294860"/>
                  <a:pt x="1791296" y="311644"/>
                  <a:pt x="1786059" y="324232"/>
                </a:cubicBezTo>
                <a:cubicBezTo>
                  <a:pt x="1780824" y="336821"/>
                  <a:pt x="1780824" y="347309"/>
                  <a:pt x="1783966" y="355702"/>
                </a:cubicBezTo>
                <a:cubicBezTo>
                  <a:pt x="1788154" y="365143"/>
                  <a:pt x="1783966" y="384025"/>
                  <a:pt x="1777684" y="398711"/>
                </a:cubicBezTo>
                <a:cubicBezTo>
                  <a:pt x="1771402" y="412347"/>
                  <a:pt x="1760931" y="419691"/>
                  <a:pt x="1755696" y="413396"/>
                </a:cubicBezTo>
                <a:cubicBezTo>
                  <a:pt x="1749414" y="407104"/>
                  <a:pt x="1750461" y="344162"/>
                  <a:pt x="1752556" y="334722"/>
                </a:cubicBezTo>
                <a:cubicBezTo>
                  <a:pt x="1753602" y="325281"/>
                  <a:pt x="1750461" y="314791"/>
                  <a:pt x="1747321" y="304301"/>
                </a:cubicBezTo>
                <a:cubicBezTo>
                  <a:pt x="1743132" y="294860"/>
                  <a:pt x="1737897" y="279124"/>
                  <a:pt x="1743132" y="269684"/>
                </a:cubicBezTo>
                <a:cubicBezTo>
                  <a:pt x="1745226" y="264963"/>
                  <a:pt x="1748629" y="262865"/>
                  <a:pt x="1752162" y="262078"/>
                </a:cubicBezTo>
                <a:close/>
                <a:moveTo>
                  <a:pt x="1352288" y="256955"/>
                </a:moveTo>
                <a:cubicBezTo>
                  <a:pt x="1377285" y="258789"/>
                  <a:pt x="1400578" y="264293"/>
                  <a:pt x="1422564" y="272679"/>
                </a:cubicBezTo>
                <a:cubicBezTo>
                  <a:pt x="1465489" y="289451"/>
                  <a:pt x="1497943" y="359686"/>
                  <a:pt x="1492708" y="385892"/>
                </a:cubicBezTo>
                <a:cubicBezTo>
                  <a:pt x="1486428" y="412098"/>
                  <a:pt x="1470723" y="397422"/>
                  <a:pt x="1456066" y="396375"/>
                </a:cubicBezTo>
                <a:cubicBezTo>
                  <a:pt x="1442456" y="395326"/>
                  <a:pt x="1375452" y="425726"/>
                  <a:pt x="1362888" y="432016"/>
                </a:cubicBezTo>
                <a:cubicBezTo>
                  <a:pt x="1350325" y="437257"/>
                  <a:pt x="1321010" y="436209"/>
                  <a:pt x="1305306" y="427824"/>
                </a:cubicBezTo>
                <a:cubicBezTo>
                  <a:pt x="1290649" y="420486"/>
                  <a:pt x="1289602" y="412098"/>
                  <a:pt x="1281227" y="406857"/>
                </a:cubicBezTo>
                <a:cubicBezTo>
                  <a:pt x="1272851" y="401616"/>
                  <a:pt x="1250865" y="408954"/>
                  <a:pt x="1237256" y="414195"/>
                </a:cubicBezTo>
                <a:cubicBezTo>
                  <a:pt x="1224691" y="419437"/>
                  <a:pt x="1203753" y="432016"/>
                  <a:pt x="1197472" y="436209"/>
                </a:cubicBezTo>
                <a:cubicBezTo>
                  <a:pt x="1190142" y="440402"/>
                  <a:pt x="1180720" y="424678"/>
                  <a:pt x="1182815" y="411049"/>
                </a:cubicBezTo>
                <a:cubicBezTo>
                  <a:pt x="1185955" y="397422"/>
                  <a:pt x="1201659" y="399519"/>
                  <a:pt x="1201659" y="399519"/>
                </a:cubicBezTo>
                <a:cubicBezTo>
                  <a:pt x="1201659" y="399519"/>
                  <a:pt x="1225739" y="383795"/>
                  <a:pt x="1233067" y="383795"/>
                </a:cubicBezTo>
                <a:cubicBezTo>
                  <a:pt x="1241443" y="382748"/>
                  <a:pt x="1232019" y="374360"/>
                  <a:pt x="1226786" y="369120"/>
                </a:cubicBezTo>
                <a:cubicBezTo>
                  <a:pt x="1220504" y="364926"/>
                  <a:pt x="1213175" y="354444"/>
                  <a:pt x="1217364" y="339768"/>
                </a:cubicBezTo>
                <a:cubicBezTo>
                  <a:pt x="1222599" y="325092"/>
                  <a:pt x="1233067" y="327189"/>
                  <a:pt x="1243537" y="331382"/>
                </a:cubicBezTo>
                <a:cubicBezTo>
                  <a:pt x="1255053" y="335575"/>
                  <a:pt x="1257148" y="347106"/>
                  <a:pt x="1257148" y="358637"/>
                </a:cubicBezTo>
                <a:cubicBezTo>
                  <a:pt x="1258194" y="370168"/>
                  <a:pt x="1268663" y="363878"/>
                  <a:pt x="1269710" y="360733"/>
                </a:cubicBezTo>
                <a:cubicBezTo>
                  <a:pt x="1269710" y="357589"/>
                  <a:pt x="1301119" y="320899"/>
                  <a:pt x="1303212" y="316706"/>
                </a:cubicBezTo>
                <a:cubicBezTo>
                  <a:pt x="1304260" y="312513"/>
                  <a:pt x="1307400" y="297837"/>
                  <a:pt x="1299025" y="294692"/>
                </a:cubicBezTo>
                <a:cubicBezTo>
                  <a:pt x="1290649" y="291548"/>
                  <a:pt x="1255053" y="290499"/>
                  <a:pt x="1207941" y="316706"/>
                </a:cubicBezTo>
                <a:cubicBezTo>
                  <a:pt x="1161875" y="343960"/>
                  <a:pt x="1146171" y="371216"/>
                  <a:pt x="1137796" y="385892"/>
                </a:cubicBezTo>
                <a:cubicBezTo>
                  <a:pt x="1129420" y="401616"/>
                  <a:pt x="1137796" y="434111"/>
                  <a:pt x="1143030" y="445643"/>
                </a:cubicBezTo>
                <a:cubicBezTo>
                  <a:pt x="1147218" y="458224"/>
                  <a:pt x="1114763" y="464511"/>
                  <a:pt x="1105339" y="452981"/>
                </a:cubicBezTo>
                <a:cubicBezTo>
                  <a:pt x="1095919" y="440402"/>
                  <a:pt x="1069744" y="368071"/>
                  <a:pt x="1069744" y="341865"/>
                </a:cubicBezTo>
                <a:cubicBezTo>
                  <a:pt x="1070792" y="315658"/>
                  <a:pt x="1086495" y="303079"/>
                  <a:pt x="1093824" y="302030"/>
                </a:cubicBezTo>
                <a:cubicBezTo>
                  <a:pt x="1101152" y="302030"/>
                  <a:pt x="1109528" y="302030"/>
                  <a:pt x="1118950" y="308320"/>
                </a:cubicBezTo>
                <a:cubicBezTo>
                  <a:pt x="1129420" y="314609"/>
                  <a:pt x="1128373" y="331382"/>
                  <a:pt x="1134655" y="333478"/>
                </a:cubicBezTo>
                <a:cubicBezTo>
                  <a:pt x="1140936" y="336622"/>
                  <a:pt x="1146171" y="327189"/>
                  <a:pt x="1167110" y="307271"/>
                </a:cubicBezTo>
                <a:cubicBezTo>
                  <a:pt x="1188049" y="286306"/>
                  <a:pt x="1215269" y="274775"/>
                  <a:pt x="1271803" y="263244"/>
                </a:cubicBezTo>
                <a:cubicBezTo>
                  <a:pt x="1300596" y="256955"/>
                  <a:pt x="1327292" y="255120"/>
                  <a:pt x="1352288" y="256955"/>
                </a:cubicBezTo>
                <a:close/>
                <a:moveTo>
                  <a:pt x="714383" y="251675"/>
                </a:moveTo>
                <a:cubicBezTo>
                  <a:pt x="716484" y="251675"/>
                  <a:pt x="717536" y="253778"/>
                  <a:pt x="717536" y="254831"/>
                </a:cubicBezTo>
                <a:cubicBezTo>
                  <a:pt x="718588" y="255883"/>
                  <a:pt x="721741" y="260092"/>
                  <a:pt x="721741" y="260092"/>
                </a:cubicBezTo>
                <a:cubicBezTo>
                  <a:pt x="721741" y="260092"/>
                  <a:pt x="734356" y="272719"/>
                  <a:pt x="735407" y="273770"/>
                </a:cubicBezTo>
                <a:cubicBezTo>
                  <a:pt x="737511" y="275874"/>
                  <a:pt x="737511" y="274822"/>
                  <a:pt x="738561" y="275874"/>
                </a:cubicBezTo>
                <a:cubicBezTo>
                  <a:pt x="739612" y="276927"/>
                  <a:pt x="739612" y="272719"/>
                  <a:pt x="739612" y="272719"/>
                </a:cubicBezTo>
                <a:cubicBezTo>
                  <a:pt x="739612" y="272719"/>
                  <a:pt x="739612" y="270613"/>
                  <a:pt x="737511" y="270613"/>
                </a:cubicBezTo>
                <a:cubicBezTo>
                  <a:pt x="735407" y="270613"/>
                  <a:pt x="735407" y="268508"/>
                  <a:pt x="735407" y="268508"/>
                </a:cubicBezTo>
                <a:cubicBezTo>
                  <a:pt x="735407" y="268508"/>
                  <a:pt x="738561" y="266405"/>
                  <a:pt x="739612" y="264300"/>
                </a:cubicBezTo>
                <a:cubicBezTo>
                  <a:pt x="739612" y="263248"/>
                  <a:pt x="744869" y="262197"/>
                  <a:pt x="745921" y="262197"/>
                </a:cubicBezTo>
                <a:cubicBezTo>
                  <a:pt x="748022" y="262197"/>
                  <a:pt x="754330" y="260092"/>
                  <a:pt x="755381" y="260092"/>
                </a:cubicBezTo>
                <a:cubicBezTo>
                  <a:pt x="756432" y="260092"/>
                  <a:pt x="758535" y="256935"/>
                  <a:pt x="758535" y="255883"/>
                </a:cubicBezTo>
                <a:cubicBezTo>
                  <a:pt x="759586" y="254831"/>
                  <a:pt x="761689" y="252726"/>
                  <a:pt x="761689" y="252726"/>
                </a:cubicBezTo>
                <a:cubicBezTo>
                  <a:pt x="762740" y="251675"/>
                  <a:pt x="765894" y="252726"/>
                  <a:pt x="765894" y="253778"/>
                </a:cubicBezTo>
                <a:cubicBezTo>
                  <a:pt x="766945" y="254831"/>
                  <a:pt x="764842" y="260092"/>
                  <a:pt x="762740" y="262197"/>
                </a:cubicBezTo>
                <a:cubicBezTo>
                  <a:pt x="760637" y="263248"/>
                  <a:pt x="755381" y="264300"/>
                  <a:pt x="751176" y="265353"/>
                </a:cubicBezTo>
                <a:cubicBezTo>
                  <a:pt x="746971" y="265353"/>
                  <a:pt x="752227" y="269561"/>
                  <a:pt x="753279" y="269561"/>
                </a:cubicBezTo>
                <a:cubicBezTo>
                  <a:pt x="754330" y="269561"/>
                  <a:pt x="759586" y="268508"/>
                  <a:pt x="760637" y="268508"/>
                </a:cubicBezTo>
                <a:cubicBezTo>
                  <a:pt x="760637" y="267457"/>
                  <a:pt x="767996" y="265353"/>
                  <a:pt x="770099" y="265353"/>
                </a:cubicBezTo>
                <a:cubicBezTo>
                  <a:pt x="772201" y="264300"/>
                  <a:pt x="774304" y="261144"/>
                  <a:pt x="775355" y="260092"/>
                </a:cubicBezTo>
                <a:cubicBezTo>
                  <a:pt x="777457" y="260092"/>
                  <a:pt x="780611" y="263248"/>
                  <a:pt x="780611" y="265353"/>
                </a:cubicBezTo>
                <a:cubicBezTo>
                  <a:pt x="779560" y="266405"/>
                  <a:pt x="779560" y="268508"/>
                  <a:pt x="775355" y="269561"/>
                </a:cubicBezTo>
                <a:cubicBezTo>
                  <a:pt x="770099" y="270613"/>
                  <a:pt x="761689" y="269561"/>
                  <a:pt x="758535" y="270613"/>
                </a:cubicBezTo>
                <a:cubicBezTo>
                  <a:pt x="756432" y="270613"/>
                  <a:pt x="757484" y="271666"/>
                  <a:pt x="758535" y="272719"/>
                </a:cubicBezTo>
                <a:cubicBezTo>
                  <a:pt x="759586" y="274822"/>
                  <a:pt x="756432" y="273770"/>
                  <a:pt x="757484" y="275874"/>
                </a:cubicBezTo>
                <a:cubicBezTo>
                  <a:pt x="757484" y="276927"/>
                  <a:pt x="755381" y="276927"/>
                  <a:pt x="754330" y="276927"/>
                </a:cubicBezTo>
                <a:cubicBezTo>
                  <a:pt x="753279" y="276927"/>
                  <a:pt x="748022" y="277979"/>
                  <a:pt x="744869" y="277979"/>
                </a:cubicBezTo>
                <a:cubicBezTo>
                  <a:pt x="740664" y="277979"/>
                  <a:pt x="742766" y="281135"/>
                  <a:pt x="742766" y="281135"/>
                </a:cubicBezTo>
                <a:cubicBezTo>
                  <a:pt x="742766" y="281135"/>
                  <a:pt x="745921" y="284292"/>
                  <a:pt x="746971" y="285344"/>
                </a:cubicBezTo>
                <a:cubicBezTo>
                  <a:pt x="748022" y="286396"/>
                  <a:pt x="750125" y="284292"/>
                  <a:pt x="752227" y="284292"/>
                </a:cubicBezTo>
                <a:cubicBezTo>
                  <a:pt x="753279" y="283240"/>
                  <a:pt x="752227" y="281135"/>
                  <a:pt x="753279" y="281135"/>
                </a:cubicBezTo>
                <a:cubicBezTo>
                  <a:pt x="754330" y="280083"/>
                  <a:pt x="762740" y="281135"/>
                  <a:pt x="765894" y="281135"/>
                </a:cubicBezTo>
                <a:cubicBezTo>
                  <a:pt x="769047" y="281135"/>
                  <a:pt x="766945" y="279030"/>
                  <a:pt x="767996" y="277979"/>
                </a:cubicBezTo>
                <a:cubicBezTo>
                  <a:pt x="767996" y="276927"/>
                  <a:pt x="772201" y="275874"/>
                  <a:pt x="773252" y="275874"/>
                </a:cubicBezTo>
                <a:cubicBezTo>
                  <a:pt x="775355" y="275874"/>
                  <a:pt x="775355" y="277979"/>
                  <a:pt x="777457" y="279030"/>
                </a:cubicBezTo>
                <a:cubicBezTo>
                  <a:pt x="778509" y="281135"/>
                  <a:pt x="780611" y="280083"/>
                  <a:pt x="781662" y="280083"/>
                </a:cubicBezTo>
                <a:cubicBezTo>
                  <a:pt x="782714" y="280083"/>
                  <a:pt x="782714" y="280083"/>
                  <a:pt x="783765" y="279030"/>
                </a:cubicBezTo>
                <a:cubicBezTo>
                  <a:pt x="784816" y="276927"/>
                  <a:pt x="786919" y="276927"/>
                  <a:pt x="787970" y="276927"/>
                </a:cubicBezTo>
                <a:cubicBezTo>
                  <a:pt x="789021" y="275874"/>
                  <a:pt x="792175" y="275874"/>
                  <a:pt x="794277" y="274822"/>
                </a:cubicBezTo>
                <a:cubicBezTo>
                  <a:pt x="795329" y="274822"/>
                  <a:pt x="796380" y="277979"/>
                  <a:pt x="795329" y="280083"/>
                </a:cubicBezTo>
                <a:cubicBezTo>
                  <a:pt x="794277" y="282188"/>
                  <a:pt x="792175" y="283240"/>
                  <a:pt x="792175" y="284292"/>
                </a:cubicBezTo>
                <a:cubicBezTo>
                  <a:pt x="791124" y="285344"/>
                  <a:pt x="790072" y="283240"/>
                  <a:pt x="789021" y="282188"/>
                </a:cubicBezTo>
                <a:cubicBezTo>
                  <a:pt x="787970" y="280083"/>
                  <a:pt x="786919" y="282188"/>
                  <a:pt x="784816" y="283240"/>
                </a:cubicBezTo>
                <a:cubicBezTo>
                  <a:pt x="782714" y="283240"/>
                  <a:pt x="784816" y="286396"/>
                  <a:pt x="783765" y="289552"/>
                </a:cubicBezTo>
                <a:cubicBezTo>
                  <a:pt x="781662" y="291657"/>
                  <a:pt x="778509" y="289552"/>
                  <a:pt x="776406" y="286396"/>
                </a:cubicBezTo>
                <a:cubicBezTo>
                  <a:pt x="774304" y="284292"/>
                  <a:pt x="772201" y="284292"/>
                  <a:pt x="771150" y="285344"/>
                </a:cubicBezTo>
                <a:cubicBezTo>
                  <a:pt x="771150" y="286396"/>
                  <a:pt x="769047" y="289552"/>
                  <a:pt x="766945" y="291657"/>
                </a:cubicBezTo>
                <a:cubicBezTo>
                  <a:pt x="765894" y="292710"/>
                  <a:pt x="764842" y="291657"/>
                  <a:pt x="760637" y="291657"/>
                </a:cubicBezTo>
                <a:cubicBezTo>
                  <a:pt x="756432" y="291657"/>
                  <a:pt x="753279" y="289552"/>
                  <a:pt x="751176" y="288501"/>
                </a:cubicBezTo>
                <a:cubicBezTo>
                  <a:pt x="749074" y="287449"/>
                  <a:pt x="748022" y="289552"/>
                  <a:pt x="749074" y="290605"/>
                </a:cubicBezTo>
                <a:cubicBezTo>
                  <a:pt x="750125" y="291657"/>
                  <a:pt x="753279" y="296918"/>
                  <a:pt x="754330" y="302179"/>
                </a:cubicBezTo>
                <a:cubicBezTo>
                  <a:pt x="756432" y="307440"/>
                  <a:pt x="748022" y="312701"/>
                  <a:pt x="746971" y="312701"/>
                </a:cubicBezTo>
                <a:cubicBezTo>
                  <a:pt x="744869" y="311649"/>
                  <a:pt x="743817" y="306388"/>
                  <a:pt x="741716" y="303232"/>
                </a:cubicBezTo>
                <a:cubicBezTo>
                  <a:pt x="738561" y="299023"/>
                  <a:pt x="738561" y="297970"/>
                  <a:pt x="738561" y="297970"/>
                </a:cubicBezTo>
                <a:cubicBezTo>
                  <a:pt x="738561" y="297970"/>
                  <a:pt x="739612" y="296918"/>
                  <a:pt x="740664" y="297970"/>
                </a:cubicBezTo>
                <a:cubicBezTo>
                  <a:pt x="741716" y="299023"/>
                  <a:pt x="744869" y="301127"/>
                  <a:pt x="745921" y="301127"/>
                </a:cubicBezTo>
                <a:cubicBezTo>
                  <a:pt x="748022" y="301127"/>
                  <a:pt x="749074" y="300076"/>
                  <a:pt x="748022" y="295866"/>
                </a:cubicBezTo>
                <a:cubicBezTo>
                  <a:pt x="745921" y="291657"/>
                  <a:pt x="738561" y="284292"/>
                  <a:pt x="735407" y="280083"/>
                </a:cubicBezTo>
                <a:cubicBezTo>
                  <a:pt x="732254" y="276927"/>
                  <a:pt x="728049" y="272719"/>
                  <a:pt x="722793" y="269561"/>
                </a:cubicBezTo>
                <a:cubicBezTo>
                  <a:pt x="719639" y="267457"/>
                  <a:pt x="714383" y="265353"/>
                  <a:pt x="711229" y="262197"/>
                </a:cubicBezTo>
                <a:cubicBezTo>
                  <a:pt x="709126" y="259039"/>
                  <a:pt x="709126" y="255883"/>
                  <a:pt x="709126" y="254831"/>
                </a:cubicBezTo>
                <a:cubicBezTo>
                  <a:pt x="710176" y="252726"/>
                  <a:pt x="712279" y="251675"/>
                  <a:pt x="714383" y="251675"/>
                </a:cubicBezTo>
                <a:close/>
                <a:moveTo>
                  <a:pt x="1681358" y="246606"/>
                </a:moveTo>
                <a:cubicBezTo>
                  <a:pt x="1693922" y="245557"/>
                  <a:pt x="1696016" y="261292"/>
                  <a:pt x="1701251" y="274930"/>
                </a:cubicBezTo>
                <a:cubicBezTo>
                  <a:pt x="1706486" y="289615"/>
                  <a:pt x="1702298" y="300105"/>
                  <a:pt x="1699157" y="311644"/>
                </a:cubicBezTo>
                <a:cubicBezTo>
                  <a:pt x="1696016" y="323183"/>
                  <a:pt x="1693922" y="356751"/>
                  <a:pt x="1694969" y="370388"/>
                </a:cubicBezTo>
                <a:cubicBezTo>
                  <a:pt x="1694969" y="384025"/>
                  <a:pt x="1684499" y="471093"/>
                  <a:pt x="1681358" y="481583"/>
                </a:cubicBezTo>
                <a:cubicBezTo>
                  <a:pt x="1679264" y="491024"/>
                  <a:pt x="1678217" y="513053"/>
                  <a:pt x="1661464" y="509906"/>
                </a:cubicBezTo>
                <a:cubicBezTo>
                  <a:pt x="1644712" y="506759"/>
                  <a:pt x="1648899" y="483681"/>
                  <a:pt x="1652041" y="476338"/>
                </a:cubicBezTo>
                <a:cubicBezTo>
                  <a:pt x="1654136" y="468994"/>
                  <a:pt x="1663558" y="452211"/>
                  <a:pt x="1663558" y="441721"/>
                </a:cubicBezTo>
                <a:cubicBezTo>
                  <a:pt x="1663558" y="430182"/>
                  <a:pt x="1670888" y="361996"/>
                  <a:pt x="1675075" y="329477"/>
                </a:cubicBezTo>
                <a:cubicBezTo>
                  <a:pt x="1679264" y="295909"/>
                  <a:pt x="1666698" y="293811"/>
                  <a:pt x="1663558" y="273881"/>
                </a:cubicBezTo>
                <a:cubicBezTo>
                  <a:pt x="1661464" y="252900"/>
                  <a:pt x="1668793" y="247655"/>
                  <a:pt x="1681358" y="246606"/>
                </a:cubicBezTo>
                <a:close/>
                <a:moveTo>
                  <a:pt x="143314" y="207717"/>
                </a:moveTo>
                <a:cubicBezTo>
                  <a:pt x="134935" y="207717"/>
                  <a:pt x="128650" y="214003"/>
                  <a:pt x="124459" y="220288"/>
                </a:cubicBezTo>
                <a:cubicBezTo>
                  <a:pt x="121317" y="225525"/>
                  <a:pt x="119223" y="228669"/>
                  <a:pt x="117127" y="232858"/>
                </a:cubicBezTo>
                <a:cubicBezTo>
                  <a:pt x="119223" y="232858"/>
                  <a:pt x="119223" y="232858"/>
                  <a:pt x="123412" y="232858"/>
                </a:cubicBezTo>
                <a:cubicBezTo>
                  <a:pt x="126554" y="231811"/>
                  <a:pt x="130745" y="231811"/>
                  <a:pt x="130745" y="237048"/>
                </a:cubicBezTo>
                <a:cubicBezTo>
                  <a:pt x="130745" y="242286"/>
                  <a:pt x="130745" y="255902"/>
                  <a:pt x="130745" y="254856"/>
                </a:cubicBezTo>
                <a:cubicBezTo>
                  <a:pt x="131792" y="252760"/>
                  <a:pt x="132839" y="252760"/>
                  <a:pt x="132839" y="252760"/>
                </a:cubicBezTo>
                <a:cubicBezTo>
                  <a:pt x="132839" y="252760"/>
                  <a:pt x="133887" y="247523"/>
                  <a:pt x="137030" y="246477"/>
                </a:cubicBezTo>
                <a:cubicBezTo>
                  <a:pt x="141220" y="245427"/>
                  <a:pt x="143314" y="246477"/>
                  <a:pt x="143314" y="243333"/>
                </a:cubicBezTo>
                <a:cubicBezTo>
                  <a:pt x="144362" y="241238"/>
                  <a:pt x="144362" y="228669"/>
                  <a:pt x="144362" y="225525"/>
                </a:cubicBezTo>
                <a:cubicBezTo>
                  <a:pt x="145410" y="221336"/>
                  <a:pt x="147505" y="206670"/>
                  <a:pt x="143314" y="207717"/>
                </a:cubicBezTo>
                <a:close/>
                <a:moveTo>
                  <a:pt x="372020" y="200229"/>
                </a:moveTo>
                <a:cubicBezTo>
                  <a:pt x="375164" y="204427"/>
                  <a:pt x="380404" y="206525"/>
                  <a:pt x="386692" y="206525"/>
                </a:cubicBezTo>
                <a:cubicBezTo>
                  <a:pt x="394026" y="206525"/>
                  <a:pt x="398219" y="206525"/>
                  <a:pt x="405554" y="206525"/>
                </a:cubicBezTo>
                <a:cubicBezTo>
                  <a:pt x="414986" y="206525"/>
                  <a:pt x="419177" y="215967"/>
                  <a:pt x="420226" y="223310"/>
                </a:cubicBezTo>
                <a:cubicBezTo>
                  <a:pt x="421274" y="223310"/>
                  <a:pt x="422322" y="223310"/>
                  <a:pt x="424417" y="223310"/>
                </a:cubicBezTo>
                <a:cubicBezTo>
                  <a:pt x="425465" y="223310"/>
                  <a:pt x="427561" y="223310"/>
                  <a:pt x="428608" y="223310"/>
                </a:cubicBezTo>
                <a:cubicBezTo>
                  <a:pt x="429658" y="215967"/>
                  <a:pt x="433849" y="206525"/>
                  <a:pt x="443280" y="206525"/>
                </a:cubicBezTo>
                <a:cubicBezTo>
                  <a:pt x="449569" y="206525"/>
                  <a:pt x="454809" y="206525"/>
                  <a:pt x="461096" y="206525"/>
                </a:cubicBezTo>
                <a:cubicBezTo>
                  <a:pt x="468431" y="206525"/>
                  <a:pt x="472623" y="204427"/>
                  <a:pt x="475767" y="200229"/>
                </a:cubicBezTo>
                <a:cubicBezTo>
                  <a:pt x="474718" y="209672"/>
                  <a:pt x="471575" y="219114"/>
                  <a:pt x="461096" y="221212"/>
                </a:cubicBezTo>
                <a:cubicBezTo>
                  <a:pt x="456904" y="221212"/>
                  <a:pt x="451664" y="221212"/>
                  <a:pt x="447472" y="221212"/>
                </a:cubicBezTo>
                <a:cubicBezTo>
                  <a:pt x="440138" y="221212"/>
                  <a:pt x="435945" y="222261"/>
                  <a:pt x="433849" y="224359"/>
                </a:cubicBezTo>
                <a:cubicBezTo>
                  <a:pt x="451664" y="225408"/>
                  <a:pt x="467383" y="231703"/>
                  <a:pt x="473671" y="247440"/>
                </a:cubicBezTo>
                <a:cubicBezTo>
                  <a:pt x="477863" y="262128"/>
                  <a:pt x="476815" y="296749"/>
                  <a:pt x="479958" y="313534"/>
                </a:cubicBezTo>
                <a:cubicBezTo>
                  <a:pt x="487294" y="313534"/>
                  <a:pt x="494629" y="313534"/>
                  <a:pt x="501965" y="313534"/>
                </a:cubicBezTo>
                <a:cubicBezTo>
                  <a:pt x="521876" y="312485"/>
                  <a:pt x="528164" y="329272"/>
                  <a:pt x="529212" y="349204"/>
                </a:cubicBezTo>
                <a:cubicBezTo>
                  <a:pt x="532356" y="407954"/>
                  <a:pt x="536548" y="465656"/>
                  <a:pt x="538643" y="524406"/>
                </a:cubicBezTo>
                <a:cubicBezTo>
                  <a:pt x="541787" y="569518"/>
                  <a:pt x="551219" y="590500"/>
                  <a:pt x="565890" y="606237"/>
                </a:cubicBezTo>
                <a:cubicBezTo>
                  <a:pt x="555410" y="606237"/>
                  <a:pt x="543883" y="606237"/>
                  <a:pt x="533404" y="606237"/>
                </a:cubicBezTo>
                <a:cubicBezTo>
                  <a:pt x="529212" y="602041"/>
                  <a:pt x="526068" y="596795"/>
                  <a:pt x="517685" y="585255"/>
                </a:cubicBezTo>
                <a:cubicBezTo>
                  <a:pt x="520828" y="595746"/>
                  <a:pt x="523972" y="600992"/>
                  <a:pt x="527116" y="606237"/>
                </a:cubicBezTo>
                <a:cubicBezTo>
                  <a:pt x="517685" y="606237"/>
                  <a:pt x="508253" y="606237"/>
                  <a:pt x="499869" y="606237"/>
                </a:cubicBezTo>
                <a:cubicBezTo>
                  <a:pt x="494629" y="595746"/>
                  <a:pt x="492534" y="583157"/>
                  <a:pt x="492534" y="570567"/>
                </a:cubicBezTo>
                <a:cubicBezTo>
                  <a:pt x="489389" y="505522"/>
                  <a:pt x="486246" y="440477"/>
                  <a:pt x="483102" y="375432"/>
                </a:cubicBezTo>
                <a:cubicBezTo>
                  <a:pt x="483102" y="364941"/>
                  <a:pt x="479958" y="358645"/>
                  <a:pt x="471575" y="358645"/>
                </a:cubicBezTo>
                <a:cubicBezTo>
                  <a:pt x="456904" y="358645"/>
                  <a:pt x="443280" y="358645"/>
                  <a:pt x="428608" y="358645"/>
                </a:cubicBezTo>
                <a:cubicBezTo>
                  <a:pt x="428608" y="330319"/>
                  <a:pt x="428608" y="300946"/>
                  <a:pt x="428608" y="272619"/>
                </a:cubicBezTo>
                <a:cubicBezTo>
                  <a:pt x="439089" y="270521"/>
                  <a:pt x="446424" y="261079"/>
                  <a:pt x="446424" y="250588"/>
                </a:cubicBezTo>
                <a:cubicBezTo>
                  <a:pt x="446424" y="237998"/>
                  <a:pt x="436993" y="228556"/>
                  <a:pt x="424417" y="228556"/>
                </a:cubicBezTo>
                <a:cubicBezTo>
                  <a:pt x="411842" y="228556"/>
                  <a:pt x="401363" y="237998"/>
                  <a:pt x="401363" y="250588"/>
                </a:cubicBezTo>
                <a:cubicBezTo>
                  <a:pt x="401363" y="261079"/>
                  <a:pt x="409746" y="270521"/>
                  <a:pt x="419177" y="272619"/>
                </a:cubicBezTo>
                <a:cubicBezTo>
                  <a:pt x="419177" y="300946"/>
                  <a:pt x="419177" y="330319"/>
                  <a:pt x="419177" y="358645"/>
                </a:cubicBezTo>
                <a:cubicBezTo>
                  <a:pt x="405554" y="358645"/>
                  <a:pt x="390883" y="358645"/>
                  <a:pt x="377260" y="358645"/>
                </a:cubicBezTo>
                <a:cubicBezTo>
                  <a:pt x="368877" y="358645"/>
                  <a:pt x="365733" y="364941"/>
                  <a:pt x="364686" y="375432"/>
                </a:cubicBezTo>
                <a:cubicBezTo>
                  <a:pt x="362589" y="440477"/>
                  <a:pt x="359446" y="505522"/>
                  <a:pt x="356301" y="570567"/>
                </a:cubicBezTo>
                <a:cubicBezTo>
                  <a:pt x="356301" y="583157"/>
                  <a:pt x="354206" y="595746"/>
                  <a:pt x="348966" y="606237"/>
                </a:cubicBezTo>
                <a:cubicBezTo>
                  <a:pt x="339535" y="606237"/>
                  <a:pt x="331150" y="606237"/>
                  <a:pt x="321719" y="606237"/>
                </a:cubicBezTo>
                <a:cubicBezTo>
                  <a:pt x="324863" y="600992"/>
                  <a:pt x="326959" y="595746"/>
                  <a:pt x="330102" y="585255"/>
                </a:cubicBezTo>
                <a:cubicBezTo>
                  <a:pt x="322767" y="596795"/>
                  <a:pt x="319623" y="602041"/>
                  <a:pt x="314383" y="606237"/>
                </a:cubicBezTo>
                <a:cubicBezTo>
                  <a:pt x="303903" y="606237"/>
                  <a:pt x="293425" y="606237"/>
                  <a:pt x="282945" y="606237"/>
                </a:cubicBezTo>
                <a:cubicBezTo>
                  <a:pt x="297616" y="590500"/>
                  <a:pt x="307048" y="569518"/>
                  <a:pt x="309143" y="524406"/>
                </a:cubicBezTo>
                <a:cubicBezTo>
                  <a:pt x="312287" y="465656"/>
                  <a:pt x="316479" y="407954"/>
                  <a:pt x="319623" y="349204"/>
                </a:cubicBezTo>
                <a:cubicBezTo>
                  <a:pt x="320671" y="329272"/>
                  <a:pt x="326959" y="312485"/>
                  <a:pt x="345822" y="313534"/>
                </a:cubicBezTo>
                <a:cubicBezTo>
                  <a:pt x="353157" y="313534"/>
                  <a:pt x="361541" y="313534"/>
                  <a:pt x="368877" y="313534"/>
                </a:cubicBezTo>
                <a:cubicBezTo>
                  <a:pt x="372020" y="296749"/>
                  <a:pt x="369924" y="262128"/>
                  <a:pt x="375164" y="247440"/>
                </a:cubicBezTo>
                <a:cubicBezTo>
                  <a:pt x="380404" y="231703"/>
                  <a:pt x="397171" y="225408"/>
                  <a:pt x="414986" y="224359"/>
                </a:cubicBezTo>
                <a:cubicBezTo>
                  <a:pt x="411842" y="222261"/>
                  <a:pt x="408697" y="221212"/>
                  <a:pt x="401363" y="221212"/>
                </a:cubicBezTo>
                <a:cubicBezTo>
                  <a:pt x="397171" y="221212"/>
                  <a:pt x="391931" y="221212"/>
                  <a:pt x="387739" y="221212"/>
                </a:cubicBezTo>
                <a:cubicBezTo>
                  <a:pt x="377260" y="219114"/>
                  <a:pt x="374117" y="209672"/>
                  <a:pt x="372020" y="200229"/>
                </a:cubicBezTo>
                <a:close/>
                <a:moveTo>
                  <a:pt x="146850" y="198945"/>
                </a:moveTo>
                <a:cubicBezTo>
                  <a:pt x="154052" y="199076"/>
                  <a:pt x="160599" y="200909"/>
                  <a:pt x="163217" y="203528"/>
                </a:cubicBezTo>
                <a:cubicBezTo>
                  <a:pt x="168455" y="208765"/>
                  <a:pt x="163217" y="210859"/>
                  <a:pt x="161122" y="214003"/>
                </a:cubicBezTo>
                <a:cubicBezTo>
                  <a:pt x="159027" y="217145"/>
                  <a:pt x="155885" y="237048"/>
                  <a:pt x="155885" y="240190"/>
                </a:cubicBezTo>
                <a:cubicBezTo>
                  <a:pt x="155885" y="244381"/>
                  <a:pt x="150647" y="250666"/>
                  <a:pt x="147505" y="253808"/>
                </a:cubicBezTo>
                <a:cubicBezTo>
                  <a:pt x="143314" y="255902"/>
                  <a:pt x="141220" y="254856"/>
                  <a:pt x="138077" y="255902"/>
                </a:cubicBezTo>
                <a:cubicBezTo>
                  <a:pt x="135981" y="257998"/>
                  <a:pt x="134935" y="264283"/>
                  <a:pt x="133887" y="267426"/>
                </a:cubicBezTo>
                <a:cubicBezTo>
                  <a:pt x="133887" y="271616"/>
                  <a:pt x="133887" y="277901"/>
                  <a:pt x="133887" y="279996"/>
                </a:cubicBezTo>
                <a:cubicBezTo>
                  <a:pt x="133887" y="282091"/>
                  <a:pt x="128650" y="282091"/>
                  <a:pt x="125506" y="279996"/>
                </a:cubicBezTo>
                <a:cubicBezTo>
                  <a:pt x="122365" y="277901"/>
                  <a:pt x="125506" y="273710"/>
                  <a:pt x="125506" y="273710"/>
                </a:cubicBezTo>
                <a:cubicBezTo>
                  <a:pt x="125506" y="273710"/>
                  <a:pt x="125506" y="266377"/>
                  <a:pt x="126554" y="264283"/>
                </a:cubicBezTo>
                <a:cubicBezTo>
                  <a:pt x="127602" y="262188"/>
                  <a:pt x="123412" y="263235"/>
                  <a:pt x="122365" y="264283"/>
                </a:cubicBezTo>
                <a:cubicBezTo>
                  <a:pt x="120269" y="264283"/>
                  <a:pt x="117127" y="265331"/>
                  <a:pt x="113984" y="262188"/>
                </a:cubicBezTo>
                <a:cubicBezTo>
                  <a:pt x="110842" y="259046"/>
                  <a:pt x="112937" y="255902"/>
                  <a:pt x="116079" y="254856"/>
                </a:cubicBezTo>
                <a:cubicBezTo>
                  <a:pt x="118173" y="252760"/>
                  <a:pt x="121317" y="253808"/>
                  <a:pt x="123412" y="254856"/>
                </a:cubicBezTo>
                <a:cubicBezTo>
                  <a:pt x="126554" y="256951"/>
                  <a:pt x="126554" y="252760"/>
                  <a:pt x="126554" y="252760"/>
                </a:cubicBezTo>
                <a:cubicBezTo>
                  <a:pt x="125506" y="251713"/>
                  <a:pt x="121317" y="239144"/>
                  <a:pt x="120269" y="238095"/>
                </a:cubicBezTo>
                <a:cubicBezTo>
                  <a:pt x="120269" y="237048"/>
                  <a:pt x="117127" y="234953"/>
                  <a:pt x="115032" y="236000"/>
                </a:cubicBezTo>
                <a:cubicBezTo>
                  <a:pt x="112937" y="238095"/>
                  <a:pt x="107699" y="246477"/>
                  <a:pt x="107699" y="261141"/>
                </a:cubicBezTo>
                <a:cubicBezTo>
                  <a:pt x="106652" y="275806"/>
                  <a:pt x="110842" y="283138"/>
                  <a:pt x="113984" y="287329"/>
                </a:cubicBezTo>
                <a:cubicBezTo>
                  <a:pt x="116079" y="291518"/>
                  <a:pt x="124459" y="293613"/>
                  <a:pt x="128650" y="294662"/>
                </a:cubicBezTo>
                <a:cubicBezTo>
                  <a:pt x="131792" y="294662"/>
                  <a:pt x="128650" y="303041"/>
                  <a:pt x="124459" y="304089"/>
                </a:cubicBezTo>
                <a:cubicBezTo>
                  <a:pt x="120269" y="305137"/>
                  <a:pt x="99319" y="300946"/>
                  <a:pt x="94082" y="296756"/>
                </a:cubicBezTo>
                <a:cubicBezTo>
                  <a:pt x="87796" y="292566"/>
                  <a:pt x="86749" y="287329"/>
                  <a:pt x="87796" y="285233"/>
                </a:cubicBezTo>
                <a:cubicBezTo>
                  <a:pt x="88844" y="284187"/>
                  <a:pt x="89892" y="282091"/>
                  <a:pt x="93034" y="279996"/>
                </a:cubicBezTo>
                <a:cubicBezTo>
                  <a:pt x="96177" y="278948"/>
                  <a:pt x="99319" y="281043"/>
                  <a:pt x="100367" y="279996"/>
                </a:cubicBezTo>
                <a:cubicBezTo>
                  <a:pt x="102462" y="278948"/>
                  <a:pt x="101415" y="276852"/>
                  <a:pt x="99319" y="268473"/>
                </a:cubicBezTo>
                <a:cubicBezTo>
                  <a:pt x="97224" y="261141"/>
                  <a:pt x="98273" y="252760"/>
                  <a:pt x="103509" y="238095"/>
                </a:cubicBezTo>
                <a:cubicBezTo>
                  <a:pt x="108748" y="223430"/>
                  <a:pt x="117127" y="211908"/>
                  <a:pt x="126554" y="204575"/>
                </a:cubicBezTo>
                <a:cubicBezTo>
                  <a:pt x="131792" y="200384"/>
                  <a:pt x="139649" y="198813"/>
                  <a:pt x="146850" y="198945"/>
                </a:cubicBezTo>
                <a:close/>
                <a:moveTo>
                  <a:pt x="2183215" y="162483"/>
                </a:moveTo>
                <a:cubicBezTo>
                  <a:pt x="2191581" y="164579"/>
                  <a:pt x="2204129" y="184501"/>
                  <a:pt x="2203084" y="193937"/>
                </a:cubicBezTo>
                <a:cubicBezTo>
                  <a:pt x="2202039" y="204422"/>
                  <a:pt x="2196810" y="215955"/>
                  <a:pt x="2193674" y="220149"/>
                </a:cubicBezTo>
                <a:cubicBezTo>
                  <a:pt x="2190535" y="223294"/>
                  <a:pt x="2188444" y="227487"/>
                  <a:pt x="2187398" y="237973"/>
                </a:cubicBezTo>
                <a:cubicBezTo>
                  <a:pt x="2186352" y="244264"/>
                  <a:pt x="2184262" y="253702"/>
                  <a:pt x="2182169" y="263136"/>
                </a:cubicBezTo>
                <a:cubicBezTo>
                  <a:pt x="2191581" y="259992"/>
                  <a:pt x="2199947" y="257895"/>
                  <a:pt x="2203084" y="255798"/>
                </a:cubicBezTo>
                <a:cubicBezTo>
                  <a:pt x="2209359" y="251604"/>
                  <a:pt x="2220863" y="247410"/>
                  <a:pt x="2230275" y="240069"/>
                </a:cubicBezTo>
                <a:cubicBezTo>
                  <a:pt x="2240732" y="231682"/>
                  <a:pt x="2251191" y="240069"/>
                  <a:pt x="2262693" y="246361"/>
                </a:cubicBezTo>
                <a:cubicBezTo>
                  <a:pt x="2273151" y="252653"/>
                  <a:pt x="2263739" y="263136"/>
                  <a:pt x="2253282" y="268379"/>
                </a:cubicBezTo>
                <a:cubicBezTo>
                  <a:pt x="2241779" y="274671"/>
                  <a:pt x="2232367" y="271525"/>
                  <a:pt x="2225046" y="274671"/>
                </a:cubicBezTo>
                <a:cubicBezTo>
                  <a:pt x="2218771" y="277816"/>
                  <a:pt x="2189489" y="290398"/>
                  <a:pt x="2174850" y="298787"/>
                </a:cubicBezTo>
                <a:cubicBezTo>
                  <a:pt x="2171711" y="319756"/>
                  <a:pt x="2163345" y="357501"/>
                  <a:pt x="2157071" y="373228"/>
                </a:cubicBezTo>
                <a:cubicBezTo>
                  <a:pt x="2150796" y="392101"/>
                  <a:pt x="2125697" y="420409"/>
                  <a:pt x="2113148" y="436138"/>
                </a:cubicBezTo>
                <a:cubicBezTo>
                  <a:pt x="2099553" y="452914"/>
                  <a:pt x="2092234" y="474932"/>
                  <a:pt x="2078638" y="483320"/>
                </a:cubicBezTo>
                <a:cubicBezTo>
                  <a:pt x="2065043" y="492756"/>
                  <a:pt x="2061905" y="486465"/>
                  <a:pt x="2059814" y="478078"/>
                </a:cubicBezTo>
                <a:cubicBezTo>
                  <a:pt x="2057723" y="469689"/>
                  <a:pt x="2045172" y="459204"/>
                  <a:pt x="2053539" y="448720"/>
                </a:cubicBezTo>
                <a:cubicBezTo>
                  <a:pt x="2061905" y="437186"/>
                  <a:pt x="2063996" y="424604"/>
                  <a:pt x="2070271" y="436138"/>
                </a:cubicBezTo>
                <a:cubicBezTo>
                  <a:pt x="2075500" y="446623"/>
                  <a:pt x="2084912" y="440332"/>
                  <a:pt x="2082822" y="440332"/>
                </a:cubicBezTo>
                <a:cubicBezTo>
                  <a:pt x="2080729" y="439283"/>
                  <a:pt x="2110011" y="407827"/>
                  <a:pt x="2118377" y="393150"/>
                </a:cubicBezTo>
                <a:cubicBezTo>
                  <a:pt x="2127788" y="377422"/>
                  <a:pt x="2138247" y="341774"/>
                  <a:pt x="2142430" y="333386"/>
                </a:cubicBezTo>
                <a:cubicBezTo>
                  <a:pt x="2143476" y="331288"/>
                  <a:pt x="2145567" y="324998"/>
                  <a:pt x="2147659" y="315561"/>
                </a:cubicBezTo>
                <a:cubicBezTo>
                  <a:pt x="2140339" y="319756"/>
                  <a:pt x="2133018" y="323949"/>
                  <a:pt x="2127788" y="328143"/>
                </a:cubicBezTo>
                <a:cubicBezTo>
                  <a:pt x="2116285" y="336531"/>
                  <a:pt x="2114194" y="339677"/>
                  <a:pt x="2093277" y="331288"/>
                </a:cubicBezTo>
                <a:cubicBezTo>
                  <a:pt x="2072363" y="321852"/>
                  <a:pt x="2067135" y="312416"/>
                  <a:pt x="2066088" y="300883"/>
                </a:cubicBezTo>
                <a:cubicBezTo>
                  <a:pt x="2063996" y="289349"/>
                  <a:pt x="2070271" y="282010"/>
                  <a:pt x="2076547" y="280961"/>
                </a:cubicBezTo>
                <a:cubicBezTo>
                  <a:pt x="2083867" y="278864"/>
                  <a:pt x="2100599" y="283058"/>
                  <a:pt x="2112101" y="285154"/>
                </a:cubicBezTo>
                <a:cubicBezTo>
                  <a:pt x="2124652" y="287252"/>
                  <a:pt x="2148704" y="273621"/>
                  <a:pt x="2154979" y="271525"/>
                </a:cubicBezTo>
                <a:cubicBezTo>
                  <a:pt x="2154979" y="271525"/>
                  <a:pt x="2156024" y="270476"/>
                  <a:pt x="2156024" y="270476"/>
                </a:cubicBezTo>
                <a:cubicBezTo>
                  <a:pt x="2161254" y="246361"/>
                  <a:pt x="2165438" y="223294"/>
                  <a:pt x="2167528" y="222246"/>
                </a:cubicBezTo>
                <a:cubicBezTo>
                  <a:pt x="2170666" y="220149"/>
                  <a:pt x="2163345" y="193937"/>
                  <a:pt x="2164391" y="181355"/>
                </a:cubicBezTo>
                <a:cubicBezTo>
                  <a:pt x="2165438" y="168773"/>
                  <a:pt x="2174850" y="160384"/>
                  <a:pt x="2183215" y="162483"/>
                </a:cubicBezTo>
                <a:close/>
                <a:moveTo>
                  <a:pt x="1850713" y="156653"/>
                </a:moveTo>
                <a:cubicBezTo>
                  <a:pt x="1855426" y="156392"/>
                  <a:pt x="1860398" y="156916"/>
                  <a:pt x="1863540" y="157441"/>
                </a:cubicBezTo>
                <a:cubicBezTo>
                  <a:pt x="1869822" y="159537"/>
                  <a:pt x="1891809" y="176322"/>
                  <a:pt x="1889716" y="188910"/>
                </a:cubicBezTo>
                <a:cubicBezTo>
                  <a:pt x="1892856" y="202547"/>
                  <a:pt x="1876104" y="215135"/>
                  <a:pt x="1871916" y="226673"/>
                </a:cubicBezTo>
                <a:cubicBezTo>
                  <a:pt x="1866680" y="238214"/>
                  <a:pt x="1863540" y="278075"/>
                  <a:pt x="1862492" y="289615"/>
                </a:cubicBezTo>
                <a:cubicBezTo>
                  <a:pt x="1862492" y="300105"/>
                  <a:pt x="1863540" y="438574"/>
                  <a:pt x="1866680" y="465847"/>
                </a:cubicBezTo>
                <a:cubicBezTo>
                  <a:pt x="1870869" y="492073"/>
                  <a:pt x="1871916" y="487877"/>
                  <a:pt x="1876104" y="501514"/>
                </a:cubicBezTo>
                <a:cubicBezTo>
                  <a:pt x="1880292" y="516200"/>
                  <a:pt x="1864586" y="536130"/>
                  <a:pt x="1853068" y="522495"/>
                </a:cubicBezTo>
                <a:cubicBezTo>
                  <a:pt x="1842599" y="508857"/>
                  <a:pt x="1843646" y="458506"/>
                  <a:pt x="1842599" y="430182"/>
                </a:cubicBezTo>
                <a:cubicBezTo>
                  <a:pt x="1841552" y="401858"/>
                  <a:pt x="1844693" y="359898"/>
                  <a:pt x="1844693" y="337870"/>
                </a:cubicBezTo>
                <a:cubicBezTo>
                  <a:pt x="1844693" y="315840"/>
                  <a:pt x="1842599" y="230869"/>
                  <a:pt x="1843646" y="223528"/>
                </a:cubicBezTo>
                <a:cubicBezTo>
                  <a:pt x="1844693" y="215135"/>
                  <a:pt x="1843646" y="203596"/>
                  <a:pt x="1837364" y="189959"/>
                </a:cubicBezTo>
                <a:cubicBezTo>
                  <a:pt x="1832129" y="177371"/>
                  <a:pt x="1834223" y="165832"/>
                  <a:pt x="1839458" y="160586"/>
                </a:cubicBezTo>
                <a:cubicBezTo>
                  <a:pt x="1841552" y="157965"/>
                  <a:pt x="1846002" y="156916"/>
                  <a:pt x="1850713" y="156653"/>
                </a:cubicBezTo>
                <a:close/>
                <a:moveTo>
                  <a:pt x="423408" y="144751"/>
                </a:moveTo>
                <a:cubicBezTo>
                  <a:pt x="577403" y="144751"/>
                  <a:pt x="702066" y="270640"/>
                  <a:pt x="702066" y="423802"/>
                </a:cubicBezTo>
                <a:cubicBezTo>
                  <a:pt x="702066" y="529756"/>
                  <a:pt x="644449" y="621025"/>
                  <a:pt x="558547" y="669282"/>
                </a:cubicBezTo>
                <a:cubicBezTo>
                  <a:pt x="552261" y="657742"/>
                  <a:pt x="552261" y="657742"/>
                  <a:pt x="552261" y="657742"/>
                </a:cubicBezTo>
                <a:cubicBezTo>
                  <a:pt x="635022" y="612633"/>
                  <a:pt x="690543" y="524513"/>
                  <a:pt x="690543" y="423802"/>
                </a:cubicBezTo>
                <a:cubicBezTo>
                  <a:pt x="690543" y="276932"/>
                  <a:pt x="571118" y="157340"/>
                  <a:pt x="423408" y="157340"/>
                </a:cubicBezTo>
                <a:cubicBezTo>
                  <a:pt x="276747" y="157340"/>
                  <a:pt x="156273" y="276932"/>
                  <a:pt x="156273" y="423802"/>
                </a:cubicBezTo>
                <a:cubicBezTo>
                  <a:pt x="156273" y="525562"/>
                  <a:pt x="212844" y="613682"/>
                  <a:pt x="295603" y="658792"/>
                </a:cubicBezTo>
                <a:cubicBezTo>
                  <a:pt x="290365" y="669282"/>
                  <a:pt x="290365" y="669282"/>
                  <a:pt x="290365" y="669282"/>
                </a:cubicBezTo>
                <a:cubicBezTo>
                  <a:pt x="203416" y="622074"/>
                  <a:pt x="144751" y="529756"/>
                  <a:pt x="144751" y="423802"/>
                </a:cubicBezTo>
                <a:cubicBezTo>
                  <a:pt x="144751" y="270640"/>
                  <a:pt x="270460" y="144751"/>
                  <a:pt x="423408" y="144751"/>
                </a:cubicBezTo>
                <a:close/>
                <a:moveTo>
                  <a:pt x="564556" y="131901"/>
                </a:moveTo>
                <a:cubicBezTo>
                  <a:pt x="565481" y="130213"/>
                  <a:pt x="567066" y="129694"/>
                  <a:pt x="569708" y="132290"/>
                </a:cubicBezTo>
                <a:cubicBezTo>
                  <a:pt x="569708" y="132290"/>
                  <a:pt x="581332" y="144751"/>
                  <a:pt x="583446" y="148904"/>
                </a:cubicBezTo>
                <a:cubicBezTo>
                  <a:pt x="585559" y="152019"/>
                  <a:pt x="584502" y="162403"/>
                  <a:pt x="576048" y="161365"/>
                </a:cubicBezTo>
                <a:cubicBezTo>
                  <a:pt x="566537" y="160326"/>
                  <a:pt x="564424" y="143712"/>
                  <a:pt x="563367" y="138520"/>
                </a:cubicBezTo>
                <a:cubicBezTo>
                  <a:pt x="563367" y="136444"/>
                  <a:pt x="563631" y="133587"/>
                  <a:pt x="564556" y="131901"/>
                </a:cubicBezTo>
                <a:close/>
                <a:moveTo>
                  <a:pt x="2608468" y="107751"/>
                </a:moveTo>
                <a:cubicBezTo>
                  <a:pt x="2612133" y="108014"/>
                  <a:pt x="2616319" y="109586"/>
                  <a:pt x="2618937" y="112208"/>
                </a:cubicBezTo>
                <a:cubicBezTo>
                  <a:pt x="2623124" y="118502"/>
                  <a:pt x="2626265" y="124795"/>
                  <a:pt x="2628359" y="128991"/>
                </a:cubicBezTo>
                <a:cubicBezTo>
                  <a:pt x="2630453" y="132138"/>
                  <a:pt x="2624171" y="134235"/>
                  <a:pt x="2617890" y="136333"/>
                </a:cubicBezTo>
                <a:cubicBezTo>
                  <a:pt x="2611609" y="138431"/>
                  <a:pt x="2617890" y="142627"/>
                  <a:pt x="2617890" y="151018"/>
                </a:cubicBezTo>
                <a:cubicBezTo>
                  <a:pt x="2618937" y="158360"/>
                  <a:pt x="2631498" y="154165"/>
                  <a:pt x="2637781" y="162556"/>
                </a:cubicBezTo>
                <a:cubicBezTo>
                  <a:pt x="2644063" y="169898"/>
                  <a:pt x="2632546" y="181436"/>
                  <a:pt x="2622078" y="186681"/>
                </a:cubicBezTo>
                <a:cubicBezTo>
                  <a:pt x="2611609" y="190876"/>
                  <a:pt x="2608468" y="198219"/>
                  <a:pt x="2611609" y="200317"/>
                </a:cubicBezTo>
                <a:cubicBezTo>
                  <a:pt x="2614750" y="202414"/>
                  <a:pt x="2622078" y="215001"/>
                  <a:pt x="2627313" y="221295"/>
                </a:cubicBezTo>
                <a:cubicBezTo>
                  <a:pt x="2631498" y="227588"/>
                  <a:pt x="2625218" y="230735"/>
                  <a:pt x="2621031" y="245419"/>
                </a:cubicBezTo>
                <a:cubicBezTo>
                  <a:pt x="2616843" y="259055"/>
                  <a:pt x="2607422" y="267445"/>
                  <a:pt x="2601140" y="274789"/>
                </a:cubicBezTo>
                <a:cubicBezTo>
                  <a:pt x="2594859" y="281081"/>
                  <a:pt x="2600094" y="285278"/>
                  <a:pt x="2605328" y="284229"/>
                </a:cubicBezTo>
                <a:cubicBezTo>
                  <a:pt x="2610562" y="282130"/>
                  <a:pt x="2632546" y="276887"/>
                  <a:pt x="2652437" y="277934"/>
                </a:cubicBezTo>
                <a:cubicBezTo>
                  <a:pt x="2671280" y="278983"/>
                  <a:pt x="2679656" y="311501"/>
                  <a:pt x="2677561" y="315697"/>
                </a:cubicBezTo>
                <a:cubicBezTo>
                  <a:pt x="2675468" y="320940"/>
                  <a:pt x="2654530" y="320940"/>
                  <a:pt x="2638828" y="325137"/>
                </a:cubicBezTo>
                <a:cubicBezTo>
                  <a:pt x="2624171" y="329333"/>
                  <a:pt x="2619985" y="329333"/>
                  <a:pt x="2619985" y="329333"/>
                </a:cubicBezTo>
                <a:cubicBezTo>
                  <a:pt x="2619985" y="329333"/>
                  <a:pt x="2617890" y="324087"/>
                  <a:pt x="2622078" y="320940"/>
                </a:cubicBezTo>
                <a:cubicBezTo>
                  <a:pt x="2627313" y="318842"/>
                  <a:pt x="2636735" y="310451"/>
                  <a:pt x="2638828" y="305206"/>
                </a:cubicBezTo>
                <a:cubicBezTo>
                  <a:pt x="2641968" y="301012"/>
                  <a:pt x="2638828" y="292619"/>
                  <a:pt x="2622078" y="294717"/>
                </a:cubicBezTo>
                <a:cubicBezTo>
                  <a:pt x="2605328" y="296816"/>
                  <a:pt x="2570781" y="313599"/>
                  <a:pt x="2555077" y="319891"/>
                </a:cubicBezTo>
                <a:cubicBezTo>
                  <a:pt x="2539376" y="327235"/>
                  <a:pt x="2522626" y="337723"/>
                  <a:pt x="2503782" y="352408"/>
                </a:cubicBezTo>
                <a:cubicBezTo>
                  <a:pt x="2493314" y="361848"/>
                  <a:pt x="2479704" y="378630"/>
                  <a:pt x="2465048" y="384924"/>
                </a:cubicBezTo>
                <a:cubicBezTo>
                  <a:pt x="2453533" y="390168"/>
                  <a:pt x="2440970" y="384924"/>
                  <a:pt x="2437830" y="383875"/>
                </a:cubicBezTo>
                <a:cubicBezTo>
                  <a:pt x="2432596" y="378630"/>
                  <a:pt x="2430502" y="368141"/>
                  <a:pt x="2432596" y="360799"/>
                </a:cubicBezTo>
                <a:cubicBezTo>
                  <a:pt x="2434689" y="353458"/>
                  <a:pt x="2442017" y="355554"/>
                  <a:pt x="2447252" y="354507"/>
                </a:cubicBezTo>
                <a:cubicBezTo>
                  <a:pt x="2452486" y="353458"/>
                  <a:pt x="2471330" y="348212"/>
                  <a:pt x="2471330" y="348212"/>
                </a:cubicBezTo>
                <a:cubicBezTo>
                  <a:pt x="2471330" y="348212"/>
                  <a:pt x="2526814" y="317793"/>
                  <a:pt x="2533094" y="313599"/>
                </a:cubicBezTo>
                <a:cubicBezTo>
                  <a:pt x="2540422" y="309402"/>
                  <a:pt x="2539376" y="308353"/>
                  <a:pt x="2542516" y="305206"/>
                </a:cubicBezTo>
                <a:cubicBezTo>
                  <a:pt x="2545657" y="302061"/>
                  <a:pt x="2533094" y="296816"/>
                  <a:pt x="2533094" y="296816"/>
                </a:cubicBezTo>
                <a:cubicBezTo>
                  <a:pt x="2533094" y="296816"/>
                  <a:pt x="2526814" y="294717"/>
                  <a:pt x="2524721" y="302061"/>
                </a:cubicBezTo>
                <a:cubicBezTo>
                  <a:pt x="2522626" y="308353"/>
                  <a:pt x="2514251" y="306255"/>
                  <a:pt x="2514251" y="306255"/>
                </a:cubicBezTo>
                <a:cubicBezTo>
                  <a:pt x="2514251" y="306255"/>
                  <a:pt x="2507971" y="294717"/>
                  <a:pt x="2504829" y="290521"/>
                </a:cubicBezTo>
                <a:cubicBezTo>
                  <a:pt x="2500641" y="286327"/>
                  <a:pt x="2503782" y="269544"/>
                  <a:pt x="2503782" y="263251"/>
                </a:cubicBezTo>
                <a:cubicBezTo>
                  <a:pt x="2503782" y="256957"/>
                  <a:pt x="2505876" y="231784"/>
                  <a:pt x="2505876" y="227588"/>
                </a:cubicBezTo>
                <a:cubicBezTo>
                  <a:pt x="2506923" y="224441"/>
                  <a:pt x="2499595" y="217099"/>
                  <a:pt x="2495406" y="212903"/>
                </a:cubicBezTo>
                <a:cubicBezTo>
                  <a:pt x="2492267" y="209757"/>
                  <a:pt x="2488079" y="201365"/>
                  <a:pt x="2487033" y="198219"/>
                </a:cubicBezTo>
                <a:cubicBezTo>
                  <a:pt x="2487033" y="194023"/>
                  <a:pt x="2491221" y="183534"/>
                  <a:pt x="2495406" y="183534"/>
                </a:cubicBezTo>
                <a:cubicBezTo>
                  <a:pt x="2500641" y="184583"/>
                  <a:pt x="2516345" y="197170"/>
                  <a:pt x="2520532" y="206610"/>
                </a:cubicBezTo>
                <a:cubicBezTo>
                  <a:pt x="2523673" y="216050"/>
                  <a:pt x="2522626" y="233881"/>
                  <a:pt x="2519484" y="248566"/>
                </a:cubicBezTo>
                <a:cubicBezTo>
                  <a:pt x="2517391" y="263251"/>
                  <a:pt x="2535188" y="249615"/>
                  <a:pt x="2536234" y="246468"/>
                </a:cubicBezTo>
                <a:cubicBezTo>
                  <a:pt x="2537282" y="242273"/>
                  <a:pt x="2539376" y="224441"/>
                  <a:pt x="2539376" y="221295"/>
                </a:cubicBezTo>
                <a:cubicBezTo>
                  <a:pt x="2538329" y="218148"/>
                  <a:pt x="2540422" y="190876"/>
                  <a:pt x="2539376" y="182485"/>
                </a:cubicBezTo>
                <a:cubicBezTo>
                  <a:pt x="2538329" y="174094"/>
                  <a:pt x="2529954" y="164654"/>
                  <a:pt x="2529954" y="158360"/>
                </a:cubicBezTo>
                <a:cubicBezTo>
                  <a:pt x="2529954" y="152067"/>
                  <a:pt x="2545657" y="143676"/>
                  <a:pt x="2550892" y="146822"/>
                </a:cubicBezTo>
                <a:cubicBezTo>
                  <a:pt x="2556125" y="151018"/>
                  <a:pt x="2562407" y="154165"/>
                  <a:pt x="2560312" y="171996"/>
                </a:cubicBezTo>
                <a:cubicBezTo>
                  <a:pt x="2557172" y="189827"/>
                  <a:pt x="2546704" y="219197"/>
                  <a:pt x="2545657" y="228637"/>
                </a:cubicBezTo>
                <a:cubicBezTo>
                  <a:pt x="2543564" y="237028"/>
                  <a:pt x="2548797" y="233881"/>
                  <a:pt x="2555077" y="231784"/>
                </a:cubicBezTo>
                <a:cubicBezTo>
                  <a:pt x="2562407" y="228637"/>
                  <a:pt x="2556125" y="239126"/>
                  <a:pt x="2561360" y="239126"/>
                </a:cubicBezTo>
                <a:cubicBezTo>
                  <a:pt x="2567642" y="240175"/>
                  <a:pt x="2563453" y="245419"/>
                  <a:pt x="2563453" y="249615"/>
                </a:cubicBezTo>
                <a:cubicBezTo>
                  <a:pt x="2562407" y="253811"/>
                  <a:pt x="2559266" y="273740"/>
                  <a:pt x="2556125" y="286327"/>
                </a:cubicBezTo>
                <a:cubicBezTo>
                  <a:pt x="2551938" y="298914"/>
                  <a:pt x="2566594" y="294717"/>
                  <a:pt x="2566594" y="294717"/>
                </a:cubicBezTo>
                <a:cubicBezTo>
                  <a:pt x="2566594" y="294717"/>
                  <a:pt x="2580203" y="290521"/>
                  <a:pt x="2584392" y="286327"/>
                </a:cubicBezTo>
                <a:cubicBezTo>
                  <a:pt x="2588577" y="283180"/>
                  <a:pt x="2585437" y="272691"/>
                  <a:pt x="2585437" y="266398"/>
                </a:cubicBezTo>
                <a:cubicBezTo>
                  <a:pt x="2585437" y="261153"/>
                  <a:pt x="2577062" y="263251"/>
                  <a:pt x="2576016" y="258006"/>
                </a:cubicBezTo>
                <a:cubicBezTo>
                  <a:pt x="2574969" y="253811"/>
                  <a:pt x="2587531" y="227588"/>
                  <a:pt x="2590672" y="216050"/>
                </a:cubicBezTo>
                <a:cubicBezTo>
                  <a:pt x="2592766" y="205561"/>
                  <a:pt x="2584392" y="207659"/>
                  <a:pt x="2582297" y="206610"/>
                </a:cubicBezTo>
                <a:cubicBezTo>
                  <a:pt x="2579155" y="204512"/>
                  <a:pt x="2579155" y="189827"/>
                  <a:pt x="2582297" y="183534"/>
                </a:cubicBezTo>
                <a:cubicBezTo>
                  <a:pt x="2584392" y="178290"/>
                  <a:pt x="2588577" y="178290"/>
                  <a:pt x="2596953" y="174094"/>
                </a:cubicBezTo>
                <a:cubicBezTo>
                  <a:pt x="2604281" y="169898"/>
                  <a:pt x="2604281" y="163605"/>
                  <a:pt x="2605328" y="160458"/>
                </a:cubicBezTo>
                <a:cubicBezTo>
                  <a:pt x="2606375" y="156262"/>
                  <a:pt x="2605328" y="154165"/>
                  <a:pt x="2601140" y="149969"/>
                </a:cubicBezTo>
                <a:cubicBezTo>
                  <a:pt x="2598000" y="145773"/>
                  <a:pt x="2599047" y="138431"/>
                  <a:pt x="2599047" y="133187"/>
                </a:cubicBezTo>
                <a:cubicBezTo>
                  <a:pt x="2599047" y="127942"/>
                  <a:pt x="2599047" y="117453"/>
                  <a:pt x="2601140" y="111161"/>
                </a:cubicBezTo>
                <a:cubicBezTo>
                  <a:pt x="2601664" y="108537"/>
                  <a:pt x="2604804" y="107488"/>
                  <a:pt x="2608468" y="107751"/>
                </a:cubicBezTo>
                <a:close/>
                <a:moveTo>
                  <a:pt x="259878" y="95413"/>
                </a:moveTo>
                <a:cubicBezTo>
                  <a:pt x="263006" y="93306"/>
                  <a:pt x="265090" y="97519"/>
                  <a:pt x="267175" y="99625"/>
                </a:cubicBezTo>
                <a:cubicBezTo>
                  <a:pt x="270302" y="102785"/>
                  <a:pt x="270302" y="105945"/>
                  <a:pt x="270302" y="109104"/>
                </a:cubicBezTo>
                <a:cubicBezTo>
                  <a:pt x="271344" y="112264"/>
                  <a:pt x="274471" y="121743"/>
                  <a:pt x="275513" y="124903"/>
                </a:cubicBezTo>
                <a:cubicBezTo>
                  <a:pt x="277598" y="128062"/>
                  <a:pt x="283853" y="151233"/>
                  <a:pt x="283853" y="154393"/>
                </a:cubicBezTo>
                <a:cubicBezTo>
                  <a:pt x="284894" y="157552"/>
                  <a:pt x="286979" y="162819"/>
                  <a:pt x="281767" y="163872"/>
                </a:cubicBezTo>
                <a:cubicBezTo>
                  <a:pt x="277598" y="164925"/>
                  <a:pt x="276556" y="158606"/>
                  <a:pt x="276556" y="156500"/>
                </a:cubicBezTo>
                <a:cubicBezTo>
                  <a:pt x="276556" y="154393"/>
                  <a:pt x="276556" y="149127"/>
                  <a:pt x="275513" y="145967"/>
                </a:cubicBezTo>
                <a:cubicBezTo>
                  <a:pt x="274471" y="142806"/>
                  <a:pt x="269259" y="124903"/>
                  <a:pt x="266132" y="116477"/>
                </a:cubicBezTo>
                <a:cubicBezTo>
                  <a:pt x="264048" y="106998"/>
                  <a:pt x="260921" y="108052"/>
                  <a:pt x="257793" y="103838"/>
                </a:cubicBezTo>
                <a:cubicBezTo>
                  <a:pt x="255709" y="98572"/>
                  <a:pt x="256751" y="96465"/>
                  <a:pt x="259878" y="95413"/>
                </a:cubicBezTo>
                <a:close/>
                <a:moveTo>
                  <a:pt x="281622" y="90319"/>
                </a:moveTo>
                <a:cubicBezTo>
                  <a:pt x="282680" y="90319"/>
                  <a:pt x="285850" y="89271"/>
                  <a:pt x="289020" y="92413"/>
                </a:cubicBezTo>
                <a:cubicBezTo>
                  <a:pt x="291134" y="95556"/>
                  <a:pt x="294303" y="99746"/>
                  <a:pt x="294303" y="103936"/>
                </a:cubicBezTo>
                <a:cubicBezTo>
                  <a:pt x="294303" y="107079"/>
                  <a:pt x="295361" y="110221"/>
                  <a:pt x="297473" y="111269"/>
                </a:cubicBezTo>
                <a:cubicBezTo>
                  <a:pt x="298531" y="113364"/>
                  <a:pt x="299588" y="118601"/>
                  <a:pt x="299588" y="122791"/>
                </a:cubicBezTo>
                <a:cubicBezTo>
                  <a:pt x="299588" y="126982"/>
                  <a:pt x="297473" y="130124"/>
                  <a:pt x="295361" y="129076"/>
                </a:cubicBezTo>
                <a:cubicBezTo>
                  <a:pt x="293247" y="128029"/>
                  <a:pt x="286907" y="112316"/>
                  <a:pt x="286907" y="109174"/>
                </a:cubicBezTo>
                <a:cubicBezTo>
                  <a:pt x="285850" y="107079"/>
                  <a:pt x="283737" y="104985"/>
                  <a:pt x="281622" y="102889"/>
                </a:cubicBezTo>
                <a:cubicBezTo>
                  <a:pt x="280566" y="100794"/>
                  <a:pt x="277396" y="97652"/>
                  <a:pt x="277396" y="94510"/>
                </a:cubicBezTo>
                <a:cubicBezTo>
                  <a:pt x="277396" y="91366"/>
                  <a:pt x="279510" y="91366"/>
                  <a:pt x="281622" y="90319"/>
                </a:cubicBezTo>
                <a:close/>
                <a:moveTo>
                  <a:pt x="588618" y="74719"/>
                </a:moveTo>
                <a:cubicBezTo>
                  <a:pt x="589666" y="75764"/>
                  <a:pt x="590714" y="82039"/>
                  <a:pt x="589666" y="84131"/>
                </a:cubicBezTo>
                <a:cubicBezTo>
                  <a:pt x="588618" y="87268"/>
                  <a:pt x="585474" y="89360"/>
                  <a:pt x="584426" y="89360"/>
                </a:cubicBezTo>
                <a:cubicBezTo>
                  <a:pt x="583378" y="90405"/>
                  <a:pt x="582331" y="91451"/>
                  <a:pt x="580234" y="93543"/>
                </a:cubicBezTo>
                <a:cubicBezTo>
                  <a:pt x="580234" y="94590"/>
                  <a:pt x="578138" y="96680"/>
                  <a:pt x="577091" y="98772"/>
                </a:cubicBezTo>
                <a:cubicBezTo>
                  <a:pt x="579186" y="99818"/>
                  <a:pt x="582331" y="99818"/>
                  <a:pt x="582331" y="99818"/>
                </a:cubicBezTo>
                <a:cubicBezTo>
                  <a:pt x="584426" y="99818"/>
                  <a:pt x="588618" y="99818"/>
                  <a:pt x="591762" y="98772"/>
                </a:cubicBezTo>
                <a:cubicBezTo>
                  <a:pt x="594906" y="97726"/>
                  <a:pt x="597002" y="100863"/>
                  <a:pt x="599098" y="104002"/>
                </a:cubicBezTo>
                <a:cubicBezTo>
                  <a:pt x="601194" y="107138"/>
                  <a:pt x="597002" y="108184"/>
                  <a:pt x="593858" y="108184"/>
                </a:cubicBezTo>
                <a:cubicBezTo>
                  <a:pt x="590714" y="109230"/>
                  <a:pt x="588618" y="107138"/>
                  <a:pt x="586522" y="107138"/>
                </a:cubicBezTo>
                <a:cubicBezTo>
                  <a:pt x="584426" y="107138"/>
                  <a:pt x="576042" y="107138"/>
                  <a:pt x="570801" y="107138"/>
                </a:cubicBezTo>
                <a:cubicBezTo>
                  <a:pt x="567658" y="112367"/>
                  <a:pt x="561370" y="120734"/>
                  <a:pt x="558225" y="123871"/>
                </a:cubicBezTo>
                <a:cubicBezTo>
                  <a:pt x="554032" y="128054"/>
                  <a:pt x="545649" y="132237"/>
                  <a:pt x="540409" y="134329"/>
                </a:cubicBezTo>
                <a:cubicBezTo>
                  <a:pt x="535169" y="137466"/>
                  <a:pt x="530977" y="141649"/>
                  <a:pt x="526785" y="142695"/>
                </a:cubicBezTo>
                <a:cubicBezTo>
                  <a:pt x="521545" y="143741"/>
                  <a:pt x="521545" y="141649"/>
                  <a:pt x="522594" y="139558"/>
                </a:cubicBezTo>
                <a:cubicBezTo>
                  <a:pt x="522594" y="137466"/>
                  <a:pt x="520497" y="133283"/>
                  <a:pt x="523641" y="131192"/>
                </a:cubicBezTo>
                <a:cubicBezTo>
                  <a:pt x="526785" y="129101"/>
                  <a:pt x="528881" y="127008"/>
                  <a:pt x="529929" y="130146"/>
                </a:cubicBezTo>
                <a:cubicBezTo>
                  <a:pt x="529929" y="133283"/>
                  <a:pt x="533074" y="133283"/>
                  <a:pt x="532025" y="132237"/>
                </a:cubicBezTo>
                <a:cubicBezTo>
                  <a:pt x="532025" y="132237"/>
                  <a:pt x="542505" y="127008"/>
                  <a:pt x="546697" y="124917"/>
                </a:cubicBezTo>
                <a:cubicBezTo>
                  <a:pt x="550889" y="121779"/>
                  <a:pt x="557177" y="114459"/>
                  <a:pt x="559272" y="112367"/>
                </a:cubicBezTo>
                <a:cubicBezTo>
                  <a:pt x="559272" y="112367"/>
                  <a:pt x="560321" y="110275"/>
                  <a:pt x="562418" y="108184"/>
                </a:cubicBezTo>
                <a:cubicBezTo>
                  <a:pt x="560321" y="108184"/>
                  <a:pt x="558225" y="109230"/>
                  <a:pt x="556129" y="109230"/>
                </a:cubicBezTo>
                <a:cubicBezTo>
                  <a:pt x="551937" y="110275"/>
                  <a:pt x="550889" y="111321"/>
                  <a:pt x="546697" y="106092"/>
                </a:cubicBezTo>
                <a:cubicBezTo>
                  <a:pt x="542505" y="101909"/>
                  <a:pt x="542505" y="98772"/>
                  <a:pt x="543552" y="95634"/>
                </a:cubicBezTo>
                <a:cubicBezTo>
                  <a:pt x="544601" y="92497"/>
                  <a:pt x="546697" y="91451"/>
                  <a:pt x="548792" y="92497"/>
                </a:cubicBezTo>
                <a:cubicBezTo>
                  <a:pt x="549841" y="92497"/>
                  <a:pt x="554032" y="95634"/>
                  <a:pt x="557177" y="96680"/>
                </a:cubicBezTo>
                <a:cubicBezTo>
                  <a:pt x="559272" y="98772"/>
                  <a:pt x="566611" y="98772"/>
                  <a:pt x="568706" y="98772"/>
                </a:cubicBezTo>
                <a:cubicBezTo>
                  <a:pt x="568706" y="98772"/>
                  <a:pt x="568706" y="98772"/>
                  <a:pt x="569754" y="98772"/>
                </a:cubicBezTo>
                <a:cubicBezTo>
                  <a:pt x="572898" y="92497"/>
                  <a:pt x="577091" y="87268"/>
                  <a:pt x="577091" y="87268"/>
                </a:cubicBezTo>
                <a:cubicBezTo>
                  <a:pt x="578138" y="87268"/>
                  <a:pt x="579186" y="79946"/>
                  <a:pt x="581282" y="76810"/>
                </a:cubicBezTo>
                <a:cubicBezTo>
                  <a:pt x="582331" y="73673"/>
                  <a:pt x="586522" y="72627"/>
                  <a:pt x="588618" y="74719"/>
                </a:cubicBezTo>
                <a:close/>
                <a:moveTo>
                  <a:pt x="296358" y="53462"/>
                </a:moveTo>
                <a:cubicBezTo>
                  <a:pt x="297410" y="53462"/>
                  <a:pt x="304772" y="55557"/>
                  <a:pt x="305824" y="58699"/>
                </a:cubicBezTo>
                <a:cubicBezTo>
                  <a:pt x="307925" y="61841"/>
                  <a:pt x="305824" y="66032"/>
                  <a:pt x="305824" y="70222"/>
                </a:cubicBezTo>
                <a:cubicBezTo>
                  <a:pt x="305824" y="73365"/>
                  <a:pt x="308978" y="83840"/>
                  <a:pt x="310030" y="86982"/>
                </a:cubicBezTo>
                <a:cubicBezTo>
                  <a:pt x="311081" y="89077"/>
                  <a:pt x="325805" y="123646"/>
                  <a:pt x="328959" y="129931"/>
                </a:cubicBezTo>
                <a:cubicBezTo>
                  <a:pt x="333165" y="136216"/>
                  <a:pt x="333165" y="135167"/>
                  <a:pt x="335269" y="138311"/>
                </a:cubicBezTo>
                <a:cubicBezTo>
                  <a:pt x="338425" y="141453"/>
                  <a:pt x="336321" y="148786"/>
                  <a:pt x="332114" y="146691"/>
                </a:cubicBezTo>
                <a:cubicBezTo>
                  <a:pt x="327908" y="143548"/>
                  <a:pt x="322649" y="130978"/>
                  <a:pt x="319495" y="123646"/>
                </a:cubicBezTo>
                <a:cubicBezTo>
                  <a:pt x="316340" y="117361"/>
                  <a:pt x="312133" y="105838"/>
                  <a:pt x="310030" y="100601"/>
                </a:cubicBezTo>
                <a:cubicBezTo>
                  <a:pt x="307925" y="95363"/>
                  <a:pt x="298461" y="74412"/>
                  <a:pt x="297410" y="72318"/>
                </a:cubicBezTo>
                <a:cubicBezTo>
                  <a:pt x="297410" y="70222"/>
                  <a:pt x="295307" y="67080"/>
                  <a:pt x="293204" y="63937"/>
                </a:cubicBezTo>
                <a:cubicBezTo>
                  <a:pt x="290049" y="61841"/>
                  <a:pt x="288997" y="58699"/>
                  <a:pt x="290049" y="56604"/>
                </a:cubicBezTo>
                <a:cubicBezTo>
                  <a:pt x="291101" y="54508"/>
                  <a:pt x="294255" y="53462"/>
                  <a:pt x="296358" y="53462"/>
                </a:cubicBezTo>
                <a:close/>
                <a:moveTo>
                  <a:pt x="423136" y="14681"/>
                </a:moveTo>
                <a:cubicBezTo>
                  <a:pt x="197952" y="14681"/>
                  <a:pt x="14663" y="198189"/>
                  <a:pt x="14663" y="423640"/>
                </a:cubicBezTo>
                <a:cubicBezTo>
                  <a:pt x="14663" y="649092"/>
                  <a:pt x="197952" y="833648"/>
                  <a:pt x="423136" y="833648"/>
                </a:cubicBezTo>
                <a:cubicBezTo>
                  <a:pt x="648320" y="833648"/>
                  <a:pt x="832656" y="649092"/>
                  <a:pt x="832656" y="423640"/>
                </a:cubicBezTo>
                <a:cubicBezTo>
                  <a:pt x="832656" y="198189"/>
                  <a:pt x="648320" y="14681"/>
                  <a:pt x="423136" y="14681"/>
                </a:cubicBezTo>
                <a:close/>
                <a:moveTo>
                  <a:pt x="423136" y="0"/>
                </a:moveTo>
                <a:cubicBezTo>
                  <a:pt x="656699" y="0"/>
                  <a:pt x="847320" y="190848"/>
                  <a:pt x="847320" y="423640"/>
                </a:cubicBezTo>
                <a:cubicBezTo>
                  <a:pt x="847320" y="657482"/>
                  <a:pt x="656699" y="848328"/>
                  <a:pt x="423136" y="848328"/>
                </a:cubicBezTo>
                <a:cubicBezTo>
                  <a:pt x="189573" y="848328"/>
                  <a:pt x="0" y="657482"/>
                  <a:pt x="0" y="423640"/>
                </a:cubicBezTo>
                <a:cubicBezTo>
                  <a:pt x="0" y="190848"/>
                  <a:pt x="189573" y="0"/>
                  <a:pt x="423136" y="0"/>
                </a:cubicBezTo>
                <a:close/>
              </a:path>
            </a:pathLst>
          </a:custGeom>
          <a:solidFill>
            <a:srgbClr val="FFFFFF">
              <a:alpha val="100000"/>
            </a:srgbClr>
          </a:solidFill>
          <a:ln w="12700">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一段内容1">
    <p:spTree>
      <p:nvGrpSpPr>
        <p:cNvPr id="1" name=""/>
        <p:cNvGrpSpPr/>
        <p:nvPr/>
      </p:nvGrpSpPr>
      <p:grpSpPr>
        <a:xfrm>
          <a:off x="0" y="0"/>
          <a:ext cx="0" cy="0"/>
          <a:chOff x="0" y="0"/>
          <a:chExt cx="0" cy="0"/>
        </a:xfrm>
      </p:grpSpPr>
      <p:sp>
        <p:nvSpPr>
          <p:cNvPr id="2" name="AutoShape 2"/>
          <p:cNvSpPr>
            <a:spLocks noGrp="1"/>
          </p:cNvSpPr>
          <p:nvPr>
            <p:ph type="body" sz="quarter" idx="42" hasCustomPrompt="1"/>
          </p:nvPr>
        </p:nvSpPr>
        <p:spPr>
          <a:xfrm>
            <a:off x="988342" y="434779"/>
            <a:ext cx="8168358" cy="584775"/>
          </a:xfrm>
          <a:prstGeom prst="rect">
            <a:avLst/>
          </a:prstGeom>
          <a:noFill/>
          <a:ln w="12700">
            <a:noFill/>
            <a:prstDash val="solid"/>
          </a:ln>
        </p:spPr>
        <p:txBody>
          <a:bodyPr vert="horz" wrap="square" lIns="91440" tIns="45720" rIns="91440" bIns="45720" anchor="t">
            <a:spAutoFit/>
          </a:bodyPr>
          <a:lstStyle>
            <a:lvl1pPr algn="l">
              <a:lnSpc>
                <a:spcPct val="100000"/>
              </a:lnSpc>
              <a:defRPr sz="3200" b="1" i="0" u="none" strike="noStrike" spc="300">
                <a:solidFill>
                  <a:srgbClr val="B4100A">
                    <a:alpha val="100000"/>
                  </a:srgbClr>
                </a:solidFill>
                <a:latin typeface="微软雅黑" panose="020B0503020204020204" charset="-122"/>
              </a:defRPr>
            </a:lvl1pPr>
          </a:lstStyle>
          <a:p>
            <a:pPr marL="0" indent="0" algn="l">
              <a:lnSpc>
                <a:spcPct val="100000"/>
              </a:lnSpc>
            </a:pPr>
            <a:r>
              <a:rPr lang="en-US" sz="3200" b="1" i="0" u="none" strike="noStrike" spc="300">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一段内容或团队介绍（集体照）</a:t>
            </a:r>
          </a:p>
        </p:txBody>
      </p:sp>
      <p:sp>
        <p:nvSpPr>
          <p:cNvPr id="3" name="AutoShape 3"/>
          <p:cNvSpPr>
            <a:spLocks noGrp="1"/>
          </p:cNvSpPr>
          <p:nvPr>
            <p:ph type="pic" sz="quarter" idx="43"/>
          </p:nvPr>
        </p:nvSpPr>
        <p:spPr>
          <a:xfrm>
            <a:off x="2971799" y="1376486"/>
            <a:ext cx="8549857" cy="4511431"/>
          </a:xfrm>
          <a:prstGeom prst="rect">
            <a:avLst/>
          </a:prstGeom>
          <a:noFill/>
          <a:ln w="12700">
            <a:gradFill rotWithShape="1">
              <a:gsLst>
                <a:gs pos="89999">
                  <a:srgbClr val="BFBFBF">
                    <a:alpha val="100000"/>
                  </a:srgbClr>
                </a:gs>
                <a:gs pos="89999">
                  <a:srgbClr val="BFBFBF">
                    <a:alpha val="0"/>
                  </a:srgbClr>
                </a:gs>
              </a:gsLst>
              <a:lin ang="10800000"/>
            </a:gradFill>
            <a:prstDash val="solid"/>
          </a:ln>
        </p:spPr>
        <p:txBody>
          <a:bodyPr lIns="63500" tIns="63500" rIns="63500" bIns="63500" anchor="ctr"/>
          <a:lstStyle>
            <a:lvl1pPr algn="ctr">
              <a:defRPr sz="1600" b="0" i="0" u="none" strike="noStrike" spc="0">
                <a:solidFill>
                  <a:srgbClr val="1F2329">
                    <a:alpha val="100000"/>
                  </a:srgbClr>
                </a:solidFill>
                <a:latin typeface="Noto Sans SC" panose="020B0200000000000000" charset="-122"/>
              </a:defRPr>
            </a:lvl1pPr>
          </a:lstStyle>
          <a:p>
            <a:pPr algn="ctr"/>
            <a:endParaRPr/>
          </a:p>
        </p:txBody>
      </p:sp>
      <p:sp>
        <p:nvSpPr>
          <p:cNvPr id="4" name="Freeform 4"/>
          <p:cNvSpPr>
            <a:spLocks noGrp="1"/>
          </p:cNvSpPr>
          <p:nvPr>
            <p:ph type="body" sz="quarter" idx="44" hasCustomPrompt="1"/>
          </p:nvPr>
        </p:nvSpPr>
        <p:spPr>
          <a:xfrm>
            <a:off x="657640" y="1376486"/>
            <a:ext cx="6108920" cy="4511431"/>
          </a:xfrm>
          <a:custGeom>
            <a:avLst/>
            <a:gdLst/>
            <a:ahLst/>
            <a:cxnLst/>
            <a:rect l="l" t="t" r="r" b="b"/>
            <a:pathLst>
              <a:path w="6108920" h="4511431">
                <a:moveTo>
                  <a:pt x="0" y="0"/>
                </a:moveTo>
                <a:lnTo>
                  <a:pt x="6108920" y="0"/>
                </a:lnTo>
                <a:lnTo>
                  <a:pt x="6108920" y="4511431"/>
                </a:lnTo>
                <a:lnTo>
                  <a:pt x="0" y="4511431"/>
                </a:lnTo>
                <a:close/>
              </a:path>
            </a:pathLst>
          </a:custGeom>
          <a:gradFill rotWithShape="1">
            <a:gsLst>
              <a:gs pos="40000">
                <a:srgbClr val="FFFFFF">
                  <a:alpha val="100000"/>
                </a:srgbClr>
              </a:gs>
              <a:gs pos="100000">
                <a:srgbClr val="FFFFFF">
                  <a:alpha val="0"/>
                </a:srgbClr>
              </a:gs>
            </a:gsLst>
            <a:lin ang="0"/>
          </a:gradFill>
          <a:ln w="12700">
            <a:gradFill rotWithShape="1">
              <a:gsLst>
                <a:gs pos="89999">
                  <a:srgbClr val="BFBFBF">
                    <a:alpha val="100000"/>
                  </a:srgbClr>
                </a:gs>
                <a:gs pos="89999">
                  <a:srgbClr val="BFBFBF">
                    <a:alpha val="0"/>
                  </a:srgbClr>
                </a:gs>
              </a:gsLst>
              <a:lin ang="0"/>
            </a:grad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5" name="Freeform 5"/>
          <p:cNvSpPr>
            <a:spLocks noGrp="1"/>
          </p:cNvSpPr>
          <p:nvPr>
            <p:ph type="body" sz="quarter" idx="45" hasCustomPrompt="1"/>
          </p:nvPr>
        </p:nvSpPr>
        <p:spPr>
          <a:xfrm>
            <a:off x="657642" y="1965958"/>
            <a:ext cx="4767798" cy="3332483"/>
          </a:xfrm>
          <a:custGeom>
            <a:avLst/>
            <a:gdLst/>
            <a:ahLst/>
            <a:cxnLst/>
            <a:rect l="l" t="t" r="r" b="b"/>
            <a:pathLst>
              <a:path w="4767798" h="3332483">
                <a:moveTo>
                  <a:pt x="0" y="0"/>
                </a:moveTo>
                <a:lnTo>
                  <a:pt x="4767798" y="0"/>
                </a:lnTo>
                <a:lnTo>
                  <a:pt x="4767798" y="3332483"/>
                </a:lnTo>
                <a:lnTo>
                  <a:pt x="0" y="3332483"/>
                </a:lnTo>
                <a:close/>
              </a:path>
            </a:pathLst>
          </a:custGeom>
          <a:solidFill>
            <a:srgbClr val="B4100A">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6" name="AutoShape 6"/>
          <p:cNvSpPr>
            <a:spLocks noGrp="1"/>
          </p:cNvSpPr>
          <p:nvPr>
            <p:ph type="body" sz="quarter" idx="46" hasCustomPrompt="1"/>
          </p:nvPr>
        </p:nvSpPr>
        <p:spPr>
          <a:xfrm>
            <a:off x="1069120" y="2454211"/>
            <a:ext cx="3883880" cy="584775"/>
          </a:xfrm>
          <a:prstGeom prst="rect">
            <a:avLst/>
          </a:prstGeom>
          <a:noFill/>
          <a:ln w="12700">
            <a:noFill/>
            <a:prstDash val="solid"/>
          </a:ln>
        </p:spPr>
        <p:txBody>
          <a:bodyPr vert="horz" wrap="square" lIns="91440" tIns="45720" rIns="91440" bIns="45720" anchor="t">
            <a:normAutofit/>
          </a:bodyPr>
          <a:lstStyle>
            <a:lvl1pPr algn="l">
              <a:lnSpc>
                <a:spcPct val="100000"/>
              </a:lnSpc>
              <a:defRPr sz="3200" b="1" i="0" u="none" strike="noStrike" spc="300">
                <a:solidFill>
                  <a:srgbClr val="FFFFFF">
                    <a:alpha val="100000"/>
                  </a:srgbClr>
                </a:solidFill>
                <a:latin typeface="微软雅黑" panose="020B0503020204020204" charset="-122"/>
              </a:defRPr>
            </a:lvl1pPr>
          </a:lstStyle>
          <a:p>
            <a:pPr marL="0" indent="0" algn="l">
              <a:lnSpc>
                <a:spcPct val="100000"/>
              </a:lnSpc>
            </a:pPr>
            <a:r>
              <a:rPr lang="en-US" sz="3200" b="1" i="0" u="none" strike="noStrike" spc="300">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希望右图带色块色</a:t>
            </a:r>
          </a:p>
        </p:txBody>
      </p:sp>
      <p:sp>
        <p:nvSpPr>
          <p:cNvPr id="7" name="AutoShape 7"/>
          <p:cNvSpPr>
            <a:spLocks noGrp="1"/>
          </p:cNvSpPr>
          <p:nvPr>
            <p:ph type="body" sz="quarter" idx="47" hasCustomPrompt="1"/>
          </p:nvPr>
        </p:nvSpPr>
        <p:spPr>
          <a:xfrm>
            <a:off x="1069120" y="3416861"/>
            <a:ext cx="3883880" cy="1393330"/>
          </a:xfrm>
          <a:prstGeom prst="rect">
            <a:avLst/>
          </a:prstGeom>
          <a:noFill/>
          <a:ln w="12700">
            <a:noFill/>
            <a:prstDash val="solid"/>
          </a:ln>
        </p:spPr>
        <p:txBody>
          <a:bodyPr vert="horz" wrap="square" lIns="91440" tIns="45720" rIns="91440" bIns="45720" anchor="t">
            <a:normAutofit/>
          </a:bodyPr>
          <a:lstStyle>
            <a:lvl1pPr algn="just">
              <a:lnSpc>
                <a:spcPct val="117000"/>
              </a:lnSpc>
              <a:defRPr sz="1800" b="0" i="0" u="none" strike="noStrike" spc="100">
                <a:solidFill>
                  <a:srgbClr val="FFFFFF">
                    <a:alpha val="100000"/>
                  </a:srgbClr>
                </a:solidFill>
                <a:latin typeface="Times New Roman" panose="02020603050405020304"/>
              </a:defRPr>
            </a:lvl1pPr>
          </a:lstStyle>
          <a:p>
            <a:pPr marL="0" indent="0" algn="just">
              <a:lnSpc>
                <a:spcPct val="117000"/>
              </a:lnSpc>
            </a:pPr>
            <a:r>
              <a:rPr lang="en-US" sz="1800" b="0" i="0" u="none" strike="noStrike" spc="100">
                <a:solidFill>
                  <a:srgbClr val="FFFFFF"/>
                </a:solidFill>
                <a:latin typeface="Times New Roman" panose="02020603050405020304"/>
                <a:ea typeface="Times New Roman" panose="02020603050405020304"/>
                <a:cs typeface="Times New Roman" panose="02020603050405020304"/>
                <a:sym typeface="Times New Roman" panose="02020603050405020304"/>
              </a:rPr>
              <a:t>if</a:t>
            </a:r>
            <a:r>
              <a:rPr lang="en-US" sz="1800" b="0" i="0" u="none" strike="noStrike" spc="100">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方块色</a:t>
            </a:r>
            <a:r>
              <a:rPr lang="en-US" sz="1800" b="0" i="0" u="none" strike="noStrike" spc="100">
                <a:solidFill>
                  <a:srgbClr val="FFFFFF"/>
                </a:solidFill>
                <a:latin typeface="Times New Roman" panose="02020603050405020304"/>
                <a:ea typeface="Times New Roman" panose="02020603050405020304"/>
                <a:cs typeface="Times New Roman" panose="02020603050405020304"/>
                <a:sym typeface="Times New Roman" panose="02020603050405020304"/>
              </a:rPr>
              <a:t>=</a:t>
            </a:r>
            <a:r>
              <a:rPr lang="en-US" sz="1800" b="0" i="0" u="none" strike="noStrike" spc="100">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红，右图中带红色更好看，</a:t>
            </a:r>
            <a:r>
              <a:rPr lang="en-US" sz="1800" b="0" i="0" u="none" strike="noStrike" spc="100">
                <a:solidFill>
                  <a:srgbClr val="FFFFFF"/>
                </a:solidFill>
                <a:latin typeface="Times New Roman" panose="02020603050405020304"/>
                <a:ea typeface="Times New Roman" panose="02020603050405020304"/>
                <a:cs typeface="Times New Roman" panose="02020603050405020304"/>
                <a:sym typeface="Times New Roman" panose="02020603050405020304"/>
              </a:rPr>
              <a:t> if</a:t>
            </a:r>
            <a:r>
              <a:rPr lang="en-US" sz="1800" b="0" i="0" u="none" strike="noStrike" spc="100">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方块色</a:t>
            </a:r>
            <a:r>
              <a:rPr lang="en-US" sz="1800" b="0" i="0" u="none" strike="noStrike" spc="100">
                <a:solidFill>
                  <a:srgbClr val="FFFFFF"/>
                </a:solidFill>
                <a:latin typeface="Times New Roman" panose="02020603050405020304"/>
                <a:ea typeface="Times New Roman" panose="02020603050405020304"/>
                <a:cs typeface="Times New Roman" panose="02020603050405020304"/>
                <a:sym typeface="Times New Roman" panose="02020603050405020304"/>
              </a:rPr>
              <a:t>=</a:t>
            </a:r>
            <a:r>
              <a:rPr lang="en-US" sz="1800" b="0" i="0" u="none" strike="noStrike" spc="100">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蓝，右图中带蓝色更好看，</a:t>
            </a:r>
            <a:r>
              <a:rPr lang="en-US" sz="1800" b="0" i="0" u="none" strike="noStrike" spc="100">
                <a:solidFill>
                  <a:srgbClr val="FFFFFF"/>
                </a:solidFill>
                <a:latin typeface="Times New Roman" panose="02020603050405020304"/>
                <a:ea typeface="Times New Roman" panose="02020603050405020304"/>
                <a:cs typeface="Times New Roman" panose="02020603050405020304"/>
                <a:sym typeface="Times New Roman" panose="02020603050405020304"/>
              </a:rPr>
              <a:t>if</a:t>
            </a:r>
            <a:r>
              <a:rPr lang="en-US" sz="1800" b="0" i="0" u="none" strike="noStrike" spc="100">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方块色</a:t>
            </a:r>
            <a:r>
              <a:rPr lang="en-US" sz="1800" b="0" i="0" u="none" strike="noStrike" spc="100">
                <a:solidFill>
                  <a:srgbClr val="FFFFFF"/>
                </a:solidFill>
                <a:latin typeface="Times New Roman" panose="02020603050405020304"/>
                <a:ea typeface="Times New Roman" panose="02020603050405020304"/>
                <a:cs typeface="Times New Roman" panose="02020603050405020304"/>
                <a:sym typeface="Times New Roman" panose="02020603050405020304"/>
              </a:rPr>
              <a:t>=</a:t>
            </a:r>
            <a:r>
              <a:rPr lang="en-US" sz="1800" b="0" i="0" u="none" strike="noStrike" spc="100">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红，右图中带红色更好看，</a:t>
            </a:r>
            <a:r>
              <a:rPr lang="en-US" sz="1800" b="0" i="0" u="none" strike="noStrike" spc="100">
                <a:solidFill>
                  <a:srgbClr val="FFFFFF"/>
                </a:solidFill>
                <a:latin typeface="Times New Roman" panose="02020603050405020304"/>
                <a:ea typeface="Times New Roman" panose="02020603050405020304"/>
                <a:cs typeface="Times New Roman" panose="02020603050405020304"/>
                <a:sym typeface="Times New Roman" panose="02020603050405020304"/>
              </a:rPr>
              <a:t> if</a:t>
            </a:r>
            <a:r>
              <a:rPr lang="en-US" sz="1800" b="0" i="0" u="none" strike="noStrike" spc="100">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方块色</a:t>
            </a:r>
            <a:r>
              <a:rPr lang="en-US" sz="1800" b="0" i="0" u="none" strike="noStrike" spc="100">
                <a:solidFill>
                  <a:srgbClr val="FFFFFF"/>
                </a:solidFill>
                <a:latin typeface="Times New Roman" panose="02020603050405020304"/>
                <a:ea typeface="Times New Roman" panose="02020603050405020304"/>
                <a:cs typeface="Times New Roman" panose="02020603050405020304"/>
                <a:sym typeface="Times New Roman" panose="02020603050405020304"/>
              </a:rPr>
              <a:t>=</a:t>
            </a:r>
            <a:r>
              <a:rPr lang="en-US" sz="1800" b="0" i="0" u="none" strike="noStrike" spc="100">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蓝，右图中带蓝色更好看，</a:t>
            </a:r>
          </a:p>
        </p:txBody>
      </p:sp>
      <p:sp>
        <p:nvSpPr>
          <p:cNvPr id="8" name="Freeform 8"/>
          <p:cNvSpPr>
            <a:spLocks noGrp="1"/>
          </p:cNvSpPr>
          <p:nvPr>
            <p:ph type="body" sz="quarter" idx="48" hasCustomPrompt="1"/>
          </p:nvPr>
        </p:nvSpPr>
        <p:spPr>
          <a:xfrm>
            <a:off x="1160564" y="3213036"/>
            <a:ext cx="821792" cy="6350"/>
          </a:xfrm>
          <a:custGeom>
            <a:avLst/>
            <a:gdLst/>
            <a:ahLst/>
            <a:cxnLst/>
            <a:rect l="l" t="t" r="r" b="b"/>
            <a:pathLst>
              <a:path w="821792" h="6350">
                <a:moveTo>
                  <a:pt x="0" y="0"/>
                </a:moveTo>
                <a:lnTo>
                  <a:pt x="821792" y="0"/>
                </a:lnTo>
                <a:lnTo>
                  <a:pt x="821792" y="6350"/>
                </a:lnTo>
                <a:lnTo>
                  <a:pt x="0" y="6350"/>
                </a:lnTo>
                <a:close/>
              </a:path>
            </a:pathLst>
          </a:custGeom>
          <a:solidFill>
            <a:srgbClr val="FFFFFF">
              <a:alpha val="5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一段内容2">
    <p:spTree>
      <p:nvGrpSpPr>
        <p:cNvPr id="1" name=""/>
        <p:cNvGrpSpPr/>
        <p:nvPr/>
      </p:nvGrpSpPr>
      <p:grpSpPr>
        <a:xfrm>
          <a:off x="0" y="0"/>
          <a:ext cx="0" cy="0"/>
          <a:chOff x="0" y="0"/>
          <a:chExt cx="0" cy="0"/>
        </a:xfrm>
      </p:grpSpPr>
      <p:sp>
        <p:nvSpPr>
          <p:cNvPr id="2" name="AutoShape 2"/>
          <p:cNvSpPr>
            <a:spLocks noGrp="1"/>
          </p:cNvSpPr>
          <p:nvPr>
            <p:ph type="body" sz="quarter" idx="49" hasCustomPrompt="1"/>
          </p:nvPr>
        </p:nvSpPr>
        <p:spPr>
          <a:xfrm>
            <a:off x="988342" y="434779"/>
            <a:ext cx="8168358" cy="584775"/>
          </a:xfrm>
          <a:prstGeom prst="rect">
            <a:avLst/>
          </a:prstGeom>
          <a:noFill/>
          <a:ln w="12700">
            <a:noFill/>
            <a:prstDash val="solid"/>
          </a:ln>
        </p:spPr>
        <p:txBody>
          <a:bodyPr vert="horz" wrap="square" lIns="91440" tIns="45720" rIns="91440" bIns="45720" anchor="t">
            <a:spAutoFit/>
          </a:bodyPr>
          <a:lstStyle>
            <a:lvl1pPr algn="l">
              <a:lnSpc>
                <a:spcPct val="100000"/>
              </a:lnSpc>
              <a:defRPr sz="3200" b="1" i="0" u="none" strike="noStrike" spc="300">
                <a:solidFill>
                  <a:srgbClr val="B4100A">
                    <a:alpha val="100000"/>
                  </a:srgbClr>
                </a:solidFill>
                <a:latin typeface="微软雅黑" panose="020B0503020204020204" charset="-122"/>
              </a:defRPr>
            </a:lvl1pPr>
          </a:lstStyle>
          <a:p>
            <a:pPr marL="0" indent="0" algn="l">
              <a:lnSpc>
                <a:spcPct val="100000"/>
              </a:lnSpc>
            </a:pPr>
            <a:r>
              <a:rPr lang="en-US" sz="3200" b="1" i="0" u="none" strike="noStrike" spc="300">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这是一页一段内容页</a:t>
            </a:r>
          </a:p>
        </p:txBody>
      </p:sp>
      <p:sp>
        <p:nvSpPr>
          <p:cNvPr id="3" name="AutoShape 3"/>
          <p:cNvSpPr/>
          <p:nvPr/>
        </p:nvSpPr>
        <p:spPr>
          <a:xfrm>
            <a:off x="660400" y="1493520"/>
            <a:ext cx="10858500" cy="4277362"/>
          </a:xfrm>
          <a:prstGeom prst="rect">
            <a:avLst/>
          </a:prstGeom>
          <a:solidFill>
            <a:srgbClr val="F2F2F2">
              <a:alpha val="100000"/>
            </a:srgbClr>
          </a:solidFill>
          <a:ln w="12700" cap="flat">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4" name="AutoShape 4"/>
          <p:cNvSpPr>
            <a:spLocks noGrp="1"/>
          </p:cNvSpPr>
          <p:nvPr>
            <p:ph type="body" sz="quarter" idx="50" hasCustomPrompt="1"/>
          </p:nvPr>
        </p:nvSpPr>
        <p:spPr>
          <a:xfrm>
            <a:off x="2988494" y="2769338"/>
            <a:ext cx="8042219" cy="1725729"/>
          </a:xfrm>
          <a:prstGeom prst="rect">
            <a:avLst/>
          </a:prstGeom>
          <a:noFill/>
          <a:ln w="12700">
            <a:noFill/>
            <a:prstDash val="solid"/>
          </a:ln>
        </p:spPr>
        <p:txBody>
          <a:bodyPr vert="horz" wrap="square" lIns="91440" tIns="45720" rIns="91440" bIns="45720" anchor="ctr">
            <a:normAutofit/>
          </a:bodyPr>
          <a:lstStyle>
            <a:lvl1pPr algn="ctr">
              <a:lnSpc>
                <a:spcPct val="117000"/>
              </a:lnSpc>
              <a:defRPr sz="1800" b="0" i="0" u="none" strike="noStrike" spc="300">
                <a:solidFill>
                  <a:srgbClr val="000000">
                    <a:alpha val="100000"/>
                  </a:srgbClr>
                </a:solidFill>
                <a:latin typeface="微软雅黑" panose="020B0503020204020204" charset="-122"/>
              </a:defRPr>
            </a:lvl1pPr>
          </a:lstStyle>
          <a:p>
            <a:pPr marL="0" indent="0" algn="ctr">
              <a:lnSpc>
                <a:spcPct val="117000"/>
              </a:lnSpc>
              <a:spcBef>
                <a:spcPts val="1000"/>
              </a:spcBef>
            </a:pPr>
            <a:r>
              <a:rPr lang="en-US" sz="1800" b="0" i="0" u="none" strike="noStrike" spc="300">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可删去左方标题框和横线，按</a:t>
            </a:r>
            <a:r>
              <a:rPr lang="en-US" sz="1800" b="0" i="0" u="none" strike="noStrike" spc="300">
                <a:solidFill>
                  <a:srgbClr val="000000"/>
                </a:solidFill>
                <a:latin typeface="Times New Roman" panose="02020603050405020304"/>
                <a:ea typeface="Times New Roman" panose="02020603050405020304"/>
                <a:cs typeface="Times New Roman" panose="02020603050405020304"/>
                <a:sym typeface="Times New Roman" panose="02020603050405020304"/>
              </a:rPr>
              <a:t>←</a:t>
            </a:r>
            <a:r>
              <a:rPr lang="en-US" sz="1800" b="0" i="0" u="none" strike="noStrike" spc="300">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键左移此框，并同步移动上下引号可删去左方标题框和横线，按</a:t>
            </a:r>
            <a:r>
              <a:rPr lang="en-US" sz="1800" b="0" i="0" u="none" strike="noStrike" spc="300">
                <a:solidFill>
                  <a:srgbClr val="000000"/>
                </a:solidFill>
                <a:latin typeface="Times New Roman" panose="02020603050405020304"/>
                <a:ea typeface="Times New Roman" panose="02020603050405020304"/>
                <a:cs typeface="Times New Roman" panose="02020603050405020304"/>
                <a:sym typeface="Times New Roman" panose="02020603050405020304"/>
              </a:rPr>
              <a:t>←</a:t>
            </a:r>
            <a:r>
              <a:rPr lang="en-US" sz="1800" b="0" i="0" u="none" strike="noStrike" spc="300">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键左移此框，并同步移动上下引号可删去左方标题框和横线，按</a:t>
            </a:r>
            <a:r>
              <a:rPr lang="en-US" sz="1800" b="0" i="0" u="none" strike="noStrike" spc="300">
                <a:solidFill>
                  <a:srgbClr val="000000"/>
                </a:solidFill>
                <a:latin typeface="Times New Roman" panose="02020603050405020304"/>
                <a:ea typeface="Times New Roman" panose="02020603050405020304"/>
                <a:cs typeface="Times New Roman" panose="02020603050405020304"/>
                <a:sym typeface="Times New Roman" panose="02020603050405020304"/>
              </a:rPr>
              <a:t>←</a:t>
            </a:r>
            <a:r>
              <a:rPr lang="en-US" sz="1800" b="0" i="0" u="none" strike="noStrike" spc="300">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键左移此框，并同步移动上下引号可删去左方标题框和横线，按</a:t>
            </a:r>
            <a:r>
              <a:rPr lang="en-US" sz="1800" b="0" i="0" u="none" strike="noStrike" spc="300">
                <a:solidFill>
                  <a:srgbClr val="000000"/>
                </a:solidFill>
                <a:latin typeface="Times New Roman" panose="02020603050405020304"/>
                <a:ea typeface="Times New Roman" panose="02020603050405020304"/>
                <a:cs typeface="Times New Roman" panose="02020603050405020304"/>
                <a:sym typeface="Times New Roman" panose="02020603050405020304"/>
              </a:rPr>
              <a:t>←</a:t>
            </a:r>
            <a:r>
              <a:rPr lang="en-US" sz="1800" b="0" i="0" u="none" strike="noStrike" spc="300">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键左移此框，并同步移动上下引号可删去左方标题框和横线，按</a:t>
            </a:r>
            <a:r>
              <a:rPr lang="en-US" sz="1800" b="0" i="0" u="none" strike="noStrike" spc="300">
                <a:solidFill>
                  <a:srgbClr val="000000"/>
                </a:solidFill>
                <a:latin typeface="Times New Roman" panose="02020603050405020304"/>
                <a:ea typeface="Times New Roman" panose="02020603050405020304"/>
                <a:cs typeface="Times New Roman" panose="02020603050405020304"/>
                <a:sym typeface="Times New Roman" panose="02020603050405020304"/>
              </a:rPr>
              <a:t>←</a:t>
            </a:r>
            <a:r>
              <a:rPr lang="en-US" sz="1800" b="0" i="0" u="none" strike="noStrike" spc="300">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键左移此框，并同步移动上下引号</a:t>
            </a:r>
          </a:p>
        </p:txBody>
      </p:sp>
      <p:sp>
        <p:nvSpPr>
          <p:cNvPr id="5" name="AutoShape 5"/>
          <p:cNvSpPr>
            <a:spLocks noGrp="1"/>
          </p:cNvSpPr>
          <p:nvPr>
            <p:ph type="body" sz="quarter" idx="51" hasCustomPrompt="1"/>
          </p:nvPr>
        </p:nvSpPr>
        <p:spPr>
          <a:xfrm>
            <a:off x="1304692" y="2117378"/>
            <a:ext cx="828905" cy="3029648"/>
          </a:xfrm>
          <a:prstGeom prst="rect">
            <a:avLst/>
          </a:prstGeom>
          <a:noFill/>
          <a:ln w="12700">
            <a:noFill/>
            <a:prstDash val="solid"/>
          </a:ln>
        </p:spPr>
        <p:txBody>
          <a:bodyPr vert="eaVert" wrap="square" lIns="91440" tIns="45720" rIns="91440" bIns="45720" anchor="ctr" anchorCtr="1">
            <a:normAutofit/>
          </a:bodyPr>
          <a:lstStyle>
            <a:lvl1pPr algn="ctr">
              <a:lnSpc>
                <a:spcPct val="100000"/>
              </a:lnSpc>
              <a:defRPr sz="2800" b="0" i="0" u="none" strike="noStrike" spc="300">
                <a:solidFill>
                  <a:srgbClr val="B4100A">
                    <a:alpha val="100000"/>
                  </a:srgbClr>
                </a:solidFill>
                <a:latin typeface="微软雅黑" panose="020B0503020204020204" charset="-122"/>
              </a:defRPr>
            </a:lvl1pPr>
          </a:lstStyle>
          <a:p>
            <a:pPr marL="0" indent="0" algn="ctr">
              <a:lnSpc>
                <a:spcPct val="100000"/>
              </a:lnSpc>
            </a:pPr>
            <a:r>
              <a:rPr lang="en-US" sz="2800" b="0" i="0" u="none" strike="noStrike" spc="300">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写一点小标题</a:t>
            </a:r>
          </a:p>
        </p:txBody>
      </p:sp>
      <p:sp>
        <p:nvSpPr>
          <p:cNvPr id="6" name="Freeform 6"/>
          <p:cNvSpPr>
            <a:spLocks noGrp="1"/>
          </p:cNvSpPr>
          <p:nvPr>
            <p:ph type="body" sz="quarter" idx="52" hasCustomPrompt="1"/>
          </p:nvPr>
        </p:nvSpPr>
        <p:spPr>
          <a:xfrm>
            <a:off x="2404746" y="2693848"/>
            <a:ext cx="6350" cy="1876704"/>
          </a:xfrm>
          <a:custGeom>
            <a:avLst/>
            <a:gdLst/>
            <a:ahLst/>
            <a:cxnLst/>
            <a:rect l="l" t="t" r="r" b="b"/>
            <a:pathLst>
              <a:path w="6350" h="1876704">
                <a:moveTo>
                  <a:pt x="0" y="0"/>
                </a:moveTo>
                <a:lnTo>
                  <a:pt x="6350" y="0"/>
                </a:lnTo>
                <a:lnTo>
                  <a:pt x="6350" y="1876704"/>
                </a:lnTo>
                <a:lnTo>
                  <a:pt x="0" y="1876704"/>
                </a:lnTo>
                <a:lnTo>
                  <a:pt x="0" y="0"/>
                </a:lnTo>
                <a:close/>
              </a:path>
            </a:pathLst>
          </a:custGeom>
          <a:solidFill>
            <a:srgbClr val="B4100A">
              <a:alpha val="5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7" name="Freeform 7"/>
          <p:cNvSpPr>
            <a:spLocks noGrp="1"/>
          </p:cNvSpPr>
          <p:nvPr>
            <p:ph type="body" sz="quarter" idx="53" hasCustomPrompt="1"/>
          </p:nvPr>
        </p:nvSpPr>
        <p:spPr>
          <a:xfrm>
            <a:off x="6467822" y="2117377"/>
            <a:ext cx="427166" cy="352224"/>
          </a:xfrm>
          <a:custGeom>
            <a:avLst/>
            <a:gdLst/>
            <a:ahLst/>
            <a:cxnLst/>
            <a:rect l="l" t="t" r="r" b="b"/>
            <a:pathLst>
              <a:path w="427166" h="352224">
                <a:moveTo>
                  <a:pt x="322247" y="0"/>
                </a:moveTo>
                <a:lnTo>
                  <a:pt x="427166" y="0"/>
                </a:lnTo>
                <a:cubicBezTo>
                  <a:pt x="375843" y="69491"/>
                  <a:pt x="350180" y="135349"/>
                  <a:pt x="350180" y="197573"/>
                </a:cubicBezTo>
                <a:lnTo>
                  <a:pt x="423078" y="197573"/>
                </a:lnTo>
                <a:lnTo>
                  <a:pt x="423078" y="352224"/>
                </a:lnTo>
                <a:lnTo>
                  <a:pt x="258887" y="352224"/>
                </a:lnTo>
                <a:lnTo>
                  <a:pt x="258887" y="236405"/>
                </a:lnTo>
                <a:cubicBezTo>
                  <a:pt x="258887" y="185990"/>
                  <a:pt x="263997" y="142047"/>
                  <a:pt x="274217" y="104577"/>
                </a:cubicBezTo>
                <a:cubicBezTo>
                  <a:pt x="284436" y="67106"/>
                  <a:pt x="300446" y="32247"/>
                  <a:pt x="322247" y="0"/>
                </a:cubicBezTo>
                <a:close/>
                <a:moveTo>
                  <a:pt x="64720" y="0"/>
                </a:moveTo>
                <a:lnTo>
                  <a:pt x="168278" y="0"/>
                </a:lnTo>
                <a:cubicBezTo>
                  <a:pt x="116498" y="69945"/>
                  <a:pt x="90609" y="135802"/>
                  <a:pt x="90609" y="197573"/>
                </a:cubicBezTo>
                <a:lnTo>
                  <a:pt x="164189" y="197573"/>
                </a:lnTo>
                <a:lnTo>
                  <a:pt x="164189" y="352224"/>
                </a:lnTo>
                <a:lnTo>
                  <a:pt x="0" y="352224"/>
                </a:lnTo>
                <a:lnTo>
                  <a:pt x="0" y="236405"/>
                </a:lnTo>
                <a:cubicBezTo>
                  <a:pt x="0" y="188714"/>
                  <a:pt x="4995" y="145795"/>
                  <a:pt x="14987" y="107643"/>
                </a:cubicBezTo>
                <a:cubicBezTo>
                  <a:pt x="24980" y="69491"/>
                  <a:pt x="41558" y="33611"/>
                  <a:pt x="64720" y="0"/>
                </a:cubicBezTo>
                <a:close/>
              </a:path>
            </a:pathLst>
          </a:custGeom>
          <a:solidFill>
            <a:srgbClr val="B4100A">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8" name="Freeform 8"/>
          <p:cNvSpPr>
            <a:spLocks noGrp="1"/>
          </p:cNvSpPr>
          <p:nvPr>
            <p:ph type="body" sz="quarter" idx="54" hasCustomPrompt="1"/>
          </p:nvPr>
        </p:nvSpPr>
        <p:spPr>
          <a:xfrm>
            <a:off x="6467823" y="4794802"/>
            <a:ext cx="427166" cy="352224"/>
          </a:xfrm>
          <a:custGeom>
            <a:avLst/>
            <a:gdLst/>
            <a:ahLst/>
            <a:cxnLst/>
            <a:rect l="l" t="t" r="r" b="b"/>
            <a:pathLst>
              <a:path w="427166" h="352224">
                <a:moveTo>
                  <a:pt x="262975" y="0"/>
                </a:moveTo>
                <a:lnTo>
                  <a:pt x="427166" y="0"/>
                </a:lnTo>
                <a:lnTo>
                  <a:pt x="427166" y="115819"/>
                </a:lnTo>
                <a:cubicBezTo>
                  <a:pt x="427166" y="162146"/>
                  <a:pt x="422396" y="204045"/>
                  <a:pt x="412859" y="241516"/>
                </a:cubicBezTo>
                <a:cubicBezTo>
                  <a:pt x="403322" y="278986"/>
                  <a:pt x="386743" y="315888"/>
                  <a:pt x="363125" y="352224"/>
                </a:cubicBezTo>
                <a:lnTo>
                  <a:pt x="258887" y="352224"/>
                </a:lnTo>
                <a:cubicBezTo>
                  <a:pt x="310665" y="282280"/>
                  <a:pt x="336555" y="216649"/>
                  <a:pt x="336555" y="155332"/>
                </a:cubicBezTo>
                <a:lnTo>
                  <a:pt x="262975" y="155332"/>
                </a:lnTo>
                <a:close/>
                <a:moveTo>
                  <a:pt x="3406" y="0"/>
                </a:moveTo>
                <a:lnTo>
                  <a:pt x="167596" y="0"/>
                </a:lnTo>
                <a:lnTo>
                  <a:pt x="167596" y="115819"/>
                </a:lnTo>
                <a:cubicBezTo>
                  <a:pt x="167596" y="166234"/>
                  <a:pt x="162599" y="209949"/>
                  <a:pt x="152608" y="246967"/>
                </a:cubicBezTo>
                <a:cubicBezTo>
                  <a:pt x="142615" y="283983"/>
                  <a:pt x="126263" y="319068"/>
                  <a:pt x="103555" y="352224"/>
                </a:cubicBezTo>
                <a:lnTo>
                  <a:pt x="0" y="352224"/>
                </a:lnTo>
                <a:cubicBezTo>
                  <a:pt x="51323" y="282732"/>
                  <a:pt x="76985" y="217103"/>
                  <a:pt x="76985" y="155332"/>
                </a:cubicBezTo>
                <a:lnTo>
                  <a:pt x="3406" y="155332"/>
                </a:lnTo>
                <a:close/>
              </a:path>
            </a:pathLst>
          </a:custGeom>
          <a:solidFill>
            <a:srgbClr val="B4100A">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一段内容3">
    <p:spTree>
      <p:nvGrpSpPr>
        <p:cNvPr id="1" name=""/>
        <p:cNvGrpSpPr/>
        <p:nvPr/>
      </p:nvGrpSpPr>
      <p:grpSpPr>
        <a:xfrm>
          <a:off x="0" y="0"/>
          <a:ext cx="0" cy="0"/>
          <a:chOff x="0" y="0"/>
          <a:chExt cx="0" cy="0"/>
        </a:xfrm>
      </p:grpSpPr>
      <p:sp>
        <p:nvSpPr>
          <p:cNvPr id="2" name="AutoShape 2"/>
          <p:cNvSpPr>
            <a:spLocks noGrp="1"/>
          </p:cNvSpPr>
          <p:nvPr>
            <p:ph type="body" sz="quarter" idx="55" hasCustomPrompt="1"/>
          </p:nvPr>
        </p:nvSpPr>
        <p:spPr>
          <a:xfrm>
            <a:off x="988342" y="434779"/>
            <a:ext cx="8168358" cy="584775"/>
          </a:xfrm>
          <a:prstGeom prst="rect">
            <a:avLst/>
          </a:prstGeom>
          <a:noFill/>
          <a:ln w="12700">
            <a:noFill/>
            <a:prstDash val="solid"/>
          </a:ln>
        </p:spPr>
        <p:txBody>
          <a:bodyPr vert="horz" wrap="square" lIns="91440" tIns="45720" rIns="91440" bIns="45720" anchor="t">
            <a:spAutoFit/>
          </a:bodyPr>
          <a:lstStyle>
            <a:lvl1pPr algn="l">
              <a:lnSpc>
                <a:spcPct val="100000"/>
              </a:lnSpc>
              <a:defRPr sz="3200" b="1" i="0" u="none" strike="noStrike" spc="300">
                <a:solidFill>
                  <a:srgbClr val="B4100A">
                    <a:alpha val="100000"/>
                  </a:srgbClr>
                </a:solidFill>
                <a:latin typeface="微软雅黑" panose="020B0503020204020204" charset="-122"/>
              </a:defRPr>
            </a:lvl1pPr>
          </a:lstStyle>
          <a:p>
            <a:pPr marL="0" indent="0" algn="l">
              <a:lnSpc>
                <a:spcPct val="100000"/>
              </a:lnSpc>
            </a:pPr>
            <a:r>
              <a:rPr lang="en-US" sz="3200" b="1" i="0" u="none" strike="noStrike" spc="300">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这是一页一段内容页</a:t>
            </a:r>
          </a:p>
        </p:txBody>
      </p:sp>
      <p:sp>
        <p:nvSpPr>
          <p:cNvPr id="3" name="Freeform 3"/>
          <p:cNvSpPr/>
          <p:nvPr/>
        </p:nvSpPr>
        <p:spPr>
          <a:xfrm>
            <a:off x="547157" y="1508031"/>
            <a:ext cx="10528026" cy="4578049"/>
          </a:xfrm>
          <a:custGeom>
            <a:avLst/>
            <a:gdLst/>
            <a:ahLst/>
            <a:cxnLst/>
            <a:rect l="l" t="t" r="r" b="b"/>
            <a:pathLst>
              <a:path w="10528026" h="4578049">
                <a:moveTo>
                  <a:pt x="2071078" y="355600"/>
                </a:moveTo>
                <a:cubicBezTo>
                  <a:pt x="3789158" y="31932"/>
                  <a:pt x="3898852" y="536304"/>
                  <a:pt x="5158047" y="579847"/>
                </a:cubicBezTo>
                <a:cubicBezTo>
                  <a:pt x="6417240" y="623390"/>
                  <a:pt x="8358706" y="0"/>
                  <a:pt x="9443366" y="433979"/>
                </a:cubicBezTo>
                <a:cubicBezTo>
                  <a:pt x="10528026" y="867955"/>
                  <a:pt x="10470873" y="3685662"/>
                  <a:pt x="9562886" y="4098111"/>
                </a:cubicBezTo>
                <a:cubicBezTo>
                  <a:pt x="8654898" y="4510559"/>
                  <a:pt x="7102978" y="4017196"/>
                  <a:pt x="5824238" y="4005947"/>
                </a:cubicBezTo>
                <a:cubicBezTo>
                  <a:pt x="4545498" y="3994698"/>
                  <a:pt x="3780893" y="4578049"/>
                  <a:pt x="1890446" y="4076339"/>
                </a:cubicBezTo>
                <a:cubicBezTo>
                  <a:pt x="0" y="3574628"/>
                  <a:pt x="352999" y="679270"/>
                  <a:pt x="2071078" y="355600"/>
                </a:cubicBezTo>
                <a:close/>
              </a:path>
            </a:pathLst>
          </a:custGeom>
          <a:solidFill>
            <a:srgbClr val="F2F2F2">
              <a:alpha val="100000"/>
            </a:srgbClr>
          </a:solidFill>
          <a:ln w="12700" cap="flat">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grpSp>
        <p:nvGrpSpPr>
          <p:cNvPr id="4" name="Group 4"/>
          <p:cNvGrpSpPr/>
          <p:nvPr/>
        </p:nvGrpSpPr>
        <p:grpSpPr>
          <a:xfrm>
            <a:off x="5801863" y="1905000"/>
            <a:ext cx="588274" cy="3680064"/>
            <a:chOff x="5801863" y="1905000"/>
            <a:chExt cx="588274" cy="3680064"/>
          </a:xfrm>
        </p:grpSpPr>
        <p:sp>
          <p:nvSpPr>
            <p:cNvPr id="5" name="Freeform 5"/>
            <p:cNvSpPr/>
            <p:nvPr/>
          </p:nvSpPr>
          <p:spPr>
            <a:xfrm>
              <a:off x="5801864" y="5157223"/>
              <a:ext cx="588273" cy="427841"/>
            </a:xfrm>
            <a:custGeom>
              <a:avLst/>
              <a:gdLst/>
              <a:ahLst/>
              <a:cxnLst/>
              <a:rect l="l" t="t" r="r" b="b"/>
              <a:pathLst>
                <a:path w="588273" h="427841">
                  <a:moveTo>
                    <a:pt x="362157" y="0"/>
                  </a:moveTo>
                  <a:lnTo>
                    <a:pt x="588273" y="0"/>
                  </a:lnTo>
                  <a:lnTo>
                    <a:pt x="588273" y="140683"/>
                  </a:lnTo>
                  <a:cubicBezTo>
                    <a:pt x="588273" y="196955"/>
                    <a:pt x="581704" y="247851"/>
                    <a:pt x="568569" y="293365"/>
                  </a:cubicBezTo>
                  <a:cubicBezTo>
                    <a:pt x="555434" y="338880"/>
                    <a:pt x="532604" y="383705"/>
                    <a:pt x="500078" y="427841"/>
                  </a:cubicBezTo>
                  <a:lnTo>
                    <a:pt x="356528" y="427841"/>
                  </a:lnTo>
                  <a:cubicBezTo>
                    <a:pt x="427834" y="342881"/>
                    <a:pt x="463488" y="263159"/>
                    <a:pt x="463488" y="188680"/>
                  </a:cubicBezTo>
                  <a:lnTo>
                    <a:pt x="362157" y="188680"/>
                  </a:lnTo>
                  <a:close/>
                  <a:moveTo>
                    <a:pt x="4690" y="0"/>
                  </a:moveTo>
                  <a:lnTo>
                    <a:pt x="230805" y="0"/>
                  </a:lnTo>
                  <a:lnTo>
                    <a:pt x="230805" y="140683"/>
                  </a:lnTo>
                  <a:cubicBezTo>
                    <a:pt x="230805" y="201921"/>
                    <a:pt x="223925" y="255022"/>
                    <a:pt x="210165" y="299987"/>
                  </a:cubicBezTo>
                  <a:cubicBezTo>
                    <a:pt x="196403" y="344949"/>
                    <a:pt x="173886" y="387568"/>
                    <a:pt x="142611" y="427841"/>
                  </a:cubicBezTo>
                  <a:lnTo>
                    <a:pt x="0" y="427841"/>
                  </a:lnTo>
                  <a:cubicBezTo>
                    <a:pt x="70681" y="343431"/>
                    <a:pt x="106020" y="263712"/>
                    <a:pt x="106020" y="188680"/>
                  </a:cubicBezTo>
                  <a:lnTo>
                    <a:pt x="4690" y="188680"/>
                  </a:lnTo>
                  <a:close/>
                </a:path>
              </a:pathLst>
            </a:custGeom>
            <a:solidFill>
              <a:srgbClr val="B4100A">
                <a:alpha val="100000"/>
              </a:srgbClr>
            </a:solidFill>
            <a:ln w="12700">
              <a:noFill/>
              <a:prstDash val="solid"/>
            </a:ln>
          </p:spPr>
          <p:txBody>
            <a:bodyPr vert="horz" wrap="square" lIns="91440" tIns="45720" rIns="91440" bIns="45720" rtlCol="0" anchor="t">
              <a:noAutofit/>
            </a:bodyPr>
            <a:lstStyle/>
            <a:p>
              <a:pPr marL="0" indent="0" algn="l">
                <a:lnSpc>
                  <a:spcPct val="100000"/>
                </a:lnSpc>
                <a:defRPr/>
              </a:pPr>
              <a:r>
                <a:rPr lang="en-US" sz="9600" b="1"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sp>
          <p:nvSpPr>
            <p:cNvPr id="6" name="Freeform 6"/>
            <p:cNvSpPr/>
            <p:nvPr/>
          </p:nvSpPr>
          <p:spPr>
            <a:xfrm>
              <a:off x="5801863" y="1905000"/>
              <a:ext cx="588273" cy="427841"/>
            </a:xfrm>
            <a:custGeom>
              <a:avLst/>
              <a:gdLst/>
              <a:ahLst/>
              <a:cxnLst/>
              <a:rect l="l" t="t" r="r" b="b"/>
              <a:pathLst>
                <a:path w="588273" h="427841">
                  <a:moveTo>
                    <a:pt x="443784" y="0"/>
                  </a:moveTo>
                  <a:lnTo>
                    <a:pt x="588273" y="0"/>
                  </a:lnTo>
                  <a:cubicBezTo>
                    <a:pt x="517592" y="84411"/>
                    <a:pt x="482252" y="164407"/>
                    <a:pt x="482252" y="239988"/>
                  </a:cubicBezTo>
                  <a:lnTo>
                    <a:pt x="582643" y="239988"/>
                  </a:lnTo>
                  <a:lnTo>
                    <a:pt x="582643" y="427841"/>
                  </a:lnTo>
                  <a:lnTo>
                    <a:pt x="356528" y="427841"/>
                  </a:lnTo>
                  <a:lnTo>
                    <a:pt x="356528" y="287158"/>
                  </a:lnTo>
                  <a:cubicBezTo>
                    <a:pt x="356528" y="225920"/>
                    <a:pt x="363565" y="172542"/>
                    <a:pt x="377638" y="127028"/>
                  </a:cubicBezTo>
                  <a:cubicBezTo>
                    <a:pt x="391712" y="81512"/>
                    <a:pt x="413760" y="39171"/>
                    <a:pt x="443784" y="0"/>
                  </a:cubicBezTo>
                  <a:close/>
                  <a:moveTo>
                    <a:pt x="89131" y="0"/>
                  </a:moveTo>
                  <a:lnTo>
                    <a:pt x="231743" y="0"/>
                  </a:lnTo>
                  <a:cubicBezTo>
                    <a:pt x="160438" y="84962"/>
                    <a:pt x="124784" y="164956"/>
                    <a:pt x="124784" y="239988"/>
                  </a:cubicBezTo>
                  <a:lnTo>
                    <a:pt x="226113" y="239988"/>
                  </a:lnTo>
                  <a:lnTo>
                    <a:pt x="226113" y="427841"/>
                  </a:lnTo>
                  <a:lnTo>
                    <a:pt x="0" y="427841"/>
                  </a:lnTo>
                  <a:lnTo>
                    <a:pt x="0" y="287158"/>
                  </a:lnTo>
                  <a:cubicBezTo>
                    <a:pt x="0" y="229230"/>
                    <a:pt x="6880" y="177095"/>
                    <a:pt x="20640" y="130752"/>
                  </a:cubicBezTo>
                  <a:cubicBezTo>
                    <a:pt x="34402" y="84411"/>
                    <a:pt x="57233" y="40825"/>
                    <a:pt x="89131" y="0"/>
                  </a:cubicBezTo>
                  <a:close/>
                </a:path>
              </a:pathLst>
            </a:custGeom>
            <a:solidFill>
              <a:srgbClr val="B4100A">
                <a:alpha val="100000"/>
              </a:srgbClr>
            </a:solidFill>
            <a:ln w="12700">
              <a:noFill/>
              <a:prstDash val="solid"/>
            </a:ln>
          </p:spPr>
          <p:txBody>
            <a:bodyPr vert="horz" wrap="square" lIns="91440" tIns="45720" rIns="91440" bIns="45720" rtlCol="0" anchor="t">
              <a:noAutofit/>
            </a:bodyPr>
            <a:lstStyle/>
            <a:p>
              <a:pPr marL="0" indent="0" algn="l">
                <a:lnSpc>
                  <a:spcPct val="100000"/>
                </a:lnSpc>
                <a:defRPr/>
              </a:pPr>
              <a:r>
                <a:rPr lang="en-US" sz="9600" b="1"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grpSp>
      <p:sp>
        <p:nvSpPr>
          <p:cNvPr id="7" name="AutoShape 7"/>
          <p:cNvSpPr>
            <a:spLocks noGrp="1"/>
          </p:cNvSpPr>
          <p:nvPr>
            <p:ph type="body" sz="quarter" idx="56" hasCustomPrompt="1"/>
          </p:nvPr>
        </p:nvSpPr>
        <p:spPr>
          <a:xfrm>
            <a:off x="2011821" y="3561578"/>
            <a:ext cx="8168358" cy="1168525"/>
          </a:xfrm>
          <a:prstGeom prst="rect">
            <a:avLst/>
          </a:prstGeom>
          <a:noFill/>
          <a:ln w="12700">
            <a:noFill/>
            <a:prstDash val="solid"/>
          </a:ln>
        </p:spPr>
        <p:txBody>
          <a:bodyPr vert="horz" wrap="square" lIns="91440" tIns="45720" rIns="91440" bIns="45720" anchor="t">
            <a:noAutofit/>
          </a:bodyPr>
          <a:lstStyle>
            <a:lvl1pPr algn="ctr">
              <a:lnSpc>
                <a:spcPct val="117000"/>
              </a:lnSpc>
              <a:defRPr sz="2000" b="0" i="0" u="none" strike="noStrike" spc="100">
                <a:solidFill>
                  <a:srgbClr val="000000">
                    <a:alpha val="100000"/>
                  </a:srgbClr>
                </a:solidFill>
                <a:latin typeface="微软雅黑" panose="020B0503020204020204" charset="-122"/>
              </a:defRPr>
            </a:lvl1pPr>
          </a:lstStyle>
          <a:p>
            <a:pPr marL="0" indent="0" algn="ctr">
              <a:lnSpc>
                <a:spcPct val="117000"/>
              </a:lnSpc>
              <a:spcBef>
                <a:spcPts val="1000"/>
              </a:spcBef>
            </a:pPr>
            <a:r>
              <a:rPr lang="en-US" sz="2000" b="0" i="0" u="none" strike="noStrike" spc="100">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如果您不需要小标题，可删去上方标题框和横线，并按</a:t>
            </a:r>
            <a:r>
              <a:rPr lang="en-US" sz="2000" b="0" i="0" u="none" strike="noStrike" spc="100">
                <a:solidFill>
                  <a:srgbClr val="000000"/>
                </a:solidFill>
                <a:latin typeface="Times New Roman" panose="02020603050405020304"/>
                <a:ea typeface="Times New Roman" panose="02020603050405020304"/>
                <a:cs typeface="Times New Roman" panose="02020603050405020304"/>
                <a:sym typeface="Times New Roman" panose="02020603050405020304"/>
              </a:rPr>
              <a:t>↑</a:t>
            </a:r>
            <a:r>
              <a:rPr lang="en-US" sz="2000" b="0" i="0" u="none" strike="noStrike" spc="100">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键上移此框如果您不需要小标题，可删去上方标题框和横线，并按</a:t>
            </a:r>
            <a:r>
              <a:rPr lang="en-US" sz="2000" b="0" i="0" u="none" strike="noStrike" spc="100">
                <a:solidFill>
                  <a:srgbClr val="000000"/>
                </a:solidFill>
                <a:latin typeface="Times New Roman" panose="02020603050405020304"/>
                <a:ea typeface="Times New Roman" panose="02020603050405020304"/>
                <a:cs typeface="Times New Roman" panose="02020603050405020304"/>
                <a:sym typeface="Times New Roman" panose="02020603050405020304"/>
              </a:rPr>
              <a:t>↑</a:t>
            </a:r>
            <a:r>
              <a:rPr lang="en-US" sz="2000" b="0" i="0" u="none" strike="noStrike" spc="100">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键上移此框如果您不需要小标题，可删去上方标题框和横线，并按</a:t>
            </a:r>
            <a:r>
              <a:rPr lang="en-US" sz="2000" b="0" i="0" u="none" strike="noStrike" spc="100">
                <a:solidFill>
                  <a:srgbClr val="000000"/>
                </a:solidFill>
                <a:latin typeface="Times New Roman" panose="02020603050405020304"/>
                <a:ea typeface="Times New Roman" panose="02020603050405020304"/>
                <a:cs typeface="Times New Roman" panose="02020603050405020304"/>
                <a:sym typeface="Times New Roman" panose="02020603050405020304"/>
              </a:rPr>
              <a:t>↑</a:t>
            </a:r>
            <a:r>
              <a:rPr lang="en-US" sz="2000" b="0" i="0" u="none" strike="noStrike" spc="100">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键上移此框</a:t>
            </a:r>
          </a:p>
        </p:txBody>
      </p:sp>
      <p:sp>
        <p:nvSpPr>
          <p:cNvPr id="8" name="AutoShape 8"/>
          <p:cNvSpPr>
            <a:spLocks noGrp="1"/>
          </p:cNvSpPr>
          <p:nvPr>
            <p:ph type="body" sz="quarter" idx="57" hasCustomPrompt="1"/>
          </p:nvPr>
        </p:nvSpPr>
        <p:spPr>
          <a:xfrm>
            <a:off x="2011821" y="2583580"/>
            <a:ext cx="8168358" cy="584775"/>
          </a:xfrm>
          <a:prstGeom prst="rect">
            <a:avLst/>
          </a:prstGeom>
          <a:noFill/>
          <a:ln w="12700">
            <a:noFill/>
            <a:prstDash val="solid"/>
          </a:ln>
        </p:spPr>
        <p:txBody>
          <a:bodyPr vert="horz" wrap="square" lIns="91440" tIns="45720" rIns="91440" bIns="45720" anchor="t">
            <a:spAutoFit/>
          </a:bodyPr>
          <a:lstStyle>
            <a:lvl1pPr algn="ctr">
              <a:lnSpc>
                <a:spcPct val="100000"/>
              </a:lnSpc>
              <a:defRPr sz="3200" b="1" i="0" u="none" strike="noStrike" spc="0">
                <a:solidFill>
                  <a:srgbClr val="B4100A">
                    <a:alpha val="100000"/>
                  </a:srgbClr>
                </a:solidFill>
                <a:latin typeface="微软雅黑" panose="020B0503020204020204" charset="-122"/>
              </a:defRPr>
            </a:lvl1pPr>
          </a:lstStyle>
          <a:p>
            <a:pPr marL="0" indent="0" algn="ctr">
              <a:lnSpc>
                <a:spcPct val="100000"/>
              </a:lnSpc>
            </a:pPr>
            <a:r>
              <a:rPr lang="en-US" sz="3200" b="1"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这个标题区可以删掉</a:t>
            </a:r>
          </a:p>
        </p:txBody>
      </p:sp>
      <p:sp>
        <p:nvSpPr>
          <p:cNvPr id="9" name="Freeform 9"/>
          <p:cNvSpPr>
            <a:spLocks noGrp="1"/>
          </p:cNvSpPr>
          <p:nvPr>
            <p:ph type="body" sz="quarter" idx="58" hasCustomPrompt="1"/>
          </p:nvPr>
        </p:nvSpPr>
        <p:spPr>
          <a:xfrm>
            <a:off x="5448021" y="3311473"/>
            <a:ext cx="1295958" cy="19050"/>
          </a:xfrm>
          <a:custGeom>
            <a:avLst/>
            <a:gdLst/>
            <a:ahLst/>
            <a:cxnLst/>
            <a:rect l="l" t="t" r="r" b="b"/>
            <a:pathLst>
              <a:path w="1295958" h="19050">
                <a:moveTo>
                  <a:pt x="0" y="0"/>
                </a:moveTo>
                <a:lnTo>
                  <a:pt x="1295958" y="0"/>
                </a:lnTo>
                <a:lnTo>
                  <a:pt x="1295958" y="19050"/>
                </a:lnTo>
                <a:lnTo>
                  <a:pt x="0" y="19050"/>
                </a:lnTo>
                <a:close/>
              </a:path>
            </a:pathLst>
          </a:custGeom>
          <a:solidFill>
            <a:srgbClr val="B4100A">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一段内容4">
    <p:spTree>
      <p:nvGrpSpPr>
        <p:cNvPr id="1" name=""/>
        <p:cNvGrpSpPr/>
        <p:nvPr/>
      </p:nvGrpSpPr>
      <p:grpSpPr>
        <a:xfrm>
          <a:off x="0" y="0"/>
          <a:ext cx="0" cy="0"/>
          <a:chOff x="0" y="0"/>
          <a:chExt cx="0" cy="0"/>
        </a:xfrm>
      </p:grpSpPr>
      <p:sp>
        <p:nvSpPr>
          <p:cNvPr id="2" name="AutoShape 2"/>
          <p:cNvSpPr/>
          <p:nvPr/>
        </p:nvSpPr>
        <p:spPr>
          <a:xfrm>
            <a:off x="660400" y="2985886"/>
            <a:ext cx="10858500" cy="2842098"/>
          </a:xfrm>
          <a:prstGeom prst="rect">
            <a:avLst/>
          </a:prstGeom>
          <a:solidFill>
            <a:srgbClr val="F88A86">
              <a:alpha val="100000"/>
            </a:srgbClr>
          </a:solidFill>
          <a:ln w="12700" cap="flat" cmpd="sng">
            <a:no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3" name="AutoShape 3"/>
          <p:cNvSpPr/>
          <p:nvPr/>
        </p:nvSpPr>
        <p:spPr>
          <a:xfrm>
            <a:off x="660400" y="3037841"/>
            <a:ext cx="10858500" cy="2842098"/>
          </a:xfrm>
          <a:prstGeom prst="rect">
            <a:avLst/>
          </a:prstGeom>
          <a:solidFill>
            <a:srgbClr val="B4100A">
              <a:alpha val="100000"/>
            </a:srgbClr>
          </a:solidFill>
          <a:ln w="12700" cap="flat" cmpd="sng">
            <a:no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4" name="AutoShape 4"/>
          <p:cNvSpPr>
            <a:spLocks noGrp="1"/>
          </p:cNvSpPr>
          <p:nvPr>
            <p:ph type="body" sz="quarter" idx="59" hasCustomPrompt="1"/>
          </p:nvPr>
        </p:nvSpPr>
        <p:spPr>
          <a:xfrm>
            <a:off x="988342" y="434779"/>
            <a:ext cx="8168358" cy="584775"/>
          </a:xfrm>
          <a:prstGeom prst="rect">
            <a:avLst/>
          </a:prstGeom>
          <a:noFill/>
          <a:ln w="12700">
            <a:noFill/>
            <a:prstDash val="solid"/>
          </a:ln>
        </p:spPr>
        <p:txBody>
          <a:bodyPr vert="horz" wrap="square" lIns="91440" tIns="45720" rIns="91440" bIns="45720" anchor="t">
            <a:spAutoFit/>
          </a:bodyPr>
          <a:lstStyle>
            <a:lvl1pPr algn="l">
              <a:lnSpc>
                <a:spcPct val="100000"/>
              </a:lnSpc>
              <a:defRPr sz="3200" b="1" i="0" u="none" strike="noStrike" spc="300">
                <a:solidFill>
                  <a:srgbClr val="B4100A">
                    <a:alpha val="100000"/>
                  </a:srgbClr>
                </a:solidFill>
                <a:latin typeface="微软雅黑" panose="020B0503020204020204" charset="-122"/>
              </a:defRPr>
            </a:lvl1pPr>
          </a:lstStyle>
          <a:p>
            <a:pPr marL="0" indent="0" algn="l">
              <a:lnSpc>
                <a:spcPct val="100000"/>
              </a:lnSpc>
            </a:pPr>
            <a:r>
              <a:rPr lang="en-US" sz="3200" b="1" i="0" u="none" strike="noStrike" spc="300">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一段内容或个人介绍</a:t>
            </a:r>
          </a:p>
        </p:txBody>
      </p:sp>
      <p:sp>
        <p:nvSpPr>
          <p:cNvPr id="5" name="AutoShape 5"/>
          <p:cNvSpPr>
            <a:spLocks noGrp="1"/>
          </p:cNvSpPr>
          <p:nvPr>
            <p:ph type="pic" sz="quarter" idx="60"/>
          </p:nvPr>
        </p:nvSpPr>
        <p:spPr>
          <a:xfrm>
            <a:off x="7378324" y="1489122"/>
            <a:ext cx="3383573" cy="3877392"/>
          </a:xfrm>
          <a:prstGeom prst="rect">
            <a:avLst/>
          </a:prstGeom>
          <a:noFill/>
          <a:ln w="12700">
            <a:solidFill>
              <a:srgbClr val="BFBFBF">
                <a:alpha val="100000"/>
              </a:srgbClr>
            </a:solidFill>
            <a:prstDash val="solid"/>
          </a:ln>
        </p:spPr>
        <p:txBody>
          <a:bodyPr lIns="63500" tIns="63500" rIns="63500" bIns="63500" anchor="ctr"/>
          <a:lstStyle>
            <a:lvl1pPr algn="ctr">
              <a:defRPr sz="1600" b="0" i="0" u="none" strike="noStrike" spc="0">
                <a:solidFill>
                  <a:srgbClr val="1F2329">
                    <a:alpha val="100000"/>
                  </a:srgbClr>
                </a:solidFill>
                <a:latin typeface="Noto Sans SC" panose="020B0200000000000000" charset="-122"/>
              </a:defRPr>
            </a:lvl1pPr>
          </a:lstStyle>
          <a:p>
            <a:pPr algn="ctr"/>
            <a:endParaRPr/>
          </a:p>
        </p:txBody>
      </p:sp>
      <p:sp>
        <p:nvSpPr>
          <p:cNvPr id="6" name="AutoShape 6"/>
          <p:cNvSpPr>
            <a:spLocks noGrp="1"/>
          </p:cNvSpPr>
          <p:nvPr>
            <p:ph type="body" sz="quarter" idx="61" hasCustomPrompt="1"/>
          </p:nvPr>
        </p:nvSpPr>
        <p:spPr>
          <a:xfrm>
            <a:off x="1435678" y="3246993"/>
            <a:ext cx="5351319" cy="1547218"/>
          </a:xfrm>
          <a:prstGeom prst="rect">
            <a:avLst/>
          </a:prstGeom>
          <a:noFill/>
          <a:ln w="12700">
            <a:noFill/>
            <a:prstDash val="solid"/>
          </a:ln>
        </p:spPr>
        <p:txBody>
          <a:bodyPr vert="horz" wrap="square" lIns="0" tIns="45720" rIns="91440" bIns="45720" anchor="t">
            <a:spAutoFit/>
          </a:bodyPr>
          <a:lstStyle>
            <a:lvl1pPr marL="514350" indent="-228600" algn="l">
              <a:lnSpc>
                <a:spcPct val="117000"/>
              </a:lnSpc>
              <a:defRPr sz="1800" b="0" i="0" u="none" strike="noStrike" spc="100">
                <a:solidFill>
                  <a:srgbClr val="FFFFFF">
                    <a:alpha val="100000"/>
                  </a:srgbClr>
                </a:solidFill>
                <a:latin typeface="微软雅黑" panose="020B0503020204020204" charset="-122"/>
              </a:defRPr>
            </a:lvl1pPr>
            <a:lvl2pPr marL="971550" indent="-228600"/>
            <a:lvl3pPr marL="1428750" indent="-228600"/>
            <a:lvl4pPr marL="1885950" indent="-228600"/>
            <a:lvl5pPr marL="2343150" indent="-228600"/>
            <a:lvl6pPr marL="2800350" indent="-228600"/>
            <a:lvl7pPr marL="3257550" indent="-228600"/>
            <a:lvl8pPr marL="3714750" indent="-228600"/>
            <a:lvl9pPr marL="4171950" indent="-228600"/>
          </a:lstStyle>
          <a:p>
            <a:pPr marL="285750" indent="-285750" algn="l">
              <a:lnSpc>
                <a:spcPct val="117000"/>
              </a:lnSpc>
              <a:spcBef>
                <a:spcPts val="600"/>
              </a:spcBef>
              <a:spcAft>
                <a:spcPts val="600"/>
              </a:spcAft>
              <a:buClr>
                <a:srgbClr val="FFFFFF"/>
              </a:buClr>
              <a:buFont typeface="Wingdings" panose="05000000000000000000"/>
              <a:buChar char="l"/>
            </a:pPr>
            <a:r>
              <a:rPr lang="en-US" sz="1800" b="0" i="0" u="none" strike="noStrike" spc="100">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这里可以输大段文字，这里可以输入大段文字，这里可以输大段文字，这里可以输入大段文字</a:t>
            </a:r>
          </a:p>
          <a:p>
            <a:pPr marL="285750" indent="-285750" algn="l">
              <a:lnSpc>
                <a:spcPct val="117000"/>
              </a:lnSpc>
              <a:spcBef>
                <a:spcPts val="600"/>
              </a:spcBef>
              <a:spcAft>
                <a:spcPts val="600"/>
              </a:spcAft>
              <a:buClr>
                <a:srgbClr val="FFFFFF"/>
              </a:buClr>
              <a:buFont typeface="Wingdings" panose="05000000000000000000"/>
              <a:buChar char="l"/>
            </a:pPr>
            <a:r>
              <a:rPr lang="en-US" sz="1800" b="0" i="0" u="none" strike="noStrike" spc="100">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这里可以输大段文字，这里可以输入大段文字，这里可以输大段文字，这里可以输入大段文字，</a:t>
            </a:r>
          </a:p>
        </p:txBody>
      </p:sp>
      <p:sp>
        <p:nvSpPr>
          <p:cNvPr id="7" name="AutoShape 7"/>
          <p:cNvSpPr>
            <a:spLocks noGrp="1"/>
          </p:cNvSpPr>
          <p:nvPr>
            <p:ph type="body" sz="quarter" idx="62" hasCustomPrompt="1"/>
          </p:nvPr>
        </p:nvSpPr>
        <p:spPr>
          <a:xfrm>
            <a:off x="1435677" y="2315082"/>
            <a:ext cx="5351319" cy="523220"/>
          </a:xfrm>
          <a:prstGeom prst="rect">
            <a:avLst/>
          </a:prstGeom>
          <a:noFill/>
          <a:ln w="12700">
            <a:noFill/>
            <a:prstDash val="solid"/>
          </a:ln>
        </p:spPr>
        <p:txBody>
          <a:bodyPr vert="horz" wrap="square" lIns="0" tIns="45720" rIns="91440" bIns="45720" anchor="t">
            <a:spAutoFit/>
          </a:bodyPr>
          <a:lstStyle>
            <a:lvl1pPr algn="l">
              <a:lnSpc>
                <a:spcPct val="100000"/>
              </a:lnSpc>
              <a:defRPr sz="2800" b="1" i="0" u="none" strike="noStrike" spc="300">
                <a:solidFill>
                  <a:srgbClr val="B4100A">
                    <a:alpha val="100000"/>
                  </a:srgbClr>
                </a:solidFill>
                <a:latin typeface="微软雅黑" panose="020B0503020204020204" charset="-122"/>
              </a:defRPr>
            </a:lvl1pPr>
          </a:lstStyle>
          <a:p>
            <a:pPr marL="0" indent="0" algn="l">
              <a:lnSpc>
                <a:spcPct val="100000"/>
              </a:lnSpc>
            </a:pPr>
            <a:r>
              <a:rPr lang="en-US" sz="2800" b="1" i="0" u="none" strike="noStrike" spc="300">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标题或总结性结论</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1_一段内容4">
    <p:spTree>
      <p:nvGrpSpPr>
        <p:cNvPr id="1" name=""/>
        <p:cNvGrpSpPr/>
        <p:nvPr/>
      </p:nvGrpSpPr>
      <p:grpSpPr>
        <a:xfrm>
          <a:off x="0" y="0"/>
          <a:ext cx="0" cy="0"/>
          <a:chOff x="0" y="0"/>
          <a:chExt cx="0" cy="0"/>
        </a:xfrm>
      </p:grpSpPr>
      <p:sp>
        <p:nvSpPr>
          <p:cNvPr id="2" name="AutoShape 2"/>
          <p:cNvSpPr/>
          <p:nvPr/>
        </p:nvSpPr>
        <p:spPr>
          <a:xfrm>
            <a:off x="0" y="2985886"/>
            <a:ext cx="12179300" cy="2842098"/>
          </a:xfrm>
          <a:prstGeom prst="rect">
            <a:avLst/>
          </a:prstGeom>
          <a:solidFill>
            <a:srgbClr val="F88A86">
              <a:alpha val="100000"/>
            </a:srgbClr>
          </a:solidFill>
          <a:ln w="12700" cap="flat" cmpd="sng">
            <a:no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3" name="AutoShape 3"/>
          <p:cNvSpPr/>
          <p:nvPr/>
        </p:nvSpPr>
        <p:spPr>
          <a:xfrm>
            <a:off x="0" y="3037841"/>
            <a:ext cx="12179300" cy="2842098"/>
          </a:xfrm>
          <a:prstGeom prst="rect">
            <a:avLst/>
          </a:prstGeom>
          <a:solidFill>
            <a:srgbClr val="B4100A">
              <a:alpha val="100000"/>
            </a:srgbClr>
          </a:solidFill>
          <a:ln w="12700" cap="flat" cmpd="sng">
            <a:no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4" name="AutoShape 4"/>
          <p:cNvSpPr>
            <a:spLocks noGrp="1"/>
          </p:cNvSpPr>
          <p:nvPr>
            <p:ph type="body" sz="quarter" idx="63" hasCustomPrompt="1"/>
          </p:nvPr>
        </p:nvSpPr>
        <p:spPr>
          <a:xfrm>
            <a:off x="988342" y="434779"/>
            <a:ext cx="8168358" cy="584775"/>
          </a:xfrm>
          <a:prstGeom prst="rect">
            <a:avLst/>
          </a:prstGeom>
          <a:noFill/>
          <a:ln w="12700">
            <a:noFill/>
            <a:prstDash val="solid"/>
          </a:ln>
        </p:spPr>
        <p:txBody>
          <a:bodyPr vert="horz" wrap="square" lIns="91440" tIns="45720" rIns="91440" bIns="45720" anchor="t">
            <a:spAutoFit/>
          </a:bodyPr>
          <a:lstStyle>
            <a:lvl1pPr algn="l">
              <a:lnSpc>
                <a:spcPct val="100000"/>
              </a:lnSpc>
              <a:defRPr sz="3200" b="1" i="0" u="none" strike="noStrike" spc="300">
                <a:solidFill>
                  <a:srgbClr val="B4100A">
                    <a:alpha val="100000"/>
                  </a:srgbClr>
                </a:solidFill>
                <a:latin typeface="微软雅黑" panose="020B0503020204020204" charset="-122"/>
              </a:defRPr>
            </a:lvl1pPr>
          </a:lstStyle>
          <a:p>
            <a:pPr marL="0" indent="0" algn="l">
              <a:lnSpc>
                <a:spcPct val="100000"/>
              </a:lnSpc>
            </a:pPr>
            <a:r>
              <a:rPr lang="en-US" sz="3200" b="1" i="0" u="none" strike="noStrike" spc="300">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一段内容或个人介绍</a:t>
            </a:r>
          </a:p>
        </p:txBody>
      </p:sp>
      <p:sp>
        <p:nvSpPr>
          <p:cNvPr id="5" name="AutoShape 5"/>
          <p:cNvSpPr>
            <a:spLocks noGrp="1"/>
          </p:cNvSpPr>
          <p:nvPr>
            <p:ph type="pic" sz="quarter" idx="64"/>
          </p:nvPr>
        </p:nvSpPr>
        <p:spPr>
          <a:xfrm>
            <a:off x="7378324" y="1489122"/>
            <a:ext cx="3383573" cy="3877392"/>
          </a:xfrm>
          <a:prstGeom prst="rect">
            <a:avLst/>
          </a:prstGeom>
          <a:noFill/>
          <a:ln w="12700">
            <a:solidFill>
              <a:srgbClr val="BFBFBF">
                <a:alpha val="100000"/>
              </a:srgbClr>
            </a:solidFill>
            <a:prstDash val="solid"/>
          </a:ln>
        </p:spPr>
        <p:txBody>
          <a:bodyPr lIns="63500" tIns="63500" rIns="63500" bIns="63500" anchor="ctr"/>
          <a:lstStyle>
            <a:lvl1pPr algn="ctr">
              <a:defRPr sz="1600" b="0" i="0" u="none" strike="noStrike" spc="0">
                <a:solidFill>
                  <a:srgbClr val="1F2329">
                    <a:alpha val="100000"/>
                  </a:srgbClr>
                </a:solidFill>
                <a:latin typeface="Noto Sans SC" panose="020B0200000000000000" charset="-122"/>
              </a:defRPr>
            </a:lvl1pPr>
          </a:lstStyle>
          <a:p>
            <a:pPr algn="ctr"/>
            <a:endParaRPr/>
          </a:p>
        </p:txBody>
      </p:sp>
      <p:sp>
        <p:nvSpPr>
          <p:cNvPr id="6" name="AutoShape 6"/>
          <p:cNvSpPr>
            <a:spLocks noGrp="1"/>
          </p:cNvSpPr>
          <p:nvPr>
            <p:ph type="body" sz="quarter" idx="65" hasCustomPrompt="1"/>
          </p:nvPr>
        </p:nvSpPr>
        <p:spPr>
          <a:xfrm>
            <a:off x="1435678" y="3246993"/>
            <a:ext cx="5351319" cy="1547218"/>
          </a:xfrm>
          <a:prstGeom prst="rect">
            <a:avLst/>
          </a:prstGeom>
          <a:noFill/>
          <a:ln w="12700">
            <a:noFill/>
            <a:prstDash val="solid"/>
          </a:ln>
        </p:spPr>
        <p:txBody>
          <a:bodyPr vert="horz" wrap="square" lIns="0" tIns="45720" rIns="91440" bIns="45720" anchor="t">
            <a:spAutoFit/>
          </a:bodyPr>
          <a:lstStyle>
            <a:lvl1pPr marL="514350" indent="-228600" algn="l">
              <a:lnSpc>
                <a:spcPct val="117000"/>
              </a:lnSpc>
              <a:defRPr sz="1800" b="0" i="0" u="none" strike="noStrike" spc="100">
                <a:solidFill>
                  <a:srgbClr val="FFFFFF">
                    <a:alpha val="100000"/>
                  </a:srgbClr>
                </a:solidFill>
                <a:latin typeface="微软雅黑" panose="020B0503020204020204" charset="-122"/>
              </a:defRPr>
            </a:lvl1pPr>
            <a:lvl2pPr marL="971550" indent="-228600"/>
            <a:lvl3pPr marL="1428750" indent="-228600"/>
            <a:lvl4pPr marL="1885950" indent="-228600"/>
            <a:lvl5pPr marL="2343150" indent="-228600"/>
            <a:lvl6pPr marL="2800350" indent="-228600"/>
            <a:lvl7pPr marL="3257550" indent="-228600"/>
            <a:lvl8pPr marL="3714750" indent="-228600"/>
            <a:lvl9pPr marL="4171950" indent="-228600"/>
          </a:lstStyle>
          <a:p>
            <a:pPr marL="285750" indent="-285750" algn="l">
              <a:lnSpc>
                <a:spcPct val="117000"/>
              </a:lnSpc>
              <a:spcBef>
                <a:spcPts val="600"/>
              </a:spcBef>
              <a:spcAft>
                <a:spcPts val="600"/>
              </a:spcAft>
              <a:buClr>
                <a:srgbClr val="FFFFFF"/>
              </a:buClr>
              <a:buFont typeface="Wingdings" panose="05000000000000000000"/>
              <a:buChar char="l"/>
            </a:pPr>
            <a:r>
              <a:rPr lang="en-US" sz="1800" b="0" i="0" u="none" strike="noStrike" spc="100">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这里可以输大段文字，这里可以输入大段文字，这里可以输大段文字，这里可以输入大段文字</a:t>
            </a:r>
          </a:p>
          <a:p>
            <a:pPr marL="285750" indent="-285750" algn="l">
              <a:lnSpc>
                <a:spcPct val="117000"/>
              </a:lnSpc>
              <a:spcBef>
                <a:spcPts val="600"/>
              </a:spcBef>
              <a:spcAft>
                <a:spcPts val="600"/>
              </a:spcAft>
              <a:buClr>
                <a:srgbClr val="FFFFFF"/>
              </a:buClr>
              <a:buFont typeface="Wingdings" panose="05000000000000000000"/>
              <a:buChar char="l"/>
            </a:pPr>
            <a:r>
              <a:rPr lang="en-US" sz="1800" b="0" i="0" u="none" strike="noStrike" spc="100">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这里可以输大段文字，这里可以输入大段文字，这里可以输大段文字，这里可以输入大段文字，</a:t>
            </a:r>
          </a:p>
        </p:txBody>
      </p:sp>
      <p:sp>
        <p:nvSpPr>
          <p:cNvPr id="7" name="AutoShape 7"/>
          <p:cNvSpPr>
            <a:spLocks noGrp="1"/>
          </p:cNvSpPr>
          <p:nvPr>
            <p:ph type="body" sz="quarter" idx="66" hasCustomPrompt="1"/>
          </p:nvPr>
        </p:nvSpPr>
        <p:spPr>
          <a:xfrm>
            <a:off x="1435677" y="2315082"/>
            <a:ext cx="5351319" cy="523220"/>
          </a:xfrm>
          <a:prstGeom prst="rect">
            <a:avLst/>
          </a:prstGeom>
          <a:noFill/>
          <a:ln w="12700">
            <a:noFill/>
            <a:prstDash val="solid"/>
          </a:ln>
        </p:spPr>
        <p:txBody>
          <a:bodyPr vert="horz" wrap="square" lIns="0" tIns="45720" rIns="91440" bIns="45720" anchor="t">
            <a:spAutoFit/>
          </a:bodyPr>
          <a:lstStyle>
            <a:lvl1pPr algn="l">
              <a:lnSpc>
                <a:spcPct val="100000"/>
              </a:lnSpc>
              <a:defRPr sz="2800" b="1" i="0" u="none" strike="noStrike" spc="300">
                <a:solidFill>
                  <a:srgbClr val="B4100A">
                    <a:alpha val="100000"/>
                  </a:srgbClr>
                </a:solidFill>
                <a:latin typeface="微软雅黑" panose="020B0503020204020204" charset="-122"/>
              </a:defRPr>
            </a:lvl1pPr>
          </a:lstStyle>
          <a:p>
            <a:pPr marL="0" indent="0" algn="l">
              <a:lnSpc>
                <a:spcPct val="100000"/>
              </a:lnSpc>
            </a:pPr>
            <a:r>
              <a:rPr lang="en-US" sz="2800" b="1" i="0" u="none" strike="noStrike" spc="300">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标题或总结性结论</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两段内容1">
    <p:spTree>
      <p:nvGrpSpPr>
        <p:cNvPr id="1" name=""/>
        <p:cNvGrpSpPr/>
        <p:nvPr/>
      </p:nvGrpSpPr>
      <p:grpSpPr>
        <a:xfrm>
          <a:off x="0" y="0"/>
          <a:ext cx="0" cy="0"/>
          <a:chOff x="0" y="0"/>
          <a:chExt cx="0" cy="0"/>
        </a:xfrm>
      </p:grpSpPr>
      <p:sp>
        <p:nvSpPr>
          <p:cNvPr id="2" name="AutoShape 2"/>
          <p:cNvSpPr/>
          <p:nvPr/>
        </p:nvSpPr>
        <p:spPr>
          <a:xfrm>
            <a:off x="9598970" y="4159604"/>
            <a:ext cx="1619850" cy="1619850"/>
          </a:xfrm>
          <a:prstGeom prst="ellipse">
            <a:avLst/>
          </a:prstGeom>
          <a:solidFill>
            <a:srgbClr val="FFFFFF">
              <a:alpha val="100000"/>
            </a:srgbClr>
          </a:solidFill>
          <a:ln w="25400" cap="flat">
            <a:solidFill>
              <a:srgbClr val="B4100A">
                <a:alpha val="100000"/>
              </a:srgbClr>
            </a:solid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3" name="AutoShape 3"/>
          <p:cNvSpPr>
            <a:spLocks noGrp="1"/>
          </p:cNvSpPr>
          <p:nvPr>
            <p:ph type="pic" sz="quarter" idx="67"/>
          </p:nvPr>
        </p:nvSpPr>
        <p:spPr>
          <a:xfrm>
            <a:off x="9601789" y="4160432"/>
            <a:ext cx="1620000" cy="1618168"/>
          </a:xfrm>
          <a:prstGeom prst="rect">
            <a:avLst/>
          </a:prstGeom>
          <a:noFill/>
          <a:ln w="12700">
            <a:noFill/>
            <a:prstDash val="solid"/>
          </a:ln>
        </p:spPr>
        <p:txBody>
          <a:bodyPr lIns="63500" tIns="63500" rIns="63500" bIns="63500" anchor="ctr"/>
          <a:lstStyle>
            <a:lvl1pPr algn="ctr">
              <a:defRPr sz="1600" b="0" i="0" u="none" strike="noStrike" spc="0">
                <a:solidFill>
                  <a:srgbClr val="1F2329">
                    <a:alpha val="100000"/>
                  </a:srgbClr>
                </a:solidFill>
                <a:latin typeface="Noto Sans SC" panose="020B0200000000000000" charset="-122"/>
              </a:defRPr>
            </a:lvl1pPr>
          </a:lstStyle>
          <a:p>
            <a:pPr algn="ctr"/>
            <a:endParaRPr/>
          </a:p>
        </p:txBody>
      </p:sp>
      <p:sp>
        <p:nvSpPr>
          <p:cNvPr id="4" name="AutoShape 4"/>
          <p:cNvSpPr>
            <a:spLocks noGrp="1"/>
          </p:cNvSpPr>
          <p:nvPr>
            <p:ph type="pic" sz="quarter" idx="68"/>
          </p:nvPr>
        </p:nvSpPr>
        <p:spPr>
          <a:xfrm>
            <a:off x="997873" y="1668090"/>
            <a:ext cx="1620000" cy="1618168"/>
          </a:xfrm>
          <a:prstGeom prst="rect">
            <a:avLst/>
          </a:prstGeom>
          <a:noFill/>
          <a:ln w="12700">
            <a:noFill/>
            <a:prstDash val="solid"/>
          </a:ln>
        </p:spPr>
        <p:txBody>
          <a:bodyPr lIns="63500" tIns="63500" rIns="63500" bIns="63500" anchor="ctr"/>
          <a:lstStyle>
            <a:lvl1pPr algn="ctr">
              <a:defRPr sz="1600" b="0" i="0" u="none" strike="noStrike" spc="0">
                <a:solidFill>
                  <a:srgbClr val="1F2329">
                    <a:alpha val="100000"/>
                  </a:srgbClr>
                </a:solidFill>
                <a:latin typeface="Noto Sans SC" panose="020B0200000000000000" charset="-122"/>
              </a:defRPr>
            </a:lvl1pPr>
          </a:lstStyle>
          <a:p>
            <a:pPr algn="ctr"/>
            <a:endParaRPr/>
          </a:p>
        </p:txBody>
      </p:sp>
      <p:sp>
        <p:nvSpPr>
          <p:cNvPr id="5" name="AutoShape 5"/>
          <p:cNvSpPr/>
          <p:nvPr/>
        </p:nvSpPr>
        <p:spPr>
          <a:xfrm>
            <a:off x="863706" y="1531584"/>
            <a:ext cx="1891153" cy="1891153"/>
          </a:xfrm>
          <a:prstGeom prst="rect">
            <a:avLst/>
          </a:prstGeom>
          <a:noFill/>
          <a:ln w="12700">
            <a:noFill/>
            <a:prstDash val="solid"/>
          </a:ln>
        </p:spPr>
        <p:txBody>
          <a:bodyPr wrap="square" lIns="91440" tIns="45720" rIns="91440" bIns="45720" rtlCol="0" anchor="t">
            <a:spAutoFit/>
          </a:bodyPr>
          <a:lstStyle/>
          <a:p>
            <a:pPr marL="0" indent="0" algn="just">
              <a:lnSpc>
                <a:spcPct val="100000"/>
              </a:lnSpc>
              <a:defRPr/>
            </a:pPr>
            <a:r>
              <a:rPr lang="en-US" sz="1800" b="0" i="0" u="none" strike="noStrike">
                <a:solidFill>
                  <a:srgbClr val="F54F49"/>
                </a:solidFill>
                <a:latin typeface="微软雅黑" panose="020B0503020204020204" charset="-122"/>
                <a:ea typeface="微软雅黑" panose="020B0503020204020204" charset="-122"/>
                <a:cs typeface="微软雅黑" panose="020B0503020204020204" charset="-122"/>
                <a:sym typeface="微软雅黑" panose="020B0503020204020204" charset="-122"/>
              </a:rPr>
              <a:t>▏▏▏▏▏▏▏▏▏▏▏▏▏▏▏▏▏▏▏▏▏▏▏▏▏▏▏▏▏▏▏▏▏▏▏▏▏▏▏▏▏▏▏▏▏▏▏▏▏▏▏▏▏▏▏▏▏▏</a:t>
            </a:r>
            <a:endParaRPr lang="en-US" sz="1100"/>
          </a:p>
        </p:txBody>
      </p:sp>
      <p:sp>
        <p:nvSpPr>
          <p:cNvPr id="6" name="Freeform 6"/>
          <p:cNvSpPr/>
          <p:nvPr/>
        </p:nvSpPr>
        <p:spPr>
          <a:xfrm>
            <a:off x="2882425" y="1458018"/>
            <a:ext cx="8602508" cy="2087076"/>
          </a:xfrm>
          <a:custGeom>
            <a:avLst/>
            <a:gdLst/>
            <a:ahLst/>
            <a:cxnLst/>
            <a:rect l="l" t="t" r="r" b="b"/>
            <a:pathLst>
              <a:path w="8602508" h="2087076">
                <a:moveTo>
                  <a:pt x="0" y="0"/>
                </a:moveTo>
                <a:lnTo>
                  <a:pt x="8602508" y="0"/>
                </a:lnTo>
                <a:lnTo>
                  <a:pt x="8602508" y="2087076"/>
                </a:lnTo>
                <a:lnTo>
                  <a:pt x="0" y="2087076"/>
                </a:lnTo>
              </a:path>
            </a:pathLst>
          </a:custGeom>
          <a:noFill/>
          <a:ln w="12700" cap="flat">
            <a:solidFill>
              <a:srgbClr val="F54F49">
                <a:alpha val="100000"/>
              </a:srgbClr>
            </a:solid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7" name="AutoShape 7"/>
          <p:cNvSpPr/>
          <p:nvPr/>
        </p:nvSpPr>
        <p:spPr>
          <a:xfrm>
            <a:off x="997948" y="1667249"/>
            <a:ext cx="1619850" cy="1619850"/>
          </a:xfrm>
          <a:prstGeom prst="ellipse">
            <a:avLst/>
          </a:prstGeom>
          <a:noFill/>
          <a:ln w="25400" cap="flat">
            <a:solidFill>
              <a:srgbClr val="F54F49">
                <a:alpha val="100000"/>
              </a:srgbClr>
            </a:solid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8" name="AutoShape 8"/>
          <p:cNvSpPr/>
          <p:nvPr/>
        </p:nvSpPr>
        <p:spPr>
          <a:xfrm rot="-60000">
            <a:off x="9466213" y="4023940"/>
            <a:ext cx="1891153" cy="1891153"/>
          </a:xfrm>
          <a:prstGeom prst="rect">
            <a:avLst/>
          </a:prstGeom>
          <a:noFill/>
          <a:ln w="12700">
            <a:noFill/>
            <a:prstDash val="solid"/>
          </a:ln>
        </p:spPr>
        <p:txBody>
          <a:bodyPr wrap="square" lIns="91440" tIns="45720" rIns="91440" bIns="45720" rtlCol="0" anchor="t">
            <a:spAutoFit/>
          </a:bodyPr>
          <a:lstStyle/>
          <a:p>
            <a:pPr marL="0" indent="0" algn="just">
              <a:lnSpc>
                <a:spcPct val="100000"/>
              </a:lnSpc>
              <a:defRPr/>
            </a:pPr>
            <a:r>
              <a:rPr lang="en-US" sz="1800" b="0" i="0" u="none" strike="noStrike">
                <a:solidFill>
                  <a:srgbClr val="F54F49"/>
                </a:solidFill>
                <a:latin typeface="微软雅黑" panose="020B0503020204020204" charset="-122"/>
                <a:ea typeface="微软雅黑" panose="020B0503020204020204" charset="-122"/>
                <a:cs typeface="微软雅黑" panose="020B0503020204020204" charset="-122"/>
                <a:sym typeface="微软雅黑" panose="020B0503020204020204" charset="-122"/>
              </a:rPr>
              <a:t>▏▏▏▏▏▏▏▏▏▏▏▏▏▏▏▏▏▏▏▏▏▏▏▏▏▏▏▏▏▏▏▏▏▏▏▏▏▏▏▏▏▏▏▏▏▏▏▏▏▏▏▏▏▏▏▏▏▏</a:t>
            </a:r>
            <a:endParaRPr lang="en-US" sz="1100"/>
          </a:p>
        </p:txBody>
      </p:sp>
      <p:sp>
        <p:nvSpPr>
          <p:cNvPr id="9" name="Freeform 9"/>
          <p:cNvSpPr/>
          <p:nvPr/>
        </p:nvSpPr>
        <p:spPr>
          <a:xfrm rot="10800000" flipV="1">
            <a:off x="672360" y="3955584"/>
            <a:ext cx="8788065" cy="2087076"/>
          </a:xfrm>
          <a:custGeom>
            <a:avLst/>
            <a:gdLst/>
            <a:ahLst/>
            <a:cxnLst/>
            <a:rect l="l" t="t" r="r" b="b"/>
            <a:pathLst>
              <a:path w="8788065" h="2087076">
                <a:moveTo>
                  <a:pt x="0" y="0"/>
                </a:moveTo>
                <a:lnTo>
                  <a:pt x="8788065" y="0"/>
                </a:lnTo>
                <a:lnTo>
                  <a:pt x="8788065" y="2087076"/>
                </a:lnTo>
                <a:lnTo>
                  <a:pt x="0" y="2087076"/>
                </a:lnTo>
              </a:path>
            </a:pathLst>
          </a:custGeom>
          <a:noFill/>
          <a:ln w="12700" cap="flat">
            <a:solidFill>
              <a:srgbClr val="F54F49">
                <a:alpha val="100000"/>
              </a:srgbClr>
            </a:solid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10" name="AutoShape 10"/>
          <p:cNvSpPr>
            <a:spLocks noGrp="1"/>
          </p:cNvSpPr>
          <p:nvPr>
            <p:ph type="body" sz="quarter" idx="69" hasCustomPrompt="1"/>
          </p:nvPr>
        </p:nvSpPr>
        <p:spPr>
          <a:xfrm>
            <a:off x="3215040" y="2729397"/>
            <a:ext cx="7920000" cy="646331"/>
          </a:xfrm>
          <a:prstGeom prst="rect">
            <a:avLst/>
          </a:prstGeom>
          <a:noFill/>
          <a:ln w="12700">
            <a:noFill/>
            <a:prstDash val="solid"/>
          </a:ln>
        </p:spPr>
        <p:txBody>
          <a:bodyPr vert="horz" wrap="square" lIns="91440" tIns="45720" rIns="91440" bIns="45720" anchor="t">
            <a:spAutoFit/>
          </a:bodyPr>
          <a:lstStyle>
            <a:lvl1pPr algn="l">
              <a:lnSpc>
                <a:spcPct val="100000"/>
              </a:lnSpc>
              <a:defRPr sz="1800" b="0" i="0" u="none" strike="noStrike" spc="300">
                <a:solidFill>
                  <a:srgbClr val="000000">
                    <a:alpha val="100000"/>
                  </a:srgbClr>
                </a:solidFill>
                <a:latin typeface="微软雅黑" panose="020B0503020204020204" charset="-122"/>
              </a:defRPr>
            </a:lvl1pPr>
          </a:lstStyle>
          <a:p>
            <a:pPr marL="0" indent="0" algn="l">
              <a:lnSpc>
                <a:spcPct val="100000"/>
              </a:lnSpc>
            </a:pPr>
            <a:r>
              <a:rPr lang="en-US" sz="1800" b="0" i="0" u="none" strike="noStrike" spc="300">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可以按上方向键↑上移本框；可以按上方向键↑上移本框；可以按上方向键↑上移本框；可以按上方向键↑上移本框；</a:t>
            </a:r>
          </a:p>
        </p:txBody>
      </p:sp>
      <p:sp>
        <p:nvSpPr>
          <p:cNvPr id="11" name="AutoShape 11"/>
          <p:cNvSpPr>
            <a:spLocks noGrp="1"/>
          </p:cNvSpPr>
          <p:nvPr>
            <p:ph type="body" sz="quarter" idx="70" hasCustomPrompt="1"/>
          </p:nvPr>
        </p:nvSpPr>
        <p:spPr>
          <a:xfrm>
            <a:off x="904599" y="5233085"/>
            <a:ext cx="7920000" cy="646331"/>
          </a:xfrm>
          <a:prstGeom prst="rect">
            <a:avLst/>
          </a:prstGeom>
          <a:noFill/>
          <a:ln w="12700">
            <a:noFill/>
            <a:prstDash val="solid"/>
          </a:ln>
        </p:spPr>
        <p:txBody>
          <a:bodyPr vert="horz" wrap="square" lIns="91440" tIns="45720" rIns="91440" bIns="45720" anchor="t">
            <a:spAutoFit/>
          </a:bodyPr>
          <a:lstStyle>
            <a:lvl1pPr algn="just">
              <a:lnSpc>
                <a:spcPct val="100000"/>
              </a:lnSpc>
              <a:defRPr sz="1800" b="0" i="0" u="none" strike="noStrike" spc="300">
                <a:solidFill>
                  <a:srgbClr val="000000">
                    <a:alpha val="100000"/>
                  </a:srgbClr>
                </a:solidFill>
                <a:latin typeface="微软雅黑" panose="020B0503020204020204" charset="-122"/>
              </a:defRPr>
            </a:lvl1pPr>
          </a:lstStyle>
          <a:p>
            <a:pPr marL="0" indent="0" algn="just">
              <a:lnSpc>
                <a:spcPct val="100000"/>
              </a:lnSpc>
            </a:pPr>
            <a:r>
              <a:rPr lang="en-US" sz="1800" b="0" i="0" u="none" strike="noStrike" spc="300">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可以按上方向键↑上移本框；可以按上方向键↑上移本框；可以按上方向键↑上移本框；可以按上方向键↑上移本框；</a:t>
            </a:r>
          </a:p>
        </p:txBody>
      </p:sp>
      <p:sp>
        <p:nvSpPr>
          <p:cNvPr id="12" name="AutoShape 12"/>
          <p:cNvSpPr>
            <a:spLocks noGrp="1"/>
          </p:cNvSpPr>
          <p:nvPr>
            <p:ph type="body" sz="quarter" idx="71" hasCustomPrompt="1"/>
          </p:nvPr>
        </p:nvSpPr>
        <p:spPr>
          <a:xfrm>
            <a:off x="3215041" y="1651728"/>
            <a:ext cx="2262158" cy="461665"/>
          </a:xfrm>
          <a:prstGeom prst="rect">
            <a:avLst/>
          </a:prstGeom>
          <a:noFill/>
          <a:ln w="12700">
            <a:noFill/>
            <a:prstDash val="solid"/>
          </a:ln>
        </p:spPr>
        <p:txBody>
          <a:bodyPr vert="horz" wrap="none" lIns="91440" tIns="45720" rIns="91440" bIns="45720" anchor="t">
            <a:spAutoFit/>
          </a:bodyPr>
          <a:lstStyle>
            <a:lvl1pPr algn="l">
              <a:lnSpc>
                <a:spcPct val="100000"/>
              </a:lnSpc>
              <a:defRPr sz="2400" b="1" i="0" u="none" strike="noStrike" spc="300">
                <a:solidFill>
                  <a:srgbClr val="B4100A">
                    <a:alpha val="100000"/>
                  </a:srgbClr>
                </a:solidFill>
                <a:latin typeface="微软雅黑" panose="020B0503020204020204" charset="-122"/>
              </a:defRPr>
            </a:lvl1pPr>
          </a:lstStyle>
          <a:p>
            <a:pPr marL="0" indent="0" algn="l">
              <a:lnSpc>
                <a:spcPct val="100000"/>
              </a:lnSpc>
            </a:pPr>
            <a:r>
              <a:rPr lang="en-US" sz="2400" b="1" i="0" u="none" strike="noStrike" spc="300">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名字或小标题</a:t>
            </a:r>
          </a:p>
        </p:txBody>
      </p:sp>
      <p:sp>
        <p:nvSpPr>
          <p:cNvPr id="13" name="AutoShape 13"/>
          <p:cNvSpPr>
            <a:spLocks noGrp="1"/>
          </p:cNvSpPr>
          <p:nvPr>
            <p:ph type="body" sz="quarter" idx="72" hasCustomPrompt="1"/>
          </p:nvPr>
        </p:nvSpPr>
        <p:spPr>
          <a:xfrm>
            <a:off x="904599" y="4155416"/>
            <a:ext cx="2262158" cy="461665"/>
          </a:xfrm>
          <a:prstGeom prst="rect">
            <a:avLst/>
          </a:prstGeom>
          <a:noFill/>
          <a:ln w="12700">
            <a:noFill/>
            <a:prstDash val="solid"/>
          </a:ln>
        </p:spPr>
        <p:txBody>
          <a:bodyPr vert="horz" wrap="none" lIns="91440" tIns="45720" rIns="91440" bIns="45720" anchor="t">
            <a:spAutoFit/>
          </a:bodyPr>
          <a:lstStyle>
            <a:lvl1pPr algn="l">
              <a:lnSpc>
                <a:spcPct val="100000"/>
              </a:lnSpc>
              <a:defRPr sz="2400" b="1" i="0" u="none" strike="noStrike" spc="300">
                <a:solidFill>
                  <a:srgbClr val="B4100A">
                    <a:alpha val="100000"/>
                  </a:srgbClr>
                </a:solidFill>
                <a:latin typeface="微软雅黑" panose="020B0503020204020204" charset="-122"/>
              </a:defRPr>
            </a:lvl1pPr>
          </a:lstStyle>
          <a:p>
            <a:pPr marL="0" indent="0" algn="l">
              <a:lnSpc>
                <a:spcPct val="100000"/>
              </a:lnSpc>
            </a:pPr>
            <a:r>
              <a:rPr lang="en-US" sz="2400" b="1" i="0" u="none" strike="noStrike" spc="300">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名字或小标题</a:t>
            </a:r>
          </a:p>
        </p:txBody>
      </p:sp>
      <p:sp>
        <p:nvSpPr>
          <p:cNvPr id="14" name="AutoShape 14"/>
          <p:cNvSpPr>
            <a:spLocks noGrp="1"/>
          </p:cNvSpPr>
          <p:nvPr>
            <p:ph type="body" sz="quarter" idx="73" hasCustomPrompt="1"/>
          </p:nvPr>
        </p:nvSpPr>
        <p:spPr>
          <a:xfrm>
            <a:off x="3215040" y="2382849"/>
            <a:ext cx="3780000" cy="369332"/>
          </a:xfrm>
          <a:prstGeom prst="rect">
            <a:avLst/>
          </a:prstGeom>
          <a:noFill/>
          <a:ln w="12700">
            <a:noFill/>
            <a:prstDash val="solid"/>
          </a:ln>
        </p:spPr>
        <p:txBody>
          <a:bodyPr vert="horz" wrap="square" lIns="91440" tIns="45720" rIns="91440" bIns="45720" anchor="t">
            <a:spAutoFit/>
          </a:bodyPr>
          <a:lstStyle>
            <a:lvl1pPr marL="514350" indent="-228600" algn="l">
              <a:lnSpc>
                <a:spcPct val="100000"/>
              </a:lnSpc>
              <a:defRPr sz="1800" b="0" i="0" u="none" strike="noStrike" spc="0">
                <a:solidFill>
                  <a:srgbClr val="000000">
                    <a:alpha val="100000"/>
                  </a:srgbClr>
                </a:solidFill>
                <a:latin typeface="微软雅黑" panose="020B0503020204020204" charset="-122"/>
              </a:defRPr>
            </a:lvl1pPr>
            <a:lvl2pPr marL="971550" indent="-228600"/>
            <a:lvl3pPr marL="1428750" indent="-228600"/>
            <a:lvl4pPr marL="1885950" indent="-228600"/>
            <a:lvl5pPr marL="2343150" indent="-228600"/>
            <a:lvl6pPr marL="2800350" indent="-228600"/>
            <a:lvl7pPr marL="3257550" indent="-228600"/>
            <a:lvl8pPr marL="3714750" indent="-228600"/>
            <a:lvl9pPr marL="4171950" indent="-228600"/>
          </a:lstStyle>
          <a:p>
            <a:pPr marL="285750" indent="-285750" algn="l">
              <a:lnSpc>
                <a:spcPct val="100000"/>
              </a:lnSpc>
              <a:buClr>
                <a:srgbClr val="BA2A17"/>
              </a:buClr>
              <a:buFont typeface="Wingdings" panose="05000000000000000000"/>
              <a:buChar char="l"/>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按delete可以删除本框</a:t>
            </a:r>
          </a:p>
        </p:txBody>
      </p:sp>
      <p:sp>
        <p:nvSpPr>
          <p:cNvPr id="15" name="AutoShape 15"/>
          <p:cNvSpPr>
            <a:spLocks noGrp="1"/>
          </p:cNvSpPr>
          <p:nvPr>
            <p:ph type="body" sz="quarter" idx="74" hasCustomPrompt="1"/>
          </p:nvPr>
        </p:nvSpPr>
        <p:spPr>
          <a:xfrm>
            <a:off x="7001142" y="2382849"/>
            <a:ext cx="3780000" cy="369332"/>
          </a:xfrm>
          <a:prstGeom prst="rect">
            <a:avLst/>
          </a:prstGeom>
          <a:noFill/>
          <a:ln w="12700">
            <a:noFill/>
            <a:prstDash val="solid"/>
          </a:ln>
        </p:spPr>
        <p:txBody>
          <a:bodyPr vert="horz" wrap="square" lIns="91440" tIns="45720" rIns="91440" bIns="45720" anchor="t">
            <a:spAutoFit/>
          </a:bodyPr>
          <a:lstStyle>
            <a:lvl1pPr marL="514350" indent="-228600" algn="l">
              <a:lnSpc>
                <a:spcPct val="100000"/>
              </a:lnSpc>
              <a:defRPr sz="1800" b="0" i="0" u="none" strike="noStrike" spc="0">
                <a:solidFill>
                  <a:srgbClr val="000000">
                    <a:alpha val="100000"/>
                  </a:srgbClr>
                </a:solidFill>
                <a:latin typeface="微软雅黑" panose="020B0503020204020204" charset="-122"/>
              </a:defRPr>
            </a:lvl1pPr>
            <a:lvl2pPr marL="971550" indent="-228600"/>
            <a:lvl3pPr marL="1428750" indent="-228600"/>
            <a:lvl4pPr marL="1885950" indent="-228600"/>
            <a:lvl5pPr marL="2343150" indent="-228600"/>
            <a:lvl6pPr marL="2800350" indent="-228600"/>
            <a:lvl7pPr marL="3257550" indent="-228600"/>
            <a:lvl8pPr marL="3714750" indent="-228600"/>
            <a:lvl9pPr marL="4171950" indent="-228600"/>
          </a:lstStyle>
          <a:p>
            <a:pPr marL="285750" indent="-285750" algn="l">
              <a:lnSpc>
                <a:spcPct val="100000"/>
              </a:lnSpc>
              <a:buClr>
                <a:srgbClr val="BA2A17"/>
              </a:buClr>
              <a:buFont typeface="Wingdings" panose="05000000000000000000"/>
              <a:buChar char="l"/>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上下同时选中，可同步移动</a:t>
            </a:r>
          </a:p>
        </p:txBody>
      </p:sp>
      <p:sp>
        <p:nvSpPr>
          <p:cNvPr id="16" name="AutoShape 16"/>
          <p:cNvSpPr>
            <a:spLocks noGrp="1"/>
          </p:cNvSpPr>
          <p:nvPr>
            <p:ph type="body" sz="quarter" idx="75" hasCustomPrompt="1"/>
          </p:nvPr>
        </p:nvSpPr>
        <p:spPr>
          <a:xfrm>
            <a:off x="7001142" y="2105850"/>
            <a:ext cx="3780000" cy="369332"/>
          </a:xfrm>
          <a:prstGeom prst="rect">
            <a:avLst/>
          </a:prstGeom>
          <a:noFill/>
          <a:ln w="12700">
            <a:noFill/>
            <a:prstDash val="solid"/>
          </a:ln>
        </p:spPr>
        <p:txBody>
          <a:bodyPr vert="horz" wrap="square" lIns="91440" tIns="45720" rIns="91440" bIns="45720" anchor="t">
            <a:spAutoFit/>
          </a:bodyPr>
          <a:lstStyle>
            <a:lvl1pPr marL="514350" indent="-228600" algn="l">
              <a:lnSpc>
                <a:spcPct val="100000"/>
              </a:lnSpc>
              <a:defRPr sz="1800" b="0" i="0" u="none" strike="noStrike" spc="0">
                <a:solidFill>
                  <a:srgbClr val="000000">
                    <a:alpha val="100000"/>
                  </a:srgbClr>
                </a:solidFill>
                <a:latin typeface="微软雅黑" panose="020B0503020204020204" charset="-122"/>
              </a:defRPr>
            </a:lvl1pPr>
            <a:lvl2pPr marL="971550" indent="-228600"/>
            <a:lvl3pPr marL="1428750" indent="-228600"/>
            <a:lvl4pPr marL="1885950" indent="-228600"/>
            <a:lvl5pPr marL="2343150" indent="-228600"/>
            <a:lvl6pPr marL="2800350" indent="-228600"/>
            <a:lvl7pPr marL="3257550" indent="-228600"/>
            <a:lvl8pPr marL="3714750" indent="-228600"/>
            <a:lvl9pPr marL="4171950" indent="-228600"/>
          </a:lstStyle>
          <a:p>
            <a:pPr marL="285750" indent="-285750" algn="l">
              <a:lnSpc>
                <a:spcPct val="100000"/>
              </a:lnSpc>
              <a:buClr>
                <a:srgbClr val="BA2A17"/>
              </a:buClr>
              <a:buFont typeface="Wingdings" panose="05000000000000000000"/>
              <a:buChar char="l"/>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按←键可以左移本框</a:t>
            </a:r>
          </a:p>
        </p:txBody>
      </p:sp>
      <p:sp>
        <p:nvSpPr>
          <p:cNvPr id="17" name="AutoShape 17"/>
          <p:cNvSpPr>
            <a:spLocks noGrp="1"/>
          </p:cNvSpPr>
          <p:nvPr>
            <p:ph type="body" sz="quarter" idx="76" hasCustomPrompt="1"/>
          </p:nvPr>
        </p:nvSpPr>
        <p:spPr>
          <a:xfrm>
            <a:off x="904599" y="4886537"/>
            <a:ext cx="3780000" cy="369332"/>
          </a:xfrm>
          <a:prstGeom prst="rect">
            <a:avLst/>
          </a:prstGeom>
          <a:noFill/>
          <a:ln w="12700">
            <a:noFill/>
            <a:prstDash val="solid"/>
          </a:ln>
        </p:spPr>
        <p:txBody>
          <a:bodyPr vert="horz" wrap="square" lIns="91440" tIns="45720" rIns="91440" bIns="45720" anchor="t">
            <a:spAutoFit/>
          </a:bodyPr>
          <a:lstStyle>
            <a:lvl1pPr marL="514350" indent="-228600" algn="l">
              <a:lnSpc>
                <a:spcPct val="100000"/>
              </a:lnSpc>
              <a:defRPr sz="1800" b="0" i="0" u="none" strike="noStrike" spc="0">
                <a:solidFill>
                  <a:srgbClr val="000000">
                    <a:alpha val="100000"/>
                  </a:srgbClr>
                </a:solidFill>
                <a:latin typeface="微软雅黑" panose="020B0503020204020204" charset="-122"/>
              </a:defRPr>
            </a:lvl1pPr>
            <a:lvl2pPr marL="971550" indent="-228600"/>
            <a:lvl3pPr marL="1428750" indent="-228600"/>
            <a:lvl4pPr marL="1885950" indent="-228600"/>
            <a:lvl5pPr marL="2343150" indent="-228600"/>
            <a:lvl6pPr marL="2800350" indent="-228600"/>
            <a:lvl7pPr marL="3257550" indent="-228600"/>
            <a:lvl8pPr marL="3714750" indent="-228600"/>
            <a:lvl9pPr marL="4171950" indent="-228600"/>
          </a:lstStyle>
          <a:p>
            <a:pPr marL="285750" indent="-285750" algn="l">
              <a:lnSpc>
                <a:spcPct val="100000"/>
              </a:lnSpc>
              <a:buClr>
                <a:srgbClr val="BA2A17"/>
              </a:buClr>
              <a:buFont typeface="Wingdings" panose="05000000000000000000"/>
              <a:buChar char="l"/>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按delete可以删除本框</a:t>
            </a:r>
          </a:p>
        </p:txBody>
      </p:sp>
      <p:sp>
        <p:nvSpPr>
          <p:cNvPr id="18" name="AutoShape 18"/>
          <p:cNvSpPr>
            <a:spLocks noGrp="1"/>
          </p:cNvSpPr>
          <p:nvPr>
            <p:ph type="body" sz="quarter" idx="77" hasCustomPrompt="1"/>
          </p:nvPr>
        </p:nvSpPr>
        <p:spPr>
          <a:xfrm>
            <a:off x="4738440" y="4886537"/>
            <a:ext cx="3780000" cy="369332"/>
          </a:xfrm>
          <a:prstGeom prst="rect">
            <a:avLst/>
          </a:prstGeom>
          <a:noFill/>
          <a:ln w="12700">
            <a:noFill/>
            <a:prstDash val="solid"/>
          </a:ln>
        </p:spPr>
        <p:txBody>
          <a:bodyPr vert="horz" wrap="square" lIns="91440" tIns="45720" rIns="91440" bIns="45720" anchor="t">
            <a:spAutoFit/>
          </a:bodyPr>
          <a:lstStyle>
            <a:lvl1pPr marL="514350" indent="-228600" algn="l">
              <a:lnSpc>
                <a:spcPct val="100000"/>
              </a:lnSpc>
              <a:defRPr sz="1800" b="0" i="0" u="none" strike="noStrike" spc="0">
                <a:solidFill>
                  <a:srgbClr val="000000">
                    <a:alpha val="100000"/>
                  </a:srgbClr>
                </a:solidFill>
                <a:latin typeface="微软雅黑" panose="020B0503020204020204" charset="-122"/>
              </a:defRPr>
            </a:lvl1pPr>
            <a:lvl2pPr marL="971550" indent="-228600"/>
            <a:lvl3pPr marL="1428750" indent="-228600"/>
            <a:lvl4pPr marL="1885950" indent="-228600"/>
            <a:lvl5pPr marL="2343150" indent="-228600"/>
            <a:lvl6pPr marL="2800350" indent="-228600"/>
            <a:lvl7pPr marL="3257550" indent="-228600"/>
            <a:lvl8pPr marL="3714750" indent="-228600"/>
            <a:lvl9pPr marL="4171950" indent="-228600"/>
          </a:lstStyle>
          <a:p>
            <a:pPr marL="285750" indent="-285750" algn="l">
              <a:lnSpc>
                <a:spcPct val="100000"/>
              </a:lnSpc>
              <a:buClr>
                <a:srgbClr val="BA2A17"/>
              </a:buClr>
              <a:buFont typeface="Wingdings" panose="05000000000000000000"/>
              <a:buChar char="l"/>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上下同时选中，可同步移动</a:t>
            </a:r>
          </a:p>
        </p:txBody>
      </p:sp>
      <p:sp>
        <p:nvSpPr>
          <p:cNvPr id="19" name="AutoShape 19"/>
          <p:cNvSpPr>
            <a:spLocks noGrp="1"/>
          </p:cNvSpPr>
          <p:nvPr>
            <p:ph type="body" sz="quarter" idx="78" hasCustomPrompt="1"/>
          </p:nvPr>
        </p:nvSpPr>
        <p:spPr>
          <a:xfrm>
            <a:off x="4738440" y="4609538"/>
            <a:ext cx="3780000" cy="369332"/>
          </a:xfrm>
          <a:prstGeom prst="rect">
            <a:avLst/>
          </a:prstGeom>
          <a:noFill/>
          <a:ln w="12700">
            <a:noFill/>
            <a:prstDash val="solid"/>
          </a:ln>
        </p:spPr>
        <p:txBody>
          <a:bodyPr vert="horz" wrap="square" lIns="91440" tIns="45720" rIns="91440" bIns="45720" anchor="t">
            <a:spAutoFit/>
          </a:bodyPr>
          <a:lstStyle>
            <a:lvl1pPr marL="514350" indent="-228600" algn="l">
              <a:lnSpc>
                <a:spcPct val="100000"/>
              </a:lnSpc>
              <a:defRPr sz="1800" b="0" i="0" u="none" strike="noStrike" spc="0">
                <a:solidFill>
                  <a:srgbClr val="000000">
                    <a:alpha val="100000"/>
                  </a:srgbClr>
                </a:solidFill>
                <a:latin typeface="微软雅黑" panose="020B0503020204020204" charset="-122"/>
              </a:defRPr>
            </a:lvl1pPr>
            <a:lvl2pPr marL="971550" indent="-228600"/>
            <a:lvl3pPr marL="1428750" indent="-228600"/>
            <a:lvl4pPr marL="1885950" indent="-228600"/>
            <a:lvl5pPr marL="2343150" indent="-228600"/>
            <a:lvl6pPr marL="2800350" indent="-228600"/>
            <a:lvl7pPr marL="3257550" indent="-228600"/>
            <a:lvl8pPr marL="3714750" indent="-228600"/>
            <a:lvl9pPr marL="4171950" indent="-228600"/>
          </a:lstStyle>
          <a:p>
            <a:pPr marL="285750" indent="-285750" algn="l">
              <a:lnSpc>
                <a:spcPct val="100000"/>
              </a:lnSpc>
              <a:buClr>
                <a:srgbClr val="BA2A17"/>
              </a:buClr>
              <a:buFont typeface="Wingdings" panose="05000000000000000000"/>
              <a:buChar char="l"/>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按←键可以左移本框</a:t>
            </a:r>
          </a:p>
        </p:txBody>
      </p:sp>
      <p:sp>
        <p:nvSpPr>
          <p:cNvPr id="20" name="AutoShape 20"/>
          <p:cNvSpPr>
            <a:spLocks noGrp="1"/>
          </p:cNvSpPr>
          <p:nvPr>
            <p:ph type="body" sz="quarter" idx="79" hasCustomPrompt="1"/>
          </p:nvPr>
        </p:nvSpPr>
        <p:spPr>
          <a:xfrm>
            <a:off x="3215040" y="2105850"/>
            <a:ext cx="3780000" cy="369332"/>
          </a:xfrm>
          <a:prstGeom prst="rect">
            <a:avLst/>
          </a:prstGeom>
          <a:noFill/>
          <a:ln w="12700">
            <a:noFill/>
            <a:prstDash val="solid"/>
          </a:ln>
        </p:spPr>
        <p:txBody>
          <a:bodyPr vert="horz" wrap="square" lIns="91440" tIns="45720" rIns="91440" bIns="45720" anchor="t">
            <a:spAutoFit/>
          </a:bodyPr>
          <a:lstStyle>
            <a:lvl1pPr marL="514350" indent="-228600" algn="l">
              <a:lnSpc>
                <a:spcPct val="100000"/>
              </a:lnSpc>
              <a:defRPr sz="1800" b="0" i="0" u="none" strike="noStrike" spc="0">
                <a:solidFill>
                  <a:srgbClr val="000000">
                    <a:alpha val="100000"/>
                  </a:srgbClr>
                </a:solidFill>
                <a:latin typeface="微软雅黑" panose="020B0503020204020204" charset="-122"/>
              </a:defRPr>
            </a:lvl1pPr>
            <a:lvl2pPr marL="971550" indent="-228600"/>
            <a:lvl3pPr marL="1428750" indent="-228600"/>
            <a:lvl4pPr marL="1885950" indent="-228600"/>
            <a:lvl5pPr marL="2343150" indent="-228600"/>
            <a:lvl6pPr marL="2800350" indent="-228600"/>
            <a:lvl7pPr marL="3257550" indent="-228600"/>
            <a:lvl8pPr marL="3714750" indent="-228600"/>
            <a:lvl9pPr marL="4171950" indent="-228600"/>
          </a:lstStyle>
          <a:p>
            <a:pPr marL="285750" indent="-285750" algn="l">
              <a:lnSpc>
                <a:spcPct val="100000"/>
              </a:lnSpc>
              <a:buClr>
                <a:srgbClr val="BA2A17"/>
              </a:buClr>
              <a:buFont typeface="Wingdings" panose="05000000000000000000"/>
              <a:buChar char="l"/>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按delete可以删除本框</a:t>
            </a:r>
          </a:p>
        </p:txBody>
      </p:sp>
      <p:sp>
        <p:nvSpPr>
          <p:cNvPr id="21" name="AutoShape 21"/>
          <p:cNvSpPr>
            <a:spLocks noGrp="1"/>
          </p:cNvSpPr>
          <p:nvPr>
            <p:ph type="body" sz="quarter" idx="80" hasCustomPrompt="1"/>
          </p:nvPr>
        </p:nvSpPr>
        <p:spPr>
          <a:xfrm>
            <a:off x="904599" y="4609538"/>
            <a:ext cx="3780000" cy="369332"/>
          </a:xfrm>
          <a:prstGeom prst="rect">
            <a:avLst/>
          </a:prstGeom>
          <a:noFill/>
          <a:ln w="12700">
            <a:noFill/>
            <a:prstDash val="solid"/>
          </a:ln>
        </p:spPr>
        <p:txBody>
          <a:bodyPr vert="horz" wrap="square" lIns="91440" tIns="45720" rIns="91440" bIns="45720" anchor="t">
            <a:spAutoFit/>
          </a:bodyPr>
          <a:lstStyle>
            <a:lvl1pPr marL="514350" indent="-228600" algn="l">
              <a:lnSpc>
                <a:spcPct val="100000"/>
              </a:lnSpc>
              <a:defRPr sz="1800" b="0" i="0" u="none" strike="noStrike" spc="0">
                <a:solidFill>
                  <a:srgbClr val="000000">
                    <a:alpha val="100000"/>
                  </a:srgbClr>
                </a:solidFill>
                <a:latin typeface="微软雅黑" panose="020B0503020204020204" charset="-122"/>
              </a:defRPr>
            </a:lvl1pPr>
            <a:lvl2pPr marL="971550" indent="-228600"/>
            <a:lvl3pPr marL="1428750" indent="-228600"/>
            <a:lvl4pPr marL="1885950" indent="-228600"/>
            <a:lvl5pPr marL="2343150" indent="-228600"/>
            <a:lvl6pPr marL="2800350" indent="-228600"/>
            <a:lvl7pPr marL="3257550" indent="-228600"/>
            <a:lvl8pPr marL="3714750" indent="-228600"/>
            <a:lvl9pPr marL="4171950" indent="-228600"/>
          </a:lstStyle>
          <a:p>
            <a:pPr marL="285750" indent="-285750" algn="l">
              <a:lnSpc>
                <a:spcPct val="100000"/>
              </a:lnSpc>
              <a:buClr>
                <a:srgbClr val="BA2A17"/>
              </a:buClr>
              <a:buFont typeface="Wingdings" panose="05000000000000000000"/>
              <a:buChar char="l"/>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按delete可以删除本框</a:t>
            </a:r>
          </a:p>
        </p:txBody>
      </p:sp>
      <p:sp>
        <p:nvSpPr>
          <p:cNvPr id="22" name="AutoShape 22"/>
          <p:cNvSpPr>
            <a:spLocks noGrp="1"/>
          </p:cNvSpPr>
          <p:nvPr>
            <p:ph type="body" sz="quarter" idx="81" hasCustomPrompt="1"/>
          </p:nvPr>
        </p:nvSpPr>
        <p:spPr>
          <a:xfrm>
            <a:off x="988343" y="434779"/>
            <a:ext cx="8126189" cy="584775"/>
          </a:xfrm>
          <a:prstGeom prst="rect">
            <a:avLst/>
          </a:prstGeom>
          <a:noFill/>
          <a:ln w="12700">
            <a:noFill/>
            <a:prstDash val="solid"/>
          </a:ln>
        </p:spPr>
        <p:txBody>
          <a:bodyPr vert="horz" wrap="square" lIns="91440" tIns="45720" rIns="91440" bIns="45720" anchor="t">
            <a:spAutoFit/>
          </a:bodyPr>
          <a:lstStyle>
            <a:lvl1pPr algn="l">
              <a:lnSpc>
                <a:spcPct val="100000"/>
              </a:lnSpc>
              <a:defRPr sz="3200" b="1" i="0" u="none" strike="noStrike" spc="300">
                <a:solidFill>
                  <a:srgbClr val="B4100A">
                    <a:alpha val="100000"/>
                  </a:srgbClr>
                </a:solidFill>
                <a:latin typeface="微软雅黑" panose="020B0503020204020204" charset="-122"/>
              </a:defRPr>
            </a:lvl1pPr>
          </a:lstStyle>
          <a:p>
            <a:pPr marL="0" indent="0" algn="l">
              <a:lnSpc>
                <a:spcPct val="100000"/>
              </a:lnSpc>
            </a:pPr>
            <a:r>
              <a:rPr lang="en-US" sz="3200" b="1" i="0" u="none" strike="noStrike" spc="300">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人物介绍或两段内容</a:t>
            </a:r>
          </a:p>
        </p:txBody>
      </p:sp>
      <p:grpSp>
        <p:nvGrpSpPr>
          <p:cNvPr id="23" name="Group 23"/>
          <p:cNvGrpSpPr/>
          <p:nvPr/>
        </p:nvGrpSpPr>
        <p:grpSpPr>
          <a:xfrm>
            <a:off x="668340" y="1336321"/>
            <a:ext cx="2281782" cy="2281701"/>
            <a:chOff x="668340" y="1336321"/>
            <a:chExt cx="2281782" cy="2281701"/>
          </a:xfrm>
        </p:grpSpPr>
        <p:grpSp>
          <p:nvGrpSpPr>
            <p:cNvPr id="24" name="Group 24"/>
            <p:cNvGrpSpPr/>
            <p:nvPr/>
          </p:nvGrpSpPr>
          <p:grpSpPr>
            <a:xfrm>
              <a:off x="668340" y="1336321"/>
              <a:ext cx="2281782" cy="2281701"/>
              <a:chOff x="668340" y="1336321"/>
              <a:chExt cx="2281782" cy="2281701"/>
            </a:xfrm>
          </p:grpSpPr>
          <p:sp>
            <p:nvSpPr>
              <p:cNvPr id="25" name="AutoShape 25"/>
              <p:cNvSpPr/>
              <p:nvPr/>
            </p:nvSpPr>
            <p:spPr>
              <a:xfrm rot="-5201476" flipV="1">
                <a:off x="665859" y="2367274"/>
                <a:ext cx="106458" cy="95511"/>
              </a:xfrm>
              <a:prstGeom prst="triangle">
                <a:avLst>
                  <a:gd name="adj" fmla="val 50000"/>
                </a:avLst>
              </a:prstGeom>
              <a:solidFill>
                <a:srgbClr val="F54F49">
                  <a:alpha val="100000"/>
                </a:srgbClr>
              </a:solidFill>
              <a:ln w="12700" cap="flat">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26" name="AutoShape 26"/>
              <p:cNvSpPr/>
              <p:nvPr/>
            </p:nvSpPr>
            <p:spPr>
              <a:xfrm rot="198523" flipV="1">
                <a:off x="1819994" y="1339314"/>
                <a:ext cx="106458" cy="95511"/>
              </a:xfrm>
              <a:prstGeom prst="triangle">
                <a:avLst>
                  <a:gd name="adj" fmla="val 50000"/>
                </a:avLst>
              </a:prstGeom>
              <a:solidFill>
                <a:srgbClr val="F54F49">
                  <a:alpha val="100000"/>
                </a:srgbClr>
              </a:solidFill>
              <a:ln w="12700" cap="flat">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27" name="AutoShape 27"/>
              <p:cNvSpPr/>
              <p:nvPr/>
            </p:nvSpPr>
            <p:spPr>
              <a:xfrm rot="5598336" flipV="1">
                <a:off x="2846148" y="2493345"/>
                <a:ext cx="106458" cy="95511"/>
              </a:xfrm>
              <a:prstGeom prst="triangle">
                <a:avLst>
                  <a:gd name="adj" fmla="val 50000"/>
                </a:avLst>
              </a:prstGeom>
              <a:solidFill>
                <a:srgbClr val="F54F49">
                  <a:alpha val="100000"/>
                </a:srgbClr>
              </a:solidFill>
              <a:ln w="12700" cap="flat">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28" name="AutoShape 28"/>
              <p:cNvSpPr/>
              <p:nvPr/>
            </p:nvSpPr>
            <p:spPr>
              <a:xfrm rot="-10607284" flipV="1">
                <a:off x="1693922" y="3519604"/>
                <a:ext cx="106458" cy="95511"/>
              </a:xfrm>
              <a:prstGeom prst="triangle">
                <a:avLst>
                  <a:gd name="adj" fmla="val 50000"/>
                </a:avLst>
              </a:prstGeom>
              <a:solidFill>
                <a:srgbClr val="F54F49">
                  <a:alpha val="100000"/>
                </a:srgbClr>
              </a:solidFill>
              <a:ln w="12700" cap="flat">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grpSp>
        <p:sp>
          <p:nvSpPr>
            <p:cNvPr id="29" name="AutoShape 29"/>
            <p:cNvSpPr/>
            <p:nvPr/>
          </p:nvSpPr>
          <p:spPr>
            <a:xfrm>
              <a:off x="717057" y="1384935"/>
              <a:ext cx="2184454" cy="2184454"/>
            </a:xfrm>
            <a:prstGeom prst="arc">
              <a:avLst>
                <a:gd name="adj1" fmla="val 412616"/>
                <a:gd name="adj2" fmla="val 5368484"/>
              </a:avLst>
            </a:prstGeom>
            <a:noFill/>
            <a:ln w="12700" cap="flat" cmpd="sng">
              <a:solidFill>
                <a:srgbClr val="F54F49">
                  <a:alpha val="100000"/>
                </a:srgbClr>
              </a:solid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30" name="AutoShape 30"/>
            <p:cNvSpPr/>
            <p:nvPr/>
          </p:nvSpPr>
          <p:spPr>
            <a:xfrm>
              <a:off x="717057" y="1384935"/>
              <a:ext cx="2184454" cy="2184454"/>
            </a:xfrm>
            <a:prstGeom prst="arc">
              <a:avLst>
                <a:gd name="adj1" fmla="val 16586353"/>
                <a:gd name="adj2" fmla="val 21551868"/>
              </a:avLst>
            </a:prstGeom>
            <a:noFill/>
            <a:ln w="12700" cap="flat" cmpd="sng">
              <a:solidFill>
                <a:srgbClr val="F54F49">
                  <a:alpha val="100000"/>
                </a:srgbClr>
              </a:solid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31" name="AutoShape 31"/>
            <p:cNvSpPr/>
            <p:nvPr/>
          </p:nvSpPr>
          <p:spPr>
            <a:xfrm>
              <a:off x="717057" y="1384935"/>
              <a:ext cx="2184454" cy="2184454"/>
            </a:xfrm>
            <a:prstGeom prst="arc">
              <a:avLst>
                <a:gd name="adj1" fmla="val 11209648"/>
                <a:gd name="adj2" fmla="val 16183716"/>
              </a:avLst>
            </a:prstGeom>
            <a:noFill/>
            <a:ln w="12700" cap="flat" cmpd="sng">
              <a:solidFill>
                <a:srgbClr val="F54F49">
                  <a:alpha val="100000"/>
                </a:srgbClr>
              </a:solid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32" name="AutoShape 32"/>
            <p:cNvSpPr/>
            <p:nvPr/>
          </p:nvSpPr>
          <p:spPr>
            <a:xfrm>
              <a:off x="717057" y="1384935"/>
              <a:ext cx="2184454" cy="2184454"/>
            </a:xfrm>
            <a:prstGeom prst="arc">
              <a:avLst>
                <a:gd name="adj1" fmla="val 5824929"/>
                <a:gd name="adj2" fmla="val 10795716"/>
              </a:avLst>
            </a:prstGeom>
            <a:noFill/>
            <a:ln w="12700" cap="flat" cmpd="sng">
              <a:solidFill>
                <a:srgbClr val="F54F49">
                  <a:alpha val="100000"/>
                </a:srgbClr>
              </a:solid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grpSp>
      <p:grpSp>
        <p:nvGrpSpPr>
          <p:cNvPr id="33" name="Group 33"/>
          <p:cNvGrpSpPr/>
          <p:nvPr/>
        </p:nvGrpSpPr>
        <p:grpSpPr>
          <a:xfrm>
            <a:off x="9270846" y="3828675"/>
            <a:ext cx="2281782" cy="2281701"/>
            <a:chOff x="9270846" y="3828675"/>
            <a:chExt cx="2281782" cy="2281701"/>
          </a:xfrm>
        </p:grpSpPr>
        <p:grpSp>
          <p:nvGrpSpPr>
            <p:cNvPr id="34" name="Group 34"/>
            <p:cNvGrpSpPr/>
            <p:nvPr/>
          </p:nvGrpSpPr>
          <p:grpSpPr>
            <a:xfrm>
              <a:off x="9270846" y="3828675"/>
              <a:ext cx="2281782" cy="2281701"/>
              <a:chOff x="9270846" y="3828675"/>
              <a:chExt cx="2281782" cy="2281701"/>
            </a:xfrm>
          </p:grpSpPr>
          <p:sp>
            <p:nvSpPr>
              <p:cNvPr id="35" name="AutoShape 35"/>
              <p:cNvSpPr/>
              <p:nvPr/>
            </p:nvSpPr>
            <p:spPr>
              <a:xfrm rot="-5201476" flipV="1">
                <a:off x="9268365" y="4859628"/>
                <a:ext cx="106458" cy="95511"/>
              </a:xfrm>
              <a:prstGeom prst="triangle">
                <a:avLst>
                  <a:gd name="adj" fmla="val 50000"/>
                </a:avLst>
              </a:prstGeom>
              <a:solidFill>
                <a:srgbClr val="F54F49">
                  <a:alpha val="100000"/>
                </a:srgbClr>
              </a:solidFill>
              <a:ln w="12700" cap="flat">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36" name="AutoShape 36"/>
              <p:cNvSpPr/>
              <p:nvPr/>
            </p:nvSpPr>
            <p:spPr>
              <a:xfrm rot="198523" flipV="1">
                <a:off x="10422500" y="3831668"/>
                <a:ext cx="106458" cy="95511"/>
              </a:xfrm>
              <a:prstGeom prst="triangle">
                <a:avLst>
                  <a:gd name="adj" fmla="val 50000"/>
                </a:avLst>
              </a:prstGeom>
              <a:solidFill>
                <a:srgbClr val="F54F49">
                  <a:alpha val="100000"/>
                </a:srgbClr>
              </a:solidFill>
              <a:ln w="12700" cap="flat">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37" name="AutoShape 37"/>
              <p:cNvSpPr/>
              <p:nvPr/>
            </p:nvSpPr>
            <p:spPr>
              <a:xfrm rot="5598336" flipV="1">
                <a:off x="11448654" y="4985699"/>
                <a:ext cx="106458" cy="95511"/>
              </a:xfrm>
              <a:prstGeom prst="triangle">
                <a:avLst>
                  <a:gd name="adj" fmla="val 50000"/>
                </a:avLst>
              </a:prstGeom>
              <a:solidFill>
                <a:srgbClr val="F54F49">
                  <a:alpha val="100000"/>
                </a:srgbClr>
              </a:solidFill>
              <a:ln w="12700" cap="flat">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38" name="AutoShape 38"/>
              <p:cNvSpPr/>
              <p:nvPr/>
            </p:nvSpPr>
            <p:spPr>
              <a:xfrm rot="-10607284" flipV="1">
                <a:off x="10296428" y="6011958"/>
                <a:ext cx="106458" cy="95511"/>
              </a:xfrm>
              <a:prstGeom prst="triangle">
                <a:avLst>
                  <a:gd name="adj" fmla="val 50000"/>
                </a:avLst>
              </a:prstGeom>
              <a:solidFill>
                <a:srgbClr val="F54F49">
                  <a:alpha val="100000"/>
                </a:srgbClr>
              </a:solidFill>
              <a:ln w="12700" cap="flat">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grpSp>
        <p:sp>
          <p:nvSpPr>
            <p:cNvPr id="39" name="AutoShape 39"/>
            <p:cNvSpPr/>
            <p:nvPr/>
          </p:nvSpPr>
          <p:spPr>
            <a:xfrm>
              <a:off x="9319563" y="3877289"/>
              <a:ext cx="2184454" cy="2184454"/>
            </a:xfrm>
            <a:prstGeom prst="arc">
              <a:avLst>
                <a:gd name="adj1" fmla="val 412616"/>
                <a:gd name="adj2" fmla="val 5368484"/>
              </a:avLst>
            </a:prstGeom>
            <a:noFill/>
            <a:ln w="12700" cap="flat" cmpd="sng">
              <a:solidFill>
                <a:srgbClr val="F54F49">
                  <a:alpha val="100000"/>
                </a:srgbClr>
              </a:solid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40" name="AutoShape 40"/>
            <p:cNvSpPr/>
            <p:nvPr/>
          </p:nvSpPr>
          <p:spPr>
            <a:xfrm>
              <a:off x="9319563" y="3877289"/>
              <a:ext cx="2184454" cy="2184454"/>
            </a:xfrm>
            <a:prstGeom prst="arc">
              <a:avLst>
                <a:gd name="adj1" fmla="val 16586353"/>
                <a:gd name="adj2" fmla="val 21551868"/>
              </a:avLst>
            </a:prstGeom>
            <a:noFill/>
            <a:ln w="12700" cap="flat" cmpd="sng">
              <a:solidFill>
                <a:srgbClr val="F54F49">
                  <a:alpha val="100000"/>
                </a:srgbClr>
              </a:solid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41" name="AutoShape 41"/>
            <p:cNvSpPr/>
            <p:nvPr/>
          </p:nvSpPr>
          <p:spPr>
            <a:xfrm>
              <a:off x="9319563" y="3877289"/>
              <a:ext cx="2184454" cy="2184454"/>
            </a:xfrm>
            <a:prstGeom prst="arc">
              <a:avLst>
                <a:gd name="adj1" fmla="val 11209648"/>
                <a:gd name="adj2" fmla="val 16183716"/>
              </a:avLst>
            </a:prstGeom>
            <a:noFill/>
            <a:ln w="12700" cap="flat" cmpd="sng">
              <a:solidFill>
                <a:srgbClr val="F54F49">
                  <a:alpha val="100000"/>
                </a:srgbClr>
              </a:solid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42" name="AutoShape 42"/>
            <p:cNvSpPr/>
            <p:nvPr/>
          </p:nvSpPr>
          <p:spPr>
            <a:xfrm>
              <a:off x="9319563" y="3877289"/>
              <a:ext cx="2184454" cy="2184454"/>
            </a:xfrm>
            <a:prstGeom prst="arc">
              <a:avLst>
                <a:gd name="adj1" fmla="val 5824929"/>
                <a:gd name="adj2" fmla="val 10795716"/>
              </a:avLst>
            </a:prstGeom>
            <a:noFill/>
            <a:ln w="12700" cap="flat" cmpd="sng">
              <a:solidFill>
                <a:srgbClr val="F54F49">
                  <a:alpha val="100000"/>
                </a:srgbClr>
              </a:solid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gr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两段内容2">
    <p:spTree>
      <p:nvGrpSpPr>
        <p:cNvPr id="1" name=""/>
        <p:cNvGrpSpPr/>
        <p:nvPr/>
      </p:nvGrpSpPr>
      <p:grpSpPr>
        <a:xfrm>
          <a:off x="0" y="0"/>
          <a:ext cx="0" cy="0"/>
          <a:chOff x="0" y="0"/>
          <a:chExt cx="0" cy="0"/>
        </a:xfrm>
      </p:grpSpPr>
      <p:sp>
        <p:nvSpPr>
          <p:cNvPr id="2" name="AutoShape 2"/>
          <p:cNvSpPr>
            <a:spLocks noGrp="1"/>
          </p:cNvSpPr>
          <p:nvPr>
            <p:ph type="pic" sz="quarter" idx="82"/>
          </p:nvPr>
        </p:nvSpPr>
        <p:spPr>
          <a:xfrm>
            <a:off x="6095999" y="1428709"/>
            <a:ext cx="6096001" cy="2550609"/>
          </a:xfrm>
          <a:prstGeom prst="rect">
            <a:avLst/>
          </a:prstGeom>
          <a:noFill/>
          <a:ln w="25400">
            <a:solidFill>
              <a:srgbClr val="D9D9D9">
                <a:alpha val="100000"/>
              </a:srgbClr>
            </a:solidFill>
            <a:prstDash val="solid"/>
          </a:ln>
        </p:spPr>
        <p:txBody>
          <a:bodyPr lIns="63500" tIns="63500" rIns="63500" bIns="63500" anchor="ctr"/>
          <a:lstStyle>
            <a:lvl1pPr algn="ctr">
              <a:defRPr sz="1600" b="0" i="0" u="none" strike="noStrike" spc="0">
                <a:solidFill>
                  <a:srgbClr val="1F2329">
                    <a:alpha val="100000"/>
                  </a:srgbClr>
                </a:solidFill>
                <a:latin typeface="Noto Sans SC" panose="020B0200000000000000" charset="-122"/>
              </a:defRPr>
            </a:lvl1pPr>
          </a:lstStyle>
          <a:p>
            <a:pPr algn="ctr"/>
            <a:endParaRPr/>
          </a:p>
        </p:txBody>
      </p:sp>
      <p:sp>
        <p:nvSpPr>
          <p:cNvPr id="3" name="AutoShape 3"/>
          <p:cNvSpPr>
            <a:spLocks noGrp="1"/>
          </p:cNvSpPr>
          <p:nvPr>
            <p:ph type="body" sz="quarter" idx="83" hasCustomPrompt="1"/>
          </p:nvPr>
        </p:nvSpPr>
        <p:spPr>
          <a:xfrm>
            <a:off x="988343" y="434779"/>
            <a:ext cx="8126189" cy="584775"/>
          </a:xfrm>
          <a:prstGeom prst="rect">
            <a:avLst/>
          </a:prstGeom>
          <a:noFill/>
          <a:ln w="12700">
            <a:noFill/>
            <a:prstDash val="solid"/>
          </a:ln>
        </p:spPr>
        <p:txBody>
          <a:bodyPr vert="horz" wrap="square" lIns="91440" tIns="45720" rIns="91440" bIns="45720" anchor="t">
            <a:spAutoFit/>
          </a:bodyPr>
          <a:lstStyle>
            <a:lvl1pPr algn="l">
              <a:lnSpc>
                <a:spcPct val="100000"/>
              </a:lnSpc>
              <a:defRPr sz="3200" b="1" i="0" u="none" strike="noStrike" spc="300">
                <a:solidFill>
                  <a:srgbClr val="B4100A">
                    <a:alpha val="100000"/>
                  </a:srgbClr>
                </a:solidFill>
                <a:latin typeface="微软雅黑" panose="020B0503020204020204" charset="-122"/>
              </a:defRPr>
            </a:lvl1pPr>
          </a:lstStyle>
          <a:p>
            <a:pPr marL="0" indent="0" algn="l">
              <a:lnSpc>
                <a:spcPct val="100000"/>
              </a:lnSpc>
            </a:pPr>
            <a:r>
              <a:rPr lang="en-US" sz="3200" b="1" i="0" u="none" strike="noStrike" spc="300">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两张宽图配两段内容</a:t>
            </a:r>
          </a:p>
        </p:txBody>
      </p:sp>
      <p:sp>
        <p:nvSpPr>
          <p:cNvPr id="4" name="AutoShape 4"/>
          <p:cNvSpPr>
            <a:spLocks noGrp="1"/>
          </p:cNvSpPr>
          <p:nvPr>
            <p:ph type="body" sz="quarter" idx="84" hasCustomPrompt="1"/>
          </p:nvPr>
        </p:nvSpPr>
        <p:spPr>
          <a:xfrm>
            <a:off x="673099" y="4394251"/>
            <a:ext cx="5071186" cy="572914"/>
          </a:xfrm>
          <a:prstGeom prst="rect">
            <a:avLst/>
          </a:prstGeom>
          <a:noFill/>
          <a:ln w="12700">
            <a:noFill/>
            <a:prstDash val="solid"/>
          </a:ln>
        </p:spPr>
        <p:txBody>
          <a:bodyPr vert="horz" wrap="square" lIns="0" tIns="45720" rIns="0" bIns="45720" anchor="t">
            <a:spAutoFit/>
          </a:bodyPr>
          <a:lstStyle>
            <a:lvl1pPr algn="ctr">
              <a:lnSpc>
                <a:spcPct val="117000"/>
              </a:lnSpc>
              <a:defRPr sz="2800" b="0" i="0" u="none" strike="noStrike" spc="0">
                <a:solidFill>
                  <a:srgbClr val="B4100A">
                    <a:alpha val="100000"/>
                  </a:srgbClr>
                </a:solidFill>
                <a:latin typeface="微软雅黑" panose="020B0503020204020204" charset="-122"/>
              </a:defRPr>
            </a:lvl1pPr>
          </a:lstStyle>
          <a:p>
            <a:pPr marL="0" indent="0" algn="ctr">
              <a:lnSpc>
                <a:spcPct val="117000"/>
              </a:lnSpc>
            </a:pPr>
            <a:r>
              <a:rPr lang="en-US" sz="28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输入您的标题</a:t>
            </a:r>
          </a:p>
        </p:txBody>
      </p:sp>
      <p:sp>
        <p:nvSpPr>
          <p:cNvPr id="5" name="AutoShape 5"/>
          <p:cNvSpPr>
            <a:spLocks noGrp="1"/>
          </p:cNvSpPr>
          <p:nvPr>
            <p:ph type="body" sz="quarter" idx="85" hasCustomPrompt="1"/>
          </p:nvPr>
        </p:nvSpPr>
        <p:spPr>
          <a:xfrm>
            <a:off x="6450123" y="4394251"/>
            <a:ext cx="5071186" cy="572914"/>
          </a:xfrm>
          <a:prstGeom prst="rect">
            <a:avLst/>
          </a:prstGeom>
          <a:noFill/>
          <a:ln w="12700">
            <a:noFill/>
            <a:prstDash val="solid"/>
          </a:ln>
        </p:spPr>
        <p:txBody>
          <a:bodyPr vert="horz" wrap="square" lIns="0" tIns="45720" rIns="0" bIns="45720" anchor="t">
            <a:spAutoFit/>
          </a:bodyPr>
          <a:lstStyle>
            <a:lvl1pPr algn="ctr">
              <a:lnSpc>
                <a:spcPct val="117000"/>
              </a:lnSpc>
              <a:defRPr sz="2800" b="0" i="0" u="none" strike="noStrike" spc="0">
                <a:solidFill>
                  <a:srgbClr val="B4100A">
                    <a:alpha val="100000"/>
                  </a:srgbClr>
                </a:solidFill>
                <a:latin typeface="微软雅黑" panose="020B0503020204020204" charset="-122"/>
              </a:defRPr>
            </a:lvl1pPr>
          </a:lstStyle>
          <a:p>
            <a:pPr marL="0" indent="0" algn="ctr">
              <a:lnSpc>
                <a:spcPct val="117000"/>
              </a:lnSpc>
            </a:pPr>
            <a:r>
              <a:rPr lang="en-US" sz="28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输入您的标题</a:t>
            </a:r>
          </a:p>
        </p:txBody>
      </p:sp>
      <p:sp>
        <p:nvSpPr>
          <p:cNvPr id="6" name="AutoShape 6"/>
          <p:cNvSpPr>
            <a:spLocks noGrp="1"/>
          </p:cNvSpPr>
          <p:nvPr>
            <p:ph type="pic" sz="quarter" idx="86"/>
          </p:nvPr>
        </p:nvSpPr>
        <p:spPr>
          <a:xfrm>
            <a:off x="-12700" y="1428709"/>
            <a:ext cx="6096001" cy="2550609"/>
          </a:xfrm>
          <a:prstGeom prst="rect">
            <a:avLst/>
          </a:prstGeom>
          <a:noFill/>
          <a:ln w="25400">
            <a:solidFill>
              <a:srgbClr val="D9D9D9">
                <a:alpha val="100000"/>
              </a:srgbClr>
            </a:solidFill>
            <a:prstDash val="solid"/>
          </a:ln>
        </p:spPr>
        <p:txBody>
          <a:bodyPr lIns="63500" tIns="63500" rIns="63500" bIns="63500" anchor="ctr"/>
          <a:lstStyle>
            <a:lvl1pPr algn="ctr">
              <a:defRPr sz="1600" b="0" i="0" u="none" strike="noStrike" spc="0">
                <a:solidFill>
                  <a:srgbClr val="1F2329">
                    <a:alpha val="100000"/>
                  </a:srgbClr>
                </a:solidFill>
                <a:latin typeface="Noto Sans SC" panose="020B0200000000000000" charset="-122"/>
              </a:defRPr>
            </a:lvl1pPr>
          </a:lstStyle>
          <a:p>
            <a:pPr algn="ctr"/>
            <a:endParaRPr/>
          </a:p>
        </p:txBody>
      </p:sp>
      <p:sp>
        <p:nvSpPr>
          <p:cNvPr id="7" name="AutoShape 7"/>
          <p:cNvSpPr/>
          <p:nvPr/>
        </p:nvSpPr>
        <p:spPr>
          <a:xfrm>
            <a:off x="0" y="3979319"/>
            <a:ext cx="12191999" cy="72000"/>
          </a:xfrm>
          <a:prstGeom prst="rect">
            <a:avLst/>
          </a:prstGeom>
          <a:solidFill>
            <a:srgbClr val="B4100A">
              <a:alpha val="100000"/>
            </a:srgbClr>
          </a:solidFill>
          <a:ln w="12700" cap="flat" cmpd="sng">
            <a:no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8" name="AutoShape 8"/>
          <p:cNvSpPr/>
          <p:nvPr/>
        </p:nvSpPr>
        <p:spPr>
          <a:xfrm>
            <a:off x="0" y="1353590"/>
            <a:ext cx="12191999" cy="72000"/>
          </a:xfrm>
          <a:prstGeom prst="rect">
            <a:avLst/>
          </a:prstGeom>
          <a:solidFill>
            <a:srgbClr val="B4100A">
              <a:alpha val="100000"/>
            </a:srgbClr>
          </a:solidFill>
          <a:ln w="12700" cap="flat" cmpd="sng">
            <a:no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9" name="Freeform 9"/>
          <p:cNvSpPr>
            <a:spLocks noGrp="1"/>
          </p:cNvSpPr>
          <p:nvPr>
            <p:ph type="body" sz="quarter" idx="87" hasCustomPrompt="1"/>
          </p:nvPr>
        </p:nvSpPr>
        <p:spPr>
          <a:xfrm>
            <a:off x="2920692" y="3719522"/>
            <a:ext cx="576000" cy="576000"/>
          </a:xfrm>
          <a:custGeom>
            <a:avLst/>
            <a:gdLst/>
            <a:ahLst/>
            <a:cxnLst/>
            <a:rect l="l" t="t" r="r" b="b"/>
            <a:pathLst>
              <a:path w="576000" h="576000">
                <a:moveTo>
                  <a:pt x="288000" y="0"/>
                </a:moveTo>
                <a:cubicBezTo>
                  <a:pt x="447058" y="0"/>
                  <a:pt x="576000" y="128942"/>
                  <a:pt x="576000" y="288000"/>
                </a:cubicBezTo>
                <a:cubicBezTo>
                  <a:pt x="576000" y="447058"/>
                  <a:pt x="447058" y="576000"/>
                  <a:pt x="288000" y="576000"/>
                </a:cubicBezTo>
                <a:cubicBezTo>
                  <a:pt x="128942" y="576000"/>
                  <a:pt x="0" y="447058"/>
                  <a:pt x="0" y="288000"/>
                </a:cubicBezTo>
                <a:cubicBezTo>
                  <a:pt x="0" y="128942"/>
                  <a:pt x="128942" y="0"/>
                  <a:pt x="288000" y="0"/>
                </a:cubicBezTo>
                <a:close/>
              </a:path>
            </a:pathLst>
          </a:custGeom>
          <a:solidFill>
            <a:srgbClr val="B4100A">
              <a:alpha val="100000"/>
            </a:srgbClr>
          </a:solidFill>
          <a:ln w="12700">
            <a:noFill/>
            <a:prstDash val="solid"/>
          </a:ln>
          <a:effectLst>
            <a:outerShdw blurRad="63500" sx="102000" sy="102000" algn="ctr" rotWithShape="0">
              <a:srgbClr val="000000">
                <a:alpha val="40000"/>
              </a:srgbClr>
            </a:outerShdw>
          </a:effectLst>
        </p:spPr>
        <p:txBody>
          <a:bodyPr wrap="square" lIns="0" tIns="0" rIns="0" bIns="0" anchor="ctr" anchorCtr="1">
            <a:noAutofit/>
          </a:bodyPr>
          <a:lstStyle>
            <a:lvl1pPr algn="l">
              <a:lnSpc>
                <a:spcPct val="92000"/>
              </a:lnSpc>
              <a:defRPr sz="2000" b="0" i="0" u="none" strike="noStrike" spc="0">
                <a:solidFill>
                  <a:srgbClr val="FFFFFF">
                    <a:alpha val="100000"/>
                  </a:srgbClr>
                </a:solidFill>
                <a:latin typeface="Times New Roman" panose="02020603050405020304"/>
              </a:defRPr>
            </a:lvl1pPr>
          </a:lstStyle>
          <a:p>
            <a:pPr marL="0" indent="0" algn="l">
              <a:lnSpc>
                <a:spcPct val="92000"/>
              </a:lnSpc>
              <a:spcBef>
                <a:spcPts val="1000"/>
              </a:spcBef>
            </a:pPr>
            <a:r>
              <a:rPr lang="en-US" sz="2000" b="0" i="0" u="none" strike="noStrike">
                <a:solidFill>
                  <a:srgbClr val="FFFFFF"/>
                </a:solidFill>
                <a:latin typeface="Times New Roman" panose="02020603050405020304"/>
                <a:ea typeface="Times New Roman" panose="02020603050405020304"/>
                <a:cs typeface="Times New Roman" panose="02020603050405020304"/>
                <a:sym typeface="Times New Roman" panose="02020603050405020304"/>
              </a:rPr>
              <a:t>01</a:t>
            </a:r>
          </a:p>
        </p:txBody>
      </p:sp>
      <p:sp>
        <p:nvSpPr>
          <p:cNvPr id="10" name="Freeform 10"/>
          <p:cNvSpPr>
            <a:spLocks noGrp="1"/>
          </p:cNvSpPr>
          <p:nvPr>
            <p:ph type="body" sz="quarter" idx="88" hasCustomPrompt="1"/>
          </p:nvPr>
        </p:nvSpPr>
        <p:spPr>
          <a:xfrm>
            <a:off x="8697716" y="3719522"/>
            <a:ext cx="576000" cy="576000"/>
          </a:xfrm>
          <a:custGeom>
            <a:avLst/>
            <a:gdLst/>
            <a:ahLst/>
            <a:cxnLst/>
            <a:rect l="l" t="t" r="r" b="b"/>
            <a:pathLst>
              <a:path w="576000" h="576000">
                <a:moveTo>
                  <a:pt x="288000" y="0"/>
                </a:moveTo>
                <a:cubicBezTo>
                  <a:pt x="447058" y="0"/>
                  <a:pt x="576000" y="128942"/>
                  <a:pt x="576000" y="288000"/>
                </a:cubicBezTo>
                <a:cubicBezTo>
                  <a:pt x="576000" y="447058"/>
                  <a:pt x="447058" y="576000"/>
                  <a:pt x="288000" y="576000"/>
                </a:cubicBezTo>
                <a:cubicBezTo>
                  <a:pt x="128942" y="576000"/>
                  <a:pt x="0" y="447058"/>
                  <a:pt x="0" y="288000"/>
                </a:cubicBezTo>
                <a:cubicBezTo>
                  <a:pt x="0" y="128942"/>
                  <a:pt x="128942" y="0"/>
                  <a:pt x="288000" y="0"/>
                </a:cubicBezTo>
                <a:close/>
              </a:path>
            </a:pathLst>
          </a:custGeom>
          <a:solidFill>
            <a:srgbClr val="B4100A">
              <a:alpha val="100000"/>
            </a:srgbClr>
          </a:solidFill>
          <a:ln w="12700">
            <a:noFill/>
            <a:prstDash val="solid"/>
          </a:ln>
          <a:effectLst>
            <a:outerShdw blurRad="63500" sx="102000" sy="102000" algn="ctr" rotWithShape="0">
              <a:srgbClr val="000000">
                <a:alpha val="40000"/>
              </a:srgbClr>
            </a:outerShdw>
          </a:effectLst>
        </p:spPr>
        <p:txBody>
          <a:bodyPr wrap="square" lIns="91440" tIns="45720" rIns="91440" bIns="45720" anchor="ctr" anchorCtr="1">
            <a:noAutofit/>
          </a:bodyPr>
          <a:lstStyle>
            <a:lvl1pPr algn="l">
              <a:lnSpc>
                <a:spcPct val="92000"/>
              </a:lnSpc>
              <a:defRPr sz="2000" b="0" i="0" u="none" strike="noStrike" spc="0">
                <a:solidFill>
                  <a:srgbClr val="FFFFFF">
                    <a:alpha val="100000"/>
                  </a:srgbClr>
                </a:solidFill>
                <a:latin typeface="Times New Roman" panose="02020603050405020304"/>
              </a:defRPr>
            </a:lvl1pPr>
          </a:lstStyle>
          <a:p>
            <a:pPr marL="0" indent="0" algn="l">
              <a:lnSpc>
                <a:spcPct val="92000"/>
              </a:lnSpc>
              <a:spcBef>
                <a:spcPts val="1000"/>
              </a:spcBef>
            </a:pPr>
            <a:r>
              <a:rPr lang="en-US" sz="2000" b="0" i="0" u="none" strike="noStrike">
                <a:solidFill>
                  <a:srgbClr val="FFFFFF"/>
                </a:solidFill>
                <a:latin typeface="Times New Roman" panose="02020603050405020304"/>
                <a:ea typeface="Times New Roman" panose="02020603050405020304"/>
                <a:cs typeface="Times New Roman" panose="02020603050405020304"/>
                <a:sym typeface="Times New Roman" panose="02020603050405020304"/>
              </a:rPr>
              <a:t>02</a:t>
            </a:r>
          </a:p>
        </p:txBody>
      </p:sp>
      <p:sp>
        <p:nvSpPr>
          <p:cNvPr id="11" name="AutoShape 11"/>
          <p:cNvSpPr>
            <a:spLocks noGrp="1"/>
          </p:cNvSpPr>
          <p:nvPr>
            <p:ph type="body" sz="quarter" idx="89" hasCustomPrompt="1"/>
          </p:nvPr>
        </p:nvSpPr>
        <p:spPr>
          <a:xfrm>
            <a:off x="673099" y="5009331"/>
            <a:ext cx="5071186" cy="1019723"/>
          </a:xfrm>
          <a:prstGeom prst="rect">
            <a:avLst/>
          </a:prstGeom>
          <a:noFill/>
          <a:ln w="12700">
            <a:noFill/>
            <a:prstDash val="solid"/>
          </a:ln>
        </p:spPr>
        <p:txBody>
          <a:bodyPr vert="horz" wrap="square" lIns="0" tIns="0" rIns="0" bIns="0" anchor="t">
            <a:noAutofit/>
          </a:bodyPr>
          <a:lstStyle>
            <a:lvl1pPr algn="just">
              <a:lnSpc>
                <a:spcPct val="117000"/>
              </a:lnSpc>
              <a:defRPr sz="1800" b="0" i="0" u="none" strike="noStrike" spc="100">
                <a:solidFill>
                  <a:srgbClr val="000000">
                    <a:alpha val="100000"/>
                  </a:srgbClr>
                </a:solidFill>
                <a:latin typeface="微软雅黑" panose="020B0503020204020204" charset="-122"/>
              </a:defRPr>
            </a:lvl1pPr>
          </a:lstStyle>
          <a:p>
            <a:pPr marL="0" indent="0" algn="just">
              <a:lnSpc>
                <a:spcPct val="117000"/>
              </a:lnSpc>
            </a:pPr>
            <a:r>
              <a:rPr lang="en-US" sz="1800" b="0" i="0" u="none" strike="noStrike" spc="100">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在这里写一些详细内容，在这里写一些详细内容在这里写一些详细内容，在这里写一些详细内容在这里写一些详细内容，在这里写一些详细内容</a:t>
            </a:r>
          </a:p>
        </p:txBody>
      </p:sp>
      <p:sp>
        <p:nvSpPr>
          <p:cNvPr id="12" name="AutoShape 12"/>
          <p:cNvSpPr>
            <a:spLocks noGrp="1"/>
          </p:cNvSpPr>
          <p:nvPr>
            <p:ph type="body" sz="quarter" idx="90" hasCustomPrompt="1"/>
          </p:nvPr>
        </p:nvSpPr>
        <p:spPr>
          <a:xfrm>
            <a:off x="6447716" y="5009331"/>
            <a:ext cx="5076000" cy="1019723"/>
          </a:xfrm>
          <a:prstGeom prst="rect">
            <a:avLst/>
          </a:prstGeom>
          <a:noFill/>
          <a:ln w="12700">
            <a:noFill/>
            <a:prstDash val="solid"/>
          </a:ln>
        </p:spPr>
        <p:txBody>
          <a:bodyPr vert="horz" wrap="square" lIns="0" tIns="0" rIns="0" bIns="0" anchor="t">
            <a:noAutofit/>
          </a:bodyPr>
          <a:lstStyle>
            <a:lvl1pPr algn="just">
              <a:lnSpc>
                <a:spcPct val="117000"/>
              </a:lnSpc>
              <a:defRPr sz="1800" b="0" i="0" u="none" strike="noStrike" spc="100">
                <a:solidFill>
                  <a:srgbClr val="000000">
                    <a:alpha val="100000"/>
                  </a:srgbClr>
                </a:solidFill>
                <a:latin typeface="微软雅黑" panose="020B0503020204020204" charset="-122"/>
              </a:defRPr>
            </a:lvl1pPr>
          </a:lstStyle>
          <a:p>
            <a:pPr marL="0" indent="0" algn="just">
              <a:lnSpc>
                <a:spcPct val="117000"/>
              </a:lnSpc>
            </a:pPr>
            <a:r>
              <a:rPr lang="en-US" sz="1800" b="0" i="0" u="none" strike="noStrike" spc="100">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在这里写一些详细内容，在这里写一些详细内容在这里写一些详细内容，在这里写一些详细内容在这里写一些详细内容，在这里写一些详细内容</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两段内容3">
    <p:spTree>
      <p:nvGrpSpPr>
        <p:cNvPr id="1" name=""/>
        <p:cNvGrpSpPr/>
        <p:nvPr/>
      </p:nvGrpSpPr>
      <p:grpSpPr>
        <a:xfrm>
          <a:off x="0" y="0"/>
          <a:ext cx="0" cy="0"/>
          <a:chOff x="0" y="0"/>
          <a:chExt cx="0" cy="0"/>
        </a:xfrm>
      </p:grpSpPr>
      <p:sp>
        <p:nvSpPr>
          <p:cNvPr id="2" name="AutoShape 2"/>
          <p:cNvSpPr/>
          <p:nvPr/>
        </p:nvSpPr>
        <p:spPr>
          <a:xfrm>
            <a:off x="6272083" y="1631168"/>
            <a:ext cx="5246818" cy="4272280"/>
          </a:xfrm>
          <a:prstGeom prst="rect">
            <a:avLst/>
          </a:prstGeom>
          <a:solidFill>
            <a:srgbClr val="FFFFFF">
              <a:alpha val="100000"/>
            </a:srgbClr>
          </a:solidFill>
          <a:ln w="12700" cap="flat">
            <a:solidFill>
              <a:srgbClr val="B4100A">
                <a:alpha val="100000"/>
              </a:srgbClr>
            </a:solidFill>
            <a:prstDash val="solid"/>
          </a:ln>
        </p:spPr>
        <p:txBody>
          <a:bodyPr wrap="square" lIns="91440" tIns="1296000" rIns="91440" bIns="45720" rtlCol="0" anchor="t" anchorCtr="1">
            <a:normAutofit/>
          </a:bodyPr>
          <a:lstStyle/>
          <a:p>
            <a:pPr marL="0" indent="0" algn="l">
              <a:lnSpc>
                <a:spcPct val="100000"/>
              </a:lnSpc>
              <a:defRPr/>
            </a:pPr>
            <a:r>
              <a:rPr lang="en-US" sz="144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3" name="AutoShape 3"/>
          <p:cNvSpPr/>
          <p:nvPr/>
        </p:nvSpPr>
        <p:spPr>
          <a:xfrm>
            <a:off x="6191060" y="1544320"/>
            <a:ext cx="5246818" cy="4272280"/>
          </a:xfrm>
          <a:prstGeom prst="rect">
            <a:avLst/>
          </a:prstGeom>
          <a:solidFill>
            <a:srgbClr val="FFFFFF">
              <a:alpha val="100000"/>
            </a:srgbClr>
          </a:solidFill>
          <a:ln w="12700" cap="flat">
            <a:solidFill>
              <a:srgbClr val="B4100A">
                <a:alpha val="100000"/>
              </a:srgbClr>
            </a:solidFill>
            <a:prstDash val="solid"/>
          </a:ln>
        </p:spPr>
        <p:txBody>
          <a:bodyPr wrap="square" lIns="91440" tIns="1296000" rIns="91440" bIns="45720" rtlCol="0" anchor="t" anchorCtr="1">
            <a:normAutofit/>
          </a:bodyPr>
          <a:lstStyle/>
          <a:p>
            <a:pPr marL="0" indent="0" algn="l">
              <a:lnSpc>
                <a:spcPct val="100000"/>
              </a:lnSpc>
              <a:defRPr/>
            </a:pPr>
            <a:r>
              <a:rPr lang="en-US" sz="144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4" name="AutoShape 4"/>
          <p:cNvSpPr/>
          <p:nvPr/>
        </p:nvSpPr>
        <p:spPr>
          <a:xfrm>
            <a:off x="748818" y="1631168"/>
            <a:ext cx="5246818" cy="4272280"/>
          </a:xfrm>
          <a:prstGeom prst="rect">
            <a:avLst/>
          </a:prstGeom>
          <a:solidFill>
            <a:srgbClr val="FFFFFF">
              <a:alpha val="100000"/>
            </a:srgbClr>
          </a:solidFill>
          <a:ln w="12700" cap="flat">
            <a:solidFill>
              <a:srgbClr val="B4100A">
                <a:alpha val="100000"/>
              </a:srgbClr>
            </a:solidFill>
            <a:prstDash val="solid"/>
          </a:ln>
        </p:spPr>
        <p:txBody>
          <a:bodyPr wrap="square" lIns="91440" tIns="1296000" rIns="91440" bIns="45720" rtlCol="0" anchor="t" anchorCtr="1">
            <a:normAutofit/>
          </a:bodyPr>
          <a:lstStyle/>
          <a:p>
            <a:pPr marL="0" indent="0" algn="ctr">
              <a:lnSpc>
                <a:spcPct val="100000"/>
              </a:lnSpc>
              <a:defRPr/>
            </a:pPr>
            <a:r>
              <a:rPr lang="en-US" sz="144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5" name="AutoShape 5"/>
          <p:cNvSpPr/>
          <p:nvPr/>
        </p:nvSpPr>
        <p:spPr>
          <a:xfrm>
            <a:off x="667795" y="1544320"/>
            <a:ext cx="5246818" cy="4272280"/>
          </a:xfrm>
          <a:prstGeom prst="rect">
            <a:avLst/>
          </a:prstGeom>
          <a:solidFill>
            <a:srgbClr val="FFFFFF">
              <a:alpha val="100000"/>
            </a:srgbClr>
          </a:solidFill>
          <a:ln w="12700" cap="flat">
            <a:solidFill>
              <a:srgbClr val="B4100A">
                <a:alpha val="100000"/>
              </a:srgbClr>
            </a:solidFill>
            <a:prstDash val="solid"/>
          </a:ln>
        </p:spPr>
        <p:txBody>
          <a:bodyPr wrap="square" lIns="91440" tIns="1296000" rIns="91440" bIns="45720" rtlCol="0" anchor="t" anchorCtr="1">
            <a:normAutofit/>
          </a:bodyPr>
          <a:lstStyle/>
          <a:p>
            <a:pPr marL="0" indent="0" algn="ctr">
              <a:lnSpc>
                <a:spcPct val="100000"/>
              </a:lnSpc>
              <a:defRPr/>
            </a:pPr>
            <a:r>
              <a:rPr lang="en-US" sz="144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6" name="AutoShape 6"/>
          <p:cNvSpPr>
            <a:spLocks noGrp="1"/>
          </p:cNvSpPr>
          <p:nvPr>
            <p:ph type="body" sz="quarter" idx="91" hasCustomPrompt="1"/>
          </p:nvPr>
        </p:nvSpPr>
        <p:spPr>
          <a:xfrm>
            <a:off x="988342" y="434779"/>
            <a:ext cx="8168358" cy="584775"/>
          </a:xfrm>
          <a:prstGeom prst="rect">
            <a:avLst/>
          </a:prstGeom>
          <a:noFill/>
          <a:ln w="12700">
            <a:noFill/>
            <a:prstDash val="solid"/>
          </a:ln>
        </p:spPr>
        <p:txBody>
          <a:bodyPr vert="horz" wrap="square" lIns="91440" tIns="45720" rIns="91440" bIns="45720" anchor="t">
            <a:spAutoFit/>
          </a:bodyPr>
          <a:lstStyle>
            <a:lvl1pPr algn="l">
              <a:lnSpc>
                <a:spcPct val="100000"/>
              </a:lnSpc>
              <a:defRPr sz="3200" b="1" i="0" u="none" strike="noStrike" spc="300">
                <a:solidFill>
                  <a:srgbClr val="B4100A">
                    <a:alpha val="100000"/>
                  </a:srgbClr>
                </a:solidFill>
                <a:latin typeface="微软雅黑" panose="020B0503020204020204" charset="-122"/>
              </a:defRPr>
            </a:lvl1pPr>
          </a:lstStyle>
          <a:p>
            <a:pPr marL="0" indent="0" algn="l">
              <a:lnSpc>
                <a:spcPct val="100000"/>
              </a:lnSpc>
            </a:pPr>
            <a:r>
              <a:rPr lang="en-US" sz="3200" b="1" i="0" u="none" strike="noStrike" spc="300">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两张图配两段内容</a:t>
            </a:r>
          </a:p>
        </p:txBody>
      </p:sp>
      <p:sp>
        <p:nvSpPr>
          <p:cNvPr id="7" name="AutoShape 7"/>
          <p:cNvSpPr>
            <a:spLocks noGrp="1"/>
          </p:cNvSpPr>
          <p:nvPr>
            <p:ph type="pic" sz="quarter" idx="92"/>
          </p:nvPr>
        </p:nvSpPr>
        <p:spPr>
          <a:xfrm>
            <a:off x="7390417" y="1981200"/>
            <a:ext cx="3086830" cy="1919712"/>
          </a:xfrm>
          <a:prstGeom prst="rect">
            <a:avLst/>
          </a:prstGeom>
          <a:noFill/>
          <a:ln w="12700">
            <a:solidFill>
              <a:srgbClr val="BFBFBF">
                <a:alpha val="100000"/>
              </a:srgbClr>
            </a:solidFill>
            <a:prstDash val="solid"/>
          </a:ln>
        </p:spPr>
        <p:txBody>
          <a:bodyPr lIns="63500" tIns="63500" rIns="63500" bIns="63500" anchor="ctr"/>
          <a:lstStyle>
            <a:lvl1pPr algn="ctr">
              <a:defRPr sz="1600" b="0" i="0" u="none" strike="noStrike" spc="0">
                <a:solidFill>
                  <a:srgbClr val="1F2329">
                    <a:alpha val="100000"/>
                  </a:srgbClr>
                </a:solidFill>
                <a:latin typeface="Noto Sans SC" panose="020B0200000000000000" charset="-122"/>
              </a:defRPr>
            </a:lvl1pPr>
          </a:lstStyle>
          <a:p>
            <a:pPr algn="ctr"/>
            <a:endParaRPr/>
          </a:p>
        </p:txBody>
      </p:sp>
      <p:sp>
        <p:nvSpPr>
          <p:cNvPr id="8" name="AutoShape 8"/>
          <p:cNvSpPr>
            <a:spLocks noGrp="1"/>
          </p:cNvSpPr>
          <p:nvPr>
            <p:ph type="pic" sz="quarter" idx="93"/>
          </p:nvPr>
        </p:nvSpPr>
        <p:spPr>
          <a:xfrm>
            <a:off x="1714752" y="1981200"/>
            <a:ext cx="3086830" cy="1919712"/>
          </a:xfrm>
          <a:prstGeom prst="rect">
            <a:avLst/>
          </a:prstGeom>
          <a:noFill/>
          <a:ln w="12700">
            <a:solidFill>
              <a:srgbClr val="BFBFBF">
                <a:alpha val="100000"/>
              </a:srgbClr>
            </a:solidFill>
            <a:prstDash val="solid"/>
          </a:ln>
        </p:spPr>
        <p:txBody>
          <a:bodyPr lIns="63500" tIns="63500" rIns="63500" bIns="63500" anchor="ctr"/>
          <a:lstStyle>
            <a:lvl1pPr algn="ctr">
              <a:defRPr sz="1600" b="0" i="0" u="none" strike="noStrike" spc="0">
                <a:solidFill>
                  <a:srgbClr val="1F2329">
                    <a:alpha val="100000"/>
                  </a:srgbClr>
                </a:solidFill>
                <a:latin typeface="Noto Sans SC" panose="020B0200000000000000" charset="-122"/>
              </a:defRPr>
            </a:lvl1pPr>
          </a:lstStyle>
          <a:p>
            <a:pPr algn="ctr"/>
            <a:endParaRPr/>
          </a:p>
        </p:txBody>
      </p:sp>
      <p:sp>
        <p:nvSpPr>
          <p:cNvPr id="9" name="AutoShape 9"/>
          <p:cNvSpPr>
            <a:spLocks noGrp="1"/>
          </p:cNvSpPr>
          <p:nvPr>
            <p:ph type="body" sz="quarter" idx="94" hasCustomPrompt="1"/>
          </p:nvPr>
        </p:nvSpPr>
        <p:spPr>
          <a:xfrm>
            <a:off x="1597691" y="4434050"/>
            <a:ext cx="3320953" cy="960422"/>
          </a:xfrm>
          <a:prstGeom prst="rect">
            <a:avLst/>
          </a:prstGeom>
          <a:noFill/>
          <a:ln w="12700">
            <a:noFill/>
            <a:prstDash val="solid"/>
          </a:ln>
        </p:spPr>
        <p:txBody>
          <a:bodyPr vert="horz" wrap="square" lIns="0" tIns="45720" rIns="0" bIns="45720" anchor="t">
            <a:noAutofit/>
          </a:bodyPr>
          <a:lstStyle>
            <a:lvl1pPr algn="l">
              <a:lnSpc>
                <a:spcPct val="117000"/>
              </a:lnSpc>
              <a:defRPr sz="1800" b="0" i="0" u="none" strike="noStrike" spc="0">
                <a:solidFill>
                  <a:srgbClr val="000000">
                    <a:alpha val="100000"/>
                  </a:srgbClr>
                </a:solidFill>
                <a:latin typeface="微软雅黑" panose="020B0503020204020204" charset="-122"/>
              </a:defRPr>
            </a:lvl1pPr>
          </a:lstStyle>
          <a:p>
            <a:pPr marL="0" indent="0" algn="l">
              <a:lnSpc>
                <a:spcPct val="117000"/>
              </a:lnSpc>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这里可以写一些详细内容，这里可以写一些详细的内容，这里可以写一些详细内容</a:t>
            </a:r>
          </a:p>
        </p:txBody>
      </p:sp>
      <p:sp>
        <p:nvSpPr>
          <p:cNvPr id="10" name="AutoShape 10"/>
          <p:cNvSpPr>
            <a:spLocks noGrp="1"/>
          </p:cNvSpPr>
          <p:nvPr>
            <p:ph type="body" sz="quarter" idx="95" hasCustomPrompt="1"/>
          </p:nvPr>
        </p:nvSpPr>
        <p:spPr>
          <a:xfrm>
            <a:off x="1988517" y="3665599"/>
            <a:ext cx="2539300" cy="564898"/>
          </a:xfrm>
          <a:prstGeom prst="rect">
            <a:avLst/>
          </a:prstGeom>
          <a:solidFill>
            <a:srgbClr val="B4100A">
              <a:alpha val="100000"/>
            </a:srgbClr>
          </a:solidFill>
          <a:ln w="12700">
            <a:noFill/>
            <a:prstDash val="solid"/>
          </a:ln>
        </p:spPr>
        <p:txBody>
          <a:bodyPr vert="horz" wrap="square" lIns="0" tIns="0" rIns="0" bIns="72000" anchor="ctr">
            <a:normAutofit/>
          </a:bodyPr>
          <a:lstStyle>
            <a:lvl1pPr algn="ctr">
              <a:lnSpc>
                <a:spcPct val="117000"/>
              </a:lnSpc>
              <a:defRPr sz="2800" b="0" i="0" u="none" strike="noStrike" spc="0">
                <a:solidFill>
                  <a:srgbClr val="FFFFFF">
                    <a:alpha val="100000"/>
                  </a:srgbClr>
                </a:solidFill>
                <a:latin typeface="微软雅黑" panose="020B0503020204020204" charset="-122"/>
              </a:defRPr>
            </a:lvl1pPr>
          </a:lstStyle>
          <a:p>
            <a:pPr marL="0" indent="0" algn="ctr">
              <a:lnSpc>
                <a:spcPct val="117000"/>
              </a:lnSpc>
            </a:pPr>
            <a:r>
              <a:rPr lang="en-US" sz="2800" b="0" i="0" u="none" strike="noStrike">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输入您的标题</a:t>
            </a:r>
          </a:p>
        </p:txBody>
      </p:sp>
      <p:sp>
        <p:nvSpPr>
          <p:cNvPr id="11" name="AutoShape 11"/>
          <p:cNvSpPr>
            <a:spLocks noGrp="1"/>
          </p:cNvSpPr>
          <p:nvPr>
            <p:ph type="body" sz="quarter" idx="96" hasCustomPrompt="1"/>
          </p:nvPr>
        </p:nvSpPr>
        <p:spPr>
          <a:xfrm>
            <a:off x="7273356" y="4434050"/>
            <a:ext cx="3320953" cy="960422"/>
          </a:xfrm>
          <a:prstGeom prst="rect">
            <a:avLst/>
          </a:prstGeom>
          <a:noFill/>
          <a:ln w="12700">
            <a:noFill/>
            <a:prstDash val="solid"/>
          </a:ln>
        </p:spPr>
        <p:txBody>
          <a:bodyPr vert="horz" wrap="square" lIns="0" tIns="45720" rIns="0" bIns="45720" anchor="t">
            <a:noAutofit/>
          </a:bodyPr>
          <a:lstStyle>
            <a:lvl1pPr algn="l">
              <a:lnSpc>
                <a:spcPct val="117000"/>
              </a:lnSpc>
              <a:defRPr sz="1800" b="0" i="0" u="none" strike="noStrike" spc="0">
                <a:solidFill>
                  <a:srgbClr val="000000">
                    <a:alpha val="100000"/>
                  </a:srgbClr>
                </a:solidFill>
                <a:latin typeface="微软雅黑" panose="020B0503020204020204" charset="-122"/>
              </a:defRPr>
            </a:lvl1pPr>
          </a:lstStyle>
          <a:p>
            <a:pPr marL="0" indent="0" algn="l">
              <a:lnSpc>
                <a:spcPct val="117000"/>
              </a:lnSpc>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这里可以写一些详细内容，这里可以写一些详细的内容，这里可以写一些详细内容</a:t>
            </a:r>
          </a:p>
        </p:txBody>
      </p:sp>
      <p:sp>
        <p:nvSpPr>
          <p:cNvPr id="12" name="AutoShape 12"/>
          <p:cNvSpPr>
            <a:spLocks noGrp="1"/>
          </p:cNvSpPr>
          <p:nvPr>
            <p:ph type="body" sz="quarter" idx="97" hasCustomPrompt="1"/>
          </p:nvPr>
        </p:nvSpPr>
        <p:spPr>
          <a:xfrm>
            <a:off x="7664182" y="3665599"/>
            <a:ext cx="2539300" cy="564898"/>
          </a:xfrm>
          <a:prstGeom prst="rect">
            <a:avLst/>
          </a:prstGeom>
          <a:solidFill>
            <a:srgbClr val="B4100A">
              <a:alpha val="100000"/>
            </a:srgbClr>
          </a:solidFill>
          <a:ln w="12700">
            <a:noFill/>
            <a:prstDash val="solid"/>
          </a:ln>
        </p:spPr>
        <p:txBody>
          <a:bodyPr vert="horz" wrap="square" lIns="0" tIns="0" rIns="0" bIns="72000" anchor="ctr">
            <a:normAutofit/>
          </a:bodyPr>
          <a:lstStyle>
            <a:lvl1pPr algn="ctr">
              <a:lnSpc>
                <a:spcPct val="117000"/>
              </a:lnSpc>
              <a:defRPr sz="2800" b="0" i="0" u="none" strike="noStrike" spc="0">
                <a:solidFill>
                  <a:srgbClr val="FFFFFF">
                    <a:alpha val="100000"/>
                  </a:srgbClr>
                </a:solidFill>
                <a:latin typeface="微软雅黑" panose="020B0503020204020204" charset="-122"/>
              </a:defRPr>
            </a:lvl1pPr>
          </a:lstStyle>
          <a:p>
            <a:pPr marL="0" indent="0" algn="ctr">
              <a:lnSpc>
                <a:spcPct val="117000"/>
              </a:lnSpc>
            </a:pPr>
            <a:r>
              <a:rPr lang="en-US" sz="2800" b="0" i="0" u="none" strike="noStrike">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输入您的标题</a:t>
            </a:r>
          </a:p>
        </p:txBody>
      </p:sp>
      <p:sp>
        <p:nvSpPr>
          <p:cNvPr id="13" name="AutoShape 13"/>
          <p:cNvSpPr/>
          <p:nvPr/>
        </p:nvSpPr>
        <p:spPr>
          <a:xfrm>
            <a:off x="5515594" y="2585700"/>
            <a:ext cx="193461" cy="193461"/>
          </a:xfrm>
          <a:prstGeom prst="ellipse">
            <a:avLst/>
          </a:prstGeom>
          <a:solidFill>
            <a:srgbClr val="F2F2F2">
              <a:alpha val="100000"/>
            </a:srgbClr>
          </a:solidFill>
          <a:ln w="25400" cap="flat">
            <a:solidFill>
              <a:srgbClr val="B4100A">
                <a:alpha val="70000"/>
              </a:srgbClr>
            </a:solid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sp>
        <p:nvSpPr>
          <p:cNvPr id="14" name="AutoShape 14"/>
          <p:cNvSpPr/>
          <p:nvPr/>
        </p:nvSpPr>
        <p:spPr>
          <a:xfrm>
            <a:off x="6482945" y="2585700"/>
            <a:ext cx="193461" cy="193461"/>
          </a:xfrm>
          <a:prstGeom prst="ellipse">
            <a:avLst/>
          </a:prstGeom>
          <a:solidFill>
            <a:srgbClr val="F2F2F2">
              <a:alpha val="100000"/>
            </a:srgbClr>
          </a:solidFill>
          <a:ln w="25400" cap="flat">
            <a:solidFill>
              <a:srgbClr val="B4100A">
                <a:alpha val="70000"/>
              </a:srgbClr>
            </a:solid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sp>
        <p:nvSpPr>
          <p:cNvPr id="15" name="AutoShape 15"/>
          <p:cNvSpPr/>
          <p:nvPr/>
        </p:nvSpPr>
        <p:spPr>
          <a:xfrm>
            <a:off x="6482945" y="3617414"/>
            <a:ext cx="193461" cy="193461"/>
          </a:xfrm>
          <a:prstGeom prst="ellipse">
            <a:avLst/>
          </a:prstGeom>
          <a:solidFill>
            <a:srgbClr val="F2F2F2">
              <a:alpha val="100000"/>
            </a:srgbClr>
          </a:solidFill>
          <a:ln w="25400" cap="flat">
            <a:solidFill>
              <a:srgbClr val="B4100A">
                <a:alpha val="70000"/>
              </a:srgbClr>
            </a:solid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sp>
        <p:nvSpPr>
          <p:cNvPr id="16" name="AutoShape 16"/>
          <p:cNvSpPr/>
          <p:nvPr/>
        </p:nvSpPr>
        <p:spPr>
          <a:xfrm>
            <a:off x="5515594" y="3617414"/>
            <a:ext cx="193461" cy="193461"/>
          </a:xfrm>
          <a:prstGeom prst="ellipse">
            <a:avLst/>
          </a:prstGeom>
          <a:solidFill>
            <a:srgbClr val="F2F2F2">
              <a:alpha val="100000"/>
            </a:srgbClr>
          </a:solidFill>
          <a:ln w="25400" cap="flat">
            <a:solidFill>
              <a:srgbClr val="B4100A">
                <a:alpha val="70000"/>
              </a:srgbClr>
            </a:solid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sp>
        <p:nvSpPr>
          <p:cNvPr id="17" name="AutoShape 17"/>
          <p:cNvSpPr/>
          <p:nvPr/>
        </p:nvSpPr>
        <p:spPr>
          <a:xfrm>
            <a:off x="6482945" y="4660125"/>
            <a:ext cx="193461" cy="193461"/>
          </a:xfrm>
          <a:prstGeom prst="ellipse">
            <a:avLst/>
          </a:prstGeom>
          <a:solidFill>
            <a:srgbClr val="F2F2F2">
              <a:alpha val="100000"/>
            </a:srgbClr>
          </a:solidFill>
          <a:ln w="25400" cap="flat">
            <a:solidFill>
              <a:srgbClr val="B4100A">
                <a:alpha val="70000"/>
              </a:srgbClr>
            </a:solid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sp>
        <p:nvSpPr>
          <p:cNvPr id="18" name="AutoShape 18"/>
          <p:cNvSpPr/>
          <p:nvPr/>
        </p:nvSpPr>
        <p:spPr>
          <a:xfrm>
            <a:off x="5515594" y="4660125"/>
            <a:ext cx="193461" cy="193461"/>
          </a:xfrm>
          <a:prstGeom prst="ellipse">
            <a:avLst/>
          </a:prstGeom>
          <a:solidFill>
            <a:srgbClr val="F2F2F2">
              <a:alpha val="100000"/>
            </a:srgbClr>
          </a:solidFill>
          <a:ln w="25400" cap="flat">
            <a:solidFill>
              <a:srgbClr val="B4100A">
                <a:alpha val="70000"/>
              </a:srgbClr>
            </a:solid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sp>
        <p:nvSpPr>
          <p:cNvPr id="19" name="AutoShape 19"/>
          <p:cNvSpPr/>
          <p:nvPr/>
        </p:nvSpPr>
        <p:spPr>
          <a:xfrm>
            <a:off x="5536557" y="3450773"/>
            <a:ext cx="1118886" cy="1118886"/>
          </a:xfrm>
          <a:prstGeom prst="arc">
            <a:avLst>
              <a:gd name="adj1" fmla="val 12733727"/>
              <a:gd name="adj2" fmla="val 19756416"/>
            </a:avLst>
          </a:prstGeom>
          <a:solidFill>
            <a:srgbClr val="B4100A">
              <a:alpha val="100000"/>
            </a:srgbClr>
          </a:solidFill>
          <a:ln w="38100" cap="rnd">
            <a:solidFill>
              <a:srgbClr val="B4100A">
                <a:alpha val="100000"/>
              </a:srgbClr>
            </a:solid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sp>
        <p:nvSpPr>
          <p:cNvPr id="20" name="AutoShape 20"/>
          <p:cNvSpPr/>
          <p:nvPr/>
        </p:nvSpPr>
        <p:spPr>
          <a:xfrm>
            <a:off x="5536557" y="4482487"/>
            <a:ext cx="1118886" cy="1118886"/>
          </a:xfrm>
          <a:prstGeom prst="arc">
            <a:avLst>
              <a:gd name="adj1" fmla="val 12733727"/>
              <a:gd name="adj2" fmla="val 19756416"/>
            </a:avLst>
          </a:prstGeom>
          <a:solidFill>
            <a:srgbClr val="B4100A">
              <a:alpha val="100000"/>
            </a:srgbClr>
          </a:solidFill>
          <a:ln w="38100" cap="rnd">
            <a:solidFill>
              <a:srgbClr val="B4100A">
                <a:alpha val="100000"/>
              </a:srgbClr>
            </a:solid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sp>
        <p:nvSpPr>
          <p:cNvPr id="21" name="AutoShape 21"/>
          <p:cNvSpPr/>
          <p:nvPr/>
        </p:nvSpPr>
        <p:spPr>
          <a:xfrm>
            <a:off x="5536557" y="2419059"/>
            <a:ext cx="1118886" cy="1118886"/>
          </a:xfrm>
          <a:prstGeom prst="arc">
            <a:avLst>
              <a:gd name="adj1" fmla="val 12733727"/>
              <a:gd name="adj2" fmla="val 19756416"/>
            </a:avLst>
          </a:prstGeom>
          <a:solidFill>
            <a:srgbClr val="B4100A">
              <a:alpha val="100000"/>
            </a:srgbClr>
          </a:solidFill>
          <a:ln w="38100" cap="rnd">
            <a:solidFill>
              <a:srgbClr val="B4100A">
                <a:alpha val="100000"/>
              </a:srgbClr>
            </a:solid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sp>
        <p:nvSpPr>
          <p:cNvPr id="22" name="Freeform 22"/>
          <p:cNvSpPr/>
          <p:nvPr/>
        </p:nvSpPr>
        <p:spPr>
          <a:xfrm>
            <a:off x="10954440" y="3693941"/>
            <a:ext cx="480963" cy="508215"/>
          </a:xfrm>
          <a:custGeom>
            <a:avLst/>
            <a:gdLst/>
            <a:ahLst/>
            <a:cxnLst/>
            <a:rect l="l" t="t" r="r" b="b"/>
            <a:pathLst>
              <a:path w="480963" h="508215">
                <a:moveTo>
                  <a:pt x="0" y="254107"/>
                </a:moveTo>
                <a:lnTo>
                  <a:pt x="0" y="254108"/>
                </a:lnTo>
                <a:lnTo>
                  <a:pt x="0" y="254108"/>
                </a:lnTo>
                <a:close/>
                <a:moveTo>
                  <a:pt x="254108" y="0"/>
                </a:moveTo>
                <a:lnTo>
                  <a:pt x="480963" y="0"/>
                </a:lnTo>
                <a:lnTo>
                  <a:pt x="480963" y="508215"/>
                </a:lnTo>
                <a:lnTo>
                  <a:pt x="254108" y="508215"/>
                </a:lnTo>
                <a:cubicBezTo>
                  <a:pt x="148853" y="508215"/>
                  <a:pt x="58544" y="444221"/>
                  <a:pt x="19969" y="353017"/>
                </a:cubicBezTo>
                <a:lnTo>
                  <a:pt x="0" y="254108"/>
                </a:lnTo>
                <a:lnTo>
                  <a:pt x="19969" y="155198"/>
                </a:lnTo>
                <a:cubicBezTo>
                  <a:pt x="58544" y="63995"/>
                  <a:pt x="148853" y="0"/>
                  <a:pt x="254108" y="0"/>
                </a:cubicBezTo>
                <a:close/>
              </a:path>
            </a:pathLst>
          </a:custGeom>
          <a:solidFill>
            <a:srgbClr val="B4100A">
              <a:alpha val="100000"/>
            </a:srgbClr>
          </a:solidFill>
          <a:ln w="12700">
            <a:noFill/>
            <a:prstDash val="solid"/>
          </a:ln>
        </p:spPr>
        <p:txBody>
          <a:bodyPr wrap="square" lIns="91440" tIns="45720" rIns="91440" bIns="45720" rtlCol="0" anchor="ctr">
            <a:noAutofit/>
          </a:bodyPr>
          <a:lstStyle/>
          <a:p>
            <a:pPr marL="0" indent="0" algn="ctr">
              <a:lnSpc>
                <a:spcPct val="100000"/>
              </a:lnSpc>
              <a:defRPr/>
            </a:pPr>
            <a:r>
              <a:rPr lang="en-US" sz="2160" b="1" i="0" u="none" strike="noStrike">
                <a:solidFill>
                  <a:srgbClr val="FFFFFF"/>
                </a:solidFill>
                <a:latin typeface="Songti SC"/>
                <a:ea typeface="Songti SC"/>
                <a:cs typeface="Songti SC"/>
                <a:sym typeface="Songti SC"/>
              </a:rPr>
              <a:t> </a:t>
            </a:r>
            <a:endParaRPr lang="en-US" sz="1100"/>
          </a:p>
        </p:txBody>
      </p:sp>
      <p:sp>
        <p:nvSpPr>
          <p:cNvPr id="23" name="Freeform 23"/>
          <p:cNvSpPr/>
          <p:nvPr/>
        </p:nvSpPr>
        <p:spPr>
          <a:xfrm rot="10800000" flipV="1">
            <a:off x="662038" y="3693941"/>
            <a:ext cx="480963" cy="508215"/>
          </a:xfrm>
          <a:custGeom>
            <a:avLst/>
            <a:gdLst/>
            <a:ahLst/>
            <a:cxnLst/>
            <a:rect l="l" t="t" r="r" b="b"/>
            <a:pathLst>
              <a:path w="480963" h="508215">
                <a:moveTo>
                  <a:pt x="0" y="254107"/>
                </a:moveTo>
                <a:lnTo>
                  <a:pt x="0" y="254108"/>
                </a:lnTo>
                <a:lnTo>
                  <a:pt x="0" y="254108"/>
                </a:lnTo>
                <a:close/>
                <a:moveTo>
                  <a:pt x="480963" y="0"/>
                </a:moveTo>
                <a:lnTo>
                  <a:pt x="254108" y="0"/>
                </a:lnTo>
                <a:cubicBezTo>
                  <a:pt x="148853" y="0"/>
                  <a:pt x="58544" y="63995"/>
                  <a:pt x="19969" y="155198"/>
                </a:cubicBezTo>
                <a:lnTo>
                  <a:pt x="0" y="254108"/>
                </a:lnTo>
                <a:lnTo>
                  <a:pt x="19969" y="353017"/>
                </a:lnTo>
                <a:cubicBezTo>
                  <a:pt x="58544" y="444221"/>
                  <a:pt x="148853" y="508215"/>
                  <a:pt x="254108" y="508215"/>
                </a:cubicBezTo>
                <a:lnTo>
                  <a:pt x="480963" y="508215"/>
                </a:lnTo>
                <a:close/>
              </a:path>
            </a:pathLst>
          </a:custGeom>
          <a:solidFill>
            <a:srgbClr val="B4100A">
              <a:alpha val="100000"/>
            </a:srgbClr>
          </a:solidFill>
          <a:ln w="12700">
            <a:noFill/>
            <a:prstDash val="solid"/>
          </a:ln>
        </p:spPr>
        <p:txBody>
          <a:bodyPr wrap="square" lIns="91440" tIns="45720" rIns="91440" bIns="45720" rtlCol="0" anchor="ctr">
            <a:noAutofit/>
          </a:bodyPr>
          <a:lstStyle/>
          <a:p>
            <a:pPr marL="0" indent="0" algn="ctr">
              <a:lnSpc>
                <a:spcPct val="100000"/>
              </a:lnSpc>
              <a:defRPr/>
            </a:pPr>
            <a:r>
              <a:rPr lang="en-US" sz="2160" b="1" i="0" u="none" strike="noStrike">
                <a:solidFill>
                  <a:srgbClr val="FFFFFF"/>
                </a:solidFill>
                <a:latin typeface="Songti SC"/>
                <a:ea typeface="Songti SC"/>
                <a:cs typeface="Songti SC"/>
                <a:sym typeface="Songti SC"/>
              </a:rPr>
              <a:t> </a:t>
            </a:r>
            <a:endParaRPr lang="en-US" sz="1100"/>
          </a:p>
        </p:txBody>
      </p:sp>
      <p:sp>
        <p:nvSpPr>
          <p:cNvPr id="24" name="AutoShape 24"/>
          <p:cNvSpPr>
            <a:spLocks noGrp="1"/>
          </p:cNvSpPr>
          <p:nvPr>
            <p:ph type="body" sz="quarter" idx="98" hasCustomPrompt="1"/>
          </p:nvPr>
        </p:nvSpPr>
        <p:spPr>
          <a:xfrm>
            <a:off x="667792" y="3763382"/>
            <a:ext cx="441146" cy="369332"/>
          </a:xfrm>
          <a:prstGeom prst="rect">
            <a:avLst/>
          </a:prstGeom>
          <a:noFill/>
          <a:ln w="12700">
            <a:noFill/>
            <a:prstDash val="solid"/>
          </a:ln>
        </p:spPr>
        <p:txBody>
          <a:bodyPr vert="horz" wrap="square" lIns="91440" tIns="45720" rIns="91440" bIns="45720" anchor="t">
            <a:spAutoFit/>
          </a:bodyPr>
          <a:lstStyle>
            <a:lvl1pPr algn="l">
              <a:lnSpc>
                <a:spcPct val="100000"/>
              </a:lnSpc>
              <a:defRPr sz="1800" b="0" i="0" u="none" strike="noStrike" spc="0">
                <a:solidFill>
                  <a:srgbClr val="FFFFFF">
                    <a:alpha val="100000"/>
                  </a:srgbClr>
                </a:solidFill>
                <a:latin typeface="Times New Roman" panose="02020603050405020304"/>
              </a:defRPr>
            </a:lvl1pPr>
          </a:lstStyle>
          <a:p>
            <a:pPr marL="0" indent="0" algn="l">
              <a:lnSpc>
                <a:spcPct val="100000"/>
              </a:lnSpc>
            </a:pPr>
            <a:r>
              <a:rPr lang="en-US" sz="1800" b="0" i="0" u="none" strike="noStrike">
                <a:solidFill>
                  <a:srgbClr val="FFFFFF"/>
                </a:solidFill>
                <a:latin typeface="Times New Roman" panose="02020603050405020304"/>
                <a:ea typeface="Times New Roman" panose="02020603050405020304"/>
                <a:cs typeface="Times New Roman" panose="02020603050405020304"/>
                <a:sym typeface="Times New Roman" panose="02020603050405020304"/>
              </a:rPr>
              <a:t>01</a:t>
            </a:r>
          </a:p>
        </p:txBody>
      </p:sp>
      <p:sp>
        <p:nvSpPr>
          <p:cNvPr id="25" name="AutoShape 25"/>
          <p:cNvSpPr>
            <a:spLocks noGrp="1"/>
          </p:cNvSpPr>
          <p:nvPr>
            <p:ph type="body" sz="quarter" idx="99" hasCustomPrompt="1"/>
          </p:nvPr>
        </p:nvSpPr>
        <p:spPr>
          <a:xfrm>
            <a:off x="11001781" y="3763382"/>
            <a:ext cx="418704" cy="369332"/>
          </a:xfrm>
          <a:prstGeom prst="rect">
            <a:avLst/>
          </a:prstGeom>
          <a:noFill/>
          <a:ln w="12700">
            <a:noFill/>
            <a:prstDash val="solid"/>
          </a:ln>
        </p:spPr>
        <p:txBody>
          <a:bodyPr vert="horz" wrap="none" lIns="91440" tIns="45720" rIns="91440" bIns="45720" anchor="t">
            <a:spAutoFit/>
          </a:bodyPr>
          <a:lstStyle>
            <a:lvl1pPr algn="l">
              <a:lnSpc>
                <a:spcPct val="100000"/>
              </a:lnSpc>
              <a:defRPr sz="1800" b="0" i="0" u="none" strike="noStrike" spc="0">
                <a:solidFill>
                  <a:srgbClr val="FFFFFF">
                    <a:alpha val="100000"/>
                  </a:srgbClr>
                </a:solidFill>
                <a:latin typeface="Times New Roman" panose="02020603050405020304"/>
              </a:defRPr>
            </a:lvl1pPr>
          </a:lstStyle>
          <a:p>
            <a:pPr marL="0" indent="0" algn="l">
              <a:lnSpc>
                <a:spcPct val="100000"/>
              </a:lnSpc>
            </a:pPr>
            <a:r>
              <a:rPr lang="en-US" sz="1800" b="0" i="0" u="none" strike="noStrike">
                <a:solidFill>
                  <a:srgbClr val="FFFFFF"/>
                </a:solidFill>
                <a:latin typeface="Times New Roman" panose="02020603050405020304"/>
                <a:ea typeface="Times New Roman" panose="02020603050405020304"/>
                <a:cs typeface="Times New Roman" panose="02020603050405020304"/>
                <a:sym typeface="Times New Roman" panose="02020603050405020304"/>
              </a:rPr>
              <a:t>02</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1_两段内容3">
    <p:spTree>
      <p:nvGrpSpPr>
        <p:cNvPr id="1" name=""/>
        <p:cNvGrpSpPr/>
        <p:nvPr/>
      </p:nvGrpSpPr>
      <p:grpSpPr>
        <a:xfrm>
          <a:off x="0" y="0"/>
          <a:ext cx="0" cy="0"/>
          <a:chOff x="0" y="0"/>
          <a:chExt cx="0" cy="0"/>
        </a:xfrm>
      </p:grpSpPr>
      <p:sp>
        <p:nvSpPr>
          <p:cNvPr id="2" name="AutoShape 2"/>
          <p:cNvSpPr/>
          <p:nvPr/>
        </p:nvSpPr>
        <p:spPr>
          <a:xfrm>
            <a:off x="6272083" y="1631168"/>
            <a:ext cx="5246818" cy="4272280"/>
          </a:xfrm>
          <a:prstGeom prst="rect">
            <a:avLst/>
          </a:prstGeom>
          <a:solidFill>
            <a:srgbClr val="FFFFFF">
              <a:alpha val="100000"/>
            </a:srgbClr>
          </a:solidFill>
          <a:ln w="12700" cap="flat">
            <a:solidFill>
              <a:srgbClr val="B4100A">
                <a:alpha val="100000"/>
              </a:srgbClr>
            </a:solidFill>
            <a:prstDash val="solid"/>
          </a:ln>
        </p:spPr>
        <p:txBody>
          <a:bodyPr wrap="square" lIns="91440" tIns="1296000" rIns="91440" bIns="45720" rtlCol="0" anchor="t" anchorCtr="1">
            <a:normAutofit/>
          </a:bodyPr>
          <a:lstStyle/>
          <a:p>
            <a:pPr marL="0" indent="0" algn="l">
              <a:lnSpc>
                <a:spcPct val="100000"/>
              </a:lnSpc>
              <a:defRPr/>
            </a:pPr>
            <a:r>
              <a:rPr lang="en-US" sz="144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3" name="AutoShape 3"/>
          <p:cNvSpPr/>
          <p:nvPr/>
        </p:nvSpPr>
        <p:spPr>
          <a:xfrm>
            <a:off x="6191060" y="1544320"/>
            <a:ext cx="5246818" cy="4272280"/>
          </a:xfrm>
          <a:prstGeom prst="rect">
            <a:avLst/>
          </a:prstGeom>
          <a:solidFill>
            <a:srgbClr val="FFFFFF">
              <a:alpha val="100000"/>
            </a:srgbClr>
          </a:solidFill>
          <a:ln w="12700" cap="flat">
            <a:solidFill>
              <a:srgbClr val="B4100A">
                <a:alpha val="100000"/>
              </a:srgbClr>
            </a:solidFill>
            <a:prstDash val="solid"/>
          </a:ln>
        </p:spPr>
        <p:txBody>
          <a:bodyPr wrap="square" lIns="91440" tIns="1296000" rIns="91440" bIns="45720" rtlCol="0" anchor="t" anchorCtr="1">
            <a:normAutofit/>
          </a:bodyPr>
          <a:lstStyle/>
          <a:p>
            <a:pPr marL="0" indent="0" algn="l">
              <a:lnSpc>
                <a:spcPct val="100000"/>
              </a:lnSpc>
              <a:defRPr/>
            </a:pPr>
            <a:r>
              <a:rPr lang="en-US" sz="144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4" name="AutoShape 4"/>
          <p:cNvSpPr/>
          <p:nvPr/>
        </p:nvSpPr>
        <p:spPr>
          <a:xfrm>
            <a:off x="748818" y="1631168"/>
            <a:ext cx="5246818" cy="4272280"/>
          </a:xfrm>
          <a:prstGeom prst="rect">
            <a:avLst/>
          </a:prstGeom>
          <a:solidFill>
            <a:srgbClr val="FFFFFF">
              <a:alpha val="100000"/>
            </a:srgbClr>
          </a:solidFill>
          <a:ln w="12700" cap="flat">
            <a:solidFill>
              <a:srgbClr val="B4100A">
                <a:alpha val="100000"/>
              </a:srgbClr>
            </a:solidFill>
            <a:prstDash val="solid"/>
          </a:ln>
        </p:spPr>
        <p:txBody>
          <a:bodyPr wrap="square" lIns="91440" tIns="1296000" rIns="91440" bIns="45720" rtlCol="0" anchor="t" anchorCtr="1">
            <a:normAutofit/>
          </a:bodyPr>
          <a:lstStyle/>
          <a:p>
            <a:pPr marL="0" indent="0" algn="ctr">
              <a:lnSpc>
                <a:spcPct val="100000"/>
              </a:lnSpc>
              <a:defRPr/>
            </a:pPr>
            <a:r>
              <a:rPr lang="en-US" sz="144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5" name="AutoShape 5"/>
          <p:cNvSpPr/>
          <p:nvPr/>
        </p:nvSpPr>
        <p:spPr>
          <a:xfrm>
            <a:off x="667795" y="1544320"/>
            <a:ext cx="5246818" cy="4272280"/>
          </a:xfrm>
          <a:prstGeom prst="rect">
            <a:avLst/>
          </a:prstGeom>
          <a:solidFill>
            <a:srgbClr val="FFFFFF">
              <a:alpha val="100000"/>
            </a:srgbClr>
          </a:solidFill>
          <a:ln w="12700" cap="flat">
            <a:solidFill>
              <a:srgbClr val="B4100A">
                <a:alpha val="100000"/>
              </a:srgbClr>
            </a:solidFill>
            <a:prstDash val="solid"/>
          </a:ln>
        </p:spPr>
        <p:txBody>
          <a:bodyPr wrap="square" lIns="91440" tIns="1296000" rIns="91440" bIns="45720" rtlCol="0" anchor="t" anchorCtr="1">
            <a:normAutofit/>
          </a:bodyPr>
          <a:lstStyle/>
          <a:p>
            <a:pPr marL="0" indent="0" algn="ctr">
              <a:lnSpc>
                <a:spcPct val="100000"/>
              </a:lnSpc>
              <a:defRPr/>
            </a:pPr>
            <a:r>
              <a:rPr lang="en-US" sz="144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6" name="AutoShape 6"/>
          <p:cNvSpPr>
            <a:spLocks noGrp="1"/>
          </p:cNvSpPr>
          <p:nvPr>
            <p:ph type="body" sz="quarter" idx="100" hasCustomPrompt="1"/>
          </p:nvPr>
        </p:nvSpPr>
        <p:spPr>
          <a:xfrm>
            <a:off x="988342" y="434779"/>
            <a:ext cx="8168358" cy="584775"/>
          </a:xfrm>
          <a:prstGeom prst="rect">
            <a:avLst/>
          </a:prstGeom>
          <a:noFill/>
          <a:ln w="12700">
            <a:noFill/>
            <a:prstDash val="solid"/>
          </a:ln>
        </p:spPr>
        <p:txBody>
          <a:bodyPr vert="horz" wrap="square" lIns="91440" tIns="45720" rIns="91440" bIns="45720" anchor="t">
            <a:spAutoFit/>
          </a:bodyPr>
          <a:lstStyle>
            <a:lvl1pPr algn="l">
              <a:lnSpc>
                <a:spcPct val="100000"/>
              </a:lnSpc>
              <a:defRPr sz="3200" b="1" i="0" u="none" strike="noStrike" spc="300">
                <a:solidFill>
                  <a:srgbClr val="B4100A">
                    <a:alpha val="100000"/>
                  </a:srgbClr>
                </a:solidFill>
                <a:latin typeface="微软雅黑" panose="020B0503020204020204" charset="-122"/>
              </a:defRPr>
            </a:lvl1pPr>
          </a:lstStyle>
          <a:p>
            <a:pPr marL="0" indent="0" algn="l">
              <a:lnSpc>
                <a:spcPct val="100000"/>
              </a:lnSpc>
            </a:pPr>
            <a:r>
              <a:rPr lang="en-US" sz="3200" b="1" i="0" u="none" strike="noStrike" spc="300">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两张图配两段内容</a:t>
            </a:r>
          </a:p>
        </p:txBody>
      </p:sp>
      <p:sp>
        <p:nvSpPr>
          <p:cNvPr id="7" name="AutoShape 7"/>
          <p:cNvSpPr/>
          <p:nvPr/>
        </p:nvSpPr>
        <p:spPr>
          <a:xfrm>
            <a:off x="5515594" y="2585700"/>
            <a:ext cx="193461" cy="193461"/>
          </a:xfrm>
          <a:prstGeom prst="ellipse">
            <a:avLst/>
          </a:prstGeom>
          <a:solidFill>
            <a:srgbClr val="F2F2F2">
              <a:alpha val="100000"/>
            </a:srgbClr>
          </a:solidFill>
          <a:ln w="25400" cap="flat">
            <a:solidFill>
              <a:srgbClr val="B4100A">
                <a:alpha val="70000"/>
              </a:srgbClr>
            </a:solid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sp>
        <p:nvSpPr>
          <p:cNvPr id="8" name="AutoShape 8"/>
          <p:cNvSpPr/>
          <p:nvPr/>
        </p:nvSpPr>
        <p:spPr>
          <a:xfrm>
            <a:off x="6482945" y="2585700"/>
            <a:ext cx="193461" cy="193461"/>
          </a:xfrm>
          <a:prstGeom prst="ellipse">
            <a:avLst/>
          </a:prstGeom>
          <a:solidFill>
            <a:srgbClr val="F2F2F2">
              <a:alpha val="100000"/>
            </a:srgbClr>
          </a:solidFill>
          <a:ln w="25400" cap="flat">
            <a:solidFill>
              <a:srgbClr val="B4100A">
                <a:alpha val="70000"/>
              </a:srgbClr>
            </a:solid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sp>
        <p:nvSpPr>
          <p:cNvPr id="9" name="AutoShape 9"/>
          <p:cNvSpPr/>
          <p:nvPr/>
        </p:nvSpPr>
        <p:spPr>
          <a:xfrm>
            <a:off x="6482945" y="3617414"/>
            <a:ext cx="193461" cy="193461"/>
          </a:xfrm>
          <a:prstGeom prst="ellipse">
            <a:avLst/>
          </a:prstGeom>
          <a:solidFill>
            <a:srgbClr val="F2F2F2">
              <a:alpha val="100000"/>
            </a:srgbClr>
          </a:solidFill>
          <a:ln w="25400" cap="flat">
            <a:solidFill>
              <a:srgbClr val="B4100A">
                <a:alpha val="70000"/>
              </a:srgbClr>
            </a:solid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sp>
        <p:nvSpPr>
          <p:cNvPr id="10" name="AutoShape 10"/>
          <p:cNvSpPr/>
          <p:nvPr/>
        </p:nvSpPr>
        <p:spPr>
          <a:xfrm>
            <a:off x="5515594" y="3617414"/>
            <a:ext cx="193461" cy="193461"/>
          </a:xfrm>
          <a:prstGeom prst="ellipse">
            <a:avLst/>
          </a:prstGeom>
          <a:solidFill>
            <a:srgbClr val="F2F2F2">
              <a:alpha val="100000"/>
            </a:srgbClr>
          </a:solidFill>
          <a:ln w="25400" cap="flat">
            <a:solidFill>
              <a:srgbClr val="B4100A">
                <a:alpha val="70000"/>
              </a:srgbClr>
            </a:solid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sp>
        <p:nvSpPr>
          <p:cNvPr id="11" name="AutoShape 11"/>
          <p:cNvSpPr/>
          <p:nvPr/>
        </p:nvSpPr>
        <p:spPr>
          <a:xfrm>
            <a:off x="6482945" y="4660125"/>
            <a:ext cx="193461" cy="193461"/>
          </a:xfrm>
          <a:prstGeom prst="ellipse">
            <a:avLst/>
          </a:prstGeom>
          <a:solidFill>
            <a:srgbClr val="F2F2F2">
              <a:alpha val="100000"/>
            </a:srgbClr>
          </a:solidFill>
          <a:ln w="25400" cap="flat">
            <a:solidFill>
              <a:srgbClr val="B4100A">
                <a:alpha val="70000"/>
              </a:srgbClr>
            </a:solid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sp>
        <p:nvSpPr>
          <p:cNvPr id="12" name="AutoShape 12"/>
          <p:cNvSpPr/>
          <p:nvPr/>
        </p:nvSpPr>
        <p:spPr>
          <a:xfrm>
            <a:off x="5515594" y="4660125"/>
            <a:ext cx="193461" cy="193461"/>
          </a:xfrm>
          <a:prstGeom prst="ellipse">
            <a:avLst/>
          </a:prstGeom>
          <a:solidFill>
            <a:srgbClr val="F2F2F2">
              <a:alpha val="100000"/>
            </a:srgbClr>
          </a:solidFill>
          <a:ln w="25400" cap="flat">
            <a:solidFill>
              <a:srgbClr val="B4100A">
                <a:alpha val="70000"/>
              </a:srgbClr>
            </a:solid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sp>
        <p:nvSpPr>
          <p:cNvPr id="13" name="AutoShape 13"/>
          <p:cNvSpPr/>
          <p:nvPr/>
        </p:nvSpPr>
        <p:spPr>
          <a:xfrm>
            <a:off x="5536557" y="3450773"/>
            <a:ext cx="1118886" cy="1118886"/>
          </a:xfrm>
          <a:prstGeom prst="arc">
            <a:avLst>
              <a:gd name="adj1" fmla="val 12733727"/>
              <a:gd name="adj2" fmla="val 19756416"/>
            </a:avLst>
          </a:prstGeom>
          <a:solidFill>
            <a:srgbClr val="B4100A">
              <a:alpha val="100000"/>
            </a:srgbClr>
          </a:solidFill>
          <a:ln w="38100" cap="rnd">
            <a:solidFill>
              <a:srgbClr val="B4100A">
                <a:alpha val="100000"/>
              </a:srgbClr>
            </a:solid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sp>
        <p:nvSpPr>
          <p:cNvPr id="14" name="AutoShape 14"/>
          <p:cNvSpPr/>
          <p:nvPr/>
        </p:nvSpPr>
        <p:spPr>
          <a:xfrm>
            <a:off x="5536557" y="4482487"/>
            <a:ext cx="1118886" cy="1118886"/>
          </a:xfrm>
          <a:prstGeom prst="arc">
            <a:avLst>
              <a:gd name="adj1" fmla="val 12733727"/>
              <a:gd name="adj2" fmla="val 19756416"/>
            </a:avLst>
          </a:prstGeom>
          <a:solidFill>
            <a:srgbClr val="B4100A">
              <a:alpha val="100000"/>
            </a:srgbClr>
          </a:solidFill>
          <a:ln w="38100" cap="rnd">
            <a:solidFill>
              <a:srgbClr val="B4100A">
                <a:alpha val="100000"/>
              </a:srgbClr>
            </a:solid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sp>
        <p:nvSpPr>
          <p:cNvPr id="15" name="AutoShape 15"/>
          <p:cNvSpPr/>
          <p:nvPr/>
        </p:nvSpPr>
        <p:spPr>
          <a:xfrm>
            <a:off x="5536557" y="2419059"/>
            <a:ext cx="1118886" cy="1118886"/>
          </a:xfrm>
          <a:prstGeom prst="arc">
            <a:avLst>
              <a:gd name="adj1" fmla="val 12733727"/>
              <a:gd name="adj2" fmla="val 19756416"/>
            </a:avLst>
          </a:prstGeom>
          <a:solidFill>
            <a:srgbClr val="B4100A">
              <a:alpha val="100000"/>
            </a:srgbClr>
          </a:solidFill>
          <a:ln w="38100" cap="rnd">
            <a:solidFill>
              <a:srgbClr val="B4100A">
                <a:alpha val="100000"/>
              </a:srgbClr>
            </a:solid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sp>
        <p:nvSpPr>
          <p:cNvPr id="16" name="Freeform 16"/>
          <p:cNvSpPr/>
          <p:nvPr/>
        </p:nvSpPr>
        <p:spPr>
          <a:xfrm>
            <a:off x="10954440" y="3693941"/>
            <a:ext cx="480963" cy="508215"/>
          </a:xfrm>
          <a:custGeom>
            <a:avLst/>
            <a:gdLst/>
            <a:ahLst/>
            <a:cxnLst/>
            <a:rect l="l" t="t" r="r" b="b"/>
            <a:pathLst>
              <a:path w="480963" h="508215">
                <a:moveTo>
                  <a:pt x="0" y="254107"/>
                </a:moveTo>
                <a:lnTo>
                  <a:pt x="0" y="254108"/>
                </a:lnTo>
                <a:lnTo>
                  <a:pt x="0" y="254108"/>
                </a:lnTo>
                <a:close/>
                <a:moveTo>
                  <a:pt x="254108" y="0"/>
                </a:moveTo>
                <a:lnTo>
                  <a:pt x="480963" y="0"/>
                </a:lnTo>
                <a:lnTo>
                  <a:pt x="480963" y="508215"/>
                </a:lnTo>
                <a:lnTo>
                  <a:pt x="254108" y="508215"/>
                </a:lnTo>
                <a:cubicBezTo>
                  <a:pt x="148853" y="508215"/>
                  <a:pt x="58544" y="444221"/>
                  <a:pt x="19969" y="353017"/>
                </a:cubicBezTo>
                <a:lnTo>
                  <a:pt x="0" y="254108"/>
                </a:lnTo>
                <a:lnTo>
                  <a:pt x="19969" y="155198"/>
                </a:lnTo>
                <a:cubicBezTo>
                  <a:pt x="58544" y="63995"/>
                  <a:pt x="148853" y="0"/>
                  <a:pt x="254108" y="0"/>
                </a:cubicBezTo>
                <a:close/>
              </a:path>
            </a:pathLst>
          </a:custGeom>
          <a:solidFill>
            <a:srgbClr val="B4100A">
              <a:alpha val="100000"/>
            </a:srgbClr>
          </a:solidFill>
          <a:ln w="12700">
            <a:noFill/>
            <a:prstDash val="solid"/>
          </a:ln>
        </p:spPr>
        <p:txBody>
          <a:bodyPr wrap="square" lIns="91440" tIns="45720" rIns="91440" bIns="45720" rtlCol="0" anchor="ctr">
            <a:noAutofit/>
          </a:bodyPr>
          <a:lstStyle/>
          <a:p>
            <a:pPr marL="0" indent="0" algn="ctr">
              <a:lnSpc>
                <a:spcPct val="100000"/>
              </a:lnSpc>
              <a:defRPr/>
            </a:pPr>
            <a:r>
              <a:rPr lang="en-US" sz="2160" b="1" i="0" u="none" strike="noStrike">
                <a:solidFill>
                  <a:srgbClr val="FFFFFF"/>
                </a:solidFill>
                <a:latin typeface="Songti SC"/>
                <a:ea typeface="Songti SC"/>
                <a:cs typeface="Songti SC"/>
                <a:sym typeface="Songti SC"/>
              </a:rPr>
              <a:t> </a:t>
            </a:r>
            <a:endParaRPr lang="en-US" sz="1100"/>
          </a:p>
        </p:txBody>
      </p:sp>
      <p:sp>
        <p:nvSpPr>
          <p:cNvPr id="17" name="Freeform 17"/>
          <p:cNvSpPr/>
          <p:nvPr/>
        </p:nvSpPr>
        <p:spPr>
          <a:xfrm rot="10800000" flipV="1">
            <a:off x="662038" y="3693941"/>
            <a:ext cx="480963" cy="508215"/>
          </a:xfrm>
          <a:custGeom>
            <a:avLst/>
            <a:gdLst/>
            <a:ahLst/>
            <a:cxnLst/>
            <a:rect l="l" t="t" r="r" b="b"/>
            <a:pathLst>
              <a:path w="480963" h="508215">
                <a:moveTo>
                  <a:pt x="0" y="254107"/>
                </a:moveTo>
                <a:lnTo>
                  <a:pt x="0" y="254108"/>
                </a:lnTo>
                <a:lnTo>
                  <a:pt x="0" y="254108"/>
                </a:lnTo>
                <a:close/>
                <a:moveTo>
                  <a:pt x="480963" y="0"/>
                </a:moveTo>
                <a:lnTo>
                  <a:pt x="254108" y="0"/>
                </a:lnTo>
                <a:cubicBezTo>
                  <a:pt x="148853" y="0"/>
                  <a:pt x="58544" y="63995"/>
                  <a:pt x="19969" y="155198"/>
                </a:cubicBezTo>
                <a:lnTo>
                  <a:pt x="0" y="254108"/>
                </a:lnTo>
                <a:lnTo>
                  <a:pt x="19969" y="353017"/>
                </a:lnTo>
                <a:cubicBezTo>
                  <a:pt x="58544" y="444221"/>
                  <a:pt x="148853" y="508215"/>
                  <a:pt x="254108" y="508215"/>
                </a:cubicBezTo>
                <a:lnTo>
                  <a:pt x="480963" y="508215"/>
                </a:lnTo>
                <a:close/>
              </a:path>
            </a:pathLst>
          </a:custGeom>
          <a:solidFill>
            <a:srgbClr val="B4100A">
              <a:alpha val="100000"/>
            </a:srgbClr>
          </a:solidFill>
          <a:ln w="12700">
            <a:noFill/>
            <a:prstDash val="solid"/>
          </a:ln>
        </p:spPr>
        <p:txBody>
          <a:bodyPr wrap="square" lIns="91440" tIns="45720" rIns="91440" bIns="45720" rtlCol="0" anchor="ctr">
            <a:noAutofit/>
          </a:bodyPr>
          <a:lstStyle/>
          <a:p>
            <a:pPr marL="0" indent="0" algn="ctr">
              <a:lnSpc>
                <a:spcPct val="100000"/>
              </a:lnSpc>
              <a:defRPr/>
            </a:pPr>
            <a:r>
              <a:rPr lang="en-US" sz="2160" b="1" i="0" u="none" strike="noStrike">
                <a:solidFill>
                  <a:srgbClr val="FFFFFF"/>
                </a:solidFill>
                <a:latin typeface="Songti SC"/>
                <a:ea typeface="Songti SC"/>
                <a:cs typeface="Songti SC"/>
                <a:sym typeface="Songti SC"/>
              </a:rPr>
              <a:t> </a:t>
            </a:r>
            <a:endParaRPr lang="en-US" sz="1100"/>
          </a:p>
        </p:txBody>
      </p:sp>
      <p:sp>
        <p:nvSpPr>
          <p:cNvPr id="18" name="AutoShape 18"/>
          <p:cNvSpPr>
            <a:spLocks noGrp="1"/>
          </p:cNvSpPr>
          <p:nvPr>
            <p:ph type="body" sz="quarter" idx="101" hasCustomPrompt="1"/>
          </p:nvPr>
        </p:nvSpPr>
        <p:spPr>
          <a:xfrm>
            <a:off x="667792" y="3763382"/>
            <a:ext cx="441146" cy="369332"/>
          </a:xfrm>
          <a:prstGeom prst="rect">
            <a:avLst/>
          </a:prstGeom>
          <a:noFill/>
          <a:ln w="12700">
            <a:noFill/>
            <a:prstDash val="solid"/>
          </a:ln>
        </p:spPr>
        <p:txBody>
          <a:bodyPr vert="horz" wrap="square" lIns="91440" tIns="45720" rIns="91440" bIns="45720" anchor="t">
            <a:spAutoFit/>
          </a:bodyPr>
          <a:lstStyle>
            <a:lvl1pPr algn="l">
              <a:lnSpc>
                <a:spcPct val="100000"/>
              </a:lnSpc>
              <a:defRPr sz="1800" b="0" i="0" u="none" strike="noStrike" spc="0">
                <a:solidFill>
                  <a:srgbClr val="FFFFFF">
                    <a:alpha val="100000"/>
                  </a:srgbClr>
                </a:solidFill>
                <a:latin typeface="Times New Roman" panose="02020603050405020304"/>
              </a:defRPr>
            </a:lvl1pPr>
          </a:lstStyle>
          <a:p>
            <a:pPr marL="0" indent="0" algn="l">
              <a:lnSpc>
                <a:spcPct val="100000"/>
              </a:lnSpc>
            </a:pPr>
            <a:r>
              <a:rPr lang="en-US" sz="1800" b="0" i="0" u="none" strike="noStrike">
                <a:solidFill>
                  <a:srgbClr val="FFFFFF"/>
                </a:solidFill>
                <a:latin typeface="Times New Roman" panose="02020603050405020304"/>
                <a:ea typeface="Times New Roman" panose="02020603050405020304"/>
                <a:cs typeface="Times New Roman" panose="02020603050405020304"/>
                <a:sym typeface="Times New Roman" panose="02020603050405020304"/>
              </a:rPr>
              <a:t>01</a:t>
            </a:r>
          </a:p>
        </p:txBody>
      </p:sp>
      <p:sp>
        <p:nvSpPr>
          <p:cNvPr id="19" name="AutoShape 19"/>
          <p:cNvSpPr>
            <a:spLocks noGrp="1"/>
          </p:cNvSpPr>
          <p:nvPr>
            <p:ph type="body" sz="quarter" idx="102" hasCustomPrompt="1"/>
          </p:nvPr>
        </p:nvSpPr>
        <p:spPr>
          <a:xfrm>
            <a:off x="11001781" y="3763382"/>
            <a:ext cx="418704" cy="369332"/>
          </a:xfrm>
          <a:prstGeom prst="rect">
            <a:avLst/>
          </a:prstGeom>
          <a:noFill/>
          <a:ln w="12700">
            <a:noFill/>
            <a:prstDash val="solid"/>
          </a:ln>
        </p:spPr>
        <p:txBody>
          <a:bodyPr vert="horz" wrap="none" lIns="91440" tIns="45720" rIns="91440" bIns="45720" anchor="t">
            <a:spAutoFit/>
          </a:bodyPr>
          <a:lstStyle>
            <a:lvl1pPr algn="l">
              <a:lnSpc>
                <a:spcPct val="100000"/>
              </a:lnSpc>
              <a:defRPr sz="1800" b="0" i="0" u="none" strike="noStrike" spc="0">
                <a:solidFill>
                  <a:srgbClr val="FFFFFF">
                    <a:alpha val="100000"/>
                  </a:srgbClr>
                </a:solidFill>
                <a:latin typeface="Times New Roman" panose="02020603050405020304"/>
              </a:defRPr>
            </a:lvl1pPr>
          </a:lstStyle>
          <a:p>
            <a:pPr marL="0" indent="0" algn="l">
              <a:lnSpc>
                <a:spcPct val="100000"/>
              </a:lnSpc>
            </a:pPr>
            <a:r>
              <a:rPr lang="en-US" sz="1800" b="0" i="0" u="none" strike="noStrike">
                <a:solidFill>
                  <a:srgbClr val="FFFFFF"/>
                </a:solidFill>
                <a:latin typeface="Times New Roman" panose="02020603050405020304"/>
                <a:ea typeface="Times New Roman" panose="02020603050405020304"/>
                <a:cs typeface="Times New Roman" panose="02020603050405020304"/>
                <a:sym typeface="Times New Roman" panose="02020603050405020304"/>
              </a:rPr>
              <a:t>02</a:t>
            </a:r>
          </a:p>
        </p:txBody>
      </p:sp>
      <p:sp>
        <p:nvSpPr>
          <p:cNvPr id="20" name="AutoShape 20"/>
          <p:cNvSpPr>
            <a:spLocks noGrp="1"/>
          </p:cNvSpPr>
          <p:nvPr>
            <p:ph type="body" sz="quarter" idx="103" hasCustomPrompt="1"/>
          </p:nvPr>
        </p:nvSpPr>
        <p:spPr>
          <a:xfrm>
            <a:off x="1665712" y="3302094"/>
            <a:ext cx="3250984" cy="2234714"/>
          </a:xfrm>
          <a:prstGeom prst="rect">
            <a:avLst/>
          </a:prstGeom>
          <a:noFill/>
          <a:ln w="12700">
            <a:noFill/>
            <a:prstDash val="solid"/>
          </a:ln>
        </p:spPr>
        <p:txBody>
          <a:bodyPr vert="horz" wrap="square" lIns="91440" tIns="45720" rIns="91440" bIns="45720" anchor="t">
            <a:normAutofit/>
          </a:bodyPr>
          <a:lstStyle>
            <a:lvl1pPr marL="514350" indent="-228600" algn="just">
              <a:lnSpc>
                <a:spcPct val="117000"/>
              </a:lnSpc>
              <a:defRPr sz="1800" b="0" i="0" u="none" strike="noStrike" spc="0">
                <a:solidFill>
                  <a:srgbClr val="000000">
                    <a:alpha val="100000"/>
                  </a:srgbClr>
                </a:solidFill>
                <a:latin typeface="微软雅黑" panose="020B0503020204020204" charset="-122"/>
              </a:defRPr>
            </a:lvl1pPr>
            <a:lvl2pPr marL="971550" indent="-228600"/>
            <a:lvl3pPr marL="1428750" indent="-228600"/>
            <a:lvl4pPr marL="1885950" indent="-228600"/>
            <a:lvl5pPr marL="2343150" indent="-228600"/>
            <a:lvl6pPr marL="2800350" indent="-228600"/>
            <a:lvl7pPr marL="3257550" indent="-228600"/>
            <a:lvl8pPr marL="3714750" indent="-228600"/>
            <a:lvl9pPr marL="4171950" indent="-228600"/>
          </a:lstStyle>
          <a:p>
            <a:pPr marL="285750" indent="-285750" algn="just">
              <a:lnSpc>
                <a:spcPct val="117000"/>
              </a:lnSpc>
              <a:buClr>
                <a:srgbClr val="B4100A"/>
              </a:buClr>
              <a:buFont typeface="Wingdings" panose="05000000000000000000"/>
              <a:buChar char="l"/>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在这里输入您的具体内容，尽量分点叙述</a:t>
            </a:r>
          </a:p>
          <a:p>
            <a:pPr marL="285750" indent="-285750" algn="just">
              <a:lnSpc>
                <a:spcPct val="117000"/>
              </a:lnSpc>
              <a:buClr>
                <a:srgbClr val="B4100A"/>
              </a:buClr>
              <a:buFont typeface="Wingdings" panose="05000000000000000000"/>
              <a:buChar char="l"/>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在这里输入您的具体内容，尽量分点叙述</a:t>
            </a:r>
          </a:p>
          <a:p>
            <a:pPr marL="285750" indent="-285750" algn="just">
              <a:lnSpc>
                <a:spcPct val="117000"/>
              </a:lnSpc>
              <a:buClr>
                <a:srgbClr val="B4100A"/>
              </a:buClr>
              <a:buFont typeface="Wingdings" panose="05000000000000000000"/>
              <a:buChar char="l"/>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在这里输入您的具体内容，尽量分点叙述</a:t>
            </a:r>
          </a:p>
        </p:txBody>
      </p:sp>
      <p:sp>
        <p:nvSpPr>
          <p:cNvPr id="21" name="AutoShape 21"/>
          <p:cNvSpPr>
            <a:spLocks noGrp="1"/>
          </p:cNvSpPr>
          <p:nvPr>
            <p:ph type="body" sz="quarter" idx="104" hasCustomPrompt="1"/>
          </p:nvPr>
        </p:nvSpPr>
        <p:spPr>
          <a:xfrm>
            <a:off x="7188977" y="3302094"/>
            <a:ext cx="3250984" cy="2234714"/>
          </a:xfrm>
          <a:prstGeom prst="rect">
            <a:avLst/>
          </a:prstGeom>
          <a:noFill/>
          <a:ln w="12700">
            <a:noFill/>
            <a:prstDash val="solid"/>
          </a:ln>
        </p:spPr>
        <p:txBody>
          <a:bodyPr vert="horz" wrap="square" lIns="91440" tIns="45720" rIns="91440" bIns="45720" anchor="t">
            <a:normAutofit/>
          </a:bodyPr>
          <a:lstStyle>
            <a:lvl1pPr marL="514350" indent="-228600" algn="just">
              <a:lnSpc>
                <a:spcPct val="117000"/>
              </a:lnSpc>
              <a:defRPr sz="1800" b="0" i="0" u="none" strike="noStrike" spc="0">
                <a:solidFill>
                  <a:srgbClr val="000000">
                    <a:alpha val="100000"/>
                  </a:srgbClr>
                </a:solidFill>
                <a:latin typeface="微软雅黑" panose="020B0503020204020204" charset="-122"/>
              </a:defRPr>
            </a:lvl1pPr>
            <a:lvl2pPr marL="971550" indent="-228600"/>
            <a:lvl3pPr marL="1428750" indent="-228600"/>
            <a:lvl4pPr marL="1885950" indent="-228600"/>
            <a:lvl5pPr marL="2343150" indent="-228600"/>
            <a:lvl6pPr marL="2800350" indent="-228600"/>
            <a:lvl7pPr marL="3257550" indent="-228600"/>
            <a:lvl8pPr marL="3714750" indent="-228600"/>
            <a:lvl9pPr marL="4171950" indent="-228600"/>
          </a:lstStyle>
          <a:p>
            <a:pPr marL="285750" indent="-285750" algn="just">
              <a:lnSpc>
                <a:spcPct val="117000"/>
              </a:lnSpc>
              <a:buClr>
                <a:srgbClr val="B4100A"/>
              </a:buClr>
              <a:buFont typeface="Wingdings" panose="05000000000000000000"/>
              <a:buChar char="l"/>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在这里输入您的具体内容，尽量分点叙述</a:t>
            </a:r>
          </a:p>
          <a:p>
            <a:pPr marL="285750" indent="-285750" algn="just">
              <a:lnSpc>
                <a:spcPct val="117000"/>
              </a:lnSpc>
              <a:buClr>
                <a:srgbClr val="B4100A"/>
              </a:buClr>
              <a:buFont typeface="Wingdings" panose="05000000000000000000"/>
              <a:buChar char="l"/>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在这里输入您的具体内容，尽量分点叙述</a:t>
            </a:r>
          </a:p>
          <a:p>
            <a:pPr marL="285750" indent="-285750" algn="just">
              <a:lnSpc>
                <a:spcPct val="117000"/>
              </a:lnSpc>
              <a:buClr>
                <a:srgbClr val="B4100A"/>
              </a:buClr>
              <a:buFont typeface="Wingdings" panose="05000000000000000000"/>
              <a:buChar char="l"/>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在这里输入您的具体内容，尽量分点叙述</a:t>
            </a:r>
          </a:p>
        </p:txBody>
      </p:sp>
      <p:sp>
        <p:nvSpPr>
          <p:cNvPr id="22" name="AutoShape 22"/>
          <p:cNvSpPr>
            <a:spLocks noGrp="1"/>
          </p:cNvSpPr>
          <p:nvPr>
            <p:ph type="body" sz="quarter" idx="105" hasCustomPrompt="1"/>
          </p:nvPr>
        </p:nvSpPr>
        <p:spPr>
          <a:xfrm>
            <a:off x="1645644" y="1905001"/>
            <a:ext cx="3291120" cy="1085560"/>
          </a:xfrm>
          <a:prstGeom prst="rect">
            <a:avLst/>
          </a:prstGeom>
          <a:noFill/>
          <a:ln w="12700">
            <a:noFill/>
            <a:prstDash val="solid"/>
          </a:ln>
        </p:spPr>
        <p:txBody>
          <a:bodyPr vert="horz" wrap="square" lIns="91440" tIns="45720" rIns="91440" bIns="45720" anchor="ctr">
            <a:noAutofit/>
          </a:bodyPr>
          <a:lstStyle>
            <a:lvl1pPr algn="ctr">
              <a:lnSpc>
                <a:spcPct val="100000"/>
              </a:lnSpc>
              <a:defRPr sz="2800" b="1" i="0" u="none" strike="noStrike" spc="0">
                <a:solidFill>
                  <a:srgbClr val="B4100A">
                    <a:alpha val="100000"/>
                  </a:srgbClr>
                </a:solidFill>
                <a:latin typeface="微软雅黑" panose="020B0503020204020204" charset="-122"/>
              </a:defRPr>
            </a:lvl1pPr>
          </a:lstStyle>
          <a:p>
            <a:pPr marL="0" indent="0" algn="ctr">
              <a:lnSpc>
                <a:spcPct val="100000"/>
              </a:lnSpc>
            </a:pPr>
            <a:r>
              <a:rPr lang="en-US" sz="2800" b="1"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在这里输入小标题您也可以写下两行</a:t>
            </a:r>
          </a:p>
        </p:txBody>
      </p:sp>
      <p:sp>
        <p:nvSpPr>
          <p:cNvPr id="23" name="AutoShape 23"/>
          <p:cNvSpPr>
            <a:spLocks noGrp="1"/>
          </p:cNvSpPr>
          <p:nvPr>
            <p:ph type="body" sz="quarter" idx="106" hasCustomPrompt="1"/>
          </p:nvPr>
        </p:nvSpPr>
        <p:spPr>
          <a:xfrm>
            <a:off x="7168909" y="1905001"/>
            <a:ext cx="3291120" cy="1085560"/>
          </a:xfrm>
          <a:prstGeom prst="rect">
            <a:avLst/>
          </a:prstGeom>
          <a:noFill/>
          <a:ln w="12700">
            <a:noFill/>
            <a:prstDash val="solid"/>
          </a:ln>
        </p:spPr>
        <p:txBody>
          <a:bodyPr vert="horz" wrap="square" lIns="91440" tIns="45720" rIns="91440" bIns="45720" anchor="ctr">
            <a:noAutofit/>
          </a:bodyPr>
          <a:lstStyle>
            <a:lvl1pPr algn="ctr">
              <a:lnSpc>
                <a:spcPct val="100000"/>
              </a:lnSpc>
              <a:defRPr sz="2800" b="1" i="0" u="none" strike="noStrike" spc="0">
                <a:solidFill>
                  <a:srgbClr val="B4100A">
                    <a:alpha val="100000"/>
                  </a:srgbClr>
                </a:solidFill>
                <a:latin typeface="微软雅黑" panose="020B0503020204020204" charset="-122"/>
              </a:defRPr>
            </a:lvl1pPr>
          </a:lstStyle>
          <a:p>
            <a:pPr marL="0" indent="0" algn="ctr">
              <a:lnSpc>
                <a:spcPct val="100000"/>
              </a:lnSpc>
            </a:pPr>
            <a:r>
              <a:rPr lang="en-US" sz="2800" b="1"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在这里输入小标题</a:t>
            </a:r>
          </a:p>
        </p:txBody>
      </p:sp>
      <p:sp>
        <p:nvSpPr>
          <p:cNvPr id="24" name="Freeform 24"/>
          <p:cNvSpPr>
            <a:spLocks noGrp="1"/>
          </p:cNvSpPr>
          <p:nvPr>
            <p:ph type="body" sz="quarter" idx="107" hasCustomPrompt="1"/>
          </p:nvPr>
        </p:nvSpPr>
        <p:spPr>
          <a:xfrm>
            <a:off x="2267749" y="3128812"/>
            <a:ext cx="2046910" cy="25400"/>
          </a:xfrm>
          <a:custGeom>
            <a:avLst/>
            <a:gdLst/>
            <a:ahLst/>
            <a:cxnLst/>
            <a:rect l="l" t="t" r="r" b="b"/>
            <a:pathLst>
              <a:path w="2046910" h="25400">
                <a:moveTo>
                  <a:pt x="0" y="0"/>
                </a:moveTo>
                <a:lnTo>
                  <a:pt x="1023455" y="0"/>
                </a:lnTo>
                <a:lnTo>
                  <a:pt x="2046910" y="0"/>
                </a:lnTo>
                <a:lnTo>
                  <a:pt x="2046910" y="25400"/>
                </a:lnTo>
                <a:lnTo>
                  <a:pt x="1023455" y="25400"/>
                </a:lnTo>
                <a:lnTo>
                  <a:pt x="0" y="25400"/>
                </a:lnTo>
                <a:close/>
              </a:path>
            </a:pathLst>
          </a:custGeom>
          <a:gradFill rotWithShape="1">
            <a:gsLst>
              <a:gs pos="50000">
                <a:srgbClr val="87A1A1">
                  <a:alpha val="100000"/>
                </a:srgbClr>
              </a:gs>
              <a:gs pos="50000">
                <a:srgbClr val="B4100A">
                  <a:alpha val="100000"/>
                </a:srgbClr>
              </a:gs>
            </a:gsLst>
            <a:lin ang="0"/>
          </a:gra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25" name="Freeform 25"/>
          <p:cNvSpPr>
            <a:spLocks noGrp="1"/>
          </p:cNvSpPr>
          <p:nvPr>
            <p:ph type="body" sz="quarter" idx="108" hasCustomPrompt="1"/>
          </p:nvPr>
        </p:nvSpPr>
        <p:spPr>
          <a:xfrm>
            <a:off x="7791011" y="3128812"/>
            <a:ext cx="2046916" cy="25400"/>
          </a:xfrm>
          <a:custGeom>
            <a:avLst/>
            <a:gdLst/>
            <a:ahLst/>
            <a:cxnLst/>
            <a:rect l="l" t="t" r="r" b="b"/>
            <a:pathLst>
              <a:path w="2046916" h="25400">
                <a:moveTo>
                  <a:pt x="0" y="0"/>
                </a:moveTo>
                <a:lnTo>
                  <a:pt x="1023457" y="0"/>
                </a:lnTo>
                <a:lnTo>
                  <a:pt x="2046916" y="0"/>
                </a:lnTo>
                <a:lnTo>
                  <a:pt x="2046916" y="25400"/>
                </a:lnTo>
                <a:lnTo>
                  <a:pt x="1023457" y="25400"/>
                </a:lnTo>
                <a:lnTo>
                  <a:pt x="0" y="25400"/>
                </a:lnTo>
                <a:close/>
              </a:path>
            </a:pathLst>
          </a:custGeom>
          <a:gradFill rotWithShape="1">
            <a:gsLst>
              <a:gs pos="50000">
                <a:srgbClr val="87A1A1">
                  <a:alpha val="100000"/>
                </a:srgbClr>
              </a:gs>
              <a:gs pos="50000">
                <a:srgbClr val="B4100A">
                  <a:alpha val="100000"/>
                </a:srgbClr>
              </a:gs>
            </a:gsLst>
            <a:lin ang="0"/>
          </a:gra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2_两段内容3">
    <p:spTree>
      <p:nvGrpSpPr>
        <p:cNvPr id="1" name=""/>
        <p:cNvGrpSpPr/>
        <p:nvPr/>
      </p:nvGrpSpPr>
      <p:grpSpPr>
        <a:xfrm>
          <a:off x="0" y="0"/>
          <a:ext cx="0" cy="0"/>
          <a:chOff x="0" y="0"/>
          <a:chExt cx="0" cy="0"/>
        </a:xfrm>
      </p:grpSpPr>
      <p:sp>
        <p:nvSpPr>
          <p:cNvPr id="2" name="AutoShape 2"/>
          <p:cNvSpPr>
            <a:spLocks noGrp="1"/>
          </p:cNvSpPr>
          <p:nvPr>
            <p:ph type="body" sz="quarter" idx="109" hasCustomPrompt="1"/>
          </p:nvPr>
        </p:nvSpPr>
        <p:spPr>
          <a:xfrm>
            <a:off x="988342" y="434779"/>
            <a:ext cx="8168358" cy="584775"/>
          </a:xfrm>
          <a:prstGeom prst="rect">
            <a:avLst/>
          </a:prstGeom>
          <a:noFill/>
          <a:ln w="12700">
            <a:noFill/>
            <a:prstDash val="solid"/>
          </a:ln>
        </p:spPr>
        <p:txBody>
          <a:bodyPr vert="horz" wrap="square" lIns="91440" tIns="45720" rIns="91440" bIns="45720" anchor="t">
            <a:spAutoFit/>
          </a:bodyPr>
          <a:lstStyle>
            <a:lvl1pPr algn="l">
              <a:lnSpc>
                <a:spcPct val="100000"/>
              </a:lnSpc>
              <a:defRPr sz="3200" b="1" i="0" u="none" strike="noStrike" spc="300">
                <a:solidFill>
                  <a:srgbClr val="B4100A">
                    <a:alpha val="100000"/>
                  </a:srgbClr>
                </a:solidFill>
                <a:latin typeface="微软雅黑" panose="020B0503020204020204" charset="-122"/>
              </a:defRPr>
            </a:lvl1pPr>
          </a:lstStyle>
          <a:p>
            <a:pPr marL="0" indent="0" algn="l">
              <a:lnSpc>
                <a:spcPct val="100000"/>
              </a:lnSpc>
            </a:pPr>
            <a:r>
              <a:rPr lang="en-US" sz="3200" b="1" i="0" u="none" strike="noStrike" spc="300">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总分式两段内容</a:t>
            </a:r>
          </a:p>
        </p:txBody>
      </p:sp>
      <p:sp>
        <p:nvSpPr>
          <p:cNvPr id="3" name="AutoShape 3"/>
          <p:cNvSpPr>
            <a:spLocks noGrp="1"/>
          </p:cNvSpPr>
          <p:nvPr>
            <p:ph type="body" sz="quarter" idx="110" hasCustomPrompt="1"/>
          </p:nvPr>
        </p:nvSpPr>
        <p:spPr>
          <a:xfrm>
            <a:off x="8589694" y="4504237"/>
            <a:ext cx="2608399" cy="338554"/>
          </a:xfrm>
          <a:prstGeom prst="rect">
            <a:avLst/>
          </a:prstGeom>
          <a:noFill/>
          <a:ln w="12700">
            <a:noFill/>
            <a:prstDash val="solid"/>
          </a:ln>
        </p:spPr>
        <p:txBody>
          <a:bodyPr vert="horz" wrap="square" lIns="0" tIns="0" rIns="0" bIns="0" anchor="t">
            <a:spAutoFit/>
          </a:bodyPr>
          <a:lstStyle>
            <a:lvl1pPr algn="l">
              <a:lnSpc>
                <a:spcPct val="100000"/>
              </a:lnSpc>
              <a:defRPr sz="2200" b="0" i="0" u="none" strike="noStrike" spc="0">
                <a:solidFill>
                  <a:srgbClr val="B4100A">
                    <a:alpha val="100000"/>
                  </a:srgbClr>
                </a:solidFill>
                <a:latin typeface="微软雅黑" panose="020B0503020204020204" charset="-122"/>
              </a:defRPr>
            </a:lvl1pPr>
          </a:lstStyle>
          <a:p>
            <a:pPr marL="0" indent="0" algn="l">
              <a:lnSpc>
                <a:spcPct val="100000"/>
              </a:lnSpc>
            </a:pPr>
            <a:r>
              <a:rPr lang="en-US" sz="22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按↑↓←→键进行移动</a:t>
            </a:r>
          </a:p>
        </p:txBody>
      </p:sp>
      <p:sp>
        <p:nvSpPr>
          <p:cNvPr id="4" name="AutoShape 4"/>
          <p:cNvSpPr>
            <a:spLocks noGrp="1"/>
          </p:cNvSpPr>
          <p:nvPr>
            <p:ph type="body" sz="quarter" idx="111" hasCustomPrompt="1"/>
          </p:nvPr>
        </p:nvSpPr>
        <p:spPr>
          <a:xfrm>
            <a:off x="8913007" y="3391209"/>
            <a:ext cx="2608399" cy="338554"/>
          </a:xfrm>
          <a:prstGeom prst="rect">
            <a:avLst/>
          </a:prstGeom>
          <a:noFill/>
          <a:ln w="12700">
            <a:noFill/>
            <a:prstDash val="solid"/>
          </a:ln>
        </p:spPr>
        <p:txBody>
          <a:bodyPr vert="horz" wrap="square" lIns="0" tIns="0" rIns="0" bIns="0" anchor="t">
            <a:spAutoFit/>
          </a:bodyPr>
          <a:lstStyle>
            <a:lvl1pPr algn="l">
              <a:lnSpc>
                <a:spcPct val="100000"/>
              </a:lnSpc>
              <a:defRPr sz="2200" b="0" i="0" u="none" strike="noStrike" spc="0">
                <a:solidFill>
                  <a:srgbClr val="B4100A">
                    <a:alpha val="100000"/>
                  </a:srgbClr>
                </a:solidFill>
                <a:latin typeface="微软雅黑" panose="020B0503020204020204" charset="-122"/>
              </a:defRPr>
            </a:lvl1pPr>
          </a:lstStyle>
          <a:p>
            <a:pPr marL="0" indent="0" algn="l">
              <a:lnSpc>
                <a:spcPct val="100000"/>
              </a:lnSpc>
            </a:pPr>
            <a:r>
              <a:rPr lang="en-US" sz="22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然后总论点可写两行</a:t>
            </a:r>
          </a:p>
        </p:txBody>
      </p:sp>
      <p:sp>
        <p:nvSpPr>
          <p:cNvPr id="5" name="AutoShape 5"/>
          <p:cNvSpPr>
            <a:spLocks noGrp="1"/>
          </p:cNvSpPr>
          <p:nvPr>
            <p:ph type="body" sz="quarter" idx="112" hasCustomPrompt="1"/>
          </p:nvPr>
        </p:nvSpPr>
        <p:spPr>
          <a:xfrm>
            <a:off x="8589694" y="2278182"/>
            <a:ext cx="2608399" cy="338554"/>
          </a:xfrm>
          <a:prstGeom prst="rect">
            <a:avLst/>
          </a:prstGeom>
          <a:noFill/>
          <a:ln w="12700">
            <a:noFill/>
            <a:prstDash val="solid"/>
          </a:ln>
        </p:spPr>
        <p:txBody>
          <a:bodyPr vert="horz" wrap="square" lIns="0" tIns="0" rIns="0" bIns="0" anchor="t">
            <a:spAutoFit/>
          </a:bodyPr>
          <a:lstStyle>
            <a:lvl1pPr algn="l">
              <a:lnSpc>
                <a:spcPct val="100000"/>
              </a:lnSpc>
              <a:defRPr sz="2200" b="0" i="0" u="none" strike="noStrike" spc="0">
                <a:solidFill>
                  <a:srgbClr val="B4100A">
                    <a:alpha val="100000"/>
                  </a:srgbClr>
                </a:solidFill>
                <a:latin typeface="微软雅黑" panose="020B0503020204020204" charset="-122"/>
              </a:defRPr>
            </a:lvl1pPr>
          </a:lstStyle>
          <a:p>
            <a:pPr marL="0" indent="0" algn="l">
              <a:lnSpc>
                <a:spcPct val="100000"/>
              </a:lnSpc>
            </a:pPr>
            <a:r>
              <a:rPr lang="en-US" sz="22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中间的图标可以删掉</a:t>
            </a:r>
          </a:p>
        </p:txBody>
      </p:sp>
      <p:sp>
        <p:nvSpPr>
          <p:cNvPr id="6" name="AutoShape 6"/>
          <p:cNvSpPr>
            <a:spLocks noGrp="1"/>
          </p:cNvSpPr>
          <p:nvPr>
            <p:ph type="body" sz="quarter" idx="113" hasCustomPrompt="1"/>
          </p:nvPr>
        </p:nvSpPr>
        <p:spPr>
          <a:xfrm>
            <a:off x="8581994" y="4920934"/>
            <a:ext cx="2616101" cy="261610"/>
          </a:xfrm>
          <a:prstGeom prst="rect">
            <a:avLst/>
          </a:prstGeom>
          <a:noFill/>
          <a:ln w="12700">
            <a:noFill/>
            <a:prstDash val="solid"/>
          </a:ln>
        </p:spPr>
        <p:txBody>
          <a:bodyPr vert="horz" wrap="square" lIns="0" tIns="0" rIns="0" bIns="0" anchor="t">
            <a:spAutoFit/>
          </a:bodyPr>
          <a:lstStyle>
            <a:lvl1pPr algn="r">
              <a:lnSpc>
                <a:spcPct val="100000"/>
              </a:lnSpc>
              <a:defRPr sz="1700" b="0" i="0" u="none" strike="noStrike" spc="0">
                <a:solidFill>
                  <a:srgbClr val="000000">
                    <a:alpha val="100000"/>
                  </a:srgbClr>
                </a:solidFill>
                <a:latin typeface="微软雅黑" panose="020B0503020204020204" charset="-122"/>
              </a:defRPr>
            </a:lvl1pPr>
          </a:lstStyle>
          <a:p>
            <a:pPr marL="0" indent="0" algn="r">
              <a:lnSpc>
                <a:spcPct val="100000"/>
              </a:lnSpc>
            </a:pPr>
            <a:r>
              <a:rPr lang="en-US" sz="17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描述性文字，这个框可删除</a:t>
            </a:r>
          </a:p>
        </p:txBody>
      </p:sp>
      <p:sp>
        <p:nvSpPr>
          <p:cNvPr id="7" name="AutoShape 7"/>
          <p:cNvSpPr>
            <a:spLocks noGrp="1"/>
          </p:cNvSpPr>
          <p:nvPr>
            <p:ph type="body" sz="quarter" idx="114" hasCustomPrompt="1"/>
          </p:nvPr>
        </p:nvSpPr>
        <p:spPr>
          <a:xfrm>
            <a:off x="8581993" y="2694879"/>
            <a:ext cx="2616101" cy="261610"/>
          </a:xfrm>
          <a:prstGeom prst="rect">
            <a:avLst/>
          </a:prstGeom>
          <a:noFill/>
          <a:ln w="12700">
            <a:noFill/>
            <a:prstDash val="solid"/>
          </a:ln>
        </p:spPr>
        <p:txBody>
          <a:bodyPr vert="horz" wrap="square" lIns="0" tIns="0" rIns="0" bIns="0" anchor="t">
            <a:spAutoFit/>
          </a:bodyPr>
          <a:lstStyle>
            <a:lvl1pPr algn="r">
              <a:lnSpc>
                <a:spcPct val="100000"/>
              </a:lnSpc>
              <a:defRPr sz="1700" b="0" i="0" u="none" strike="noStrike" spc="0">
                <a:solidFill>
                  <a:srgbClr val="000000">
                    <a:alpha val="100000"/>
                  </a:srgbClr>
                </a:solidFill>
                <a:latin typeface="微软雅黑" panose="020B0503020204020204" charset="-122"/>
              </a:defRPr>
            </a:lvl1pPr>
          </a:lstStyle>
          <a:p>
            <a:pPr marL="0" indent="0" algn="r">
              <a:lnSpc>
                <a:spcPct val="100000"/>
              </a:lnSpc>
            </a:pPr>
            <a:r>
              <a:rPr lang="en-US" sz="17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描述性文字，这个框可删除</a:t>
            </a:r>
          </a:p>
        </p:txBody>
      </p:sp>
      <p:sp>
        <p:nvSpPr>
          <p:cNvPr id="8" name="AutoShape 8"/>
          <p:cNvSpPr>
            <a:spLocks noGrp="1"/>
          </p:cNvSpPr>
          <p:nvPr>
            <p:ph type="body" sz="quarter" idx="115" hasCustomPrompt="1"/>
          </p:nvPr>
        </p:nvSpPr>
        <p:spPr>
          <a:xfrm>
            <a:off x="8905307" y="3807906"/>
            <a:ext cx="2616101" cy="261610"/>
          </a:xfrm>
          <a:prstGeom prst="rect">
            <a:avLst/>
          </a:prstGeom>
          <a:noFill/>
          <a:ln w="12700">
            <a:noFill/>
            <a:prstDash val="solid"/>
          </a:ln>
        </p:spPr>
        <p:txBody>
          <a:bodyPr vert="horz" wrap="square" lIns="0" tIns="0" rIns="0" bIns="0" anchor="t">
            <a:spAutoFit/>
          </a:bodyPr>
          <a:lstStyle>
            <a:lvl1pPr algn="r">
              <a:lnSpc>
                <a:spcPct val="100000"/>
              </a:lnSpc>
              <a:defRPr sz="1700" b="0" i="0" u="none" strike="noStrike" spc="0">
                <a:solidFill>
                  <a:srgbClr val="000000">
                    <a:alpha val="100000"/>
                  </a:srgbClr>
                </a:solidFill>
                <a:latin typeface="微软雅黑" panose="020B0503020204020204" charset="-122"/>
              </a:defRPr>
            </a:lvl1pPr>
          </a:lstStyle>
          <a:p>
            <a:pPr marL="0" indent="0" algn="r">
              <a:lnSpc>
                <a:spcPct val="100000"/>
              </a:lnSpc>
            </a:pPr>
            <a:r>
              <a:rPr lang="en-US" sz="17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描述性文字，这个框可删除</a:t>
            </a:r>
          </a:p>
        </p:txBody>
      </p:sp>
      <p:sp>
        <p:nvSpPr>
          <p:cNvPr id="9" name="AutoShape 9"/>
          <p:cNvSpPr>
            <a:spLocks noGrp="1"/>
          </p:cNvSpPr>
          <p:nvPr>
            <p:ph type="body" sz="quarter" idx="116" hasCustomPrompt="1"/>
          </p:nvPr>
        </p:nvSpPr>
        <p:spPr>
          <a:xfrm>
            <a:off x="1012625" y="2278182"/>
            <a:ext cx="2608399" cy="338554"/>
          </a:xfrm>
          <a:prstGeom prst="rect">
            <a:avLst/>
          </a:prstGeom>
          <a:noFill/>
          <a:ln w="12700">
            <a:noFill/>
            <a:prstDash val="solid"/>
          </a:ln>
        </p:spPr>
        <p:txBody>
          <a:bodyPr vert="horz" wrap="square" lIns="0" tIns="0" rIns="0" bIns="0" anchor="t">
            <a:spAutoFit/>
          </a:bodyPr>
          <a:lstStyle>
            <a:lvl1pPr algn="r">
              <a:lnSpc>
                <a:spcPct val="100000"/>
              </a:lnSpc>
              <a:defRPr sz="2200" b="0" i="0" u="none" strike="noStrike" spc="0">
                <a:solidFill>
                  <a:srgbClr val="B4100A">
                    <a:alpha val="100000"/>
                  </a:srgbClr>
                </a:solidFill>
                <a:latin typeface="微软雅黑" panose="020B0503020204020204" charset="-122"/>
              </a:defRPr>
            </a:lvl1pPr>
          </a:lstStyle>
          <a:p>
            <a:pPr marL="0" indent="0" algn="r">
              <a:lnSpc>
                <a:spcPct val="100000"/>
              </a:lnSpc>
            </a:pPr>
            <a:r>
              <a:rPr lang="en-US" sz="22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输入您的分论点</a:t>
            </a:r>
          </a:p>
        </p:txBody>
      </p:sp>
      <p:sp>
        <p:nvSpPr>
          <p:cNvPr id="10" name="AutoShape 10"/>
          <p:cNvSpPr>
            <a:spLocks noGrp="1"/>
          </p:cNvSpPr>
          <p:nvPr>
            <p:ph type="body" sz="quarter" idx="117" hasCustomPrompt="1"/>
          </p:nvPr>
        </p:nvSpPr>
        <p:spPr>
          <a:xfrm>
            <a:off x="1012624" y="2694879"/>
            <a:ext cx="2616101" cy="261610"/>
          </a:xfrm>
          <a:prstGeom prst="rect">
            <a:avLst/>
          </a:prstGeom>
          <a:noFill/>
          <a:ln w="12700">
            <a:noFill/>
            <a:prstDash val="solid"/>
          </a:ln>
        </p:spPr>
        <p:txBody>
          <a:bodyPr vert="horz" wrap="none" lIns="0" tIns="0" rIns="0" bIns="0" anchor="t">
            <a:spAutoFit/>
          </a:bodyPr>
          <a:lstStyle>
            <a:lvl1pPr algn="r">
              <a:lnSpc>
                <a:spcPct val="100000"/>
              </a:lnSpc>
              <a:defRPr sz="1700" b="0" i="0" u="none" strike="noStrike" spc="0">
                <a:solidFill>
                  <a:srgbClr val="000000">
                    <a:alpha val="100000"/>
                  </a:srgbClr>
                </a:solidFill>
                <a:latin typeface="微软雅黑" panose="020B0503020204020204" charset="-122"/>
              </a:defRPr>
            </a:lvl1pPr>
          </a:lstStyle>
          <a:p>
            <a:pPr marL="0" indent="0" algn="r">
              <a:lnSpc>
                <a:spcPct val="100000"/>
              </a:lnSpc>
            </a:pPr>
            <a:r>
              <a:rPr lang="en-US" sz="17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描述性文字，这个框可删除</a:t>
            </a:r>
          </a:p>
        </p:txBody>
      </p:sp>
      <p:sp>
        <p:nvSpPr>
          <p:cNvPr id="11" name="AutoShape 11"/>
          <p:cNvSpPr>
            <a:spLocks noGrp="1"/>
          </p:cNvSpPr>
          <p:nvPr>
            <p:ph type="body" sz="quarter" idx="118" hasCustomPrompt="1"/>
          </p:nvPr>
        </p:nvSpPr>
        <p:spPr>
          <a:xfrm>
            <a:off x="645855" y="3391209"/>
            <a:ext cx="2608399" cy="338554"/>
          </a:xfrm>
          <a:prstGeom prst="rect">
            <a:avLst/>
          </a:prstGeom>
          <a:noFill/>
          <a:ln w="12700">
            <a:noFill/>
            <a:prstDash val="solid"/>
          </a:ln>
        </p:spPr>
        <p:txBody>
          <a:bodyPr vert="horz" wrap="square" lIns="0" tIns="0" rIns="0" bIns="0" anchor="t">
            <a:spAutoFit/>
          </a:bodyPr>
          <a:lstStyle>
            <a:lvl1pPr algn="r">
              <a:lnSpc>
                <a:spcPct val="100000"/>
              </a:lnSpc>
              <a:defRPr sz="2200" b="0" i="0" u="none" strike="noStrike" spc="0">
                <a:solidFill>
                  <a:srgbClr val="B4100A">
                    <a:alpha val="100000"/>
                  </a:srgbClr>
                </a:solidFill>
                <a:latin typeface="微软雅黑" panose="020B0503020204020204" charset="-122"/>
              </a:defRPr>
            </a:lvl1pPr>
          </a:lstStyle>
          <a:p>
            <a:pPr marL="0" indent="0" algn="r">
              <a:lnSpc>
                <a:spcPct val="100000"/>
              </a:lnSpc>
            </a:pPr>
            <a:r>
              <a:rPr lang="en-US" sz="22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输入您的分论点</a:t>
            </a:r>
          </a:p>
        </p:txBody>
      </p:sp>
      <p:sp>
        <p:nvSpPr>
          <p:cNvPr id="12" name="AutoShape 12"/>
          <p:cNvSpPr>
            <a:spLocks noGrp="1"/>
          </p:cNvSpPr>
          <p:nvPr>
            <p:ph type="body" sz="quarter" idx="119" hasCustomPrompt="1"/>
          </p:nvPr>
        </p:nvSpPr>
        <p:spPr>
          <a:xfrm>
            <a:off x="645852" y="3807906"/>
            <a:ext cx="2616101" cy="261610"/>
          </a:xfrm>
          <a:prstGeom prst="rect">
            <a:avLst/>
          </a:prstGeom>
          <a:noFill/>
          <a:ln w="12700">
            <a:noFill/>
            <a:prstDash val="solid"/>
          </a:ln>
        </p:spPr>
        <p:txBody>
          <a:bodyPr vert="horz" wrap="none" lIns="0" tIns="0" rIns="0" bIns="0" anchor="t">
            <a:spAutoFit/>
          </a:bodyPr>
          <a:lstStyle>
            <a:lvl1pPr algn="r">
              <a:lnSpc>
                <a:spcPct val="100000"/>
              </a:lnSpc>
              <a:defRPr sz="1700" b="0" i="0" u="none" strike="noStrike" spc="0">
                <a:solidFill>
                  <a:srgbClr val="000000">
                    <a:alpha val="100000"/>
                  </a:srgbClr>
                </a:solidFill>
                <a:latin typeface="微软雅黑" panose="020B0503020204020204" charset="-122"/>
              </a:defRPr>
            </a:lvl1pPr>
          </a:lstStyle>
          <a:p>
            <a:pPr marL="0" indent="0" algn="r">
              <a:lnSpc>
                <a:spcPct val="100000"/>
              </a:lnSpc>
            </a:pPr>
            <a:r>
              <a:rPr lang="en-US" sz="17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描述性文字，这个框可删除</a:t>
            </a:r>
          </a:p>
        </p:txBody>
      </p:sp>
      <p:sp>
        <p:nvSpPr>
          <p:cNvPr id="13" name="AutoShape 13"/>
          <p:cNvSpPr>
            <a:spLocks noGrp="1"/>
          </p:cNvSpPr>
          <p:nvPr>
            <p:ph type="body" sz="quarter" idx="120" hasCustomPrompt="1"/>
          </p:nvPr>
        </p:nvSpPr>
        <p:spPr>
          <a:xfrm>
            <a:off x="1012622" y="4920934"/>
            <a:ext cx="2616101" cy="261610"/>
          </a:xfrm>
          <a:prstGeom prst="rect">
            <a:avLst/>
          </a:prstGeom>
          <a:noFill/>
          <a:ln w="12700">
            <a:noFill/>
            <a:prstDash val="solid"/>
          </a:ln>
        </p:spPr>
        <p:txBody>
          <a:bodyPr vert="horz" wrap="none" lIns="0" tIns="0" rIns="0" bIns="0" anchor="t">
            <a:spAutoFit/>
          </a:bodyPr>
          <a:lstStyle>
            <a:lvl1pPr algn="r">
              <a:lnSpc>
                <a:spcPct val="100000"/>
              </a:lnSpc>
              <a:defRPr sz="1700" b="0" i="0" u="none" strike="noStrike" spc="0">
                <a:solidFill>
                  <a:srgbClr val="000000">
                    <a:alpha val="100000"/>
                  </a:srgbClr>
                </a:solidFill>
                <a:latin typeface="微软雅黑" panose="020B0503020204020204" charset="-122"/>
              </a:defRPr>
            </a:lvl1pPr>
          </a:lstStyle>
          <a:p>
            <a:pPr marL="0" indent="0" algn="r">
              <a:lnSpc>
                <a:spcPct val="100000"/>
              </a:lnSpc>
            </a:pPr>
            <a:r>
              <a:rPr lang="en-US" sz="17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描述性文字，这个框可删除</a:t>
            </a:r>
          </a:p>
        </p:txBody>
      </p:sp>
      <p:sp>
        <p:nvSpPr>
          <p:cNvPr id="14" name="AutoShape 14"/>
          <p:cNvSpPr>
            <a:spLocks noGrp="1"/>
          </p:cNvSpPr>
          <p:nvPr>
            <p:ph type="body" sz="quarter" idx="121" hasCustomPrompt="1"/>
          </p:nvPr>
        </p:nvSpPr>
        <p:spPr>
          <a:xfrm>
            <a:off x="1012625" y="4504237"/>
            <a:ext cx="2608399" cy="338554"/>
          </a:xfrm>
          <a:prstGeom prst="rect">
            <a:avLst/>
          </a:prstGeom>
          <a:noFill/>
          <a:ln w="12700">
            <a:noFill/>
            <a:prstDash val="solid"/>
          </a:ln>
        </p:spPr>
        <p:txBody>
          <a:bodyPr vert="horz" wrap="square" lIns="0" tIns="0" rIns="0" bIns="0" anchor="t">
            <a:spAutoFit/>
          </a:bodyPr>
          <a:lstStyle>
            <a:lvl1pPr algn="r">
              <a:lnSpc>
                <a:spcPct val="100000"/>
              </a:lnSpc>
              <a:defRPr sz="2200" b="0" i="0" u="none" strike="noStrike" spc="0">
                <a:solidFill>
                  <a:srgbClr val="B4100A">
                    <a:alpha val="100000"/>
                  </a:srgbClr>
                </a:solidFill>
                <a:latin typeface="微软雅黑" panose="020B0503020204020204" charset="-122"/>
              </a:defRPr>
            </a:lvl1pPr>
          </a:lstStyle>
          <a:p>
            <a:pPr marL="0" indent="0" algn="r">
              <a:lnSpc>
                <a:spcPct val="100000"/>
              </a:lnSpc>
            </a:pPr>
            <a:r>
              <a:rPr lang="en-US" sz="22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输入您的分论点</a:t>
            </a:r>
          </a:p>
        </p:txBody>
      </p:sp>
      <p:sp>
        <p:nvSpPr>
          <p:cNvPr id="15" name="AutoShape 15"/>
          <p:cNvSpPr>
            <a:spLocks noGrp="1"/>
          </p:cNvSpPr>
          <p:nvPr>
            <p:ph type="body" sz="quarter" idx="122" hasCustomPrompt="1"/>
          </p:nvPr>
        </p:nvSpPr>
        <p:spPr>
          <a:xfrm>
            <a:off x="6558178" y="3764015"/>
            <a:ext cx="1289134" cy="461665"/>
          </a:xfrm>
          <a:prstGeom prst="rect">
            <a:avLst/>
          </a:prstGeom>
          <a:noFill/>
          <a:ln w="12700">
            <a:noFill/>
            <a:prstDash val="solid"/>
          </a:ln>
        </p:spPr>
        <p:txBody>
          <a:bodyPr vert="horz" wrap="square" lIns="91440" tIns="45720" rIns="91440" bIns="45720" anchor="b">
            <a:noAutofit/>
          </a:bodyPr>
          <a:lstStyle>
            <a:lvl1pPr algn="ctr">
              <a:lnSpc>
                <a:spcPct val="100000"/>
              </a:lnSpc>
              <a:defRPr sz="2400" b="1" i="0" u="none" strike="noStrike" spc="0">
                <a:solidFill>
                  <a:srgbClr val="B4100A">
                    <a:alpha val="100000"/>
                  </a:srgbClr>
                </a:solidFill>
                <a:latin typeface="微软雅黑" panose="020B0503020204020204" charset="-122"/>
              </a:defRPr>
            </a:lvl1pPr>
          </a:lstStyle>
          <a:p>
            <a:pPr marL="0" indent="0" algn="ctr">
              <a:lnSpc>
                <a:spcPct val="100000"/>
              </a:lnSpc>
            </a:pPr>
            <a:r>
              <a:rPr lang="en-US" sz="2400" b="1"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总论点2</a:t>
            </a:r>
          </a:p>
        </p:txBody>
      </p:sp>
      <p:sp>
        <p:nvSpPr>
          <p:cNvPr id="16" name="AutoShape 16"/>
          <p:cNvSpPr>
            <a:spLocks noGrp="1"/>
          </p:cNvSpPr>
          <p:nvPr>
            <p:ph type="body" sz="quarter" idx="123" hasCustomPrompt="1"/>
          </p:nvPr>
        </p:nvSpPr>
        <p:spPr>
          <a:xfrm>
            <a:off x="4388985" y="3764015"/>
            <a:ext cx="1289134" cy="461665"/>
          </a:xfrm>
          <a:prstGeom prst="rect">
            <a:avLst/>
          </a:prstGeom>
          <a:noFill/>
          <a:ln w="12700">
            <a:noFill/>
            <a:prstDash val="solid"/>
          </a:ln>
        </p:spPr>
        <p:txBody>
          <a:bodyPr vert="horz" wrap="square" lIns="91440" tIns="45720" rIns="91440" bIns="45720" anchor="b">
            <a:noAutofit/>
          </a:bodyPr>
          <a:lstStyle>
            <a:lvl1pPr algn="ctr">
              <a:lnSpc>
                <a:spcPct val="100000"/>
              </a:lnSpc>
              <a:defRPr sz="2400" b="1" i="0" u="none" strike="noStrike" spc="0">
                <a:solidFill>
                  <a:srgbClr val="B4100A">
                    <a:alpha val="100000"/>
                  </a:srgbClr>
                </a:solidFill>
                <a:latin typeface="微软雅黑" panose="020B0503020204020204" charset="-122"/>
              </a:defRPr>
            </a:lvl1pPr>
          </a:lstStyle>
          <a:p>
            <a:pPr marL="0" indent="0" algn="ctr">
              <a:lnSpc>
                <a:spcPct val="100000"/>
              </a:lnSpc>
            </a:pPr>
            <a:r>
              <a:rPr lang="en-US" sz="2400" b="1"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总论点1</a:t>
            </a:r>
          </a:p>
        </p:txBody>
      </p:sp>
      <p:sp>
        <p:nvSpPr>
          <p:cNvPr id="17" name="Freeform 17"/>
          <p:cNvSpPr/>
          <p:nvPr/>
        </p:nvSpPr>
        <p:spPr>
          <a:xfrm>
            <a:off x="5783241" y="2869608"/>
            <a:ext cx="625523" cy="1601614"/>
          </a:xfrm>
          <a:custGeom>
            <a:avLst/>
            <a:gdLst/>
            <a:ahLst/>
            <a:cxnLst/>
            <a:rect l="l" t="t" r="r" b="b"/>
            <a:pathLst>
              <a:path w="625523" h="1601614">
                <a:moveTo>
                  <a:pt x="312762" y="0"/>
                </a:moveTo>
                <a:lnTo>
                  <a:pt x="354545" y="45973"/>
                </a:lnTo>
                <a:cubicBezTo>
                  <a:pt x="523831" y="251099"/>
                  <a:pt x="625523" y="514077"/>
                  <a:pt x="625523" y="800806"/>
                </a:cubicBezTo>
                <a:cubicBezTo>
                  <a:pt x="625523" y="1087535"/>
                  <a:pt x="523831" y="1350513"/>
                  <a:pt x="354545" y="1555640"/>
                </a:cubicBezTo>
                <a:lnTo>
                  <a:pt x="312762" y="1601614"/>
                </a:lnTo>
                <a:lnTo>
                  <a:pt x="270979" y="1555640"/>
                </a:lnTo>
                <a:cubicBezTo>
                  <a:pt x="101693" y="1350513"/>
                  <a:pt x="0" y="1087535"/>
                  <a:pt x="0" y="800806"/>
                </a:cubicBezTo>
                <a:cubicBezTo>
                  <a:pt x="0" y="514077"/>
                  <a:pt x="101693" y="251099"/>
                  <a:pt x="270979" y="45973"/>
                </a:cubicBezTo>
                <a:close/>
              </a:path>
            </a:pathLst>
          </a:custGeom>
          <a:solidFill>
            <a:srgbClr val="B4100A">
              <a:alpha val="100000"/>
            </a:srgbClr>
          </a:solidFill>
          <a:ln w="25400" cap="flat">
            <a:solidFill>
              <a:srgbClr val="B4100A">
                <a:alpha val="100000"/>
              </a:srgbClr>
            </a:solidFill>
            <a:prstDash val="solid"/>
          </a:ln>
        </p:spPr>
        <p:txBody>
          <a:bodyPr wrap="square" lIns="91440" tIns="45720" rIns="91440" bIns="45720" rtlCol="0" anchor="ctr">
            <a:noAutofit/>
          </a:bodyPr>
          <a:lstStyle/>
          <a:p>
            <a:pPr marL="0" indent="0" algn="ctr">
              <a:lnSpc>
                <a:spcPct val="100000"/>
              </a:lnSpc>
              <a:defRPr/>
            </a:pPr>
            <a:r>
              <a:rPr lang="en-US" sz="216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18" name="AutoShape 18"/>
          <p:cNvSpPr/>
          <p:nvPr/>
        </p:nvSpPr>
        <p:spPr>
          <a:xfrm>
            <a:off x="5779765" y="2404068"/>
            <a:ext cx="2532692" cy="2532690"/>
          </a:xfrm>
          <a:prstGeom prst="flowChartConnector">
            <a:avLst/>
          </a:prstGeom>
          <a:noFill/>
          <a:ln w="25400" cap="flat">
            <a:solidFill>
              <a:srgbClr val="B4100A">
                <a:alpha val="100000"/>
              </a:srgbClr>
            </a:solidFill>
            <a:prstDash val="solid"/>
          </a:ln>
        </p:spPr>
        <p:txBody>
          <a:bodyPr wrap="square" lIns="91440" tIns="45720" rIns="91440" bIns="45720" rtlCol="0" anchor="ctr">
            <a:noAutofit/>
          </a:bodyPr>
          <a:lstStyle/>
          <a:p>
            <a:pPr marL="0" indent="0" algn="ctr">
              <a:lnSpc>
                <a:spcPct val="100000"/>
              </a:lnSpc>
              <a:defRPr/>
            </a:pPr>
            <a:r>
              <a:rPr lang="en-US" sz="216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19" name="AutoShape 19"/>
          <p:cNvSpPr/>
          <p:nvPr/>
        </p:nvSpPr>
        <p:spPr>
          <a:xfrm>
            <a:off x="3879542" y="2404068"/>
            <a:ext cx="2532692" cy="2532690"/>
          </a:xfrm>
          <a:prstGeom prst="flowChartConnector">
            <a:avLst/>
          </a:prstGeom>
          <a:noFill/>
          <a:ln w="25400" cap="flat">
            <a:solidFill>
              <a:srgbClr val="B4100A">
                <a:alpha val="100000"/>
              </a:srgbClr>
            </a:solidFill>
            <a:prstDash val="solid"/>
          </a:ln>
        </p:spPr>
        <p:txBody>
          <a:bodyPr wrap="square" lIns="91440" tIns="45720" rIns="91440" bIns="45720" rtlCol="0" anchor="ctr">
            <a:noAutofit/>
          </a:bodyPr>
          <a:lstStyle/>
          <a:p>
            <a:pPr marL="0" indent="0" algn="ctr">
              <a:lnSpc>
                <a:spcPct val="100000"/>
              </a:lnSpc>
              <a:defRPr/>
            </a:pPr>
            <a:r>
              <a:rPr lang="en-US" sz="216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20" name="AutoShape 20"/>
          <p:cNvSpPr/>
          <p:nvPr/>
        </p:nvSpPr>
        <p:spPr>
          <a:xfrm rot="-8100000">
            <a:off x="3552239" y="2000562"/>
            <a:ext cx="3339700" cy="3339702"/>
          </a:xfrm>
          <a:prstGeom prst="arc">
            <a:avLst>
              <a:gd name="adj1" fmla="val 15089884"/>
              <a:gd name="adj2" fmla="val 1118040"/>
            </a:avLst>
          </a:prstGeom>
          <a:noFill/>
          <a:ln w="25400" cap="flat">
            <a:solidFill>
              <a:srgbClr val="B4100A">
                <a:alpha val="40000"/>
              </a:srgbClr>
            </a:solidFill>
            <a:prstDash val="solid"/>
          </a:ln>
        </p:spPr>
        <p:txBody>
          <a:bodyPr wrap="square" lIns="91440" tIns="45720" rIns="91440" bIns="45720" rtlCol="0" anchor="ctr">
            <a:noAutofit/>
          </a:bodyPr>
          <a:lstStyle/>
          <a:p>
            <a:pPr marL="0" indent="0" algn="ctr">
              <a:lnSpc>
                <a:spcPct val="100000"/>
              </a:lnSpc>
              <a:defRPr/>
            </a:pPr>
            <a:r>
              <a:rPr lang="en-US" sz="216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21" name="AutoShape 21"/>
          <p:cNvSpPr/>
          <p:nvPr/>
        </p:nvSpPr>
        <p:spPr>
          <a:xfrm rot="2700000">
            <a:off x="5300063" y="2000564"/>
            <a:ext cx="3339700" cy="3339700"/>
          </a:xfrm>
          <a:prstGeom prst="arc">
            <a:avLst>
              <a:gd name="adj1" fmla="val 15095717"/>
              <a:gd name="adj2" fmla="val 1083233"/>
            </a:avLst>
          </a:prstGeom>
          <a:noFill/>
          <a:ln w="25400" cap="flat">
            <a:solidFill>
              <a:srgbClr val="B4100A">
                <a:alpha val="40000"/>
              </a:srgbClr>
            </a:solidFill>
            <a:prstDash val="solid"/>
          </a:ln>
        </p:spPr>
        <p:txBody>
          <a:bodyPr wrap="square" lIns="91440" tIns="45720" rIns="91440" bIns="45720" rtlCol="0" anchor="ctr">
            <a:noAutofit/>
          </a:bodyPr>
          <a:lstStyle/>
          <a:p>
            <a:pPr marL="0" indent="0" algn="ctr">
              <a:lnSpc>
                <a:spcPct val="100000"/>
              </a:lnSpc>
              <a:defRPr/>
            </a:pPr>
            <a:r>
              <a:rPr lang="en-US" sz="216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22" name="Freeform 22"/>
          <p:cNvSpPr>
            <a:spLocks noGrp="1"/>
          </p:cNvSpPr>
          <p:nvPr>
            <p:ph type="body" sz="quarter" idx="124" hasCustomPrompt="1"/>
          </p:nvPr>
        </p:nvSpPr>
        <p:spPr>
          <a:xfrm>
            <a:off x="3997454" y="2367518"/>
            <a:ext cx="159882" cy="159882"/>
          </a:xfrm>
          <a:custGeom>
            <a:avLst/>
            <a:gdLst/>
            <a:ahLst/>
            <a:cxnLst/>
            <a:rect l="l" t="t" r="r" b="b"/>
            <a:pathLst>
              <a:path w="159882" h="159882">
                <a:moveTo>
                  <a:pt x="79941" y="0"/>
                </a:moveTo>
                <a:cubicBezTo>
                  <a:pt x="124090" y="0"/>
                  <a:pt x="159882" y="35791"/>
                  <a:pt x="159882" y="79941"/>
                </a:cubicBezTo>
                <a:cubicBezTo>
                  <a:pt x="159882" y="124090"/>
                  <a:pt x="124090" y="159882"/>
                  <a:pt x="79941" y="159882"/>
                </a:cubicBezTo>
                <a:cubicBezTo>
                  <a:pt x="35791" y="159882"/>
                  <a:pt x="0" y="124090"/>
                  <a:pt x="0" y="79941"/>
                </a:cubicBezTo>
                <a:cubicBezTo>
                  <a:pt x="0" y="35791"/>
                  <a:pt x="35791" y="0"/>
                  <a:pt x="79941" y="0"/>
                </a:cubicBezTo>
                <a:close/>
              </a:path>
            </a:pathLst>
          </a:custGeom>
          <a:solidFill>
            <a:srgbClr val="B4100A">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23" name="Freeform 23"/>
          <p:cNvSpPr>
            <a:spLocks noGrp="1"/>
          </p:cNvSpPr>
          <p:nvPr>
            <p:ph type="body" sz="quarter" idx="125" hasCustomPrompt="1"/>
          </p:nvPr>
        </p:nvSpPr>
        <p:spPr>
          <a:xfrm>
            <a:off x="3447804" y="3480545"/>
            <a:ext cx="159882" cy="159882"/>
          </a:xfrm>
          <a:custGeom>
            <a:avLst/>
            <a:gdLst/>
            <a:ahLst/>
            <a:cxnLst/>
            <a:rect l="l" t="t" r="r" b="b"/>
            <a:pathLst>
              <a:path w="159882" h="159882">
                <a:moveTo>
                  <a:pt x="79941" y="0"/>
                </a:moveTo>
                <a:cubicBezTo>
                  <a:pt x="124090" y="0"/>
                  <a:pt x="159882" y="35791"/>
                  <a:pt x="159882" y="79941"/>
                </a:cubicBezTo>
                <a:cubicBezTo>
                  <a:pt x="159882" y="124090"/>
                  <a:pt x="124090" y="159882"/>
                  <a:pt x="79941" y="159882"/>
                </a:cubicBezTo>
                <a:cubicBezTo>
                  <a:pt x="35791" y="159882"/>
                  <a:pt x="0" y="124090"/>
                  <a:pt x="0" y="79941"/>
                </a:cubicBezTo>
                <a:cubicBezTo>
                  <a:pt x="0" y="35791"/>
                  <a:pt x="35791" y="0"/>
                  <a:pt x="79941" y="0"/>
                </a:cubicBezTo>
                <a:close/>
              </a:path>
            </a:pathLst>
          </a:custGeom>
          <a:solidFill>
            <a:srgbClr val="B4100A">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24" name="Freeform 24"/>
          <p:cNvSpPr>
            <a:spLocks noGrp="1"/>
          </p:cNvSpPr>
          <p:nvPr>
            <p:ph type="body" sz="quarter" idx="126" hasCustomPrompt="1"/>
          </p:nvPr>
        </p:nvSpPr>
        <p:spPr>
          <a:xfrm>
            <a:off x="8559572" y="3480545"/>
            <a:ext cx="159882" cy="159882"/>
          </a:xfrm>
          <a:custGeom>
            <a:avLst/>
            <a:gdLst/>
            <a:ahLst/>
            <a:cxnLst/>
            <a:rect l="l" t="t" r="r" b="b"/>
            <a:pathLst>
              <a:path w="159882" h="159882">
                <a:moveTo>
                  <a:pt x="79941" y="0"/>
                </a:moveTo>
                <a:cubicBezTo>
                  <a:pt x="124090" y="0"/>
                  <a:pt x="159882" y="35791"/>
                  <a:pt x="159882" y="79941"/>
                </a:cubicBezTo>
                <a:cubicBezTo>
                  <a:pt x="159882" y="124090"/>
                  <a:pt x="124090" y="159882"/>
                  <a:pt x="79941" y="159882"/>
                </a:cubicBezTo>
                <a:cubicBezTo>
                  <a:pt x="35791" y="159882"/>
                  <a:pt x="0" y="124090"/>
                  <a:pt x="0" y="79941"/>
                </a:cubicBezTo>
                <a:cubicBezTo>
                  <a:pt x="0" y="35791"/>
                  <a:pt x="35791" y="0"/>
                  <a:pt x="79941" y="0"/>
                </a:cubicBezTo>
                <a:close/>
              </a:path>
            </a:pathLst>
          </a:custGeom>
          <a:solidFill>
            <a:srgbClr val="B4100A">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25" name="Freeform 25"/>
          <p:cNvSpPr>
            <a:spLocks noGrp="1"/>
          </p:cNvSpPr>
          <p:nvPr>
            <p:ph type="body" sz="quarter" idx="127" hasCustomPrompt="1"/>
          </p:nvPr>
        </p:nvSpPr>
        <p:spPr>
          <a:xfrm>
            <a:off x="3814574" y="4593573"/>
            <a:ext cx="159882" cy="159882"/>
          </a:xfrm>
          <a:custGeom>
            <a:avLst/>
            <a:gdLst/>
            <a:ahLst/>
            <a:cxnLst/>
            <a:rect l="l" t="t" r="r" b="b"/>
            <a:pathLst>
              <a:path w="159882" h="159882">
                <a:moveTo>
                  <a:pt x="79941" y="0"/>
                </a:moveTo>
                <a:cubicBezTo>
                  <a:pt x="124090" y="0"/>
                  <a:pt x="159882" y="35791"/>
                  <a:pt x="159882" y="79941"/>
                </a:cubicBezTo>
                <a:cubicBezTo>
                  <a:pt x="159882" y="124090"/>
                  <a:pt x="124090" y="159882"/>
                  <a:pt x="79941" y="159882"/>
                </a:cubicBezTo>
                <a:cubicBezTo>
                  <a:pt x="35791" y="159882"/>
                  <a:pt x="0" y="124090"/>
                  <a:pt x="0" y="79941"/>
                </a:cubicBezTo>
                <a:cubicBezTo>
                  <a:pt x="0" y="35791"/>
                  <a:pt x="35791" y="0"/>
                  <a:pt x="79941" y="0"/>
                </a:cubicBezTo>
                <a:close/>
              </a:path>
            </a:pathLst>
          </a:custGeom>
          <a:solidFill>
            <a:srgbClr val="B4100A">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26" name="Freeform 26"/>
          <p:cNvSpPr>
            <a:spLocks noGrp="1"/>
          </p:cNvSpPr>
          <p:nvPr>
            <p:ph type="body" sz="quarter" idx="128" hasCustomPrompt="1"/>
          </p:nvPr>
        </p:nvSpPr>
        <p:spPr>
          <a:xfrm>
            <a:off x="8007659" y="2367518"/>
            <a:ext cx="159882" cy="159882"/>
          </a:xfrm>
          <a:custGeom>
            <a:avLst/>
            <a:gdLst/>
            <a:ahLst/>
            <a:cxnLst/>
            <a:rect l="l" t="t" r="r" b="b"/>
            <a:pathLst>
              <a:path w="159882" h="159882">
                <a:moveTo>
                  <a:pt x="79941" y="0"/>
                </a:moveTo>
                <a:cubicBezTo>
                  <a:pt x="124090" y="0"/>
                  <a:pt x="159882" y="35791"/>
                  <a:pt x="159882" y="79941"/>
                </a:cubicBezTo>
                <a:cubicBezTo>
                  <a:pt x="159882" y="124090"/>
                  <a:pt x="124090" y="159882"/>
                  <a:pt x="79941" y="159882"/>
                </a:cubicBezTo>
                <a:cubicBezTo>
                  <a:pt x="35791" y="159882"/>
                  <a:pt x="0" y="124090"/>
                  <a:pt x="0" y="79941"/>
                </a:cubicBezTo>
                <a:cubicBezTo>
                  <a:pt x="0" y="35791"/>
                  <a:pt x="35791" y="0"/>
                  <a:pt x="79941" y="0"/>
                </a:cubicBezTo>
                <a:close/>
              </a:path>
            </a:pathLst>
          </a:custGeom>
          <a:solidFill>
            <a:srgbClr val="B4100A">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27" name="Freeform 27"/>
          <p:cNvSpPr>
            <a:spLocks noGrp="1"/>
          </p:cNvSpPr>
          <p:nvPr>
            <p:ph type="body" sz="quarter" idx="129" hasCustomPrompt="1"/>
          </p:nvPr>
        </p:nvSpPr>
        <p:spPr>
          <a:xfrm>
            <a:off x="8236259" y="4593573"/>
            <a:ext cx="159882" cy="159882"/>
          </a:xfrm>
          <a:custGeom>
            <a:avLst/>
            <a:gdLst/>
            <a:ahLst/>
            <a:cxnLst/>
            <a:rect l="l" t="t" r="r" b="b"/>
            <a:pathLst>
              <a:path w="159882" h="159882">
                <a:moveTo>
                  <a:pt x="79941" y="0"/>
                </a:moveTo>
                <a:cubicBezTo>
                  <a:pt x="124090" y="0"/>
                  <a:pt x="159882" y="35791"/>
                  <a:pt x="159882" y="79941"/>
                </a:cubicBezTo>
                <a:cubicBezTo>
                  <a:pt x="159882" y="124090"/>
                  <a:pt x="124090" y="159882"/>
                  <a:pt x="79941" y="159882"/>
                </a:cubicBezTo>
                <a:cubicBezTo>
                  <a:pt x="35791" y="159882"/>
                  <a:pt x="0" y="124090"/>
                  <a:pt x="0" y="79941"/>
                </a:cubicBezTo>
                <a:cubicBezTo>
                  <a:pt x="0" y="35791"/>
                  <a:pt x="35791" y="0"/>
                  <a:pt x="79941" y="0"/>
                </a:cubicBezTo>
                <a:close/>
              </a:path>
            </a:pathLst>
          </a:custGeom>
          <a:solidFill>
            <a:srgbClr val="B4100A">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28" name="Freeform 28"/>
          <p:cNvSpPr>
            <a:spLocks noGrp="1"/>
          </p:cNvSpPr>
          <p:nvPr>
            <p:ph type="body" sz="quarter" idx="130" hasCustomPrompt="1"/>
          </p:nvPr>
        </p:nvSpPr>
        <p:spPr>
          <a:xfrm>
            <a:off x="4728457" y="2933234"/>
            <a:ext cx="711791" cy="712619"/>
          </a:xfrm>
          <a:custGeom>
            <a:avLst/>
            <a:gdLst/>
            <a:ahLst/>
            <a:cxnLst/>
            <a:rect l="l" t="t" r="r" b="b"/>
            <a:pathLst>
              <a:path w="711791" h="712619">
                <a:moveTo>
                  <a:pt x="129036" y="359359"/>
                </a:moveTo>
                <a:cubicBezTo>
                  <a:pt x="149769" y="371963"/>
                  <a:pt x="169564" y="383955"/>
                  <a:pt x="189327" y="396014"/>
                </a:cubicBezTo>
                <a:cubicBezTo>
                  <a:pt x="243335" y="428968"/>
                  <a:pt x="297302" y="461984"/>
                  <a:pt x="351230" y="495063"/>
                </a:cubicBezTo>
                <a:cubicBezTo>
                  <a:pt x="355791" y="497867"/>
                  <a:pt x="358628" y="496711"/>
                  <a:pt x="362382" y="494309"/>
                </a:cubicBezTo>
                <a:cubicBezTo>
                  <a:pt x="430052" y="450901"/>
                  <a:pt x="497784" y="407540"/>
                  <a:pt x="565578" y="364226"/>
                </a:cubicBezTo>
                <a:cubicBezTo>
                  <a:pt x="567858" y="362764"/>
                  <a:pt x="570193" y="361400"/>
                  <a:pt x="573216" y="359523"/>
                </a:cubicBezTo>
                <a:cubicBezTo>
                  <a:pt x="573413" y="362403"/>
                  <a:pt x="573653" y="364380"/>
                  <a:pt x="573653" y="366354"/>
                </a:cubicBezTo>
                <a:cubicBezTo>
                  <a:pt x="573653" y="404165"/>
                  <a:pt x="573587" y="441964"/>
                  <a:pt x="573729" y="479776"/>
                </a:cubicBezTo>
                <a:cubicBezTo>
                  <a:pt x="573729" y="489748"/>
                  <a:pt x="570019" y="498326"/>
                  <a:pt x="565000" y="506477"/>
                </a:cubicBezTo>
                <a:cubicBezTo>
                  <a:pt x="549667" y="531476"/>
                  <a:pt x="528378" y="550694"/>
                  <a:pt x="504502" y="567094"/>
                </a:cubicBezTo>
                <a:cubicBezTo>
                  <a:pt x="456717" y="599918"/>
                  <a:pt x="404110" y="618131"/>
                  <a:pt x="345686" y="614943"/>
                </a:cubicBezTo>
                <a:cubicBezTo>
                  <a:pt x="269933" y="610808"/>
                  <a:pt x="204625" y="582261"/>
                  <a:pt x="151809" y="527068"/>
                </a:cubicBezTo>
                <a:cubicBezTo>
                  <a:pt x="145669" y="520764"/>
                  <a:pt x="140515" y="513568"/>
                  <a:pt x="136522" y="505724"/>
                </a:cubicBezTo>
                <a:cubicBezTo>
                  <a:pt x="132638" y="497813"/>
                  <a:pt x="129123" y="488779"/>
                  <a:pt x="128949" y="480168"/>
                </a:cubicBezTo>
                <a:cubicBezTo>
                  <a:pt x="128152" y="441451"/>
                  <a:pt x="128600" y="402692"/>
                  <a:pt x="128621" y="363964"/>
                </a:cubicBezTo>
                <a:cubicBezTo>
                  <a:pt x="128621" y="362850"/>
                  <a:pt x="128807" y="361739"/>
                  <a:pt x="129036" y="359359"/>
                </a:cubicBezTo>
                <a:close/>
                <a:moveTo>
                  <a:pt x="47391" y="305017"/>
                </a:moveTo>
                <a:cubicBezTo>
                  <a:pt x="54451" y="309382"/>
                  <a:pt x="60629" y="313221"/>
                  <a:pt x="66749" y="317108"/>
                </a:cubicBezTo>
                <a:cubicBezTo>
                  <a:pt x="73580" y="321473"/>
                  <a:pt x="82954" y="324430"/>
                  <a:pt x="86392" y="330671"/>
                </a:cubicBezTo>
                <a:cubicBezTo>
                  <a:pt x="89828" y="336913"/>
                  <a:pt x="87547" y="346439"/>
                  <a:pt x="87547" y="354526"/>
                </a:cubicBezTo>
                <a:cubicBezTo>
                  <a:pt x="87547" y="427819"/>
                  <a:pt x="87500" y="501108"/>
                  <a:pt x="87406" y="574394"/>
                </a:cubicBezTo>
                <a:cubicBezTo>
                  <a:pt x="87406" y="580233"/>
                  <a:pt x="88781" y="583124"/>
                  <a:pt x="94433" y="585688"/>
                </a:cubicBezTo>
                <a:cubicBezTo>
                  <a:pt x="120786" y="597375"/>
                  <a:pt x="136642" y="625298"/>
                  <a:pt x="133248" y="652689"/>
                </a:cubicBezTo>
                <a:cubicBezTo>
                  <a:pt x="129494" y="682512"/>
                  <a:pt x="108588" y="705375"/>
                  <a:pt x="79779" y="711199"/>
                </a:cubicBezTo>
                <a:cubicBezTo>
                  <a:pt x="78231" y="711595"/>
                  <a:pt x="76705" y="712067"/>
                  <a:pt x="75207" y="712619"/>
                </a:cubicBezTo>
                <a:lnTo>
                  <a:pt x="58456" y="712619"/>
                </a:lnTo>
                <a:cubicBezTo>
                  <a:pt x="56939" y="712139"/>
                  <a:pt x="55444" y="711526"/>
                  <a:pt x="53906" y="711211"/>
                </a:cubicBezTo>
                <a:cubicBezTo>
                  <a:pt x="26123" y="704726"/>
                  <a:pt x="8839" y="687542"/>
                  <a:pt x="1604" y="660055"/>
                </a:cubicBezTo>
                <a:cubicBezTo>
                  <a:pt x="1091" y="658090"/>
                  <a:pt x="513" y="656126"/>
                  <a:pt x="0" y="654162"/>
                </a:cubicBezTo>
                <a:lnTo>
                  <a:pt x="0" y="636059"/>
                </a:lnTo>
                <a:cubicBezTo>
                  <a:pt x="592" y="634630"/>
                  <a:pt x="1113" y="633174"/>
                  <a:pt x="1560" y="631694"/>
                </a:cubicBezTo>
                <a:cubicBezTo>
                  <a:pt x="7015" y="609498"/>
                  <a:pt x="20187" y="593588"/>
                  <a:pt x="41270" y="584772"/>
                </a:cubicBezTo>
                <a:cubicBezTo>
                  <a:pt x="46203" y="582709"/>
                  <a:pt x="47544" y="580297"/>
                  <a:pt x="47534" y="575158"/>
                </a:cubicBezTo>
                <a:cubicBezTo>
                  <a:pt x="47351" y="489113"/>
                  <a:pt x="47304" y="403066"/>
                  <a:pt x="47391" y="317020"/>
                </a:cubicBezTo>
                <a:close/>
                <a:moveTo>
                  <a:pt x="354918" y="0"/>
                </a:moveTo>
                <a:lnTo>
                  <a:pt x="357701" y="33"/>
                </a:lnTo>
                <a:cubicBezTo>
                  <a:pt x="359548" y="1664"/>
                  <a:pt x="361486" y="3190"/>
                  <a:pt x="363506" y="4605"/>
                </a:cubicBezTo>
                <a:cubicBezTo>
                  <a:pt x="477481" y="75898"/>
                  <a:pt x="591464" y="147165"/>
                  <a:pt x="705457" y="218406"/>
                </a:cubicBezTo>
                <a:cubicBezTo>
                  <a:pt x="707393" y="219619"/>
                  <a:pt x="709257" y="220916"/>
                  <a:pt x="711791" y="222597"/>
                </a:cubicBezTo>
                <a:cubicBezTo>
                  <a:pt x="709508" y="224212"/>
                  <a:pt x="707761" y="225588"/>
                  <a:pt x="705896" y="226755"/>
                </a:cubicBezTo>
                <a:cubicBezTo>
                  <a:pt x="591523" y="298215"/>
                  <a:pt x="477163" y="369736"/>
                  <a:pt x="362817" y="441320"/>
                </a:cubicBezTo>
                <a:cubicBezTo>
                  <a:pt x="358093" y="444276"/>
                  <a:pt x="354852" y="444517"/>
                  <a:pt x="349975" y="441441"/>
                </a:cubicBezTo>
                <a:cubicBezTo>
                  <a:pt x="293893" y="406099"/>
                  <a:pt x="237714" y="370915"/>
                  <a:pt x="181436" y="335887"/>
                </a:cubicBezTo>
                <a:cubicBezTo>
                  <a:pt x="179483" y="334665"/>
                  <a:pt x="177552" y="333388"/>
                  <a:pt x="174507" y="331424"/>
                </a:cubicBezTo>
                <a:lnTo>
                  <a:pt x="348348" y="222641"/>
                </a:lnTo>
                <a:cubicBezTo>
                  <a:pt x="333409" y="213310"/>
                  <a:pt x="319629" y="204516"/>
                  <a:pt x="305540" y="196223"/>
                </a:cubicBezTo>
                <a:cubicBezTo>
                  <a:pt x="304013" y="195317"/>
                  <a:pt x="300399" y="196833"/>
                  <a:pt x="298327" y="198131"/>
                </a:cubicBezTo>
                <a:cubicBezTo>
                  <a:pt x="244611" y="231596"/>
                  <a:pt x="190978" y="265168"/>
                  <a:pt x="137427" y="298851"/>
                </a:cubicBezTo>
                <a:cubicBezTo>
                  <a:pt x="131404" y="302660"/>
                  <a:pt x="127420" y="302431"/>
                  <a:pt x="121583" y="298721"/>
                </a:cubicBezTo>
                <a:cubicBezTo>
                  <a:pt x="83238" y="274364"/>
                  <a:pt x="44630" y="250422"/>
                  <a:pt x="6111" y="226339"/>
                </a:cubicBezTo>
                <a:cubicBezTo>
                  <a:pt x="4561" y="225369"/>
                  <a:pt x="3066" y="224300"/>
                  <a:pt x="654" y="222663"/>
                </a:cubicBezTo>
                <a:cubicBezTo>
                  <a:pt x="3513" y="220753"/>
                  <a:pt x="5860" y="219084"/>
                  <a:pt x="8293" y="217566"/>
                </a:cubicBezTo>
                <a:cubicBezTo>
                  <a:pt x="121705" y="146703"/>
                  <a:pt x="235116" y="75828"/>
                  <a:pt x="348524" y="4943"/>
                </a:cubicBezTo>
                <a:cubicBezTo>
                  <a:pt x="350738" y="3406"/>
                  <a:pt x="352872" y="1756"/>
                  <a:pt x="354918" y="0"/>
                </a:cubicBezTo>
                <a:close/>
              </a:path>
            </a:pathLst>
          </a:custGeom>
          <a:solidFill>
            <a:srgbClr val="B4100A">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29" name="Freeform 29"/>
          <p:cNvSpPr>
            <a:spLocks noGrp="1"/>
          </p:cNvSpPr>
          <p:nvPr>
            <p:ph type="body" sz="quarter" idx="131" hasCustomPrompt="1"/>
          </p:nvPr>
        </p:nvSpPr>
        <p:spPr>
          <a:xfrm>
            <a:off x="6873830" y="2980669"/>
            <a:ext cx="576550" cy="617750"/>
          </a:xfrm>
          <a:custGeom>
            <a:avLst/>
            <a:gdLst/>
            <a:ahLst/>
            <a:cxnLst/>
            <a:rect l="l" t="t" r="r" b="b"/>
            <a:pathLst>
              <a:path w="576550" h="617750">
                <a:moveTo>
                  <a:pt x="274417" y="205133"/>
                </a:moveTo>
                <a:lnTo>
                  <a:pt x="274417" y="356693"/>
                </a:lnTo>
                <a:lnTo>
                  <a:pt x="117290" y="356693"/>
                </a:lnTo>
                <a:lnTo>
                  <a:pt x="117290" y="393810"/>
                </a:lnTo>
                <a:lnTo>
                  <a:pt x="274417" y="393810"/>
                </a:lnTo>
                <a:lnTo>
                  <a:pt x="274417" y="545371"/>
                </a:lnTo>
                <a:lnTo>
                  <a:pt x="311535" y="545371"/>
                </a:lnTo>
                <a:lnTo>
                  <a:pt x="311535" y="393810"/>
                </a:lnTo>
                <a:lnTo>
                  <a:pt x="457528" y="393810"/>
                </a:lnTo>
                <a:lnTo>
                  <a:pt x="457528" y="356693"/>
                </a:lnTo>
                <a:lnTo>
                  <a:pt x="311535" y="356693"/>
                </a:lnTo>
                <a:lnTo>
                  <a:pt x="311535" y="205133"/>
                </a:lnTo>
                <a:close/>
                <a:moveTo>
                  <a:pt x="116609" y="64769"/>
                </a:moveTo>
                <a:lnTo>
                  <a:pt x="553475" y="64769"/>
                </a:lnTo>
                <a:cubicBezTo>
                  <a:pt x="562320" y="64769"/>
                  <a:pt x="569497" y="71945"/>
                  <a:pt x="569497" y="80791"/>
                </a:cubicBezTo>
                <a:lnTo>
                  <a:pt x="569497" y="85802"/>
                </a:lnTo>
                <a:cubicBezTo>
                  <a:pt x="569497" y="94648"/>
                  <a:pt x="562320" y="101824"/>
                  <a:pt x="553413" y="101824"/>
                </a:cubicBezTo>
                <a:lnTo>
                  <a:pt x="116609" y="101824"/>
                </a:lnTo>
                <a:cubicBezTo>
                  <a:pt x="107763" y="101824"/>
                  <a:pt x="100587" y="94648"/>
                  <a:pt x="100587" y="85802"/>
                </a:cubicBezTo>
                <a:lnTo>
                  <a:pt x="100587" y="80791"/>
                </a:lnTo>
                <a:cubicBezTo>
                  <a:pt x="100587" y="71945"/>
                  <a:pt x="107763" y="64769"/>
                  <a:pt x="116609" y="64769"/>
                </a:cubicBezTo>
                <a:close/>
                <a:moveTo>
                  <a:pt x="18805" y="0"/>
                </a:moveTo>
                <a:lnTo>
                  <a:pt x="557992" y="0"/>
                </a:lnTo>
                <a:cubicBezTo>
                  <a:pt x="568262" y="0"/>
                  <a:pt x="576550" y="8289"/>
                  <a:pt x="576550" y="18559"/>
                </a:cubicBezTo>
                <a:cubicBezTo>
                  <a:pt x="576550" y="28826"/>
                  <a:pt x="568262" y="37117"/>
                  <a:pt x="557992" y="37117"/>
                </a:cubicBezTo>
                <a:lnTo>
                  <a:pt x="55923" y="37117"/>
                </a:lnTo>
                <a:cubicBezTo>
                  <a:pt x="45653" y="37117"/>
                  <a:pt x="37363" y="45406"/>
                  <a:pt x="37363" y="55676"/>
                </a:cubicBezTo>
                <a:lnTo>
                  <a:pt x="37363" y="122610"/>
                </a:lnTo>
                <a:cubicBezTo>
                  <a:pt x="37363" y="132878"/>
                  <a:pt x="45653" y="141168"/>
                  <a:pt x="55923" y="141168"/>
                </a:cubicBezTo>
                <a:lnTo>
                  <a:pt x="556878" y="141168"/>
                </a:lnTo>
                <a:cubicBezTo>
                  <a:pt x="567146" y="141168"/>
                  <a:pt x="575437" y="149457"/>
                  <a:pt x="575437" y="159727"/>
                </a:cubicBezTo>
                <a:lnTo>
                  <a:pt x="575437" y="599191"/>
                </a:lnTo>
                <a:cubicBezTo>
                  <a:pt x="575437" y="609460"/>
                  <a:pt x="567146" y="617750"/>
                  <a:pt x="556878" y="617750"/>
                </a:cubicBezTo>
                <a:lnTo>
                  <a:pt x="18559" y="617750"/>
                </a:lnTo>
                <a:cubicBezTo>
                  <a:pt x="8289" y="617750"/>
                  <a:pt x="0" y="609460"/>
                  <a:pt x="0" y="599191"/>
                </a:cubicBezTo>
                <a:lnTo>
                  <a:pt x="0" y="141168"/>
                </a:lnTo>
                <a:lnTo>
                  <a:pt x="246" y="141168"/>
                </a:lnTo>
                <a:lnTo>
                  <a:pt x="246" y="18559"/>
                </a:lnTo>
                <a:cubicBezTo>
                  <a:pt x="246" y="8289"/>
                  <a:pt x="8537" y="0"/>
                  <a:pt x="18805" y="0"/>
                </a:cubicBezTo>
                <a:close/>
              </a:path>
            </a:pathLst>
          </a:custGeom>
          <a:solidFill>
            <a:srgbClr val="B4100A">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1"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三段内容1">
    <p:spTree>
      <p:nvGrpSpPr>
        <p:cNvPr id="1" name=""/>
        <p:cNvGrpSpPr/>
        <p:nvPr/>
      </p:nvGrpSpPr>
      <p:grpSpPr>
        <a:xfrm>
          <a:off x="0" y="0"/>
          <a:ext cx="0" cy="0"/>
          <a:chOff x="0" y="0"/>
          <a:chExt cx="0" cy="0"/>
        </a:xfrm>
      </p:grpSpPr>
      <p:sp>
        <p:nvSpPr>
          <p:cNvPr id="2" name="AutoShape 2"/>
          <p:cNvSpPr/>
          <p:nvPr/>
        </p:nvSpPr>
        <p:spPr>
          <a:xfrm>
            <a:off x="660400" y="1529080"/>
            <a:ext cx="3384000" cy="4150795"/>
          </a:xfrm>
          <a:prstGeom prst="rect">
            <a:avLst/>
          </a:prstGeom>
          <a:noFill/>
          <a:ln w="25400" cap="flat">
            <a:solidFill>
              <a:srgbClr val="B4100A">
                <a:alpha val="100000"/>
              </a:srgbClr>
            </a:solid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3" name="AutoShape 3"/>
          <p:cNvSpPr/>
          <p:nvPr/>
        </p:nvSpPr>
        <p:spPr>
          <a:xfrm>
            <a:off x="4397650" y="1529080"/>
            <a:ext cx="3384000" cy="4150795"/>
          </a:xfrm>
          <a:prstGeom prst="rect">
            <a:avLst/>
          </a:prstGeom>
          <a:noFill/>
          <a:ln w="25400" cap="flat">
            <a:solidFill>
              <a:srgbClr val="B4100A">
                <a:alpha val="100000"/>
              </a:srgbClr>
            </a:solid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4" name="AutoShape 4"/>
          <p:cNvSpPr/>
          <p:nvPr/>
        </p:nvSpPr>
        <p:spPr>
          <a:xfrm>
            <a:off x="8134900" y="1529080"/>
            <a:ext cx="3384000" cy="4150795"/>
          </a:xfrm>
          <a:prstGeom prst="rect">
            <a:avLst/>
          </a:prstGeom>
          <a:noFill/>
          <a:ln w="25400" cap="flat">
            <a:solidFill>
              <a:srgbClr val="B4100A">
                <a:alpha val="100000"/>
              </a:srgbClr>
            </a:solid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5" name="AutoShape 5"/>
          <p:cNvSpPr/>
          <p:nvPr/>
        </p:nvSpPr>
        <p:spPr>
          <a:xfrm>
            <a:off x="1864490" y="5392314"/>
            <a:ext cx="975820" cy="584775"/>
          </a:xfrm>
          <a:prstGeom prst="rect">
            <a:avLst/>
          </a:prstGeom>
          <a:solidFill>
            <a:srgbClr val="FFFFFF">
              <a:alpha val="100000"/>
            </a:srgbClr>
          </a:solidFill>
          <a:ln w="12700" cap="flat" cmpd="sng">
            <a:no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6" name="AutoShape 6"/>
          <p:cNvSpPr/>
          <p:nvPr/>
        </p:nvSpPr>
        <p:spPr>
          <a:xfrm>
            <a:off x="5601740" y="5392314"/>
            <a:ext cx="975820" cy="584775"/>
          </a:xfrm>
          <a:prstGeom prst="rect">
            <a:avLst/>
          </a:prstGeom>
          <a:solidFill>
            <a:srgbClr val="FFFFFF">
              <a:alpha val="100000"/>
            </a:srgbClr>
          </a:solidFill>
          <a:ln w="12700" cap="flat" cmpd="sng">
            <a:no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7" name="AutoShape 7"/>
          <p:cNvSpPr/>
          <p:nvPr/>
        </p:nvSpPr>
        <p:spPr>
          <a:xfrm>
            <a:off x="9338990" y="5392314"/>
            <a:ext cx="975820" cy="584775"/>
          </a:xfrm>
          <a:prstGeom prst="rect">
            <a:avLst/>
          </a:prstGeom>
          <a:solidFill>
            <a:srgbClr val="FFFFFF">
              <a:alpha val="100000"/>
            </a:srgbClr>
          </a:solidFill>
          <a:ln w="12700" cap="flat" cmpd="sng">
            <a:no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8" name="AutoShape 8"/>
          <p:cNvSpPr>
            <a:spLocks noGrp="1"/>
          </p:cNvSpPr>
          <p:nvPr>
            <p:ph type="body" sz="quarter" idx="132" hasCustomPrompt="1"/>
          </p:nvPr>
        </p:nvSpPr>
        <p:spPr>
          <a:xfrm>
            <a:off x="894400" y="3023086"/>
            <a:ext cx="2916000" cy="2234714"/>
          </a:xfrm>
          <a:prstGeom prst="rect">
            <a:avLst/>
          </a:prstGeom>
          <a:noFill/>
          <a:ln w="12700">
            <a:noFill/>
            <a:prstDash val="solid"/>
          </a:ln>
        </p:spPr>
        <p:txBody>
          <a:bodyPr vert="horz" wrap="square" lIns="91440" tIns="45720" rIns="91440" bIns="45720" anchor="t">
            <a:normAutofit/>
          </a:bodyPr>
          <a:lstStyle>
            <a:lvl1pPr marL="514350" indent="-228600" algn="just">
              <a:lnSpc>
                <a:spcPct val="117000"/>
              </a:lnSpc>
              <a:defRPr sz="1800" b="0" i="0" u="none" strike="noStrike" spc="0">
                <a:solidFill>
                  <a:srgbClr val="000000">
                    <a:alpha val="100000"/>
                  </a:srgbClr>
                </a:solidFill>
                <a:latin typeface="微软雅黑" panose="020B0503020204020204" charset="-122"/>
              </a:defRPr>
            </a:lvl1pPr>
            <a:lvl2pPr marL="971550" indent="-228600"/>
            <a:lvl3pPr marL="1428750" indent="-228600"/>
            <a:lvl4pPr marL="1885950" indent="-228600"/>
            <a:lvl5pPr marL="2343150" indent="-228600"/>
            <a:lvl6pPr marL="2800350" indent="-228600"/>
            <a:lvl7pPr marL="3257550" indent="-228600"/>
            <a:lvl8pPr marL="3714750" indent="-228600"/>
            <a:lvl9pPr marL="4171950" indent="-228600"/>
          </a:lstStyle>
          <a:p>
            <a:pPr marL="285750" indent="-285750" algn="just">
              <a:lnSpc>
                <a:spcPct val="117000"/>
              </a:lnSpc>
              <a:buClr>
                <a:srgbClr val="B4100A"/>
              </a:buClr>
              <a:buFont typeface="Wingdings" panose="05000000000000000000"/>
              <a:buChar char="l"/>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下面的数字可以删除，并换成图标</a:t>
            </a:r>
          </a:p>
          <a:p>
            <a:pPr marL="285750" indent="-285750" algn="just">
              <a:lnSpc>
                <a:spcPct val="117000"/>
              </a:lnSpc>
              <a:buClr>
                <a:srgbClr val="B4100A"/>
              </a:buClr>
              <a:buFont typeface="Wingdings" panose="05000000000000000000"/>
              <a:buChar char="l"/>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下面的数字可以删除，并换成图标</a:t>
            </a:r>
          </a:p>
          <a:p>
            <a:pPr marL="285750" indent="-285750" algn="just">
              <a:lnSpc>
                <a:spcPct val="117000"/>
              </a:lnSpc>
              <a:buClr>
                <a:srgbClr val="B4100A"/>
              </a:buClr>
              <a:buFont typeface="Wingdings" panose="05000000000000000000"/>
              <a:buChar char="l"/>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下面的数字可以删除，并换成图标</a:t>
            </a:r>
          </a:p>
        </p:txBody>
      </p:sp>
      <p:sp>
        <p:nvSpPr>
          <p:cNvPr id="9" name="AutoShape 9"/>
          <p:cNvSpPr>
            <a:spLocks noGrp="1"/>
          </p:cNvSpPr>
          <p:nvPr>
            <p:ph type="body" sz="quarter" idx="133" hasCustomPrompt="1"/>
          </p:nvPr>
        </p:nvSpPr>
        <p:spPr>
          <a:xfrm>
            <a:off x="4631650" y="3023086"/>
            <a:ext cx="2916000" cy="2234714"/>
          </a:xfrm>
          <a:prstGeom prst="rect">
            <a:avLst/>
          </a:prstGeom>
          <a:noFill/>
          <a:ln w="12700">
            <a:noFill/>
            <a:prstDash val="solid"/>
          </a:ln>
        </p:spPr>
        <p:txBody>
          <a:bodyPr vert="horz" wrap="square" lIns="91440" tIns="45720" rIns="91440" bIns="45720" anchor="t">
            <a:normAutofit/>
          </a:bodyPr>
          <a:lstStyle>
            <a:lvl1pPr marL="514350" indent="-228600" algn="just">
              <a:lnSpc>
                <a:spcPct val="117000"/>
              </a:lnSpc>
              <a:defRPr sz="1800" b="0" i="0" u="none" strike="noStrike" spc="0">
                <a:solidFill>
                  <a:srgbClr val="000000">
                    <a:alpha val="100000"/>
                  </a:srgbClr>
                </a:solidFill>
                <a:latin typeface="微软雅黑" panose="020B0503020204020204" charset="-122"/>
              </a:defRPr>
            </a:lvl1pPr>
            <a:lvl2pPr marL="971550" indent="-228600"/>
            <a:lvl3pPr marL="1428750" indent="-228600"/>
            <a:lvl4pPr marL="1885950" indent="-228600"/>
            <a:lvl5pPr marL="2343150" indent="-228600"/>
            <a:lvl6pPr marL="2800350" indent="-228600"/>
            <a:lvl7pPr marL="3257550" indent="-228600"/>
            <a:lvl8pPr marL="3714750" indent="-228600"/>
            <a:lvl9pPr marL="4171950" indent="-228600"/>
          </a:lstStyle>
          <a:p>
            <a:pPr marL="285750" indent="-285750" algn="just">
              <a:lnSpc>
                <a:spcPct val="117000"/>
              </a:lnSpc>
              <a:buClr>
                <a:srgbClr val="B4100A"/>
              </a:buClr>
              <a:buFont typeface="Wingdings" panose="05000000000000000000"/>
              <a:buChar char="l"/>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下面的数字可以删除，并换成图标</a:t>
            </a:r>
          </a:p>
          <a:p>
            <a:pPr marL="285750" indent="-285750" algn="just">
              <a:lnSpc>
                <a:spcPct val="117000"/>
              </a:lnSpc>
              <a:buClr>
                <a:srgbClr val="B4100A"/>
              </a:buClr>
              <a:buFont typeface="Wingdings" panose="05000000000000000000"/>
              <a:buChar char="l"/>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下面的数字可以删除，并换成图标</a:t>
            </a:r>
          </a:p>
          <a:p>
            <a:pPr marL="285750" indent="-285750" algn="just">
              <a:lnSpc>
                <a:spcPct val="117000"/>
              </a:lnSpc>
              <a:buClr>
                <a:srgbClr val="B4100A"/>
              </a:buClr>
              <a:buFont typeface="Wingdings" panose="05000000000000000000"/>
              <a:buChar char="l"/>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下面的数字可以删除，并换成图标</a:t>
            </a:r>
          </a:p>
        </p:txBody>
      </p:sp>
      <p:sp>
        <p:nvSpPr>
          <p:cNvPr id="10" name="AutoShape 10"/>
          <p:cNvSpPr>
            <a:spLocks noGrp="1"/>
          </p:cNvSpPr>
          <p:nvPr>
            <p:ph type="body" sz="quarter" idx="134" hasCustomPrompt="1"/>
          </p:nvPr>
        </p:nvSpPr>
        <p:spPr>
          <a:xfrm>
            <a:off x="8368900" y="3023086"/>
            <a:ext cx="2916000" cy="2234714"/>
          </a:xfrm>
          <a:prstGeom prst="rect">
            <a:avLst/>
          </a:prstGeom>
          <a:noFill/>
          <a:ln w="12700">
            <a:noFill/>
            <a:prstDash val="solid"/>
          </a:ln>
        </p:spPr>
        <p:txBody>
          <a:bodyPr vert="horz" wrap="square" lIns="91440" tIns="45720" rIns="91440" bIns="45720" anchor="t">
            <a:normAutofit/>
          </a:bodyPr>
          <a:lstStyle>
            <a:lvl1pPr marL="514350" indent="-228600" algn="just">
              <a:lnSpc>
                <a:spcPct val="117000"/>
              </a:lnSpc>
              <a:defRPr sz="1800" b="0" i="0" u="none" strike="noStrike" spc="0">
                <a:solidFill>
                  <a:srgbClr val="000000">
                    <a:alpha val="100000"/>
                  </a:srgbClr>
                </a:solidFill>
                <a:latin typeface="微软雅黑" panose="020B0503020204020204" charset="-122"/>
              </a:defRPr>
            </a:lvl1pPr>
            <a:lvl2pPr marL="971550" indent="-228600"/>
            <a:lvl3pPr marL="1428750" indent="-228600"/>
            <a:lvl4pPr marL="1885950" indent="-228600"/>
            <a:lvl5pPr marL="2343150" indent="-228600"/>
            <a:lvl6pPr marL="2800350" indent="-228600"/>
            <a:lvl7pPr marL="3257550" indent="-228600"/>
            <a:lvl8pPr marL="3714750" indent="-228600"/>
            <a:lvl9pPr marL="4171950" indent="-228600"/>
          </a:lstStyle>
          <a:p>
            <a:pPr marL="285750" indent="-285750" algn="just">
              <a:lnSpc>
                <a:spcPct val="117000"/>
              </a:lnSpc>
              <a:buClr>
                <a:srgbClr val="B4100A"/>
              </a:buClr>
              <a:buFont typeface="Wingdings" panose="05000000000000000000"/>
              <a:buChar char="l"/>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下面的数字可以删除，并换成图标</a:t>
            </a:r>
          </a:p>
          <a:p>
            <a:pPr marL="285750" indent="-285750" algn="just">
              <a:lnSpc>
                <a:spcPct val="117000"/>
              </a:lnSpc>
              <a:buClr>
                <a:srgbClr val="B4100A"/>
              </a:buClr>
              <a:buFont typeface="Wingdings" panose="05000000000000000000"/>
              <a:buChar char="l"/>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下面的数字可以删除，并换成图标</a:t>
            </a:r>
          </a:p>
          <a:p>
            <a:pPr marL="285750" indent="-285750" algn="just">
              <a:lnSpc>
                <a:spcPct val="117000"/>
              </a:lnSpc>
              <a:buClr>
                <a:srgbClr val="B4100A"/>
              </a:buClr>
              <a:buFont typeface="Wingdings" panose="05000000000000000000"/>
              <a:buChar char="l"/>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下面的数字可以删除，并换成图标</a:t>
            </a:r>
          </a:p>
        </p:txBody>
      </p:sp>
      <p:sp>
        <p:nvSpPr>
          <p:cNvPr id="11" name="AutoShape 11"/>
          <p:cNvSpPr>
            <a:spLocks noGrp="1"/>
          </p:cNvSpPr>
          <p:nvPr>
            <p:ph type="body" sz="quarter" idx="135" hasCustomPrompt="1"/>
          </p:nvPr>
        </p:nvSpPr>
        <p:spPr>
          <a:xfrm>
            <a:off x="988342" y="434779"/>
            <a:ext cx="8168358" cy="584775"/>
          </a:xfrm>
          <a:prstGeom prst="rect">
            <a:avLst/>
          </a:prstGeom>
          <a:noFill/>
          <a:ln w="12700">
            <a:noFill/>
            <a:prstDash val="solid"/>
          </a:ln>
        </p:spPr>
        <p:txBody>
          <a:bodyPr vert="horz" wrap="square" lIns="91440" tIns="45720" rIns="91440" bIns="45720" anchor="t">
            <a:spAutoFit/>
          </a:bodyPr>
          <a:lstStyle>
            <a:lvl1pPr algn="l">
              <a:lnSpc>
                <a:spcPct val="100000"/>
              </a:lnSpc>
              <a:defRPr sz="3200" b="1" i="0" u="none" strike="noStrike" spc="300">
                <a:solidFill>
                  <a:srgbClr val="B4100A">
                    <a:alpha val="100000"/>
                  </a:srgbClr>
                </a:solidFill>
                <a:latin typeface="微软雅黑" panose="020B0503020204020204" charset="-122"/>
              </a:defRPr>
            </a:lvl1pPr>
          </a:lstStyle>
          <a:p>
            <a:pPr marL="0" indent="0" algn="l">
              <a:lnSpc>
                <a:spcPct val="100000"/>
              </a:lnSpc>
            </a:pPr>
            <a:r>
              <a:rPr lang="en-US" sz="3200" b="1" i="0" u="none" strike="noStrike" spc="300">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这是一页字很多的三段内容</a:t>
            </a:r>
          </a:p>
        </p:txBody>
      </p:sp>
      <p:sp>
        <p:nvSpPr>
          <p:cNvPr id="12" name="AutoShape 12"/>
          <p:cNvSpPr>
            <a:spLocks noGrp="1"/>
          </p:cNvSpPr>
          <p:nvPr>
            <p:ph type="body" sz="quarter" idx="136" hasCustomPrompt="1"/>
          </p:nvPr>
        </p:nvSpPr>
        <p:spPr>
          <a:xfrm>
            <a:off x="876400" y="1798319"/>
            <a:ext cx="2952000" cy="867513"/>
          </a:xfrm>
          <a:prstGeom prst="rect">
            <a:avLst/>
          </a:prstGeom>
          <a:noFill/>
          <a:ln w="12700">
            <a:noFill/>
            <a:prstDash val="solid"/>
          </a:ln>
        </p:spPr>
        <p:txBody>
          <a:bodyPr vert="horz" wrap="square" lIns="91440" tIns="45720" rIns="91440" bIns="45720" anchor="ctr">
            <a:noAutofit/>
          </a:bodyPr>
          <a:lstStyle>
            <a:lvl1pPr algn="ctr">
              <a:lnSpc>
                <a:spcPct val="100000"/>
              </a:lnSpc>
              <a:defRPr sz="2800" b="1" i="0" u="none" strike="noStrike" spc="0">
                <a:solidFill>
                  <a:srgbClr val="B4100A">
                    <a:alpha val="100000"/>
                  </a:srgbClr>
                </a:solidFill>
                <a:latin typeface="微软雅黑" panose="020B0503020204020204" charset="-122"/>
              </a:defRPr>
            </a:lvl1pPr>
          </a:lstStyle>
          <a:p>
            <a:pPr marL="0" indent="0" algn="ctr">
              <a:lnSpc>
                <a:spcPct val="100000"/>
              </a:lnSpc>
            </a:pPr>
            <a:r>
              <a:rPr lang="en-US" sz="2800" b="1"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您的小标题，可以写两行</a:t>
            </a:r>
          </a:p>
        </p:txBody>
      </p:sp>
      <p:sp>
        <p:nvSpPr>
          <p:cNvPr id="13" name="AutoShape 13"/>
          <p:cNvSpPr>
            <a:spLocks noGrp="1"/>
          </p:cNvSpPr>
          <p:nvPr>
            <p:ph type="body" sz="quarter" idx="137" hasCustomPrompt="1"/>
          </p:nvPr>
        </p:nvSpPr>
        <p:spPr>
          <a:xfrm>
            <a:off x="4613650" y="1798319"/>
            <a:ext cx="2952000" cy="867513"/>
          </a:xfrm>
          <a:prstGeom prst="rect">
            <a:avLst/>
          </a:prstGeom>
          <a:noFill/>
          <a:ln w="12700">
            <a:noFill/>
            <a:prstDash val="solid"/>
          </a:ln>
        </p:spPr>
        <p:txBody>
          <a:bodyPr vert="horz" wrap="square" lIns="91440" tIns="45720" rIns="91440" bIns="45720" anchor="ctr">
            <a:noAutofit/>
          </a:bodyPr>
          <a:lstStyle>
            <a:lvl1pPr algn="ctr">
              <a:lnSpc>
                <a:spcPct val="100000"/>
              </a:lnSpc>
              <a:defRPr sz="2800" b="1" i="0" u="none" strike="noStrike" spc="0">
                <a:solidFill>
                  <a:srgbClr val="B4100A">
                    <a:alpha val="100000"/>
                  </a:srgbClr>
                </a:solidFill>
                <a:latin typeface="微软雅黑" panose="020B0503020204020204" charset="-122"/>
              </a:defRPr>
            </a:lvl1pPr>
          </a:lstStyle>
          <a:p>
            <a:pPr marL="0" indent="0" algn="ctr">
              <a:lnSpc>
                <a:spcPct val="100000"/>
              </a:lnSpc>
            </a:pPr>
            <a:r>
              <a:rPr lang="en-US" sz="2800" b="1"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您的小标题</a:t>
            </a:r>
          </a:p>
        </p:txBody>
      </p:sp>
      <p:sp>
        <p:nvSpPr>
          <p:cNvPr id="14" name="AutoShape 14"/>
          <p:cNvSpPr>
            <a:spLocks noGrp="1"/>
          </p:cNvSpPr>
          <p:nvPr>
            <p:ph type="body" sz="quarter" idx="138" hasCustomPrompt="1"/>
          </p:nvPr>
        </p:nvSpPr>
        <p:spPr>
          <a:xfrm>
            <a:off x="8350900" y="1798319"/>
            <a:ext cx="2952000" cy="867513"/>
          </a:xfrm>
          <a:prstGeom prst="rect">
            <a:avLst/>
          </a:prstGeom>
          <a:noFill/>
          <a:ln w="12700">
            <a:noFill/>
            <a:prstDash val="solid"/>
          </a:ln>
        </p:spPr>
        <p:txBody>
          <a:bodyPr vert="horz" wrap="square" lIns="91440" tIns="45720" rIns="91440" bIns="45720" anchor="ctr">
            <a:noAutofit/>
          </a:bodyPr>
          <a:lstStyle>
            <a:lvl1pPr algn="ctr">
              <a:lnSpc>
                <a:spcPct val="100000"/>
              </a:lnSpc>
              <a:defRPr sz="2800" b="1" i="0" u="none" strike="noStrike" spc="0">
                <a:solidFill>
                  <a:srgbClr val="B4100A">
                    <a:alpha val="100000"/>
                  </a:srgbClr>
                </a:solidFill>
                <a:latin typeface="微软雅黑" panose="020B0503020204020204" charset="-122"/>
              </a:defRPr>
            </a:lvl1pPr>
          </a:lstStyle>
          <a:p>
            <a:pPr marL="0" indent="0" algn="ctr">
              <a:lnSpc>
                <a:spcPct val="100000"/>
              </a:lnSpc>
            </a:pPr>
            <a:r>
              <a:rPr lang="en-US" sz="2800" b="1"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您的小标题</a:t>
            </a:r>
          </a:p>
        </p:txBody>
      </p:sp>
      <p:sp>
        <p:nvSpPr>
          <p:cNvPr id="15" name="AutoShape 15"/>
          <p:cNvSpPr>
            <a:spLocks noGrp="1"/>
          </p:cNvSpPr>
          <p:nvPr>
            <p:ph type="body" sz="quarter" idx="139" hasCustomPrompt="1"/>
          </p:nvPr>
        </p:nvSpPr>
        <p:spPr>
          <a:xfrm>
            <a:off x="1864490" y="5392315"/>
            <a:ext cx="975820" cy="584775"/>
          </a:xfrm>
          <a:prstGeom prst="rect">
            <a:avLst/>
          </a:prstGeom>
          <a:noFill/>
          <a:ln w="12700">
            <a:noFill/>
            <a:prstDash val="solid"/>
          </a:ln>
        </p:spPr>
        <p:txBody>
          <a:bodyPr vert="horz" wrap="square" lIns="91440" tIns="45720" rIns="91440" bIns="45720" anchor="t">
            <a:spAutoFit/>
          </a:bodyPr>
          <a:lstStyle>
            <a:lvl1pPr algn="ctr">
              <a:lnSpc>
                <a:spcPct val="100000"/>
              </a:lnSpc>
              <a:defRPr sz="3200" b="0" i="0" u="none" strike="noStrike" spc="0">
                <a:gradFill rotWithShape="1">
                  <a:gsLst>
                    <a:gs pos="50000">
                      <a:srgbClr val="87A1A1">
                        <a:alpha val="100000"/>
                      </a:srgbClr>
                    </a:gs>
                    <a:gs pos="50000">
                      <a:srgbClr val="B4100A">
                        <a:alpha val="100000"/>
                      </a:srgbClr>
                    </a:gs>
                  </a:gsLst>
                  <a:lin ang="0"/>
                </a:gradFill>
                <a:latin typeface="Times New Roman" panose="02020603050405020304"/>
              </a:defRPr>
            </a:lvl1pPr>
          </a:lstStyle>
          <a:p>
            <a:pPr marL="0" indent="0" algn="ctr">
              <a:lnSpc>
                <a:spcPct val="100000"/>
              </a:lnSpc>
            </a:pPr>
            <a:r>
              <a:rPr lang="en-US" sz="3200" b="0" i="0" u="none" strike="noStrike">
                <a:gradFill rotWithShape="1">
                  <a:gsLst>
                    <a:gs pos="50000">
                      <a:srgbClr val="87A1A1">
                        <a:alpha val="100000"/>
                      </a:srgbClr>
                    </a:gs>
                    <a:gs pos="50000">
                      <a:srgbClr val="B4100A">
                        <a:alpha val="100000"/>
                      </a:srgbClr>
                    </a:gs>
                  </a:gsLst>
                  <a:lin ang="0"/>
                </a:gradFill>
                <a:latin typeface="Times New Roman" panose="02020603050405020304"/>
                <a:ea typeface="Times New Roman" panose="02020603050405020304"/>
                <a:cs typeface="Times New Roman" panose="02020603050405020304"/>
                <a:sym typeface="Times New Roman" panose="02020603050405020304"/>
              </a:rPr>
              <a:t>01</a:t>
            </a:r>
          </a:p>
        </p:txBody>
      </p:sp>
      <p:sp>
        <p:nvSpPr>
          <p:cNvPr id="16" name="AutoShape 16"/>
          <p:cNvSpPr>
            <a:spLocks noGrp="1"/>
          </p:cNvSpPr>
          <p:nvPr>
            <p:ph type="body" sz="quarter" idx="140" hasCustomPrompt="1"/>
          </p:nvPr>
        </p:nvSpPr>
        <p:spPr>
          <a:xfrm>
            <a:off x="5601740" y="5392315"/>
            <a:ext cx="975820" cy="584775"/>
          </a:xfrm>
          <a:prstGeom prst="rect">
            <a:avLst/>
          </a:prstGeom>
          <a:noFill/>
          <a:ln w="12700">
            <a:noFill/>
            <a:prstDash val="solid"/>
          </a:ln>
        </p:spPr>
        <p:txBody>
          <a:bodyPr vert="horz" wrap="square" lIns="91440" tIns="45720" rIns="91440" bIns="45720" anchor="t">
            <a:spAutoFit/>
          </a:bodyPr>
          <a:lstStyle>
            <a:lvl1pPr algn="ctr">
              <a:lnSpc>
                <a:spcPct val="100000"/>
              </a:lnSpc>
              <a:defRPr sz="3200" b="0" i="0" u="none" strike="noStrike" spc="0">
                <a:gradFill rotWithShape="1">
                  <a:gsLst>
                    <a:gs pos="50000">
                      <a:srgbClr val="87A1A1">
                        <a:alpha val="100000"/>
                      </a:srgbClr>
                    </a:gs>
                    <a:gs pos="50000">
                      <a:srgbClr val="B4100A">
                        <a:alpha val="100000"/>
                      </a:srgbClr>
                    </a:gs>
                  </a:gsLst>
                  <a:lin ang="0"/>
                </a:gradFill>
                <a:latin typeface="Times New Roman" panose="02020603050405020304"/>
              </a:defRPr>
            </a:lvl1pPr>
          </a:lstStyle>
          <a:p>
            <a:pPr marL="0" indent="0" algn="ctr">
              <a:lnSpc>
                <a:spcPct val="100000"/>
              </a:lnSpc>
            </a:pPr>
            <a:r>
              <a:rPr lang="en-US" sz="3200" b="0" i="0" u="none" strike="noStrike">
                <a:gradFill rotWithShape="1">
                  <a:gsLst>
                    <a:gs pos="50000">
                      <a:srgbClr val="87A1A1">
                        <a:alpha val="100000"/>
                      </a:srgbClr>
                    </a:gs>
                    <a:gs pos="50000">
                      <a:srgbClr val="B4100A">
                        <a:alpha val="100000"/>
                      </a:srgbClr>
                    </a:gs>
                  </a:gsLst>
                  <a:lin ang="0"/>
                </a:gradFill>
                <a:latin typeface="Times New Roman" panose="02020603050405020304"/>
                <a:ea typeface="Times New Roman" panose="02020603050405020304"/>
                <a:cs typeface="Times New Roman" panose="02020603050405020304"/>
                <a:sym typeface="Times New Roman" panose="02020603050405020304"/>
              </a:rPr>
              <a:t>02</a:t>
            </a:r>
          </a:p>
        </p:txBody>
      </p:sp>
      <p:sp>
        <p:nvSpPr>
          <p:cNvPr id="17" name="AutoShape 17"/>
          <p:cNvSpPr>
            <a:spLocks noGrp="1"/>
          </p:cNvSpPr>
          <p:nvPr>
            <p:ph type="body" sz="quarter" idx="141" hasCustomPrompt="1"/>
          </p:nvPr>
        </p:nvSpPr>
        <p:spPr>
          <a:xfrm>
            <a:off x="9338990" y="5392315"/>
            <a:ext cx="975820" cy="584775"/>
          </a:xfrm>
          <a:prstGeom prst="rect">
            <a:avLst/>
          </a:prstGeom>
          <a:noFill/>
          <a:ln w="12700">
            <a:noFill/>
            <a:prstDash val="solid"/>
          </a:ln>
        </p:spPr>
        <p:txBody>
          <a:bodyPr vert="horz" wrap="square" lIns="91440" tIns="45720" rIns="91440" bIns="45720" anchor="t">
            <a:spAutoFit/>
          </a:bodyPr>
          <a:lstStyle>
            <a:lvl1pPr algn="ctr">
              <a:lnSpc>
                <a:spcPct val="100000"/>
              </a:lnSpc>
              <a:defRPr sz="3200" b="0" i="0" u="none" strike="noStrike" spc="0">
                <a:gradFill rotWithShape="1">
                  <a:gsLst>
                    <a:gs pos="50000">
                      <a:srgbClr val="87A1A1">
                        <a:alpha val="100000"/>
                      </a:srgbClr>
                    </a:gs>
                    <a:gs pos="50000">
                      <a:srgbClr val="B4100A">
                        <a:alpha val="100000"/>
                      </a:srgbClr>
                    </a:gs>
                  </a:gsLst>
                  <a:lin ang="0"/>
                </a:gradFill>
                <a:latin typeface="Times New Roman" panose="02020603050405020304"/>
              </a:defRPr>
            </a:lvl1pPr>
          </a:lstStyle>
          <a:p>
            <a:pPr marL="0" indent="0" algn="ctr">
              <a:lnSpc>
                <a:spcPct val="100000"/>
              </a:lnSpc>
            </a:pPr>
            <a:r>
              <a:rPr lang="en-US" sz="3200" b="0" i="0" u="none" strike="noStrike">
                <a:gradFill rotWithShape="1">
                  <a:gsLst>
                    <a:gs pos="50000">
                      <a:srgbClr val="87A1A1">
                        <a:alpha val="100000"/>
                      </a:srgbClr>
                    </a:gs>
                    <a:gs pos="50000">
                      <a:srgbClr val="B4100A">
                        <a:alpha val="100000"/>
                      </a:srgbClr>
                    </a:gs>
                  </a:gsLst>
                  <a:lin ang="0"/>
                </a:gradFill>
                <a:latin typeface="Times New Roman" panose="02020603050405020304"/>
                <a:ea typeface="Times New Roman" panose="02020603050405020304"/>
                <a:cs typeface="Times New Roman" panose="02020603050405020304"/>
                <a:sym typeface="Times New Roman" panose="02020603050405020304"/>
              </a:rPr>
              <a:t>03</a:t>
            </a:r>
          </a:p>
        </p:txBody>
      </p:sp>
      <p:sp>
        <p:nvSpPr>
          <p:cNvPr id="18" name="Freeform 18"/>
          <p:cNvSpPr>
            <a:spLocks noGrp="1"/>
          </p:cNvSpPr>
          <p:nvPr>
            <p:ph type="body" sz="quarter" idx="142" hasCustomPrompt="1"/>
          </p:nvPr>
        </p:nvSpPr>
        <p:spPr>
          <a:xfrm>
            <a:off x="1434401" y="2819324"/>
            <a:ext cx="1835993" cy="25400"/>
          </a:xfrm>
          <a:custGeom>
            <a:avLst/>
            <a:gdLst/>
            <a:ahLst/>
            <a:cxnLst/>
            <a:rect l="l" t="t" r="r" b="b"/>
            <a:pathLst>
              <a:path w="1835993" h="25400">
                <a:moveTo>
                  <a:pt x="0" y="0"/>
                </a:moveTo>
                <a:lnTo>
                  <a:pt x="917995" y="0"/>
                </a:lnTo>
                <a:lnTo>
                  <a:pt x="1835993" y="0"/>
                </a:lnTo>
                <a:lnTo>
                  <a:pt x="1835993" y="25400"/>
                </a:lnTo>
                <a:lnTo>
                  <a:pt x="917995" y="25400"/>
                </a:lnTo>
                <a:lnTo>
                  <a:pt x="0" y="25400"/>
                </a:lnTo>
                <a:close/>
              </a:path>
            </a:pathLst>
          </a:custGeom>
          <a:gradFill rotWithShape="1">
            <a:gsLst>
              <a:gs pos="50000">
                <a:srgbClr val="87A1A1">
                  <a:alpha val="100000"/>
                </a:srgbClr>
              </a:gs>
              <a:gs pos="50000">
                <a:srgbClr val="B4100A">
                  <a:alpha val="100000"/>
                </a:srgbClr>
              </a:gs>
            </a:gsLst>
            <a:lin ang="0"/>
          </a:gradFill>
          <a:ln w="12700">
            <a:noFill/>
            <a:prstDash val="solid"/>
          </a:ln>
        </p:spPr>
        <p:txBody>
          <a:bodyPr wrap="square" lIns="91440" tIns="45720" rIns="91440" bIns="45720" anchor="t">
            <a:noAutofit/>
          </a:bodyPr>
          <a:lstStyle>
            <a:lvl1pPr algn="l">
              <a:lnSpc>
                <a:spcPct val="92000"/>
              </a:lnSpc>
              <a:defRPr sz="28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28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19" name="Freeform 19"/>
          <p:cNvSpPr>
            <a:spLocks noGrp="1"/>
          </p:cNvSpPr>
          <p:nvPr>
            <p:ph type="body" sz="quarter" idx="143" hasCustomPrompt="1"/>
          </p:nvPr>
        </p:nvSpPr>
        <p:spPr>
          <a:xfrm>
            <a:off x="5171651" y="2819324"/>
            <a:ext cx="1836000" cy="25400"/>
          </a:xfrm>
          <a:custGeom>
            <a:avLst/>
            <a:gdLst/>
            <a:ahLst/>
            <a:cxnLst/>
            <a:rect l="l" t="t" r="r" b="b"/>
            <a:pathLst>
              <a:path w="1836000" h="25400">
                <a:moveTo>
                  <a:pt x="0" y="0"/>
                </a:moveTo>
                <a:lnTo>
                  <a:pt x="917999" y="0"/>
                </a:lnTo>
                <a:lnTo>
                  <a:pt x="1836000" y="0"/>
                </a:lnTo>
                <a:lnTo>
                  <a:pt x="1836000" y="25400"/>
                </a:lnTo>
                <a:lnTo>
                  <a:pt x="917999" y="25400"/>
                </a:lnTo>
                <a:lnTo>
                  <a:pt x="0" y="25400"/>
                </a:lnTo>
                <a:close/>
              </a:path>
            </a:pathLst>
          </a:custGeom>
          <a:gradFill rotWithShape="1">
            <a:gsLst>
              <a:gs pos="50000">
                <a:srgbClr val="87A1A1">
                  <a:alpha val="100000"/>
                </a:srgbClr>
              </a:gs>
              <a:gs pos="50000">
                <a:srgbClr val="B4100A">
                  <a:alpha val="100000"/>
                </a:srgbClr>
              </a:gs>
            </a:gsLst>
            <a:lin ang="0"/>
          </a:gradFill>
          <a:ln w="12700">
            <a:noFill/>
            <a:prstDash val="solid"/>
          </a:ln>
        </p:spPr>
        <p:txBody>
          <a:bodyPr wrap="square" lIns="91440" tIns="45720" rIns="91440" bIns="45720" anchor="t">
            <a:noAutofit/>
          </a:bodyPr>
          <a:lstStyle>
            <a:lvl1pPr algn="l">
              <a:lnSpc>
                <a:spcPct val="92000"/>
              </a:lnSpc>
              <a:defRPr sz="28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28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20" name="Freeform 20"/>
          <p:cNvSpPr>
            <a:spLocks noGrp="1"/>
          </p:cNvSpPr>
          <p:nvPr>
            <p:ph type="body" sz="quarter" idx="144" hasCustomPrompt="1"/>
          </p:nvPr>
        </p:nvSpPr>
        <p:spPr>
          <a:xfrm>
            <a:off x="8908903" y="2819324"/>
            <a:ext cx="1835996" cy="25400"/>
          </a:xfrm>
          <a:custGeom>
            <a:avLst/>
            <a:gdLst/>
            <a:ahLst/>
            <a:cxnLst/>
            <a:rect l="l" t="t" r="r" b="b"/>
            <a:pathLst>
              <a:path w="1835996" h="25400">
                <a:moveTo>
                  <a:pt x="0" y="0"/>
                </a:moveTo>
                <a:lnTo>
                  <a:pt x="917997" y="0"/>
                </a:lnTo>
                <a:lnTo>
                  <a:pt x="1835996" y="0"/>
                </a:lnTo>
                <a:lnTo>
                  <a:pt x="1835996" y="25400"/>
                </a:lnTo>
                <a:lnTo>
                  <a:pt x="917997" y="25400"/>
                </a:lnTo>
                <a:lnTo>
                  <a:pt x="0" y="25400"/>
                </a:lnTo>
                <a:close/>
              </a:path>
            </a:pathLst>
          </a:custGeom>
          <a:gradFill rotWithShape="1">
            <a:gsLst>
              <a:gs pos="50000">
                <a:srgbClr val="87A1A1">
                  <a:alpha val="100000"/>
                </a:srgbClr>
              </a:gs>
              <a:gs pos="50000">
                <a:srgbClr val="B4100A">
                  <a:alpha val="100000"/>
                </a:srgbClr>
              </a:gs>
            </a:gsLst>
            <a:lin ang="0"/>
          </a:gradFill>
          <a:ln w="12700">
            <a:noFill/>
            <a:prstDash val="solid"/>
          </a:ln>
        </p:spPr>
        <p:txBody>
          <a:bodyPr wrap="square" lIns="91440" tIns="45720" rIns="91440" bIns="45720" anchor="t">
            <a:noAutofit/>
          </a:bodyPr>
          <a:lstStyle>
            <a:lvl1pPr algn="l">
              <a:lnSpc>
                <a:spcPct val="92000"/>
              </a:lnSpc>
              <a:defRPr sz="28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28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三段内容2">
    <p:spTree>
      <p:nvGrpSpPr>
        <p:cNvPr id="1" name=""/>
        <p:cNvGrpSpPr/>
        <p:nvPr/>
      </p:nvGrpSpPr>
      <p:grpSpPr>
        <a:xfrm>
          <a:off x="0" y="0"/>
          <a:ext cx="0" cy="0"/>
          <a:chOff x="0" y="0"/>
          <a:chExt cx="0" cy="0"/>
        </a:xfrm>
      </p:grpSpPr>
      <p:sp>
        <p:nvSpPr>
          <p:cNvPr id="2" name="AutoShape 2"/>
          <p:cNvSpPr>
            <a:spLocks noGrp="1"/>
          </p:cNvSpPr>
          <p:nvPr>
            <p:ph type="body" sz="quarter" idx="145" hasCustomPrompt="1"/>
          </p:nvPr>
        </p:nvSpPr>
        <p:spPr>
          <a:xfrm>
            <a:off x="673102" y="4809551"/>
            <a:ext cx="3320953" cy="960422"/>
          </a:xfrm>
          <a:prstGeom prst="rect">
            <a:avLst/>
          </a:prstGeom>
          <a:noFill/>
          <a:ln w="12700">
            <a:noFill/>
            <a:prstDash val="solid"/>
          </a:ln>
        </p:spPr>
        <p:txBody>
          <a:bodyPr vert="horz" wrap="square" lIns="0" tIns="45720" rIns="0" bIns="45720" anchor="t">
            <a:noAutofit/>
          </a:bodyPr>
          <a:lstStyle>
            <a:lvl1pPr algn="l">
              <a:lnSpc>
                <a:spcPct val="117000"/>
              </a:lnSpc>
              <a:defRPr sz="1800" b="0" i="0" u="none" strike="noStrike" spc="0">
                <a:solidFill>
                  <a:srgbClr val="000000">
                    <a:alpha val="100000"/>
                  </a:srgbClr>
                </a:solidFill>
                <a:latin typeface="微软雅黑" panose="020B0503020204020204" charset="-122"/>
              </a:defRPr>
            </a:lvl1pPr>
          </a:lstStyle>
          <a:p>
            <a:pPr marL="0" indent="0" algn="l">
              <a:lnSpc>
                <a:spcPct val="117000"/>
              </a:lnSpc>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这里可以写一些详细内容，这里可以写一些详细的内容，这里可以写一些详细内容</a:t>
            </a:r>
          </a:p>
        </p:txBody>
      </p:sp>
      <p:sp>
        <p:nvSpPr>
          <p:cNvPr id="3" name="AutoShape 3"/>
          <p:cNvSpPr>
            <a:spLocks noGrp="1"/>
          </p:cNvSpPr>
          <p:nvPr>
            <p:ph type="body" sz="quarter" idx="146" hasCustomPrompt="1"/>
          </p:nvPr>
        </p:nvSpPr>
        <p:spPr>
          <a:xfrm>
            <a:off x="4490190" y="4809551"/>
            <a:ext cx="3320953" cy="960422"/>
          </a:xfrm>
          <a:prstGeom prst="rect">
            <a:avLst/>
          </a:prstGeom>
          <a:noFill/>
          <a:ln w="12700">
            <a:noFill/>
            <a:prstDash val="solid"/>
          </a:ln>
        </p:spPr>
        <p:txBody>
          <a:bodyPr vert="horz" wrap="square" lIns="0" tIns="45720" rIns="0" bIns="45720" anchor="t">
            <a:noAutofit/>
          </a:bodyPr>
          <a:lstStyle>
            <a:lvl1pPr algn="l">
              <a:lnSpc>
                <a:spcPct val="117000"/>
              </a:lnSpc>
              <a:defRPr sz="1800" b="0" i="0" u="none" strike="noStrike" spc="0">
                <a:solidFill>
                  <a:srgbClr val="000000">
                    <a:alpha val="100000"/>
                  </a:srgbClr>
                </a:solidFill>
                <a:latin typeface="微软雅黑" panose="020B0503020204020204" charset="-122"/>
              </a:defRPr>
            </a:lvl1pPr>
          </a:lstStyle>
          <a:p>
            <a:pPr marL="0" indent="0" algn="l">
              <a:lnSpc>
                <a:spcPct val="117000"/>
              </a:lnSpc>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这里可以写一些详细内容，这里可以写一些详细的内容，这里可以写一些详细内容</a:t>
            </a:r>
          </a:p>
        </p:txBody>
      </p:sp>
      <p:sp>
        <p:nvSpPr>
          <p:cNvPr id="4" name="AutoShape 4"/>
          <p:cNvSpPr>
            <a:spLocks noGrp="1"/>
          </p:cNvSpPr>
          <p:nvPr>
            <p:ph type="body" sz="quarter" idx="147" hasCustomPrompt="1"/>
          </p:nvPr>
        </p:nvSpPr>
        <p:spPr>
          <a:xfrm>
            <a:off x="8307278" y="4809551"/>
            <a:ext cx="3320953" cy="960422"/>
          </a:xfrm>
          <a:prstGeom prst="rect">
            <a:avLst/>
          </a:prstGeom>
          <a:noFill/>
          <a:ln w="12700">
            <a:noFill/>
            <a:prstDash val="solid"/>
          </a:ln>
        </p:spPr>
        <p:txBody>
          <a:bodyPr vert="horz" wrap="square" lIns="0" tIns="45720" rIns="0" bIns="45720" anchor="t">
            <a:noAutofit/>
          </a:bodyPr>
          <a:lstStyle>
            <a:lvl1pPr algn="l">
              <a:lnSpc>
                <a:spcPct val="117000"/>
              </a:lnSpc>
              <a:defRPr sz="1800" b="0" i="0" u="none" strike="noStrike" spc="0">
                <a:solidFill>
                  <a:srgbClr val="000000">
                    <a:alpha val="100000"/>
                  </a:srgbClr>
                </a:solidFill>
                <a:latin typeface="微软雅黑" panose="020B0503020204020204" charset="-122"/>
              </a:defRPr>
            </a:lvl1pPr>
          </a:lstStyle>
          <a:p>
            <a:pPr marL="0" indent="0" algn="l">
              <a:lnSpc>
                <a:spcPct val="117000"/>
              </a:lnSpc>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这里可以写一些详细内容，这里可以写一些详细的内容，这里可以写一些详细内容</a:t>
            </a:r>
          </a:p>
        </p:txBody>
      </p:sp>
      <p:sp>
        <p:nvSpPr>
          <p:cNvPr id="5" name="AutoShape 5"/>
          <p:cNvSpPr>
            <a:spLocks noGrp="1"/>
          </p:cNvSpPr>
          <p:nvPr>
            <p:ph type="body" sz="quarter" idx="148" hasCustomPrompt="1"/>
          </p:nvPr>
        </p:nvSpPr>
        <p:spPr>
          <a:xfrm>
            <a:off x="988342" y="434779"/>
            <a:ext cx="8168358" cy="584775"/>
          </a:xfrm>
          <a:prstGeom prst="rect">
            <a:avLst/>
          </a:prstGeom>
          <a:noFill/>
          <a:ln w="12700">
            <a:noFill/>
            <a:prstDash val="solid"/>
          </a:ln>
        </p:spPr>
        <p:txBody>
          <a:bodyPr vert="horz" wrap="square" lIns="91440" tIns="45720" rIns="91440" bIns="45720" anchor="t">
            <a:spAutoFit/>
          </a:bodyPr>
          <a:lstStyle>
            <a:lvl1pPr algn="l">
              <a:lnSpc>
                <a:spcPct val="100000"/>
              </a:lnSpc>
              <a:defRPr sz="3200" b="1" i="0" u="none" strike="noStrike" spc="300">
                <a:solidFill>
                  <a:srgbClr val="B4100A">
                    <a:alpha val="100000"/>
                  </a:srgbClr>
                </a:solidFill>
                <a:latin typeface="微软雅黑" panose="020B0503020204020204" charset="-122"/>
              </a:defRPr>
            </a:lvl1pPr>
          </a:lstStyle>
          <a:p>
            <a:pPr marL="0" indent="0" algn="l">
              <a:lnSpc>
                <a:spcPct val="100000"/>
              </a:lnSpc>
            </a:pPr>
            <a:r>
              <a:rPr lang="en-US" sz="3200" b="1" i="0" u="none" strike="noStrike" spc="300">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这是一页三段图配文字页</a:t>
            </a:r>
          </a:p>
        </p:txBody>
      </p:sp>
      <p:sp>
        <p:nvSpPr>
          <p:cNvPr id="6" name="AutoShape 6"/>
          <p:cNvSpPr>
            <a:spLocks noGrp="1"/>
          </p:cNvSpPr>
          <p:nvPr>
            <p:ph type="body" sz="quarter" idx="149" hasCustomPrompt="1"/>
          </p:nvPr>
        </p:nvSpPr>
        <p:spPr>
          <a:xfrm>
            <a:off x="1063930" y="4135171"/>
            <a:ext cx="2539300" cy="572914"/>
          </a:xfrm>
          <a:prstGeom prst="rect">
            <a:avLst/>
          </a:prstGeom>
          <a:noFill/>
          <a:ln w="12700">
            <a:noFill/>
            <a:prstDash val="solid"/>
          </a:ln>
        </p:spPr>
        <p:txBody>
          <a:bodyPr vert="horz" wrap="square" lIns="0" tIns="45720" rIns="0" bIns="45720" anchor="t">
            <a:spAutoFit/>
          </a:bodyPr>
          <a:lstStyle>
            <a:lvl1pPr algn="ctr">
              <a:lnSpc>
                <a:spcPct val="117000"/>
              </a:lnSpc>
              <a:defRPr sz="2800" b="0" i="0" u="none" strike="noStrike" spc="0">
                <a:solidFill>
                  <a:srgbClr val="B4100A">
                    <a:alpha val="100000"/>
                  </a:srgbClr>
                </a:solidFill>
                <a:latin typeface="微软雅黑" panose="020B0503020204020204" charset="-122"/>
              </a:defRPr>
            </a:lvl1pPr>
          </a:lstStyle>
          <a:p>
            <a:pPr marL="0" indent="0" algn="ctr">
              <a:lnSpc>
                <a:spcPct val="117000"/>
              </a:lnSpc>
            </a:pPr>
            <a:r>
              <a:rPr lang="en-US" sz="28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输入您的标题</a:t>
            </a:r>
          </a:p>
        </p:txBody>
      </p:sp>
      <p:sp>
        <p:nvSpPr>
          <p:cNvPr id="7" name="AutoShape 7"/>
          <p:cNvSpPr>
            <a:spLocks noGrp="1"/>
          </p:cNvSpPr>
          <p:nvPr>
            <p:ph type="body" sz="quarter" idx="150" hasCustomPrompt="1"/>
          </p:nvPr>
        </p:nvSpPr>
        <p:spPr>
          <a:xfrm>
            <a:off x="4880073" y="4135171"/>
            <a:ext cx="2539300" cy="572914"/>
          </a:xfrm>
          <a:prstGeom prst="rect">
            <a:avLst/>
          </a:prstGeom>
          <a:noFill/>
          <a:ln w="12700">
            <a:noFill/>
            <a:prstDash val="solid"/>
          </a:ln>
        </p:spPr>
        <p:txBody>
          <a:bodyPr vert="horz" wrap="square" lIns="0" tIns="45720" rIns="0" bIns="45720" anchor="t">
            <a:spAutoFit/>
          </a:bodyPr>
          <a:lstStyle>
            <a:lvl1pPr algn="ctr">
              <a:lnSpc>
                <a:spcPct val="117000"/>
              </a:lnSpc>
              <a:defRPr sz="2800" b="0" i="0" u="none" strike="noStrike" spc="0">
                <a:solidFill>
                  <a:srgbClr val="B4100A">
                    <a:alpha val="100000"/>
                  </a:srgbClr>
                </a:solidFill>
                <a:latin typeface="微软雅黑" panose="020B0503020204020204" charset="-122"/>
              </a:defRPr>
            </a:lvl1pPr>
          </a:lstStyle>
          <a:p>
            <a:pPr marL="0" indent="0" algn="ctr">
              <a:lnSpc>
                <a:spcPct val="117000"/>
              </a:lnSpc>
            </a:pPr>
            <a:r>
              <a:rPr lang="en-US" sz="28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输入您的标题</a:t>
            </a:r>
          </a:p>
        </p:txBody>
      </p:sp>
      <p:sp>
        <p:nvSpPr>
          <p:cNvPr id="8" name="AutoShape 8"/>
          <p:cNvSpPr>
            <a:spLocks noGrp="1"/>
          </p:cNvSpPr>
          <p:nvPr>
            <p:ph type="body" sz="quarter" idx="151" hasCustomPrompt="1"/>
          </p:nvPr>
        </p:nvSpPr>
        <p:spPr>
          <a:xfrm>
            <a:off x="8696215" y="4135171"/>
            <a:ext cx="2539300" cy="572914"/>
          </a:xfrm>
          <a:prstGeom prst="rect">
            <a:avLst/>
          </a:prstGeom>
          <a:noFill/>
          <a:ln w="12700">
            <a:noFill/>
            <a:prstDash val="solid"/>
          </a:ln>
        </p:spPr>
        <p:txBody>
          <a:bodyPr vert="horz" wrap="square" lIns="0" tIns="45720" rIns="0" bIns="45720" anchor="t">
            <a:spAutoFit/>
          </a:bodyPr>
          <a:lstStyle>
            <a:lvl1pPr algn="ctr">
              <a:lnSpc>
                <a:spcPct val="117000"/>
              </a:lnSpc>
              <a:defRPr sz="2800" b="0" i="0" u="none" strike="noStrike" spc="0">
                <a:solidFill>
                  <a:srgbClr val="B4100A">
                    <a:alpha val="100000"/>
                  </a:srgbClr>
                </a:solidFill>
                <a:latin typeface="微软雅黑" panose="020B0503020204020204" charset="-122"/>
              </a:defRPr>
            </a:lvl1pPr>
          </a:lstStyle>
          <a:p>
            <a:pPr marL="0" indent="0" algn="ctr">
              <a:lnSpc>
                <a:spcPct val="117000"/>
              </a:lnSpc>
            </a:pPr>
            <a:r>
              <a:rPr lang="en-US" sz="28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输入您的标题</a:t>
            </a:r>
          </a:p>
        </p:txBody>
      </p:sp>
      <p:sp>
        <p:nvSpPr>
          <p:cNvPr id="9" name="AutoShape 9"/>
          <p:cNvSpPr>
            <a:spLocks noGrp="1"/>
          </p:cNvSpPr>
          <p:nvPr>
            <p:ph type="pic" sz="quarter" idx="152"/>
          </p:nvPr>
        </p:nvSpPr>
        <p:spPr>
          <a:xfrm>
            <a:off x="0" y="1535390"/>
            <a:ext cx="4187456" cy="2118680"/>
          </a:xfrm>
          <a:prstGeom prst="rect">
            <a:avLst/>
          </a:prstGeom>
          <a:noFill/>
          <a:ln w="25400">
            <a:solidFill>
              <a:srgbClr val="D9D9D9">
                <a:alpha val="100000"/>
              </a:srgbClr>
            </a:solidFill>
            <a:prstDash val="solid"/>
          </a:ln>
        </p:spPr>
        <p:txBody>
          <a:bodyPr lIns="63500" tIns="63500" rIns="63500" bIns="63500" anchor="ctr"/>
          <a:lstStyle>
            <a:lvl1pPr algn="ctr">
              <a:defRPr sz="1600" b="0" i="0" u="none" strike="noStrike" spc="0">
                <a:solidFill>
                  <a:srgbClr val="1F2329">
                    <a:alpha val="100000"/>
                  </a:srgbClr>
                </a:solidFill>
                <a:latin typeface="Noto Sans SC" panose="020B0200000000000000" charset="-122"/>
              </a:defRPr>
            </a:lvl1pPr>
          </a:lstStyle>
          <a:p>
            <a:pPr algn="ctr"/>
            <a:endParaRPr/>
          </a:p>
        </p:txBody>
      </p:sp>
      <p:sp>
        <p:nvSpPr>
          <p:cNvPr id="10" name="AutoShape 10"/>
          <p:cNvSpPr>
            <a:spLocks noGrp="1"/>
          </p:cNvSpPr>
          <p:nvPr>
            <p:ph type="pic" sz="quarter" idx="153"/>
          </p:nvPr>
        </p:nvSpPr>
        <p:spPr>
          <a:xfrm>
            <a:off x="4187457" y="1535390"/>
            <a:ext cx="3811312" cy="2118680"/>
          </a:xfrm>
          <a:prstGeom prst="rect">
            <a:avLst/>
          </a:prstGeom>
          <a:noFill/>
          <a:ln w="25400">
            <a:solidFill>
              <a:srgbClr val="D9D9D9">
                <a:alpha val="100000"/>
              </a:srgbClr>
            </a:solidFill>
            <a:prstDash val="solid"/>
          </a:ln>
        </p:spPr>
        <p:txBody>
          <a:bodyPr lIns="63500" tIns="63500" rIns="63500" bIns="63500" anchor="ctr"/>
          <a:lstStyle>
            <a:lvl1pPr algn="ctr">
              <a:defRPr sz="1600" b="0" i="0" u="none" strike="noStrike" spc="0">
                <a:solidFill>
                  <a:srgbClr val="1F2329">
                    <a:alpha val="100000"/>
                  </a:srgbClr>
                </a:solidFill>
                <a:latin typeface="Noto Sans SC" panose="020B0200000000000000" charset="-122"/>
              </a:defRPr>
            </a:lvl1pPr>
          </a:lstStyle>
          <a:p>
            <a:pPr algn="ctr"/>
            <a:endParaRPr/>
          </a:p>
        </p:txBody>
      </p:sp>
      <p:sp>
        <p:nvSpPr>
          <p:cNvPr id="11" name="AutoShape 11"/>
          <p:cNvSpPr>
            <a:spLocks noGrp="1"/>
          </p:cNvSpPr>
          <p:nvPr>
            <p:ph type="pic" sz="quarter" idx="154"/>
          </p:nvPr>
        </p:nvSpPr>
        <p:spPr>
          <a:xfrm>
            <a:off x="8004545" y="1535390"/>
            <a:ext cx="4193230" cy="2118680"/>
          </a:xfrm>
          <a:prstGeom prst="rect">
            <a:avLst/>
          </a:prstGeom>
          <a:noFill/>
          <a:ln w="25400">
            <a:solidFill>
              <a:srgbClr val="D9D9D9">
                <a:alpha val="100000"/>
              </a:srgbClr>
            </a:solidFill>
            <a:prstDash val="solid"/>
          </a:ln>
        </p:spPr>
        <p:txBody>
          <a:bodyPr lIns="63500" tIns="63500" rIns="63500" bIns="63500" anchor="ctr"/>
          <a:lstStyle>
            <a:lvl1pPr algn="ctr">
              <a:defRPr sz="1600" b="0" i="0" u="none" strike="noStrike" spc="0">
                <a:solidFill>
                  <a:srgbClr val="1F2329">
                    <a:alpha val="100000"/>
                  </a:srgbClr>
                </a:solidFill>
                <a:latin typeface="Noto Sans SC" panose="020B0200000000000000" charset="-122"/>
              </a:defRPr>
            </a:lvl1pPr>
          </a:lstStyle>
          <a:p>
            <a:pPr algn="ctr"/>
            <a:endParaRPr/>
          </a:p>
        </p:txBody>
      </p:sp>
      <p:sp>
        <p:nvSpPr>
          <p:cNvPr id="12" name="AutoShape 12"/>
          <p:cNvSpPr/>
          <p:nvPr/>
        </p:nvSpPr>
        <p:spPr>
          <a:xfrm>
            <a:off x="0" y="3669310"/>
            <a:ext cx="12191999" cy="72000"/>
          </a:xfrm>
          <a:prstGeom prst="rect">
            <a:avLst/>
          </a:prstGeom>
          <a:solidFill>
            <a:srgbClr val="B4100A">
              <a:alpha val="100000"/>
            </a:srgbClr>
          </a:solidFill>
          <a:ln w="12700" cap="flat" cmpd="sng">
            <a:no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13" name="AutoShape 13"/>
          <p:cNvSpPr/>
          <p:nvPr/>
        </p:nvSpPr>
        <p:spPr>
          <a:xfrm>
            <a:off x="0" y="1460270"/>
            <a:ext cx="12191999" cy="72000"/>
          </a:xfrm>
          <a:prstGeom prst="rect">
            <a:avLst/>
          </a:prstGeom>
          <a:solidFill>
            <a:srgbClr val="B4100A">
              <a:alpha val="100000"/>
            </a:srgbClr>
          </a:solidFill>
          <a:ln w="12700" cap="flat" cmpd="sng">
            <a:no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14" name="Freeform 14"/>
          <p:cNvSpPr>
            <a:spLocks noGrp="1"/>
          </p:cNvSpPr>
          <p:nvPr>
            <p:ph type="body" sz="quarter" idx="155" hasCustomPrompt="1"/>
          </p:nvPr>
        </p:nvSpPr>
        <p:spPr>
          <a:xfrm>
            <a:off x="2045580" y="3409513"/>
            <a:ext cx="576000" cy="576000"/>
          </a:xfrm>
          <a:custGeom>
            <a:avLst/>
            <a:gdLst/>
            <a:ahLst/>
            <a:cxnLst/>
            <a:rect l="l" t="t" r="r" b="b"/>
            <a:pathLst>
              <a:path w="576000" h="576000">
                <a:moveTo>
                  <a:pt x="288000" y="0"/>
                </a:moveTo>
                <a:cubicBezTo>
                  <a:pt x="447058" y="0"/>
                  <a:pt x="576000" y="128942"/>
                  <a:pt x="576000" y="288000"/>
                </a:cubicBezTo>
                <a:cubicBezTo>
                  <a:pt x="576000" y="447058"/>
                  <a:pt x="447058" y="576000"/>
                  <a:pt x="288000" y="576000"/>
                </a:cubicBezTo>
                <a:cubicBezTo>
                  <a:pt x="128942" y="576000"/>
                  <a:pt x="0" y="447058"/>
                  <a:pt x="0" y="288000"/>
                </a:cubicBezTo>
                <a:cubicBezTo>
                  <a:pt x="0" y="128942"/>
                  <a:pt x="128942" y="0"/>
                  <a:pt x="288000" y="0"/>
                </a:cubicBezTo>
                <a:close/>
              </a:path>
            </a:pathLst>
          </a:custGeom>
          <a:solidFill>
            <a:srgbClr val="B4100A">
              <a:alpha val="100000"/>
            </a:srgbClr>
          </a:solidFill>
          <a:ln w="12700">
            <a:noFill/>
            <a:prstDash val="solid"/>
          </a:ln>
          <a:effectLst>
            <a:outerShdw blurRad="63500" sx="102000" sy="102000" algn="ctr" rotWithShape="0">
              <a:srgbClr val="000000">
                <a:alpha val="40000"/>
              </a:srgbClr>
            </a:outerShdw>
          </a:effectLst>
        </p:spPr>
        <p:txBody>
          <a:bodyPr wrap="square" lIns="0" tIns="0" rIns="0" bIns="0" anchor="ctr" anchorCtr="1">
            <a:noAutofit/>
          </a:bodyPr>
          <a:lstStyle>
            <a:lvl1pPr algn="l">
              <a:lnSpc>
                <a:spcPct val="92000"/>
              </a:lnSpc>
              <a:defRPr sz="2000" b="0" i="0" u="none" strike="noStrike" spc="0">
                <a:solidFill>
                  <a:srgbClr val="FFFFFF">
                    <a:alpha val="100000"/>
                  </a:srgbClr>
                </a:solidFill>
                <a:latin typeface="Times New Roman" panose="02020603050405020304"/>
              </a:defRPr>
            </a:lvl1pPr>
          </a:lstStyle>
          <a:p>
            <a:pPr marL="0" indent="0" algn="l">
              <a:lnSpc>
                <a:spcPct val="92000"/>
              </a:lnSpc>
              <a:spcBef>
                <a:spcPts val="1000"/>
              </a:spcBef>
            </a:pPr>
            <a:r>
              <a:rPr lang="en-US" sz="2000" b="0" i="0" u="none" strike="noStrike">
                <a:solidFill>
                  <a:srgbClr val="FFFFFF"/>
                </a:solidFill>
                <a:latin typeface="Times New Roman" panose="02020603050405020304"/>
                <a:ea typeface="Times New Roman" panose="02020603050405020304"/>
                <a:cs typeface="Times New Roman" panose="02020603050405020304"/>
                <a:sym typeface="Times New Roman" panose="02020603050405020304"/>
              </a:rPr>
              <a:t>01</a:t>
            </a:r>
          </a:p>
        </p:txBody>
      </p:sp>
      <p:sp>
        <p:nvSpPr>
          <p:cNvPr id="15" name="Freeform 15"/>
          <p:cNvSpPr>
            <a:spLocks noGrp="1"/>
          </p:cNvSpPr>
          <p:nvPr>
            <p:ph type="body" sz="quarter" idx="156" hasCustomPrompt="1"/>
          </p:nvPr>
        </p:nvSpPr>
        <p:spPr>
          <a:xfrm>
            <a:off x="5861723" y="3409513"/>
            <a:ext cx="576000" cy="576000"/>
          </a:xfrm>
          <a:custGeom>
            <a:avLst/>
            <a:gdLst/>
            <a:ahLst/>
            <a:cxnLst/>
            <a:rect l="l" t="t" r="r" b="b"/>
            <a:pathLst>
              <a:path w="576000" h="576000">
                <a:moveTo>
                  <a:pt x="288000" y="0"/>
                </a:moveTo>
                <a:cubicBezTo>
                  <a:pt x="447058" y="0"/>
                  <a:pt x="576000" y="128942"/>
                  <a:pt x="576000" y="288000"/>
                </a:cubicBezTo>
                <a:cubicBezTo>
                  <a:pt x="576000" y="447058"/>
                  <a:pt x="447058" y="576000"/>
                  <a:pt x="288000" y="576000"/>
                </a:cubicBezTo>
                <a:cubicBezTo>
                  <a:pt x="128942" y="576000"/>
                  <a:pt x="0" y="447058"/>
                  <a:pt x="0" y="288000"/>
                </a:cubicBezTo>
                <a:cubicBezTo>
                  <a:pt x="0" y="128942"/>
                  <a:pt x="128942" y="0"/>
                  <a:pt x="288000" y="0"/>
                </a:cubicBezTo>
                <a:close/>
              </a:path>
            </a:pathLst>
          </a:custGeom>
          <a:solidFill>
            <a:srgbClr val="B4100A">
              <a:alpha val="100000"/>
            </a:srgbClr>
          </a:solidFill>
          <a:ln w="12700">
            <a:noFill/>
            <a:prstDash val="solid"/>
          </a:ln>
          <a:effectLst>
            <a:outerShdw blurRad="63500" sx="102000" sy="102000" algn="ctr" rotWithShape="0">
              <a:srgbClr val="000000">
                <a:alpha val="40000"/>
              </a:srgbClr>
            </a:outerShdw>
          </a:effectLst>
        </p:spPr>
        <p:txBody>
          <a:bodyPr wrap="square" lIns="91440" tIns="45720" rIns="91440" bIns="45720" anchor="ctr" anchorCtr="1">
            <a:noAutofit/>
          </a:bodyPr>
          <a:lstStyle>
            <a:lvl1pPr algn="l">
              <a:lnSpc>
                <a:spcPct val="92000"/>
              </a:lnSpc>
              <a:defRPr sz="2000" b="0" i="0" u="none" strike="noStrike" spc="0">
                <a:solidFill>
                  <a:srgbClr val="FFFFFF">
                    <a:alpha val="100000"/>
                  </a:srgbClr>
                </a:solidFill>
                <a:latin typeface="Times New Roman" panose="02020603050405020304"/>
              </a:defRPr>
            </a:lvl1pPr>
          </a:lstStyle>
          <a:p>
            <a:pPr marL="0" indent="0" algn="l">
              <a:lnSpc>
                <a:spcPct val="92000"/>
              </a:lnSpc>
              <a:spcBef>
                <a:spcPts val="1000"/>
              </a:spcBef>
            </a:pPr>
            <a:r>
              <a:rPr lang="en-US" sz="2000" b="0" i="0" u="none" strike="noStrike">
                <a:solidFill>
                  <a:srgbClr val="FFFFFF"/>
                </a:solidFill>
                <a:latin typeface="Times New Roman" panose="02020603050405020304"/>
                <a:ea typeface="Times New Roman" panose="02020603050405020304"/>
                <a:cs typeface="Times New Roman" panose="02020603050405020304"/>
                <a:sym typeface="Times New Roman" panose="02020603050405020304"/>
              </a:rPr>
              <a:t>02</a:t>
            </a:r>
          </a:p>
        </p:txBody>
      </p:sp>
      <p:sp>
        <p:nvSpPr>
          <p:cNvPr id="16" name="Freeform 16"/>
          <p:cNvSpPr>
            <a:spLocks noGrp="1"/>
          </p:cNvSpPr>
          <p:nvPr>
            <p:ph type="body" sz="quarter" idx="157" hasCustomPrompt="1"/>
          </p:nvPr>
        </p:nvSpPr>
        <p:spPr>
          <a:xfrm>
            <a:off x="9677865" y="3409513"/>
            <a:ext cx="576000" cy="576000"/>
          </a:xfrm>
          <a:custGeom>
            <a:avLst/>
            <a:gdLst/>
            <a:ahLst/>
            <a:cxnLst/>
            <a:rect l="l" t="t" r="r" b="b"/>
            <a:pathLst>
              <a:path w="576000" h="576000">
                <a:moveTo>
                  <a:pt x="288000" y="0"/>
                </a:moveTo>
                <a:cubicBezTo>
                  <a:pt x="447058" y="0"/>
                  <a:pt x="576000" y="128942"/>
                  <a:pt x="576000" y="288000"/>
                </a:cubicBezTo>
                <a:cubicBezTo>
                  <a:pt x="576000" y="447058"/>
                  <a:pt x="447058" y="576000"/>
                  <a:pt x="288000" y="576000"/>
                </a:cubicBezTo>
                <a:cubicBezTo>
                  <a:pt x="128942" y="576000"/>
                  <a:pt x="0" y="447058"/>
                  <a:pt x="0" y="288000"/>
                </a:cubicBezTo>
                <a:cubicBezTo>
                  <a:pt x="0" y="128942"/>
                  <a:pt x="128942" y="0"/>
                  <a:pt x="288000" y="0"/>
                </a:cubicBezTo>
                <a:close/>
              </a:path>
            </a:pathLst>
          </a:custGeom>
          <a:solidFill>
            <a:srgbClr val="B4100A">
              <a:alpha val="100000"/>
            </a:srgbClr>
          </a:solidFill>
          <a:ln w="12700">
            <a:noFill/>
            <a:prstDash val="solid"/>
          </a:ln>
          <a:effectLst>
            <a:outerShdw blurRad="63500" sx="102000" sy="102000" algn="ctr" rotWithShape="0">
              <a:srgbClr val="000000">
                <a:alpha val="40000"/>
              </a:srgbClr>
            </a:outerShdw>
          </a:effectLst>
        </p:spPr>
        <p:txBody>
          <a:bodyPr wrap="square" lIns="0" tIns="0" rIns="0" bIns="0" anchor="ctr" anchorCtr="1">
            <a:noAutofit/>
          </a:bodyPr>
          <a:lstStyle>
            <a:lvl1pPr algn="l">
              <a:lnSpc>
                <a:spcPct val="92000"/>
              </a:lnSpc>
              <a:defRPr sz="2000" b="0" i="0" u="none" strike="noStrike" spc="0">
                <a:solidFill>
                  <a:srgbClr val="FFFFFF">
                    <a:alpha val="100000"/>
                  </a:srgbClr>
                </a:solidFill>
                <a:latin typeface="Times New Roman" panose="02020603050405020304"/>
              </a:defRPr>
            </a:lvl1pPr>
          </a:lstStyle>
          <a:p>
            <a:pPr marL="0" indent="0" algn="l">
              <a:lnSpc>
                <a:spcPct val="92000"/>
              </a:lnSpc>
              <a:spcBef>
                <a:spcPts val="1000"/>
              </a:spcBef>
            </a:pPr>
            <a:r>
              <a:rPr lang="en-US" sz="2000" b="0" i="0" u="none" strike="noStrike">
                <a:solidFill>
                  <a:srgbClr val="FFFFFF"/>
                </a:solidFill>
                <a:latin typeface="Times New Roman" panose="02020603050405020304"/>
                <a:ea typeface="Times New Roman" panose="02020603050405020304"/>
                <a:cs typeface="Times New Roman" panose="02020603050405020304"/>
                <a:sym typeface="Times New Roman" panose="02020603050405020304"/>
              </a:rPr>
              <a:t>03</a:t>
            </a:r>
          </a:p>
        </p:txBody>
      </p:sp>
      <p:grpSp>
        <p:nvGrpSpPr>
          <p:cNvPr id="17" name="Group 17"/>
          <p:cNvGrpSpPr/>
          <p:nvPr/>
        </p:nvGrpSpPr>
        <p:grpSpPr>
          <a:xfrm>
            <a:off x="4187456" y="4135171"/>
            <a:ext cx="3817089" cy="1839602"/>
            <a:chOff x="4187456" y="4135171"/>
            <a:chExt cx="3817089" cy="1839602"/>
          </a:xfrm>
        </p:grpSpPr>
        <p:cxnSp>
          <p:nvCxnSpPr>
            <p:cNvPr id="18" name="Connector 18"/>
            <p:cNvCxnSpPr/>
            <p:nvPr/>
          </p:nvCxnSpPr>
          <p:spPr>
            <a:xfrm>
              <a:off x="4187456" y="4135171"/>
              <a:ext cx="0" cy="1839602"/>
            </a:xfrm>
            <a:prstGeom prst="line">
              <a:avLst/>
            </a:prstGeom>
            <a:noFill/>
            <a:ln w="12700" cap="flat">
              <a:solidFill>
                <a:srgbClr val="BFBFBF">
                  <a:alpha val="100000"/>
                </a:srgbClr>
              </a:solidFill>
              <a:prstDash val="solid"/>
              <a:headEnd type="none" w="med" len="med"/>
              <a:tailEnd type="none" w="med" len="med"/>
            </a:ln>
          </p:spPr>
        </p:cxnSp>
        <p:cxnSp>
          <p:nvCxnSpPr>
            <p:cNvPr id="19" name="Connector 19"/>
            <p:cNvCxnSpPr/>
            <p:nvPr/>
          </p:nvCxnSpPr>
          <p:spPr>
            <a:xfrm>
              <a:off x="8004545" y="4135171"/>
              <a:ext cx="0" cy="1839602"/>
            </a:xfrm>
            <a:prstGeom prst="line">
              <a:avLst/>
            </a:prstGeom>
            <a:noFill/>
            <a:ln w="12700" cap="flat">
              <a:solidFill>
                <a:srgbClr val="BFBFBF">
                  <a:alpha val="100000"/>
                </a:srgbClr>
              </a:solidFill>
              <a:prstDash val="solid"/>
              <a:headEnd type="none" w="med" len="med"/>
              <a:tailEnd type="none" w="med" len="med"/>
            </a:ln>
          </p:spPr>
        </p:cxnSp>
      </p:gr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三段内容3">
    <p:spTree>
      <p:nvGrpSpPr>
        <p:cNvPr id="1" name=""/>
        <p:cNvGrpSpPr/>
        <p:nvPr/>
      </p:nvGrpSpPr>
      <p:grpSpPr>
        <a:xfrm>
          <a:off x="0" y="0"/>
          <a:ext cx="0" cy="0"/>
          <a:chOff x="0" y="0"/>
          <a:chExt cx="0" cy="0"/>
        </a:xfrm>
      </p:grpSpPr>
      <p:sp>
        <p:nvSpPr>
          <p:cNvPr id="2" name="AutoShape 2"/>
          <p:cNvSpPr>
            <a:spLocks noGrp="1"/>
          </p:cNvSpPr>
          <p:nvPr>
            <p:ph type="body" sz="quarter" idx="158" hasCustomPrompt="1"/>
          </p:nvPr>
        </p:nvSpPr>
        <p:spPr>
          <a:xfrm>
            <a:off x="673102" y="4809551"/>
            <a:ext cx="3320953" cy="960422"/>
          </a:xfrm>
          <a:prstGeom prst="rect">
            <a:avLst/>
          </a:prstGeom>
          <a:noFill/>
          <a:ln w="12700">
            <a:noFill/>
            <a:prstDash val="solid"/>
          </a:ln>
        </p:spPr>
        <p:txBody>
          <a:bodyPr vert="horz" wrap="square" lIns="0" tIns="45720" rIns="0" bIns="45720" anchor="t">
            <a:noAutofit/>
          </a:bodyPr>
          <a:lstStyle>
            <a:lvl1pPr algn="l">
              <a:lnSpc>
                <a:spcPct val="117000"/>
              </a:lnSpc>
              <a:defRPr sz="1800" b="0" i="0" u="none" strike="noStrike" spc="0">
                <a:solidFill>
                  <a:srgbClr val="000000">
                    <a:alpha val="100000"/>
                  </a:srgbClr>
                </a:solidFill>
                <a:latin typeface="微软雅黑" panose="020B0503020204020204" charset="-122"/>
              </a:defRPr>
            </a:lvl1pPr>
          </a:lstStyle>
          <a:p>
            <a:pPr marL="0" indent="0" algn="l">
              <a:lnSpc>
                <a:spcPct val="117000"/>
              </a:lnSpc>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这里可以写一些详细内容，这里可以写一些详细的内容，这里可以写一些详细内容</a:t>
            </a:r>
          </a:p>
        </p:txBody>
      </p:sp>
      <p:sp>
        <p:nvSpPr>
          <p:cNvPr id="3" name="AutoShape 3"/>
          <p:cNvSpPr>
            <a:spLocks noGrp="1"/>
          </p:cNvSpPr>
          <p:nvPr>
            <p:ph type="body" sz="quarter" idx="159" hasCustomPrompt="1"/>
          </p:nvPr>
        </p:nvSpPr>
        <p:spPr>
          <a:xfrm>
            <a:off x="4490190" y="4809551"/>
            <a:ext cx="3320953" cy="960422"/>
          </a:xfrm>
          <a:prstGeom prst="rect">
            <a:avLst/>
          </a:prstGeom>
          <a:noFill/>
          <a:ln w="12700">
            <a:noFill/>
            <a:prstDash val="solid"/>
          </a:ln>
        </p:spPr>
        <p:txBody>
          <a:bodyPr vert="horz" wrap="square" lIns="0" tIns="45720" rIns="0" bIns="45720" anchor="t">
            <a:noAutofit/>
          </a:bodyPr>
          <a:lstStyle>
            <a:lvl1pPr algn="l">
              <a:lnSpc>
                <a:spcPct val="117000"/>
              </a:lnSpc>
              <a:defRPr sz="1800" b="0" i="0" u="none" strike="noStrike" spc="0">
                <a:solidFill>
                  <a:srgbClr val="000000">
                    <a:alpha val="100000"/>
                  </a:srgbClr>
                </a:solidFill>
                <a:latin typeface="微软雅黑" panose="020B0503020204020204" charset="-122"/>
              </a:defRPr>
            </a:lvl1pPr>
          </a:lstStyle>
          <a:p>
            <a:pPr marL="0" indent="0" algn="l">
              <a:lnSpc>
                <a:spcPct val="117000"/>
              </a:lnSpc>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这里可以写一些详细内容，这里可以写一些详细的内容，这里可以写一些详细内容</a:t>
            </a:r>
          </a:p>
        </p:txBody>
      </p:sp>
      <p:sp>
        <p:nvSpPr>
          <p:cNvPr id="4" name="AutoShape 4"/>
          <p:cNvSpPr>
            <a:spLocks noGrp="1"/>
          </p:cNvSpPr>
          <p:nvPr>
            <p:ph type="body" sz="quarter" idx="160" hasCustomPrompt="1"/>
          </p:nvPr>
        </p:nvSpPr>
        <p:spPr>
          <a:xfrm>
            <a:off x="8307278" y="4809551"/>
            <a:ext cx="3320953" cy="960422"/>
          </a:xfrm>
          <a:prstGeom prst="rect">
            <a:avLst/>
          </a:prstGeom>
          <a:noFill/>
          <a:ln w="12700">
            <a:noFill/>
            <a:prstDash val="solid"/>
          </a:ln>
        </p:spPr>
        <p:txBody>
          <a:bodyPr vert="horz" wrap="square" lIns="0" tIns="45720" rIns="0" bIns="45720" anchor="t">
            <a:noAutofit/>
          </a:bodyPr>
          <a:lstStyle>
            <a:lvl1pPr algn="l">
              <a:lnSpc>
                <a:spcPct val="117000"/>
              </a:lnSpc>
              <a:defRPr sz="1800" b="0" i="0" u="none" strike="noStrike" spc="0">
                <a:solidFill>
                  <a:srgbClr val="000000">
                    <a:alpha val="100000"/>
                  </a:srgbClr>
                </a:solidFill>
                <a:latin typeface="微软雅黑" panose="020B0503020204020204" charset="-122"/>
              </a:defRPr>
            </a:lvl1pPr>
          </a:lstStyle>
          <a:p>
            <a:pPr marL="0" indent="0" algn="l">
              <a:lnSpc>
                <a:spcPct val="117000"/>
              </a:lnSpc>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这里可以写一些详细内容，这里可以写一些详细的内容，这里可以写一些详细内容</a:t>
            </a:r>
          </a:p>
        </p:txBody>
      </p:sp>
      <p:sp>
        <p:nvSpPr>
          <p:cNvPr id="5" name="AutoShape 5"/>
          <p:cNvSpPr>
            <a:spLocks noGrp="1"/>
          </p:cNvSpPr>
          <p:nvPr>
            <p:ph type="pic" sz="quarter" idx="161"/>
          </p:nvPr>
        </p:nvSpPr>
        <p:spPr>
          <a:xfrm>
            <a:off x="4708706" y="1606233"/>
            <a:ext cx="2882317" cy="2676207"/>
          </a:xfrm>
          <a:prstGeom prst="rect">
            <a:avLst/>
          </a:prstGeom>
          <a:noFill/>
          <a:ln w="12700">
            <a:solidFill>
              <a:srgbClr val="AFABAB">
                <a:alpha val="100000"/>
              </a:srgbClr>
            </a:solidFill>
            <a:prstDash val="solid"/>
          </a:ln>
        </p:spPr>
        <p:txBody>
          <a:bodyPr lIns="63500" tIns="63500" rIns="63500" bIns="63500" anchor="ctr"/>
          <a:lstStyle>
            <a:lvl1pPr algn="ctr">
              <a:defRPr sz="1600" b="0" i="0" u="none" strike="noStrike" spc="0">
                <a:solidFill>
                  <a:srgbClr val="1F2329">
                    <a:alpha val="100000"/>
                  </a:srgbClr>
                </a:solidFill>
                <a:latin typeface="Noto Sans SC" panose="020B0200000000000000" charset="-122"/>
              </a:defRPr>
            </a:lvl1pPr>
          </a:lstStyle>
          <a:p>
            <a:pPr algn="ctr"/>
            <a:endParaRPr/>
          </a:p>
        </p:txBody>
      </p:sp>
      <p:sp>
        <p:nvSpPr>
          <p:cNvPr id="6" name="AutoShape 6"/>
          <p:cNvSpPr>
            <a:spLocks noGrp="1"/>
          </p:cNvSpPr>
          <p:nvPr>
            <p:ph type="pic" sz="quarter" idx="162"/>
          </p:nvPr>
        </p:nvSpPr>
        <p:spPr>
          <a:xfrm>
            <a:off x="8464593" y="1606233"/>
            <a:ext cx="2882317" cy="2676207"/>
          </a:xfrm>
          <a:prstGeom prst="rect">
            <a:avLst/>
          </a:prstGeom>
          <a:noFill/>
          <a:ln w="12700">
            <a:solidFill>
              <a:srgbClr val="AFABAB">
                <a:alpha val="100000"/>
              </a:srgbClr>
            </a:solidFill>
            <a:prstDash val="solid"/>
          </a:ln>
        </p:spPr>
        <p:txBody>
          <a:bodyPr lIns="63500" tIns="63500" rIns="63500" bIns="63500" anchor="ctr"/>
          <a:lstStyle>
            <a:lvl1pPr algn="ctr">
              <a:defRPr sz="1600" b="0" i="0" u="none" strike="noStrike" spc="0">
                <a:solidFill>
                  <a:srgbClr val="1F2329">
                    <a:alpha val="100000"/>
                  </a:srgbClr>
                </a:solidFill>
                <a:latin typeface="Noto Sans SC" panose="020B0200000000000000" charset="-122"/>
              </a:defRPr>
            </a:lvl1pPr>
          </a:lstStyle>
          <a:p>
            <a:pPr algn="ctr"/>
            <a:endParaRPr/>
          </a:p>
        </p:txBody>
      </p:sp>
      <p:sp>
        <p:nvSpPr>
          <p:cNvPr id="7" name="AutoShape 7"/>
          <p:cNvSpPr>
            <a:spLocks noGrp="1"/>
          </p:cNvSpPr>
          <p:nvPr>
            <p:ph type="pic" sz="quarter" idx="163"/>
          </p:nvPr>
        </p:nvSpPr>
        <p:spPr>
          <a:xfrm>
            <a:off x="832308" y="1606233"/>
            <a:ext cx="2882317" cy="2676207"/>
          </a:xfrm>
          <a:prstGeom prst="rect">
            <a:avLst/>
          </a:prstGeom>
          <a:noFill/>
          <a:ln w="12700">
            <a:solidFill>
              <a:srgbClr val="AFABAB">
                <a:alpha val="100000"/>
              </a:srgbClr>
            </a:solidFill>
            <a:prstDash val="solid"/>
          </a:ln>
        </p:spPr>
        <p:txBody>
          <a:bodyPr lIns="63500" tIns="63500" rIns="63500" bIns="63500" anchor="ctr"/>
          <a:lstStyle>
            <a:lvl1pPr algn="ctr">
              <a:defRPr sz="1600" b="0" i="0" u="none" strike="noStrike" spc="0">
                <a:solidFill>
                  <a:srgbClr val="1F2329">
                    <a:alpha val="100000"/>
                  </a:srgbClr>
                </a:solidFill>
                <a:latin typeface="Noto Sans SC" panose="020B0200000000000000" charset="-122"/>
              </a:defRPr>
            </a:lvl1pPr>
          </a:lstStyle>
          <a:p>
            <a:pPr algn="ctr"/>
            <a:endParaRPr/>
          </a:p>
        </p:txBody>
      </p:sp>
      <p:sp>
        <p:nvSpPr>
          <p:cNvPr id="8" name="AutoShape 8"/>
          <p:cNvSpPr>
            <a:spLocks noGrp="1"/>
          </p:cNvSpPr>
          <p:nvPr>
            <p:ph type="body" sz="quarter" idx="164" hasCustomPrompt="1"/>
          </p:nvPr>
        </p:nvSpPr>
        <p:spPr>
          <a:xfrm>
            <a:off x="988342" y="434779"/>
            <a:ext cx="8168358" cy="584775"/>
          </a:xfrm>
          <a:prstGeom prst="rect">
            <a:avLst/>
          </a:prstGeom>
          <a:noFill/>
          <a:ln w="12700">
            <a:noFill/>
            <a:prstDash val="solid"/>
          </a:ln>
        </p:spPr>
        <p:txBody>
          <a:bodyPr vert="horz" wrap="square" lIns="91440" tIns="45720" rIns="91440" bIns="45720" anchor="t">
            <a:spAutoFit/>
          </a:bodyPr>
          <a:lstStyle>
            <a:lvl1pPr algn="l">
              <a:lnSpc>
                <a:spcPct val="100000"/>
              </a:lnSpc>
              <a:defRPr sz="3200" b="1" i="0" u="none" strike="noStrike" spc="300">
                <a:solidFill>
                  <a:srgbClr val="B4100A">
                    <a:alpha val="100000"/>
                  </a:srgbClr>
                </a:solidFill>
                <a:latin typeface="微软雅黑" panose="020B0503020204020204" charset="-122"/>
              </a:defRPr>
            </a:lvl1pPr>
          </a:lstStyle>
          <a:p>
            <a:pPr marL="0" indent="0" algn="l">
              <a:lnSpc>
                <a:spcPct val="100000"/>
              </a:lnSpc>
            </a:pPr>
            <a:r>
              <a:rPr lang="en-US" sz="3200" b="1" i="0" u="none" strike="noStrike" spc="300">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这是一页三段图配文字页</a:t>
            </a:r>
          </a:p>
        </p:txBody>
      </p:sp>
      <p:sp>
        <p:nvSpPr>
          <p:cNvPr id="9" name="AutoShape 9"/>
          <p:cNvSpPr>
            <a:spLocks noGrp="1"/>
          </p:cNvSpPr>
          <p:nvPr>
            <p:ph type="body" sz="quarter" idx="165" hasCustomPrompt="1"/>
          </p:nvPr>
        </p:nvSpPr>
        <p:spPr>
          <a:xfrm>
            <a:off x="1063930" y="4032009"/>
            <a:ext cx="2539300" cy="572914"/>
          </a:xfrm>
          <a:prstGeom prst="rect">
            <a:avLst/>
          </a:prstGeom>
          <a:solidFill>
            <a:srgbClr val="B4100A">
              <a:alpha val="100000"/>
            </a:srgbClr>
          </a:solidFill>
          <a:ln w="12700">
            <a:noFill/>
            <a:prstDash val="solid"/>
          </a:ln>
        </p:spPr>
        <p:txBody>
          <a:bodyPr vert="horz" wrap="square" lIns="0" tIns="45720" rIns="0" bIns="45720" anchor="t">
            <a:spAutoFit/>
          </a:bodyPr>
          <a:lstStyle>
            <a:lvl1pPr algn="ctr">
              <a:lnSpc>
                <a:spcPct val="117000"/>
              </a:lnSpc>
              <a:defRPr sz="2800" b="0" i="0" u="none" strike="noStrike" spc="0">
                <a:solidFill>
                  <a:srgbClr val="FFFFFF">
                    <a:alpha val="100000"/>
                  </a:srgbClr>
                </a:solidFill>
                <a:latin typeface="微软雅黑" panose="020B0503020204020204" charset="-122"/>
              </a:defRPr>
            </a:lvl1pPr>
          </a:lstStyle>
          <a:p>
            <a:pPr marL="0" indent="0" algn="ctr">
              <a:lnSpc>
                <a:spcPct val="117000"/>
              </a:lnSpc>
            </a:pPr>
            <a:r>
              <a:rPr lang="en-US" sz="2800" b="0" i="0" u="none" strike="noStrike">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输入您的标题</a:t>
            </a:r>
          </a:p>
        </p:txBody>
      </p:sp>
      <p:sp>
        <p:nvSpPr>
          <p:cNvPr id="10" name="AutoShape 10"/>
          <p:cNvSpPr>
            <a:spLocks noGrp="1"/>
          </p:cNvSpPr>
          <p:nvPr>
            <p:ph type="body" sz="quarter" idx="166" hasCustomPrompt="1"/>
          </p:nvPr>
        </p:nvSpPr>
        <p:spPr>
          <a:xfrm>
            <a:off x="4880073" y="4032009"/>
            <a:ext cx="2539300" cy="572914"/>
          </a:xfrm>
          <a:prstGeom prst="rect">
            <a:avLst/>
          </a:prstGeom>
          <a:solidFill>
            <a:srgbClr val="B4100A">
              <a:alpha val="100000"/>
            </a:srgbClr>
          </a:solidFill>
          <a:ln w="12700">
            <a:noFill/>
            <a:prstDash val="solid"/>
          </a:ln>
        </p:spPr>
        <p:txBody>
          <a:bodyPr vert="horz" wrap="square" lIns="0" tIns="45720" rIns="0" bIns="45720" anchor="t">
            <a:spAutoFit/>
          </a:bodyPr>
          <a:lstStyle>
            <a:lvl1pPr algn="ctr">
              <a:lnSpc>
                <a:spcPct val="117000"/>
              </a:lnSpc>
              <a:defRPr sz="2800" b="0" i="0" u="none" strike="noStrike" spc="0">
                <a:solidFill>
                  <a:srgbClr val="FFFFFF">
                    <a:alpha val="100000"/>
                  </a:srgbClr>
                </a:solidFill>
                <a:latin typeface="微软雅黑" panose="020B0503020204020204" charset="-122"/>
              </a:defRPr>
            </a:lvl1pPr>
          </a:lstStyle>
          <a:p>
            <a:pPr marL="0" indent="0" algn="ctr">
              <a:lnSpc>
                <a:spcPct val="117000"/>
              </a:lnSpc>
            </a:pPr>
            <a:r>
              <a:rPr lang="en-US" sz="2800" b="0" i="0" u="none" strike="noStrike">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输入您的标题</a:t>
            </a:r>
          </a:p>
        </p:txBody>
      </p:sp>
      <p:sp>
        <p:nvSpPr>
          <p:cNvPr id="11" name="AutoShape 11"/>
          <p:cNvSpPr>
            <a:spLocks noGrp="1"/>
          </p:cNvSpPr>
          <p:nvPr>
            <p:ph type="body" sz="quarter" idx="167" hasCustomPrompt="1"/>
          </p:nvPr>
        </p:nvSpPr>
        <p:spPr>
          <a:xfrm>
            <a:off x="8696215" y="4032009"/>
            <a:ext cx="2539300" cy="572914"/>
          </a:xfrm>
          <a:prstGeom prst="rect">
            <a:avLst/>
          </a:prstGeom>
          <a:solidFill>
            <a:srgbClr val="B4100A">
              <a:alpha val="100000"/>
            </a:srgbClr>
          </a:solidFill>
          <a:ln w="12700">
            <a:noFill/>
            <a:prstDash val="solid"/>
          </a:ln>
        </p:spPr>
        <p:txBody>
          <a:bodyPr vert="horz" wrap="square" lIns="0" tIns="45720" rIns="0" bIns="45720" anchor="t">
            <a:spAutoFit/>
          </a:bodyPr>
          <a:lstStyle>
            <a:lvl1pPr algn="ctr">
              <a:lnSpc>
                <a:spcPct val="117000"/>
              </a:lnSpc>
              <a:defRPr sz="2800" b="0" i="0" u="none" strike="noStrike" spc="0">
                <a:solidFill>
                  <a:srgbClr val="FFFFFF">
                    <a:alpha val="100000"/>
                  </a:srgbClr>
                </a:solidFill>
                <a:latin typeface="微软雅黑" panose="020B0503020204020204" charset="-122"/>
              </a:defRPr>
            </a:lvl1pPr>
          </a:lstStyle>
          <a:p>
            <a:pPr marL="0" indent="0" algn="ctr">
              <a:lnSpc>
                <a:spcPct val="117000"/>
              </a:lnSpc>
            </a:pPr>
            <a:r>
              <a:rPr lang="en-US" sz="2800" b="0" i="0" u="none" strike="noStrike">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输入您的标题</a:t>
            </a:r>
          </a:p>
        </p:txBody>
      </p:sp>
      <p:cxnSp>
        <p:nvCxnSpPr>
          <p:cNvPr id="12" name="Connector 12"/>
          <p:cNvCxnSpPr/>
          <p:nvPr/>
        </p:nvCxnSpPr>
        <p:spPr>
          <a:xfrm>
            <a:off x="4244975" y="1519238"/>
            <a:ext cx="0" cy="4248000"/>
          </a:xfrm>
          <a:prstGeom prst="line">
            <a:avLst/>
          </a:prstGeom>
          <a:noFill/>
          <a:ln w="12700" cap="flat">
            <a:solidFill>
              <a:srgbClr val="D9D9D9">
                <a:alpha val="100000"/>
              </a:srgbClr>
            </a:solidFill>
            <a:prstDash val="solid"/>
            <a:headEnd type="none" w="med" len="med"/>
            <a:tailEnd type="none" w="med" len="med"/>
          </a:ln>
        </p:spPr>
      </p:cxnSp>
      <p:cxnSp>
        <p:nvCxnSpPr>
          <p:cNvPr id="13" name="Connector 13"/>
          <p:cNvCxnSpPr/>
          <p:nvPr/>
        </p:nvCxnSpPr>
        <p:spPr>
          <a:xfrm>
            <a:off x="8059738" y="1519238"/>
            <a:ext cx="0" cy="4248000"/>
          </a:xfrm>
          <a:prstGeom prst="line">
            <a:avLst/>
          </a:prstGeom>
          <a:noFill/>
          <a:ln w="12700" cap="flat">
            <a:solidFill>
              <a:srgbClr val="D9D9D9">
                <a:alpha val="100000"/>
              </a:srgbClr>
            </a:solidFill>
            <a:prstDash val="solid"/>
            <a:headEnd type="none" w="med" len="med"/>
            <a:tailEnd type="none" w="med" len="med"/>
          </a:ln>
        </p:spPr>
      </p:cxn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三段内容4">
    <p:spTree>
      <p:nvGrpSpPr>
        <p:cNvPr id="1" name=""/>
        <p:cNvGrpSpPr/>
        <p:nvPr/>
      </p:nvGrpSpPr>
      <p:grpSpPr>
        <a:xfrm>
          <a:off x="0" y="0"/>
          <a:ext cx="0" cy="0"/>
          <a:chOff x="0" y="0"/>
          <a:chExt cx="0" cy="0"/>
        </a:xfrm>
      </p:grpSpPr>
      <p:cxnSp>
        <p:nvCxnSpPr>
          <p:cNvPr id="2" name="Connector 2"/>
          <p:cNvCxnSpPr/>
          <p:nvPr/>
        </p:nvCxnSpPr>
        <p:spPr>
          <a:xfrm>
            <a:off x="4244975" y="1519238"/>
            <a:ext cx="0" cy="4248000"/>
          </a:xfrm>
          <a:prstGeom prst="line">
            <a:avLst/>
          </a:prstGeom>
          <a:noFill/>
          <a:ln w="12700" cap="flat">
            <a:solidFill>
              <a:srgbClr val="D9D9D9">
                <a:alpha val="100000"/>
              </a:srgbClr>
            </a:solidFill>
            <a:prstDash val="solid"/>
            <a:headEnd type="none" w="med" len="med"/>
            <a:tailEnd type="none" w="med" len="med"/>
          </a:ln>
        </p:spPr>
      </p:cxnSp>
      <p:cxnSp>
        <p:nvCxnSpPr>
          <p:cNvPr id="3" name="Connector 3"/>
          <p:cNvCxnSpPr/>
          <p:nvPr/>
        </p:nvCxnSpPr>
        <p:spPr>
          <a:xfrm>
            <a:off x="8059738" y="1519238"/>
            <a:ext cx="0" cy="4248000"/>
          </a:xfrm>
          <a:prstGeom prst="line">
            <a:avLst/>
          </a:prstGeom>
          <a:noFill/>
          <a:ln w="12700" cap="flat">
            <a:solidFill>
              <a:srgbClr val="D9D9D9">
                <a:alpha val="100000"/>
              </a:srgbClr>
            </a:solidFill>
            <a:prstDash val="solid"/>
            <a:headEnd type="none" w="med" len="med"/>
            <a:tailEnd type="none" w="med" len="med"/>
          </a:ln>
        </p:spPr>
      </p:cxnSp>
      <p:grpSp>
        <p:nvGrpSpPr>
          <p:cNvPr id="4" name="Group 4"/>
          <p:cNvGrpSpPr/>
          <p:nvPr/>
        </p:nvGrpSpPr>
        <p:grpSpPr>
          <a:xfrm>
            <a:off x="8979305" y="3105645"/>
            <a:ext cx="1719702" cy="517834"/>
            <a:chOff x="8979305" y="3105645"/>
            <a:chExt cx="1719702" cy="517834"/>
          </a:xfrm>
        </p:grpSpPr>
        <p:sp>
          <p:nvSpPr>
            <p:cNvPr id="5" name="Freeform 5"/>
            <p:cNvSpPr/>
            <p:nvPr/>
          </p:nvSpPr>
          <p:spPr>
            <a:xfrm rot="10800000">
              <a:off x="9912020" y="3139984"/>
              <a:ext cx="786987" cy="189428"/>
            </a:xfrm>
            <a:custGeom>
              <a:avLst/>
              <a:gdLst/>
              <a:ahLst/>
              <a:cxnLst/>
              <a:rect l="l" t="t" r="r" b="b"/>
              <a:pathLst>
                <a:path w="786987" h="189428">
                  <a:moveTo>
                    <a:pt x="486583" y="183727"/>
                  </a:moveTo>
                  <a:cubicBezTo>
                    <a:pt x="365078" y="189428"/>
                    <a:pt x="231421" y="183215"/>
                    <a:pt x="79539" y="160960"/>
                  </a:cubicBezTo>
                  <a:lnTo>
                    <a:pt x="0" y="147571"/>
                  </a:lnTo>
                  <a:lnTo>
                    <a:pt x="55947" y="72756"/>
                  </a:lnTo>
                  <a:lnTo>
                    <a:pt x="122869" y="0"/>
                  </a:lnTo>
                  <a:cubicBezTo>
                    <a:pt x="343982" y="37429"/>
                    <a:pt x="546045" y="90099"/>
                    <a:pt x="757632" y="135150"/>
                  </a:cubicBezTo>
                  <a:lnTo>
                    <a:pt x="786987" y="140617"/>
                  </a:lnTo>
                  <a:lnTo>
                    <a:pt x="742031" y="152538"/>
                  </a:lnTo>
                  <a:cubicBezTo>
                    <a:pt x="662007" y="168474"/>
                    <a:pt x="577712" y="179451"/>
                    <a:pt x="486583" y="183727"/>
                  </a:cubicBezTo>
                  <a:close/>
                </a:path>
              </a:pathLst>
            </a:custGeom>
            <a:solidFill>
              <a:srgbClr val="F2F2F2">
                <a:alpha val="100000"/>
              </a:srgbClr>
            </a:solidFill>
            <a:ln w="12700" cap="flat">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6" name="Freeform 6"/>
            <p:cNvSpPr/>
            <p:nvPr/>
          </p:nvSpPr>
          <p:spPr>
            <a:xfrm flipV="1">
              <a:off x="8979305" y="3105645"/>
              <a:ext cx="1597428" cy="517834"/>
            </a:xfrm>
            <a:custGeom>
              <a:avLst/>
              <a:gdLst/>
              <a:ahLst/>
              <a:cxnLst/>
              <a:rect l="l" t="t" r="r" b="b"/>
              <a:pathLst>
                <a:path w="1597428" h="517834">
                  <a:moveTo>
                    <a:pt x="330239" y="516176"/>
                  </a:moveTo>
                  <a:cubicBezTo>
                    <a:pt x="816262" y="502926"/>
                    <a:pt x="1107876" y="378910"/>
                    <a:pt x="1593898" y="297703"/>
                  </a:cubicBezTo>
                  <a:lnTo>
                    <a:pt x="1597428" y="297186"/>
                  </a:lnTo>
                  <a:lnTo>
                    <a:pt x="1525918" y="232194"/>
                  </a:lnTo>
                  <a:cubicBezTo>
                    <a:pt x="1350150" y="87137"/>
                    <a:pt x="1124811" y="0"/>
                    <a:pt x="879121" y="0"/>
                  </a:cubicBezTo>
                  <a:cubicBezTo>
                    <a:pt x="528135" y="0"/>
                    <a:pt x="218684" y="177832"/>
                    <a:pt x="35952" y="448309"/>
                  </a:cubicBezTo>
                  <a:lnTo>
                    <a:pt x="0" y="507488"/>
                  </a:lnTo>
                  <a:lnTo>
                    <a:pt x="138109" y="515654"/>
                  </a:lnTo>
                  <a:cubicBezTo>
                    <a:pt x="205696" y="517759"/>
                    <a:pt x="269486" y="517834"/>
                    <a:pt x="330239" y="516176"/>
                  </a:cubicBezTo>
                  <a:close/>
                </a:path>
              </a:pathLst>
            </a:custGeom>
            <a:solidFill>
              <a:srgbClr val="BFBFBF">
                <a:alpha val="100000"/>
              </a:srgbClr>
            </a:solidFill>
            <a:ln w="12700" cap="flat">
              <a:solidFill>
                <a:srgbClr val="BFBFBF">
                  <a:alpha val="100000"/>
                </a:srgbClr>
              </a:solid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grpSp>
      <p:grpSp>
        <p:nvGrpSpPr>
          <p:cNvPr id="7" name="Group 7"/>
          <p:cNvGrpSpPr/>
          <p:nvPr/>
        </p:nvGrpSpPr>
        <p:grpSpPr>
          <a:xfrm>
            <a:off x="5216881" y="3105645"/>
            <a:ext cx="1719702" cy="517834"/>
            <a:chOff x="5216881" y="3105645"/>
            <a:chExt cx="1719702" cy="517834"/>
          </a:xfrm>
        </p:grpSpPr>
        <p:sp>
          <p:nvSpPr>
            <p:cNvPr id="8" name="Freeform 8"/>
            <p:cNvSpPr/>
            <p:nvPr/>
          </p:nvSpPr>
          <p:spPr>
            <a:xfrm rot="10800000">
              <a:off x="6149596" y="3139984"/>
              <a:ext cx="786987" cy="189428"/>
            </a:xfrm>
            <a:custGeom>
              <a:avLst/>
              <a:gdLst/>
              <a:ahLst/>
              <a:cxnLst/>
              <a:rect l="l" t="t" r="r" b="b"/>
              <a:pathLst>
                <a:path w="786987" h="189428">
                  <a:moveTo>
                    <a:pt x="486583" y="183727"/>
                  </a:moveTo>
                  <a:cubicBezTo>
                    <a:pt x="365078" y="189428"/>
                    <a:pt x="231421" y="183215"/>
                    <a:pt x="79539" y="160960"/>
                  </a:cubicBezTo>
                  <a:lnTo>
                    <a:pt x="0" y="147571"/>
                  </a:lnTo>
                  <a:lnTo>
                    <a:pt x="55947" y="72756"/>
                  </a:lnTo>
                  <a:lnTo>
                    <a:pt x="122869" y="0"/>
                  </a:lnTo>
                  <a:cubicBezTo>
                    <a:pt x="343982" y="37429"/>
                    <a:pt x="546045" y="90099"/>
                    <a:pt x="757632" y="135150"/>
                  </a:cubicBezTo>
                  <a:lnTo>
                    <a:pt x="786987" y="140617"/>
                  </a:lnTo>
                  <a:lnTo>
                    <a:pt x="742031" y="152538"/>
                  </a:lnTo>
                  <a:cubicBezTo>
                    <a:pt x="662007" y="168474"/>
                    <a:pt x="577712" y="179451"/>
                    <a:pt x="486583" y="183727"/>
                  </a:cubicBezTo>
                  <a:close/>
                </a:path>
              </a:pathLst>
            </a:custGeom>
            <a:solidFill>
              <a:srgbClr val="F2F2F2">
                <a:alpha val="100000"/>
              </a:srgbClr>
            </a:solidFill>
            <a:ln w="12700" cap="flat">
              <a:solidFill>
                <a:srgbClr val="F2F2F2">
                  <a:alpha val="100000"/>
                </a:srgbClr>
              </a:solid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9" name="Freeform 9"/>
            <p:cNvSpPr/>
            <p:nvPr/>
          </p:nvSpPr>
          <p:spPr>
            <a:xfrm flipV="1">
              <a:off x="5216881" y="3105645"/>
              <a:ext cx="1597428" cy="517834"/>
            </a:xfrm>
            <a:custGeom>
              <a:avLst/>
              <a:gdLst/>
              <a:ahLst/>
              <a:cxnLst/>
              <a:rect l="l" t="t" r="r" b="b"/>
              <a:pathLst>
                <a:path w="1597428" h="517834">
                  <a:moveTo>
                    <a:pt x="330239" y="516176"/>
                  </a:moveTo>
                  <a:cubicBezTo>
                    <a:pt x="816262" y="502926"/>
                    <a:pt x="1107876" y="378910"/>
                    <a:pt x="1593898" y="297703"/>
                  </a:cubicBezTo>
                  <a:lnTo>
                    <a:pt x="1597428" y="297186"/>
                  </a:lnTo>
                  <a:lnTo>
                    <a:pt x="1525918" y="232194"/>
                  </a:lnTo>
                  <a:cubicBezTo>
                    <a:pt x="1350150" y="87137"/>
                    <a:pt x="1124811" y="0"/>
                    <a:pt x="879121" y="0"/>
                  </a:cubicBezTo>
                  <a:cubicBezTo>
                    <a:pt x="528135" y="0"/>
                    <a:pt x="218684" y="177832"/>
                    <a:pt x="35952" y="448309"/>
                  </a:cubicBezTo>
                  <a:lnTo>
                    <a:pt x="0" y="507488"/>
                  </a:lnTo>
                  <a:lnTo>
                    <a:pt x="138109" y="515654"/>
                  </a:lnTo>
                  <a:cubicBezTo>
                    <a:pt x="205696" y="517759"/>
                    <a:pt x="269486" y="517834"/>
                    <a:pt x="330239" y="516176"/>
                  </a:cubicBezTo>
                  <a:close/>
                </a:path>
              </a:pathLst>
            </a:custGeom>
            <a:solidFill>
              <a:srgbClr val="BFBFBF">
                <a:alpha val="100000"/>
              </a:srgbClr>
            </a:solidFill>
            <a:ln w="12700" cap="flat">
              <a:solidFill>
                <a:srgbClr val="BFBFBF">
                  <a:alpha val="100000"/>
                </a:srgbClr>
              </a:solid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grpSp>
      <p:grpSp>
        <p:nvGrpSpPr>
          <p:cNvPr id="10" name="Group 10"/>
          <p:cNvGrpSpPr/>
          <p:nvPr/>
        </p:nvGrpSpPr>
        <p:grpSpPr>
          <a:xfrm>
            <a:off x="1454458" y="3105645"/>
            <a:ext cx="1719702" cy="517834"/>
            <a:chOff x="1454458" y="3105645"/>
            <a:chExt cx="1719702" cy="517834"/>
          </a:xfrm>
        </p:grpSpPr>
        <p:sp>
          <p:nvSpPr>
            <p:cNvPr id="11" name="Freeform 11"/>
            <p:cNvSpPr/>
            <p:nvPr/>
          </p:nvSpPr>
          <p:spPr>
            <a:xfrm rot="10800000">
              <a:off x="2387173" y="3139984"/>
              <a:ext cx="786987" cy="189428"/>
            </a:xfrm>
            <a:custGeom>
              <a:avLst/>
              <a:gdLst/>
              <a:ahLst/>
              <a:cxnLst/>
              <a:rect l="l" t="t" r="r" b="b"/>
              <a:pathLst>
                <a:path w="786987" h="189428">
                  <a:moveTo>
                    <a:pt x="486583" y="183727"/>
                  </a:moveTo>
                  <a:cubicBezTo>
                    <a:pt x="365078" y="189428"/>
                    <a:pt x="231421" y="183215"/>
                    <a:pt x="79539" y="160960"/>
                  </a:cubicBezTo>
                  <a:lnTo>
                    <a:pt x="0" y="147571"/>
                  </a:lnTo>
                  <a:lnTo>
                    <a:pt x="55947" y="72756"/>
                  </a:lnTo>
                  <a:lnTo>
                    <a:pt x="122869" y="0"/>
                  </a:lnTo>
                  <a:cubicBezTo>
                    <a:pt x="343982" y="37429"/>
                    <a:pt x="546045" y="90099"/>
                    <a:pt x="757632" y="135150"/>
                  </a:cubicBezTo>
                  <a:lnTo>
                    <a:pt x="786987" y="140617"/>
                  </a:lnTo>
                  <a:lnTo>
                    <a:pt x="742031" y="152538"/>
                  </a:lnTo>
                  <a:cubicBezTo>
                    <a:pt x="662007" y="168474"/>
                    <a:pt x="577712" y="179451"/>
                    <a:pt x="486583" y="183727"/>
                  </a:cubicBezTo>
                  <a:close/>
                </a:path>
              </a:pathLst>
            </a:custGeom>
            <a:solidFill>
              <a:srgbClr val="F2F2F2">
                <a:alpha val="100000"/>
              </a:srgbClr>
            </a:solidFill>
            <a:ln w="12700" cap="flat">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12" name="Freeform 12"/>
            <p:cNvSpPr/>
            <p:nvPr/>
          </p:nvSpPr>
          <p:spPr>
            <a:xfrm flipV="1">
              <a:off x="1454458" y="3105645"/>
              <a:ext cx="1597428" cy="517834"/>
            </a:xfrm>
            <a:custGeom>
              <a:avLst/>
              <a:gdLst/>
              <a:ahLst/>
              <a:cxnLst/>
              <a:rect l="l" t="t" r="r" b="b"/>
              <a:pathLst>
                <a:path w="1597428" h="517834">
                  <a:moveTo>
                    <a:pt x="330239" y="516176"/>
                  </a:moveTo>
                  <a:cubicBezTo>
                    <a:pt x="816262" y="502926"/>
                    <a:pt x="1107876" y="378910"/>
                    <a:pt x="1593898" y="297703"/>
                  </a:cubicBezTo>
                  <a:lnTo>
                    <a:pt x="1597428" y="297186"/>
                  </a:lnTo>
                  <a:lnTo>
                    <a:pt x="1525918" y="232194"/>
                  </a:lnTo>
                  <a:cubicBezTo>
                    <a:pt x="1350150" y="87137"/>
                    <a:pt x="1124811" y="0"/>
                    <a:pt x="879121" y="0"/>
                  </a:cubicBezTo>
                  <a:cubicBezTo>
                    <a:pt x="528135" y="0"/>
                    <a:pt x="218684" y="177832"/>
                    <a:pt x="35952" y="448309"/>
                  </a:cubicBezTo>
                  <a:lnTo>
                    <a:pt x="0" y="507488"/>
                  </a:lnTo>
                  <a:lnTo>
                    <a:pt x="138109" y="515654"/>
                  </a:lnTo>
                  <a:cubicBezTo>
                    <a:pt x="205696" y="517759"/>
                    <a:pt x="269486" y="517834"/>
                    <a:pt x="330239" y="516176"/>
                  </a:cubicBezTo>
                  <a:close/>
                </a:path>
              </a:pathLst>
            </a:custGeom>
            <a:solidFill>
              <a:srgbClr val="BFBFBF">
                <a:alpha val="100000"/>
              </a:srgbClr>
            </a:solidFill>
            <a:ln w="12700" cap="flat">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grpSp>
      <p:sp>
        <p:nvSpPr>
          <p:cNvPr id="13" name="Freeform 13"/>
          <p:cNvSpPr/>
          <p:nvPr/>
        </p:nvSpPr>
        <p:spPr>
          <a:xfrm rot="8100000">
            <a:off x="4979901" y="1490052"/>
            <a:ext cx="2232196" cy="2232196"/>
          </a:xfrm>
          <a:custGeom>
            <a:avLst/>
            <a:gdLst/>
            <a:ahLst/>
            <a:cxnLst/>
            <a:rect l="l" t="t" r="r" b="b"/>
            <a:pathLst>
              <a:path w="2232196" h="2232196">
                <a:moveTo>
                  <a:pt x="397095" y="1835101"/>
                </a:moveTo>
                <a:cubicBezTo>
                  <a:pt x="794189" y="2232197"/>
                  <a:pt x="1438008" y="2232197"/>
                  <a:pt x="1835103" y="1835103"/>
                </a:cubicBezTo>
                <a:cubicBezTo>
                  <a:pt x="2232197" y="1438008"/>
                  <a:pt x="2232197" y="794190"/>
                  <a:pt x="1835101" y="397095"/>
                </a:cubicBezTo>
                <a:cubicBezTo>
                  <a:pt x="1438007" y="0"/>
                  <a:pt x="794188" y="0"/>
                  <a:pt x="397094" y="397094"/>
                </a:cubicBezTo>
                <a:cubicBezTo>
                  <a:pt x="0" y="794188"/>
                  <a:pt x="0" y="1438007"/>
                  <a:pt x="397095" y="1835101"/>
                </a:cubicBezTo>
                <a:close/>
                <a:moveTo>
                  <a:pt x="331744" y="1900453"/>
                </a:moveTo>
                <a:cubicBezTo>
                  <a:pt x="131009" y="1699720"/>
                  <a:pt x="6853" y="1422409"/>
                  <a:pt x="6853" y="1116099"/>
                </a:cubicBezTo>
                <a:cubicBezTo>
                  <a:pt x="6853" y="503479"/>
                  <a:pt x="503479" y="6853"/>
                  <a:pt x="1116099" y="6853"/>
                </a:cubicBezTo>
                <a:cubicBezTo>
                  <a:pt x="1423516" y="6853"/>
                  <a:pt x="1730933" y="69185"/>
                  <a:pt x="2038348" y="193850"/>
                </a:cubicBezTo>
                <a:cubicBezTo>
                  <a:pt x="2163013" y="501267"/>
                  <a:pt x="2225345" y="808681"/>
                  <a:pt x="2225345" y="1116099"/>
                </a:cubicBezTo>
                <a:cubicBezTo>
                  <a:pt x="2225345" y="1728719"/>
                  <a:pt x="1728719" y="2225345"/>
                  <a:pt x="1116099" y="2225345"/>
                </a:cubicBezTo>
                <a:cubicBezTo>
                  <a:pt x="809789" y="2225345"/>
                  <a:pt x="532478" y="2101188"/>
                  <a:pt x="331744" y="1900453"/>
                </a:cubicBezTo>
                <a:close/>
              </a:path>
            </a:pathLst>
          </a:custGeom>
          <a:solidFill>
            <a:srgbClr val="A6A6A6">
              <a:alpha val="100000"/>
            </a:srgbClr>
          </a:solidFill>
          <a:ln w="12700" cap="flat">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14" name="Freeform 14"/>
          <p:cNvSpPr/>
          <p:nvPr/>
        </p:nvSpPr>
        <p:spPr>
          <a:xfrm rot="-9247834">
            <a:off x="6500327" y="1430873"/>
            <a:ext cx="717045" cy="722526"/>
          </a:xfrm>
          <a:custGeom>
            <a:avLst/>
            <a:gdLst/>
            <a:ahLst/>
            <a:cxnLst/>
            <a:rect l="l" t="t" r="r" b="b"/>
            <a:pathLst>
              <a:path w="717045" h="722526">
                <a:moveTo>
                  <a:pt x="474609" y="643680"/>
                </a:moveTo>
                <a:cubicBezTo>
                  <a:pt x="312012" y="722526"/>
                  <a:pt x="128226" y="679261"/>
                  <a:pt x="64113" y="547045"/>
                </a:cubicBezTo>
                <a:cubicBezTo>
                  <a:pt x="0" y="414829"/>
                  <a:pt x="79836" y="243730"/>
                  <a:pt x="242434" y="164883"/>
                </a:cubicBezTo>
                <a:lnTo>
                  <a:pt x="298204" y="143270"/>
                </a:lnTo>
                <a:lnTo>
                  <a:pt x="383957" y="0"/>
                </a:lnTo>
                <a:lnTo>
                  <a:pt x="462320" y="130924"/>
                </a:lnTo>
                <a:lnTo>
                  <a:pt x="484613" y="134054"/>
                </a:lnTo>
                <a:cubicBezTo>
                  <a:pt x="558897" y="151540"/>
                  <a:pt x="620873" y="195410"/>
                  <a:pt x="652929" y="261518"/>
                </a:cubicBezTo>
                <a:cubicBezTo>
                  <a:pt x="717044" y="393734"/>
                  <a:pt x="637207" y="564834"/>
                  <a:pt x="474609" y="643680"/>
                </a:cubicBezTo>
                <a:close/>
              </a:path>
            </a:pathLst>
          </a:custGeom>
          <a:solidFill>
            <a:srgbClr val="A6A6A6">
              <a:alpha val="100000"/>
            </a:srgbClr>
          </a:solidFill>
          <a:ln w="76200" cap="flat">
            <a:solidFill>
              <a:srgbClr val="FFFFFF">
                <a:alpha val="100000"/>
              </a:srgbClr>
            </a:solid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15" name="Freeform 15"/>
          <p:cNvSpPr/>
          <p:nvPr/>
        </p:nvSpPr>
        <p:spPr>
          <a:xfrm rot="8100000">
            <a:off x="8742324" y="1490052"/>
            <a:ext cx="2232196" cy="2232196"/>
          </a:xfrm>
          <a:custGeom>
            <a:avLst/>
            <a:gdLst/>
            <a:ahLst/>
            <a:cxnLst/>
            <a:rect l="l" t="t" r="r" b="b"/>
            <a:pathLst>
              <a:path w="2232196" h="2232196">
                <a:moveTo>
                  <a:pt x="397095" y="1835101"/>
                </a:moveTo>
                <a:cubicBezTo>
                  <a:pt x="794190" y="2232197"/>
                  <a:pt x="1438008" y="2232197"/>
                  <a:pt x="1835103" y="1835103"/>
                </a:cubicBezTo>
                <a:cubicBezTo>
                  <a:pt x="2232197" y="1438008"/>
                  <a:pt x="2232197" y="794190"/>
                  <a:pt x="1835101" y="397095"/>
                </a:cubicBezTo>
                <a:cubicBezTo>
                  <a:pt x="1438007" y="0"/>
                  <a:pt x="794188" y="0"/>
                  <a:pt x="397094" y="397094"/>
                </a:cubicBezTo>
                <a:cubicBezTo>
                  <a:pt x="0" y="794188"/>
                  <a:pt x="0" y="1438007"/>
                  <a:pt x="397095" y="1835101"/>
                </a:cubicBezTo>
                <a:close/>
                <a:moveTo>
                  <a:pt x="331744" y="1900453"/>
                </a:moveTo>
                <a:cubicBezTo>
                  <a:pt x="131009" y="1699720"/>
                  <a:pt x="6853" y="1422409"/>
                  <a:pt x="6853" y="1116099"/>
                </a:cubicBezTo>
                <a:cubicBezTo>
                  <a:pt x="6853" y="503479"/>
                  <a:pt x="503479" y="6853"/>
                  <a:pt x="1116099" y="6853"/>
                </a:cubicBezTo>
                <a:cubicBezTo>
                  <a:pt x="1423516" y="6853"/>
                  <a:pt x="1730933" y="69185"/>
                  <a:pt x="2038348" y="193850"/>
                </a:cubicBezTo>
                <a:cubicBezTo>
                  <a:pt x="2163013" y="501267"/>
                  <a:pt x="2225345" y="808681"/>
                  <a:pt x="2225345" y="1116099"/>
                </a:cubicBezTo>
                <a:cubicBezTo>
                  <a:pt x="2225345" y="1728719"/>
                  <a:pt x="1728719" y="2225345"/>
                  <a:pt x="1116099" y="2225345"/>
                </a:cubicBezTo>
                <a:cubicBezTo>
                  <a:pt x="809789" y="2225345"/>
                  <a:pt x="532478" y="2101188"/>
                  <a:pt x="331744" y="1900453"/>
                </a:cubicBezTo>
                <a:close/>
              </a:path>
            </a:pathLst>
          </a:custGeom>
          <a:solidFill>
            <a:srgbClr val="A6A6A6">
              <a:alpha val="100000"/>
            </a:srgbClr>
          </a:solidFill>
          <a:ln w="12700" cap="flat">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16" name="Freeform 16"/>
          <p:cNvSpPr/>
          <p:nvPr/>
        </p:nvSpPr>
        <p:spPr>
          <a:xfrm rot="-9247834">
            <a:off x="10262750" y="1430873"/>
            <a:ext cx="717045" cy="722526"/>
          </a:xfrm>
          <a:custGeom>
            <a:avLst/>
            <a:gdLst/>
            <a:ahLst/>
            <a:cxnLst/>
            <a:rect l="l" t="t" r="r" b="b"/>
            <a:pathLst>
              <a:path w="717045" h="722526">
                <a:moveTo>
                  <a:pt x="474609" y="643680"/>
                </a:moveTo>
                <a:cubicBezTo>
                  <a:pt x="312012" y="722526"/>
                  <a:pt x="128226" y="679261"/>
                  <a:pt x="64113" y="547045"/>
                </a:cubicBezTo>
                <a:cubicBezTo>
                  <a:pt x="0" y="414829"/>
                  <a:pt x="79836" y="243730"/>
                  <a:pt x="242434" y="164883"/>
                </a:cubicBezTo>
                <a:lnTo>
                  <a:pt x="298204" y="143270"/>
                </a:lnTo>
                <a:lnTo>
                  <a:pt x="383957" y="0"/>
                </a:lnTo>
                <a:lnTo>
                  <a:pt x="462320" y="130924"/>
                </a:lnTo>
                <a:lnTo>
                  <a:pt x="484613" y="134054"/>
                </a:lnTo>
                <a:cubicBezTo>
                  <a:pt x="558897" y="151540"/>
                  <a:pt x="620873" y="195410"/>
                  <a:pt x="652929" y="261518"/>
                </a:cubicBezTo>
                <a:cubicBezTo>
                  <a:pt x="717044" y="393734"/>
                  <a:pt x="637207" y="564834"/>
                  <a:pt x="474609" y="643680"/>
                </a:cubicBezTo>
                <a:close/>
              </a:path>
            </a:pathLst>
          </a:custGeom>
          <a:solidFill>
            <a:srgbClr val="A6A6A6">
              <a:alpha val="100000"/>
            </a:srgbClr>
          </a:solidFill>
          <a:ln w="76200" cap="flat">
            <a:solidFill>
              <a:srgbClr val="FFFFFF">
                <a:alpha val="100000"/>
              </a:srgbClr>
            </a:solid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17" name="Freeform 17"/>
          <p:cNvSpPr/>
          <p:nvPr/>
        </p:nvSpPr>
        <p:spPr>
          <a:xfrm rot="8100000">
            <a:off x="1217477" y="1490052"/>
            <a:ext cx="2232196" cy="2232196"/>
          </a:xfrm>
          <a:custGeom>
            <a:avLst/>
            <a:gdLst/>
            <a:ahLst/>
            <a:cxnLst/>
            <a:rect l="l" t="t" r="r" b="b"/>
            <a:pathLst>
              <a:path w="2232196" h="2232196">
                <a:moveTo>
                  <a:pt x="397095" y="1835101"/>
                </a:moveTo>
                <a:cubicBezTo>
                  <a:pt x="794190" y="2232197"/>
                  <a:pt x="1438008" y="2232197"/>
                  <a:pt x="1835103" y="1835103"/>
                </a:cubicBezTo>
                <a:cubicBezTo>
                  <a:pt x="2232197" y="1438008"/>
                  <a:pt x="2232197" y="794190"/>
                  <a:pt x="1835101" y="397095"/>
                </a:cubicBezTo>
                <a:cubicBezTo>
                  <a:pt x="1438007" y="0"/>
                  <a:pt x="794188" y="0"/>
                  <a:pt x="397094" y="397094"/>
                </a:cubicBezTo>
                <a:cubicBezTo>
                  <a:pt x="0" y="794188"/>
                  <a:pt x="0" y="1438007"/>
                  <a:pt x="397095" y="1835101"/>
                </a:cubicBezTo>
                <a:close/>
                <a:moveTo>
                  <a:pt x="331744" y="1900453"/>
                </a:moveTo>
                <a:cubicBezTo>
                  <a:pt x="131009" y="1699720"/>
                  <a:pt x="6853" y="1422409"/>
                  <a:pt x="6853" y="1116099"/>
                </a:cubicBezTo>
                <a:cubicBezTo>
                  <a:pt x="6853" y="503479"/>
                  <a:pt x="503479" y="6853"/>
                  <a:pt x="1116099" y="6853"/>
                </a:cubicBezTo>
                <a:cubicBezTo>
                  <a:pt x="1423516" y="6853"/>
                  <a:pt x="1730933" y="69185"/>
                  <a:pt x="2038348" y="193850"/>
                </a:cubicBezTo>
                <a:cubicBezTo>
                  <a:pt x="2163013" y="501267"/>
                  <a:pt x="2225345" y="808681"/>
                  <a:pt x="2225345" y="1116099"/>
                </a:cubicBezTo>
                <a:cubicBezTo>
                  <a:pt x="2225345" y="1728719"/>
                  <a:pt x="1728719" y="2225345"/>
                  <a:pt x="1116099" y="2225345"/>
                </a:cubicBezTo>
                <a:cubicBezTo>
                  <a:pt x="809789" y="2225345"/>
                  <a:pt x="532478" y="2101188"/>
                  <a:pt x="331744" y="1900453"/>
                </a:cubicBezTo>
                <a:close/>
              </a:path>
            </a:pathLst>
          </a:custGeom>
          <a:solidFill>
            <a:srgbClr val="A6A6A6">
              <a:alpha val="100000"/>
            </a:srgbClr>
          </a:solidFill>
          <a:ln w="12700" cap="flat">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18" name="Freeform 18"/>
          <p:cNvSpPr/>
          <p:nvPr/>
        </p:nvSpPr>
        <p:spPr>
          <a:xfrm rot="-9247834">
            <a:off x="2737903" y="1430873"/>
            <a:ext cx="717045" cy="722526"/>
          </a:xfrm>
          <a:custGeom>
            <a:avLst/>
            <a:gdLst/>
            <a:ahLst/>
            <a:cxnLst/>
            <a:rect l="l" t="t" r="r" b="b"/>
            <a:pathLst>
              <a:path w="717045" h="722526">
                <a:moveTo>
                  <a:pt x="474609" y="643680"/>
                </a:moveTo>
                <a:cubicBezTo>
                  <a:pt x="312012" y="722526"/>
                  <a:pt x="128226" y="679261"/>
                  <a:pt x="64113" y="547045"/>
                </a:cubicBezTo>
                <a:cubicBezTo>
                  <a:pt x="0" y="414829"/>
                  <a:pt x="79836" y="243730"/>
                  <a:pt x="242434" y="164883"/>
                </a:cubicBezTo>
                <a:lnTo>
                  <a:pt x="298204" y="143270"/>
                </a:lnTo>
                <a:lnTo>
                  <a:pt x="383957" y="0"/>
                </a:lnTo>
                <a:lnTo>
                  <a:pt x="462320" y="130924"/>
                </a:lnTo>
                <a:lnTo>
                  <a:pt x="484613" y="134054"/>
                </a:lnTo>
                <a:cubicBezTo>
                  <a:pt x="558897" y="151540"/>
                  <a:pt x="620873" y="195410"/>
                  <a:pt x="652929" y="261518"/>
                </a:cubicBezTo>
                <a:cubicBezTo>
                  <a:pt x="717044" y="393734"/>
                  <a:pt x="637207" y="564834"/>
                  <a:pt x="474609" y="643680"/>
                </a:cubicBezTo>
                <a:close/>
              </a:path>
            </a:pathLst>
          </a:custGeom>
          <a:solidFill>
            <a:srgbClr val="A6A6A6">
              <a:alpha val="100000"/>
            </a:srgbClr>
          </a:solidFill>
          <a:ln w="76200" cap="flat">
            <a:solidFill>
              <a:srgbClr val="FFFFFF">
                <a:alpha val="100000"/>
              </a:srgbClr>
            </a:solid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19" name="Freeform 19"/>
          <p:cNvSpPr>
            <a:spLocks noGrp="1"/>
          </p:cNvSpPr>
          <p:nvPr>
            <p:ph type="body" sz="quarter" idx="168" hasCustomPrompt="1"/>
          </p:nvPr>
        </p:nvSpPr>
        <p:spPr>
          <a:xfrm>
            <a:off x="1116034" y="1487982"/>
            <a:ext cx="2419857" cy="2422426"/>
          </a:xfrm>
          <a:custGeom>
            <a:avLst/>
            <a:gdLst/>
            <a:ahLst/>
            <a:cxnLst/>
            <a:rect l="l" t="t" r="r" b="b"/>
            <a:pathLst>
              <a:path w="2419857" h="2422426">
                <a:moveTo>
                  <a:pt x="1217543" y="8924"/>
                </a:moveTo>
                <a:cubicBezTo>
                  <a:pt x="1359484" y="8924"/>
                  <a:pt x="1501424" y="35998"/>
                  <a:pt x="1634954" y="90146"/>
                </a:cubicBezTo>
                <a:lnTo>
                  <a:pt x="1671250" y="109247"/>
                </a:lnTo>
                <a:lnTo>
                  <a:pt x="1670384" y="110947"/>
                </a:lnTo>
                <a:lnTo>
                  <a:pt x="1668186" y="115432"/>
                </a:lnTo>
                <a:lnTo>
                  <a:pt x="1666092" y="119951"/>
                </a:lnTo>
                <a:lnTo>
                  <a:pt x="1664072" y="124511"/>
                </a:lnTo>
                <a:lnTo>
                  <a:pt x="1662129" y="129109"/>
                </a:lnTo>
                <a:lnTo>
                  <a:pt x="1660274" y="133731"/>
                </a:lnTo>
                <a:lnTo>
                  <a:pt x="1658510" y="138405"/>
                </a:lnTo>
                <a:lnTo>
                  <a:pt x="1656833" y="143104"/>
                </a:lnTo>
                <a:lnTo>
                  <a:pt x="1655233" y="147841"/>
                </a:lnTo>
                <a:lnTo>
                  <a:pt x="1653735" y="152616"/>
                </a:lnTo>
                <a:lnTo>
                  <a:pt x="1652312" y="157416"/>
                </a:lnTo>
                <a:lnTo>
                  <a:pt x="1650991" y="162255"/>
                </a:lnTo>
                <a:lnTo>
                  <a:pt x="1649760" y="167119"/>
                </a:lnTo>
                <a:lnTo>
                  <a:pt x="1648616" y="172021"/>
                </a:lnTo>
                <a:lnTo>
                  <a:pt x="1647575" y="176949"/>
                </a:lnTo>
                <a:lnTo>
                  <a:pt x="1646623" y="181903"/>
                </a:lnTo>
                <a:lnTo>
                  <a:pt x="1645770" y="186880"/>
                </a:lnTo>
                <a:lnTo>
                  <a:pt x="1645008" y="191884"/>
                </a:lnTo>
                <a:lnTo>
                  <a:pt x="1644349" y="196914"/>
                </a:lnTo>
                <a:lnTo>
                  <a:pt x="1644227" y="198018"/>
                </a:lnTo>
                <a:lnTo>
                  <a:pt x="1613338" y="181252"/>
                </a:lnTo>
                <a:cubicBezTo>
                  <a:pt x="1491688" y="129798"/>
                  <a:pt x="1357939" y="101345"/>
                  <a:pt x="1217545" y="101345"/>
                </a:cubicBezTo>
                <a:cubicBezTo>
                  <a:pt x="655967" y="101345"/>
                  <a:pt x="200717" y="556594"/>
                  <a:pt x="200717" y="1118169"/>
                </a:cubicBezTo>
                <a:cubicBezTo>
                  <a:pt x="200717" y="1679745"/>
                  <a:pt x="655967" y="2134993"/>
                  <a:pt x="1217545" y="2134993"/>
                </a:cubicBezTo>
                <a:cubicBezTo>
                  <a:pt x="1779120" y="2134994"/>
                  <a:pt x="2234370" y="1679745"/>
                  <a:pt x="2234370" y="1118169"/>
                </a:cubicBezTo>
                <a:cubicBezTo>
                  <a:pt x="2234370" y="907579"/>
                  <a:pt x="2170352" y="711940"/>
                  <a:pt x="2060712" y="549653"/>
                </a:cubicBezTo>
                <a:lnTo>
                  <a:pt x="2046342" y="530440"/>
                </a:lnTo>
                <a:lnTo>
                  <a:pt x="2048437" y="530264"/>
                </a:lnTo>
                <a:lnTo>
                  <a:pt x="2054190" y="529692"/>
                </a:lnTo>
                <a:lnTo>
                  <a:pt x="2059906" y="529044"/>
                </a:lnTo>
                <a:lnTo>
                  <a:pt x="2065607" y="528333"/>
                </a:lnTo>
                <a:lnTo>
                  <a:pt x="2071272" y="527545"/>
                </a:lnTo>
                <a:lnTo>
                  <a:pt x="2076911" y="526694"/>
                </a:lnTo>
                <a:lnTo>
                  <a:pt x="2082523" y="525769"/>
                </a:lnTo>
                <a:lnTo>
                  <a:pt x="2088100" y="524764"/>
                </a:lnTo>
                <a:lnTo>
                  <a:pt x="2093650" y="523684"/>
                </a:lnTo>
                <a:lnTo>
                  <a:pt x="2099160" y="522555"/>
                </a:lnTo>
                <a:lnTo>
                  <a:pt x="2104648" y="521336"/>
                </a:lnTo>
                <a:lnTo>
                  <a:pt x="2110096" y="520052"/>
                </a:lnTo>
                <a:lnTo>
                  <a:pt x="2115519" y="518707"/>
                </a:lnTo>
                <a:lnTo>
                  <a:pt x="2120904" y="517296"/>
                </a:lnTo>
                <a:lnTo>
                  <a:pt x="2126251" y="515810"/>
                </a:lnTo>
                <a:lnTo>
                  <a:pt x="2131559" y="514262"/>
                </a:lnTo>
                <a:lnTo>
                  <a:pt x="2136843" y="512648"/>
                </a:lnTo>
                <a:lnTo>
                  <a:pt x="2142075" y="510973"/>
                </a:lnTo>
                <a:lnTo>
                  <a:pt x="2145264" y="509899"/>
                </a:lnTo>
                <a:lnTo>
                  <a:pt x="2199879" y="602322"/>
                </a:lnTo>
                <a:cubicBezTo>
                  <a:pt x="2419857" y="1020916"/>
                  <a:pt x="2353863" y="1550560"/>
                  <a:pt x="2001897" y="1902525"/>
                </a:cubicBezTo>
                <a:cubicBezTo>
                  <a:pt x="1784522" y="2119901"/>
                  <a:pt x="1523071" y="2293202"/>
                  <a:pt x="1217543" y="2422426"/>
                </a:cubicBezTo>
                <a:cubicBezTo>
                  <a:pt x="912016" y="2293202"/>
                  <a:pt x="650564" y="2119901"/>
                  <a:pt x="433188" y="1902525"/>
                </a:cubicBezTo>
                <a:cubicBezTo>
                  <a:pt x="0" y="1469337"/>
                  <a:pt x="0" y="767003"/>
                  <a:pt x="433188" y="333814"/>
                </a:cubicBezTo>
                <a:cubicBezTo>
                  <a:pt x="649782" y="117220"/>
                  <a:pt x="933662" y="8924"/>
                  <a:pt x="1217543" y="8924"/>
                </a:cubicBezTo>
                <a:close/>
                <a:moveTo>
                  <a:pt x="2007772" y="0"/>
                </a:moveTo>
                <a:lnTo>
                  <a:pt x="2012433" y="25"/>
                </a:lnTo>
                <a:lnTo>
                  <a:pt x="2017323" y="116"/>
                </a:lnTo>
                <a:lnTo>
                  <a:pt x="2022186" y="279"/>
                </a:lnTo>
                <a:lnTo>
                  <a:pt x="2027026" y="497"/>
                </a:lnTo>
                <a:lnTo>
                  <a:pt x="2031852" y="773"/>
                </a:lnTo>
                <a:lnTo>
                  <a:pt x="2036640" y="1132"/>
                </a:lnTo>
                <a:lnTo>
                  <a:pt x="2041415" y="1537"/>
                </a:lnTo>
                <a:lnTo>
                  <a:pt x="2046165" y="1994"/>
                </a:lnTo>
                <a:lnTo>
                  <a:pt x="2050889" y="2527"/>
                </a:lnTo>
                <a:lnTo>
                  <a:pt x="2055587" y="3111"/>
                </a:lnTo>
                <a:lnTo>
                  <a:pt x="2060260" y="3760"/>
                </a:lnTo>
                <a:lnTo>
                  <a:pt x="2064896" y="4470"/>
                </a:lnTo>
                <a:lnTo>
                  <a:pt x="2069519" y="5232"/>
                </a:lnTo>
                <a:lnTo>
                  <a:pt x="2074103" y="6058"/>
                </a:lnTo>
                <a:lnTo>
                  <a:pt x="2078664" y="6935"/>
                </a:lnTo>
                <a:lnTo>
                  <a:pt x="2083185" y="7875"/>
                </a:lnTo>
                <a:lnTo>
                  <a:pt x="2087680" y="8865"/>
                </a:lnTo>
                <a:lnTo>
                  <a:pt x="2092151" y="9906"/>
                </a:lnTo>
                <a:lnTo>
                  <a:pt x="2096584" y="11012"/>
                </a:lnTo>
                <a:lnTo>
                  <a:pt x="2100989" y="12167"/>
                </a:lnTo>
                <a:lnTo>
                  <a:pt x="2105359" y="13387"/>
                </a:lnTo>
                <a:lnTo>
                  <a:pt x="2109701" y="14644"/>
                </a:lnTo>
                <a:lnTo>
                  <a:pt x="2113995" y="15964"/>
                </a:lnTo>
                <a:lnTo>
                  <a:pt x="2118262" y="17335"/>
                </a:lnTo>
                <a:lnTo>
                  <a:pt x="2122504" y="18746"/>
                </a:lnTo>
                <a:lnTo>
                  <a:pt x="2126695" y="20218"/>
                </a:lnTo>
                <a:lnTo>
                  <a:pt x="2130847" y="21742"/>
                </a:lnTo>
                <a:lnTo>
                  <a:pt x="2134976" y="23318"/>
                </a:lnTo>
                <a:lnTo>
                  <a:pt x="2139051" y="24931"/>
                </a:lnTo>
                <a:lnTo>
                  <a:pt x="2143102" y="26606"/>
                </a:lnTo>
                <a:lnTo>
                  <a:pt x="2147104" y="28322"/>
                </a:lnTo>
                <a:lnTo>
                  <a:pt x="2151067" y="30088"/>
                </a:lnTo>
                <a:lnTo>
                  <a:pt x="2154991" y="31891"/>
                </a:lnTo>
                <a:lnTo>
                  <a:pt x="2158876" y="33745"/>
                </a:lnTo>
                <a:lnTo>
                  <a:pt x="2162712" y="35649"/>
                </a:lnTo>
                <a:lnTo>
                  <a:pt x="2166522" y="37592"/>
                </a:lnTo>
                <a:lnTo>
                  <a:pt x="2170269" y="39587"/>
                </a:lnTo>
                <a:lnTo>
                  <a:pt x="2173977" y="41619"/>
                </a:lnTo>
                <a:lnTo>
                  <a:pt x="2177648" y="43702"/>
                </a:lnTo>
                <a:lnTo>
                  <a:pt x="2181267" y="45822"/>
                </a:lnTo>
                <a:lnTo>
                  <a:pt x="2184847" y="47981"/>
                </a:lnTo>
                <a:lnTo>
                  <a:pt x="2188379" y="50176"/>
                </a:lnTo>
                <a:lnTo>
                  <a:pt x="2191858" y="52426"/>
                </a:lnTo>
                <a:lnTo>
                  <a:pt x="2195299" y="54712"/>
                </a:lnTo>
                <a:lnTo>
                  <a:pt x="2198678" y="57034"/>
                </a:lnTo>
                <a:lnTo>
                  <a:pt x="2202019" y="59385"/>
                </a:lnTo>
                <a:lnTo>
                  <a:pt x="2205307" y="61785"/>
                </a:lnTo>
                <a:lnTo>
                  <a:pt x="2208547" y="64225"/>
                </a:lnTo>
                <a:lnTo>
                  <a:pt x="2211734" y="66700"/>
                </a:lnTo>
                <a:lnTo>
                  <a:pt x="2214870" y="69204"/>
                </a:lnTo>
                <a:lnTo>
                  <a:pt x="2217956" y="71744"/>
                </a:lnTo>
                <a:lnTo>
                  <a:pt x="2221005" y="74320"/>
                </a:lnTo>
                <a:lnTo>
                  <a:pt x="2223976" y="76937"/>
                </a:lnTo>
                <a:lnTo>
                  <a:pt x="2226910" y="79579"/>
                </a:lnTo>
                <a:lnTo>
                  <a:pt x="2229781" y="82259"/>
                </a:lnTo>
                <a:lnTo>
                  <a:pt x="2232601" y="84964"/>
                </a:lnTo>
                <a:lnTo>
                  <a:pt x="2235369" y="87707"/>
                </a:lnTo>
                <a:lnTo>
                  <a:pt x="2238087" y="90476"/>
                </a:lnTo>
                <a:lnTo>
                  <a:pt x="2240741" y="93281"/>
                </a:lnTo>
                <a:lnTo>
                  <a:pt x="2243331" y="96114"/>
                </a:lnTo>
                <a:lnTo>
                  <a:pt x="2245884" y="98971"/>
                </a:lnTo>
                <a:lnTo>
                  <a:pt x="2248361" y="101854"/>
                </a:lnTo>
                <a:lnTo>
                  <a:pt x="2250786" y="104775"/>
                </a:lnTo>
                <a:lnTo>
                  <a:pt x="2253161" y="107707"/>
                </a:lnTo>
                <a:lnTo>
                  <a:pt x="2255472" y="110680"/>
                </a:lnTo>
                <a:lnTo>
                  <a:pt x="2257733" y="113676"/>
                </a:lnTo>
                <a:lnTo>
                  <a:pt x="2259917" y="116688"/>
                </a:lnTo>
                <a:lnTo>
                  <a:pt x="2262052" y="119736"/>
                </a:lnTo>
                <a:lnTo>
                  <a:pt x="2264133" y="122798"/>
                </a:lnTo>
                <a:lnTo>
                  <a:pt x="2266140" y="125896"/>
                </a:lnTo>
                <a:lnTo>
                  <a:pt x="2268096" y="129007"/>
                </a:lnTo>
                <a:lnTo>
                  <a:pt x="2269989" y="132143"/>
                </a:lnTo>
                <a:lnTo>
                  <a:pt x="2271818" y="135294"/>
                </a:lnTo>
                <a:lnTo>
                  <a:pt x="2273596" y="138469"/>
                </a:lnTo>
                <a:lnTo>
                  <a:pt x="2275297" y="141668"/>
                </a:lnTo>
                <a:lnTo>
                  <a:pt x="2276949" y="144896"/>
                </a:lnTo>
                <a:lnTo>
                  <a:pt x="2278524" y="148133"/>
                </a:lnTo>
                <a:lnTo>
                  <a:pt x="2280047" y="151398"/>
                </a:lnTo>
                <a:lnTo>
                  <a:pt x="2281508" y="154675"/>
                </a:lnTo>
                <a:lnTo>
                  <a:pt x="2282893" y="157963"/>
                </a:lnTo>
                <a:lnTo>
                  <a:pt x="2284225" y="161291"/>
                </a:lnTo>
                <a:lnTo>
                  <a:pt x="2285496" y="164617"/>
                </a:lnTo>
                <a:lnTo>
                  <a:pt x="2286690" y="167970"/>
                </a:lnTo>
                <a:lnTo>
                  <a:pt x="2287820" y="171348"/>
                </a:lnTo>
                <a:lnTo>
                  <a:pt x="2288898" y="174727"/>
                </a:lnTo>
                <a:lnTo>
                  <a:pt x="2289903" y="178130"/>
                </a:lnTo>
                <a:lnTo>
                  <a:pt x="2290843" y="181559"/>
                </a:lnTo>
                <a:lnTo>
                  <a:pt x="2291719" y="185001"/>
                </a:lnTo>
                <a:lnTo>
                  <a:pt x="2292519" y="188455"/>
                </a:lnTo>
                <a:lnTo>
                  <a:pt x="2293256" y="191922"/>
                </a:lnTo>
                <a:lnTo>
                  <a:pt x="2293928" y="195415"/>
                </a:lnTo>
                <a:lnTo>
                  <a:pt x="2294538" y="198921"/>
                </a:lnTo>
                <a:lnTo>
                  <a:pt x="2295071" y="202451"/>
                </a:lnTo>
                <a:lnTo>
                  <a:pt x="2295541" y="205995"/>
                </a:lnTo>
                <a:lnTo>
                  <a:pt x="2295934" y="209537"/>
                </a:lnTo>
                <a:lnTo>
                  <a:pt x="2296264" y="213119"/>
                </a:lnTo>
                <a:lnTo>
                  <a:pt x="2296518" y="216714"/>
                </a:lnTo>
                <a:lnTo>
                  <a:pt x="2296710" y="220308"/>
                </a:lnTo>
                <a:lnTo>
                  <a:pt x="2296863" y="227952"/>
                </a:lnTo>
                <a:lnTo>
                  <a:pt x="2296837" y="231217"/>
                </a:lnTo>
                <a:lnTo>
                  <a:pt x="2296734" y="234836"/>
                </a:lnTo>
                <a:lnTo>
                  <a:pt x="2296570" y="238455"/>
                </a:lnTo>
                <a:lnTo>
                  <a:pt x="2296329" y="242037"/>
                </a:lnTo>
                <a:lnTo>
                  <a:pt x="2296010" y="245619"/>
                </a:lnTo>
                <a:lnTo>
                  <a:pt x="2295629" y="249175"/>
                </a:lnTo>
                <a:lnTo>
                  <a:pt x="2295172" y="252719"/>
                </a:lnTo>
                <a:lnTo>
                  <a:pt x="2294653" y="256249"/>
                </a:lnTo>
                <a:lnTo>
                  <a:pt x="2294067" y="259766"/>
                </a:lnTo>
                <a:lnTo>
                  <a:pt x="2293408" y="263258"/>
                </a:lnTo>
                <a:lnTo>
                  <a:pt x="2292684" y="266738"/>
                </a:lnTo>
                <a:lnTo>
                  <a:pt x="2291884" y="270192"/>
                </a:lnTo>
                <a:lnTo>
                  <a:pt x="2291019" y="273647"/>
                </a:lnTo>
                <a:lnTo>
                  <a:pt x="2290106" y="277076"/>
                </a:lnTo>
                <a:lnTo>
                  <a:pt x="2289102" y="280493"/>
                </a:lnTo>
                <a:lnTo>
                  <a:pt x="2288048" y="283884"/>
                </a:lnTo>
                <a:lnTo>
                  <a:pt x="2286917" y="287263"/>
                </a:lnTo>
                <a:lnTo>
                  <a:pt x="2285736" y="290628"/>
                </a:lnTo>
                <a:lnTo>
                  <a:pt x="2284480" y="293967"/>
                </a:lnTo>
                <a:lnTo>
                  <a:pt x="2283159" y="297294"/>
                </a:lnTo>
                <a:lnTo>
                  <a:pt x="2281775" y="300596"/>
                </a:lnTo>
                <a:lnTo>
                  <a:pt x="2280326" y="303886"/>
                </a:lnTo>
                <a:lnTo>
                  <a:pt x="2278829" y="307149"/>
                </a:lnTo>
                <a:lnTo>
                  <a:pt x="2277253" y="310413"/>
                </a:lnTo>
                <a:lnTo>
                  <a:pt x="2275614" y="313639"/>
                </a:lnTo>
                <a:lnTo>
                  <a:pt x="2273912" y="316854"/>
                </a:lnTo>
                <a:lnTo>
                  <a:pt x="2272148" y="320040"/>
                </a:lnTo>
                <a:lnTo>
                  <a:pt x="2270331" y="323204"/>
                </a:lnTo>
                <a:lnTo>
                  <a:pt x="2268439" y="326353"/>
                </a:lnTo>
                <a:lnTo>
                  <a:pt x="2266496" y="329477"/>
                </a:lnTo>
                <a:lnTo>
                  <a:pt x="2264489" y="332576"/>
                </a:lnTo>
                <a:lnTo>
                  <a:pt x="2262420" y="335650"/>
                </a:lnTo>
                <a:lnTo>
                  <a:pt x="2260298" y="338698"/>
                </a:lnTo>
                <a:lnTo>
                  <a:pt x="2258102" y="341732"/>
                </a:lnTo>
                <a:lnTo>
                  <a:pt x="2255853" y="344741"/>
                </a:lnTo>
                <a:lnTo>
                  <a:pt x="2253554" y="347715"/>
                </a:lnTo>
                <a:lnTo>
                  <a:pt x="2251181" y="350658"/>
                </a:lnTo>
                <a:lnTo>
                  <a:pt x="2248768" y="353593"/>
                </a:lnTo>
                <a:lnTo>
                  <a:pt x="2246278" y="356490"/>
                </a:lnTo>
                <a:lnTo>
                  <a:pt x="2243750" y="359346"/>
                </a:lnTo>
                <a:lnTo>
                  <a:pt x="2241148" y="362191"/>
                </a:lnTo>
                <a:lnTo>
                  <a:pt x="2238492" y="364999"/>
                </a:lnTo>
                <a:lnTo>
                  <a:pt x="2235788" y="367779"/>
                </a:lnTo>
                <a:lnTo>
                  <a:pt x="2233032" y="370536"/>
                </a:lnTo>
                <a:lnTo>
                  <a:pt x="2230213" y="373253"/>
                </a:lnTo>
                <a:lnTo>
                  <a:pt x="2227342" y="375945"/>
                </a:lnTo>
                <a:lnTo>
                  <a:pt x="2224409" y="378588"/>
                </a:lnTo>
                <a:lnTo>
                  <a:pt x="2221437" y="381216"/>
                </a:lnTo>
                <a:lnTo>
                  <a:pt x="2218402" y="383794"/>
                </a:lnTo>
                <a:lnTo>
                  <a:pt x="2215316" y="386348"/>
                </a:lnTo>
                <a:lnTo>
                  <a:pt x="2212192" y="388863"/>
                </a:lnTo>
                <a:lnTo>
                  <a:pt x="2208991" y="391350"/>
                </a:lnTo>
                <a:lnTo>
                  <a:pt x="2205765" y="393789"/>
                </a:lnTo>
                <a:lnTo>
                  <a:pt x="2202476" y="396203"/>
                </a:lnTo>
                <a:lnTo>
                  <a:pt x="2199136" y="398564"/>
                </a:lnTo>
                <a:lnTo>
                  <a:pt x="2195744" y="400902"/>
                </a:lnTo>
                <a:lnTo>
                  <a:pt x="2192316" y="403188"/>
                </a:lnTo>
                <a:lnTo>
                  <a:pt x="2188835" y="405436"/>
                </a:lnTo>
                <a:lnTo>
                  <a:pt x="2185306" y="407645"/>
                </a:lnTo>
                <a:lnTo>
                  <a:pt x="2181737" y="409816"/>
                </a:lnTo>
                <a:lnTo>
                  <a:pt x="2178118" y="411951"/>
                </a:lnTo>
                <a:lnTo>
                  <a:pt x="2174446" y="414033"/>
                </a:lnTo>
                <a:lnTo>
                  <a:pt x="2170738" y="416077"/>
                </a:lnTo>
                <a:lnTo>
                  <a:pt x="2166980" y="418073"/>
                </a:lnTo>
                <a:lnTo>
                  <a:pt x="2163194" y="420027"/>
                </a:lnTo>
                <a:lnTo>
                  <a:pt x="2159347" y="421932"/>
                </a:lnTo>
                <a:lnTo>
                  <a:pt x="2155472" y="423800"/>
                </a:lnTo>
                <a:lnTo>
                  <a:pt x="2151549" y="425616"/>
                </a:lnTo>
                <a:lnTo>
                  <a:pt x="2147586" y="427393"/>
                </a:lnTo>
                <a:lnTo>
                  <a:pt x="2143572" y="429108"/>
                </a:lnTo>
                <a:lnTo>
                  <a:pt x="2139535" y="430785"/>
                </a:lnTo>
                <a:lnTo>
                  <a:pt x="2135457" y="432410"/>
                </a:lnTo>
                <a:lnTo>
                  <a:pt x="2131331" y="433997"/>
                </a:lnTo>
                <a:lnTo>
                  <a:pt x="2127177" y="435522"/>
                </a:lnTo>
                <a:lnTo>
                  <a:pt x="2122987" y="436996"/>
                </a:lnTo>
                <a:lnTo>
                  <a:pt x="2118758" y="438429"/>
                </a:lnTo>
                <a:lnTo>
                  <a:pt x="2114491" y="439802"/>
                </a:lnTo>
                <a:lnTo>
                  <a:pt x="2110185" y="441123"/>
                </a:lnTo>
                <a:lnTo>
                  <a:pt x="2105855" y="442392"/>
                </a:lnTo>
                <a:lnTo>
                  <a:pt x="2101485" y="443611"/>
                </a:lnTo>
                <a:lnTo>
                  <a:pt x="2097079" y="444779"/>
                </a:lnTo>
                <a:lnTo>
                  <a:pt x="2092647" y="445884"/>
                </a:lnTo>
                <a:lnTo>
                  <a:pt x="2088176" y="446938"/>
                </a:lnTo>
                <a:lnTo>
                  <a:pt x="2083680" y="447940"/>
                </a:lnTo>
                <a:lnTo>
                  <a:pt x="2079158" y="448882"/>
                </a:lnTo>
                <a:lnTo>
                  <a:pt x="2074600" y="449770"/>
                </a:lnTo>
                <a:lnTo>
                  <a:pt x="2070015" y="450597"/>
                </a:lnTo>
                <a:lnTo>
                  <a:pt x="2065391" y="451372"/>
                </a:lnTo>
                <a:lnTo>
                  <a:pt x="2060757" y="452083"/>
                </a:lnTo>
                <a:lnTo>
                  <a:pt x="2056083" y="452730"/>
                </a:lnTo>
                <a:lnTo>
                  <a:pt x="2051384" y="453326"/>
                </a:lnTo>
                <a:lnTo>
                  <a:pt x="2046671" y="453861"/>
                </a:lnTo>
                <a:lnTo>
                  <a:pt x="2041922" y="454342"/>
                </a:lnTo>
                <a:lnTo>
                  <a:pt x="2037148" y="454749"/>
                </a:lnTo>
                <a:lnTo>
                  <a:pt x="2032346" y="455104"/>
                </a:lnTo>
                <a:lnTo>
                  <a:pt x="2027532" y="455397"/>
                </a:lnTo>
                <a:lnTo>
                  <a:pt x="2022682" y="455612"/>
                </a:lnTo>
                <a:lnTo>
                  <a:pt x="2017818" y="455778"/>
                </a:lnTo>
                <a:lnTo>
                  <a:pt x="2009110" y="455900"/>
                </a:lnTo>
                <a:lnTo>
                  <a:pt x="1938237" y="450087"/>
                </a:lnTo>
                <a:lnTo>
                  <a:pt x="1840860" y="513872"/>
                </a:lnTo>
                <a:lnTo>
                  <a:pt x="1831460" y="407133"/>
                </a:lnTo>
                <a:lnTo>
                  <a:pt x="1799134" y="385459"/>
                </a:lnTo>
                <a:lnTo>
                  <a:pt x="1797473" y="384073"/>
                </a:lnTo>
                <a:lnTo>
                  <a:pt x="1795949" y="382791"/>
                </a:lnTo>
                <a:lnTo>
                  <a:pt x="1794438" y="381495"/>
                </a:lnTo>
                <a:lnTo>
                  <a:pt x="1792939" y="380200"/>
                </a:lnTo>
                <a:lnTo>
                  <a:pt x="1791453" y="378880"/>
                </a:lnTo>
                <a:lnTo>
                  <a:pt x="1789980" y="377560"/>
                </a:lnTo>
                <a:lnTo>
                  <a:pt x="1788532" y="376237"/>
                </a:lnTo>
                <a:lnTo>
                  <a:pt x="1787083" y="374905"/>
                </a:lnTo>
                <a:lnTo>
                  <a:pt x="1785650" y="373559"/>
                </a:lnTo>
                <a:lnTo>
                  <a:pt x="1784240" y="372200"/>
                </a:lnTo>
                <a:lnTo>
                  <a:pt x="1782829" y="370841"/>
                </a:lnTo>
                <a:lnTo>
                  <a:pt x="1781446" y="369482"/>
                </a:lnTo>
                <a:lnTo>
                  <a:pt x="1780073" y="368097"/>
                </a:lnTo>
                <a:lnTo>
                  <a:pt x="1778701" y="366725"/>
                </a:lnTo>
                <a:lnTo>
                  <a:pt x="1777356" y="365329"/>
                </a:lnTo>
                <a:lnTo>
                  <a:pt x="1776023" y="363931"/>
                </a:lnTo>
                <a:lnTo>
                  <a:pt x="1774702" y="362521"/>
                </a:lnTo>
                <a:lnTo>
                  <a:pt x="1773393" y="361113"/>
                </a:lnTo>
                <a:lnTo>
                  <a:pt x="1772111" y="359689"/>
                </a:lnTo>
                <a:lnTo>
                  <a:pt x="1770827" y="358268"/>
                </a:lnTo>
                <a:lnTo>
                  <a:pt x="1769557" y="356833"/>
                </a:lnTo>
                <a:lnTo>
                  <a:pt x="1768314" y="355384"/>
                </a:lnTo>
                <a:lnTo>
                  <a:pt x="1767082" y="353938"/>
                </a:lnTo>
                <a:lnTo>
                  <a:pt x="1765863" y="352488"/>
                </a:lnTo>
                <a:lnTo>
                  <a:pt x="1764656" y="351029"/>
                </a:lnTo>
                <a:lnTo>
                  <a:pt x="1763463" y="349556"/>
                </a:lnTo>
                <a:lnTo>
                  <a:pt x="1762280" y="348082"/>
                </a:lnTo>
                <a:lnTo>
                  <a:pt x="1761126" y="346596"/>
                </a:lnTo>
                <a:lnTo>
                  <a:pt x="1759969" y="345111"/>
                </a:lnTo>
                <a:lnTo>
                  <a:pt x="1758840" y="343612"/>
                </a:lnTo>
                <a:lnTo>
                  <a:pt x="1757722" y="342113"/>
                </a:lnTo>
                <a:lnTo>
                  <a:pt x="1756617" y="340601"/>
                </a:lnTo>
                <a:lnTo>
                  <a:pt x="1755525" y="339090"/>
                </a:lnTo>
                <a:lnTo>
                  <a:pt x="1754457" y="337577"/>
                </a:lnTo>
                <a:lnTo>
                  <a:pt x="1753391" y="336056"/>
                </a:lnTo>
                <a:lnTo>
                  <a:pt x="1752349" y="334519"/>
                </a:lnTo>
                <a:lnTo>
                  <a:pt x="1751321" y="332983"/>
                </a:lnTo>
                <a:lnTo>
                  <a:pt x="1750305" y="331432"/>
                </a:lnTo>
                <a:lnTo>
                  <a:pt x="1749315" y="329882"/>
                </a:lnTo>
                <a:lnTo>
                  <a:pt x="1748324" y="328333"/>
                </a:lnTo>
                <a:lnTo>
                  <a:pt x="1747358" y="326772"/>
                </a:lnTo>
                <a:lnTo>
                  <a:pt x="1746405" y="325209"/>
                </a:lnTo>
                <a:lnTo>
                  <a:pt x="1745465" y="323635"/>
                </a:lnTo>
                <a:lnTo>
                  <a:pt x="1744552" y="322061"/>
                </a:lnTo>
                <a:lnTo>
                  <a:pt x="1743638" y="320473"/>
                </a:lnTo>
                <a:lnTo>
                  <a:pt x="1742748" y="318886"/>
                </a:lnTo>
                <a:lnTo>
                  <a:pt x="1741873" y="317285"/>
                </a:lnTo>
                <a:lnTo>
                  <a:pt x="1741008" y="315697"/>
                </a:lnTo>
                <a:lnTo>
                  <a:pt x="1740171" y="314084"/>
                </a:lnTo>
                <a:lnTo>
                  <a:pt x="1739333" y="312483"/>
                </a:lnTo>
                <a:lnTo>
                  <a:pt x="1738519" y="310871"/>
                </a:lnTo>
                <a:lnTo>
                  <a:pt x="1737718" y="309246"/>
                </a:lnTo>
                <a:lnTo>
                  <a:pt x="1736944" y="307633"/>
                </a:lnTo>
                <a:lnTo>
                  <a:pt x="1736183" y="305994"/>
                </a:lnTo>
                <a:lnTo>
                  <a:pt x="1735421" y="304369"/>
                </a:lnTo>
                <a:lnTo>
                  <a:pt x="1734683" y="302718"/>
                </a:lnTo>
                <a:lnTo>
                  <a:pt x="1733973" y="301080"/>
                </a:lnTo>
                <a:lnTo>
                  <a:pt x="1733273" y="299441"/>
                </a:lnTo>
                <a:lnTo>
                  <a:pt x="1732576" y="297777"/>
                </a:lnTo>
                <a:lnTo>
                  <a:pt x="1731916" y="296127"/>
                </a:lnTo>
                <a:lnTo>
                  <a:pt x="1731255" y="294463"/>
                </a:lnTo>
                <a:lnTo>
                  <a:pt x="1730620" y="292798"/>
                </a:lnTo>
                <a:lnTo>
                  <a:pt x="1729998" y="291123"/>
                </a:lnTo>
                <a:lnTo>
                  <a:pt x="1729388" y="289447"/>
                </a:lnTo>
                <a:lnTo>
                  <a:pt x="1728792" y="287771"/>
                </a:lnTo>
                <a:lnTo>
                  <a:pt x="1728220" y="286080"/>
                </a:lnTo>
                <a:lnTo>
                  <a:pt x="1727661" y="284405"/>
                </a:lnTo>
                <a:lnTo>
                  <a:pt x="1727115" y="282703"/>
                </a:lnTo>
                <a:lnTo>
                  <a:pt x="1726594" y="281013"/>
                </a:lnTo>
                <a:lnTo>
                  <a:pt x="1726085" y="279312"/>
                </a:lnTo>
                <a:lnTo>
                  <a:pt x="1725591" y="277597"/>
                </a:lnTo>
                <a:lnTo>
                  <a:pt x="1725121" y="275896"/>
                </a:lnTo>
                <a:lnTo>
                  <a:pt x="1724650" y="274182"/>
                </a:lnTo>
                <a:lnTo>
                  <a:pt x="1724220" y="272467"/>
                </a:lnTo>
                <a:lnTo>
                  <a:pt x="1723788" y="270739"/>
                </a:lnTo>
                <a:lnTo>
                  <a:pt x="1723380" y="269011"/>
                </a:lnTo>
                <a:lnTo>
                  <a:pt x="1722986" y="267285"/>
                </a:lnTo>
                <a:lnTo>
                  <a:pt x="1722605" y="265546"/>
                </a:lnTo>
                <a:lnTo>
                  <a:pt x="1722251" y="263804"/>
                </a:lnTo>
                <a:lnTo>
                  <a:pt x="1721907" y="262052"/>
                </a:lnTo>
                <a:lnTo>
                  <a:pt x="1721577" y="260312"/>
                </a:lnTo>
                <a:lnTo>
                  <a:pt x="1721273" y="258559"/>
                </a:lnTo>
                <a:lnTo>
                  <a:pt x="1720980" y="256805"/>
                </a:lnTo>
                <a:lnTo>
                  <a:pt x="1720700" y="255041"/>
                </a:lnTo>
                <a:lnTo>
                  <a:pt x="1720448" y="253277"/>
                </a:lnTo>
                <a:lnTo>
                  <a:pt x="1720206" y="251512"/>
                </a:lnTo>
                <a:lnTo>
                  <a:pt x="1719978" y="249734"/>
                </a:lnTo>
                <a:lnTo>
                  <a:pt x="1719775" y="247967"/>
                </a:lnTo>
                <a:lnTo>
                  <a:pt x="1719584" y="246178"/>
                </a:lnTo>
                <a:lnTo>
                  <a:pt x="1719419" y="244400"/>
                </a:lnTo>
                <a:lnTo>
                  <a:pt x="1719265" y="242608"/>
                </a:lnTo>
                <a:lnTo>
                  <a:pt x="1719127" y="240817"/>
                </a:lnTo>
                <a:lnTo>
                  <a:pt x="1719013" y="239014"/>
                </a:lnTo>
                <a:lnTo>
                  <a:pt x="1718911" y="237211"/>
                </a:lnTo>
                <a:lnTo>
                  <a:pt x="1718821" y="235408"/>
                </a:lnTo>
                <a:lnTo>
                  <a:pt x="1718759" y="233605"/>
                </a:lnTo>
                <a:lnTo>
                  <a:pt x="1718708" y="231788"/>
                </a:lnTo>
                <a:lnTo>
                  <a:pt x="1718668" y="227954"/>
                </a:lnTo>
                <a:lnTo>
                  <a:pt x="1718694" y="224702"/>
                </a:lnTo>
                <a:lnTo>
                  <a:pt x="1718795" y="221070"/>
                </a:lnTo>
                <a:lnTo>
                  <a:pt x="1718973" y="217463"/>
                </a:lnTo>
                <a:lnTo>
                  <a:pt x="1719216" y="213869"/>
                </a:lnTo>
                <a:lnTo>
                  <a:pt x="1719533" y="210299"/>
                </a:lnTo>
                <a:lnTo>
                  <a:pt x="1719914" y="206745"/>
                </a:lnTo>
                <a:lnTo>
                  <a:pt x="1720370" y="203189"/>
                </a:lnTo>
                <a:lnTo>
                  <a:pt x="1720891" y="199669"/>
                </a:lnTo>
                <a:lnTo>
                  <a:pt x="1721476" y="196151"/>
                </a:lnTo>
                <a:lnTo>
                  <a:pt x="1722137" y="192660"/>
                </a:lnTo>
                <a:lnTo>
                  <a:pt x="1722861" y="189180"/>
                </a:lnTo>
                <a:lnTo>
                  <a:pt x="1723661" y="185713"/>
                </a:lnTo>
                <a:lnTo>
                  <a:pt x="1724510" y="182270"/>
                </a:lnTo>
                <a:lnTo>
                  <a:pt x="1725439" y="178841"/>
                </a:lnTo>
                <a:lnTo>
                  <a:pt x="1726442" y="175426"/>
                </a:lnTo>
                <a:lnTo>
                  <a:pt x="1727496" y="172035"/>
                </a:lnTo>
                <a:lnTo>
                  <a:pt x="1728614" y="168656"/>
                </a:lnTo>
                <a:lnTo>
                  <a:pt x="1729808" y="165290"/>
                </a:lnTo>
                <a:lnTo>
                  <a:pt x="1731064" y="161950"/>
                </a:lnTo>
                <a:lnTo>
                  <a:pt x="1732384" y="158624"/>
                </a:lnTo>
                <a:lnTo>
                  <a:pt x="1733756" y="155322"/>
                </a:lnTo>
                <a:lnTo>
                  <a:pt x="1735204" y="152030"/>
                </a:lnTo>
                <a:lnTo>
                  <a:pt x="1736716" y="148755"/>
                </a:lnTo>
                <a:lnTo>
                  <a:pt x="1738290" y="145504"/>
                </a:lnTo>
                <a:lnTo>
                  <a:pt x="1739929" y="142279"/>
                </a:lnTo>
                <a:lnTo>
                  <a:pt x="1741630" y="139066"/>
                </a:lnTo>
                <a:lnTo>
                  <a:pt x="1743383" y="135879"/>
                </a:lnTo>
                <a:lnTo>
                  <a:pt x="1745211" y="132716"/>
                </a:lnTo>
                <a:lnTo>
                  <a:pt x="1747092" y="129565"/>
                </a:lnTo>
                <a:lnTo>
                  <a:pt x="1749048" y="126442"/>
                </a:lnTo>
                <a:lnTo>
                  <a:pt x="1751053" y="123342"/>
                </a:lnTo>
                <a:lnTo>
                  <a:pt x="1753125" y="120269"/>
                </a:lnTo>
                <a:lnTo>
                  <a:pt x="1755244" y="117210"/>
                </a:lnTo>
                <a:lnTo>
                  <a:pt x="1757443" y="114186"/>
                </a:lnTo>
                <a:lnTo>
                  <a:pt x="1759689" y="111177"/>
                </a:lnTo>
                <a:lnTo>
                  <a:pt x="1761989" y="108205"/>
                </a:lnTo>
                <a:lnTo>
                  <a:pt x="1764350" y="105258"/>
                </a:lnTo>
                <a:lnTo>
                  <a:pt x="1766776" y="102324"/>
                </a:lnTo>
                <a:lnTo>
                  <a:pt x="1769265" y="99428"/>
                </a:lnTo>
                <a:lnTo>
                  <a:pt x="1771794" y="96559"/>
                </a:lnTo>
                <a:lnTo>
                  <a:pt x="1774396" y="93727"/>
                </a:lnTo>
                <a:lnTo>
                  <a:pt x="1777052" y="90907"/>
                </a:lnTo>
                <a:lnTo>
                  <a:pt x="1779755" y="88127"/>
                </a:lnTo>
                <a:lnTo>
                  <a:pt x="1782511" y="85382"/>
                </a:lnTo>
                <a:lnTo>
                  <a:pt x="1785332" y="82666"/>
                </a:lnTo>
                <a:lnTo>
                  <a:pt x="1788202" y="79973"/>
                </a:lnTo>
                <a:lnTo>
                  <a:pt x="1791135" y="77318"/>
                </a:lnTo>
                <a:lnTo>
                  <a:pt x="1794108" y="74701"/>
                </a:lnTo>
                <a:lnTo>
                  <a:pt x="1797142" y="72111"/>
                </a:lnTo>
                <a:lnTo>
                  <a:pt x="1800229" y="69559"/>
                </a:lnTo>
                <a:lnTo>
                  <a:pt x="1803352" y="67045"/>
                </a:lnTo>
                <a:lnTo>
                  <a:pt x="1806540" y="64568"/>
                </a:lnTo>
                <a:lnTo>
                  <a:pt x="1809779" y="62128"/>
                </a:lnTo>
                <a:lnTo>
                  <a:pt x="1813068" y="59715"/>
                </a:lnTo>
                <a:lnTo>
                  <a:pt x="1816409" y="57354"/>
                </a:lnTo>
                <a:lnTo>
                  <a:pt x="1819787" y="55016"/>
                </a:lnTo>
                <a:lnTo>
                  <a:pt x="1823228" y="52730"/>
                </a:lnTo>
                <a:lnTo>
                  <a:pt x="1826709" y="50471"/>
                </a:lnTo>
                <a:lnTo>
                  <a:pt x="1830239" y="48261"/>
                </a:lnTo>
                <a:lnTo>
                  <a:pt x="1833808" y="46102"/>
                </a:lnTo>
                <a:lnTo>
                  <a:pt x="1837426" y="43967"/>
                </a:lnTo>
                <a:lnTo>
                  <a:pt x="1841096" y="41885"/>
                </a:lnTo>
                <a:lnTo>
                  <a:pt x="1844805" y="39841"/>
                </a:lnTo>
                <a:lnTo>
                  <a:pt x="1848553" y="37847"/>
                </a:lnTo>
                <a:lnTo>
                  <a:pt x="1852350" y="35891"/>
                </a:lnTo>
                <a:lnTo>
                  <a:pt x="1856198" y="33972"/>
                </a:lnTo>
                <a:lnTo>
                  <a:pt x="1860072" y="32120"/>
                </a:lnTo>
                <a:lnTo>
                  <a:pt x="1863995" y="30303"/>
                </a:lnTo>
                <a:lnTo>
                  <a:pt x="1867958" y="28525"/>
                </a:lnTo>
                <a:lnTo>
                  <a:pt x="1871957" y="26798"/>
                </a:lnTo>
                <a:lnTo>
                  <a:pt x="1876009" y="25135"/>
                </a:lnTo>
                <a:lnTo>
                  <a:pt x="1880085" y="23495"/>
                </a:lnTo>
                <a:lnTo>
                  <a:pt x="1884213" y="21921"/>
                </a:lnTo>
                <a:lnTo>
                  <a:pt x="1888366" y="20397"/>
                </a:lnTo>
                <a:lnTo>
                  <a:pt x="1892557" y="18924"/>
                </a:lnTo>
                <a:lnTo>
                  <a:pt x="1896786" y="17488"/>
                </a:lnTo>
                <a:lnTo>
                  <a:pt x="1901053" y="16118"/>
                </a:lnTo>
                <a:lnTo>
                  <a:pt x="1905358" y="14795"/>
                </a:lnTo>
                <a:lnTo>
                  <a:pt x="1909690" y="13525"/>
                </a:lnTo>
                <a:lnTo>
                  <a:pt x="1914059" y="12308"/>
                </a:lnTo>
                <a:lnTo>
                  <a:pt x="1918466" y="11138"/>
                </a:lnTo>
                <a:lnTo>
                  <a:pt x="1922898" y="10033"/>
                </a:lnTo>
                <a:lnTo>
                  <a:pt x="1927369" y="8979"/>
                </a:lnTo>
                <a:lnTo>
                  <a:pt x="1931865" y="7976"/>
                </a:lnTo>
                <a:lnTo>
                  <a:pt x="1936386" y="7037"/>
                </a:lnTo>
                <a:lnTo>
                  <a:pt x="1940944" y="6148"/>
                </a:lnTo>
                <a:lnTo>
                  <a:pt x="1945529" y="5323"/>
                </a:lnTo>
                <a:lnTo>
                  <a:pt x="1950153" y="4547"/>
                </a:lnTo>
                <a:lnTo>
                  <a:pt x="1954788" y="3835"/>
                </a:lnTo>
                <a:lnTo>
                  <a:pt x="1959460" y="3175"/>
                </a:lnTo>
                <a:lnTo>
                  <a:pt x="1964161" y="2591"/>
                </a:lnTo>
                <a:lnTo>
                  <a:pt x="1968872" y="2057"/>
                </a:lnTo>
                <a:lnTo>
                  <a:pt x="1973622" y="1576"/>
                </a:lnTo>
                <a:lnTo>
                  <a:pt x="1978397" y="1168"/>
                </a:lnTo>
                <a:lnTo>
                  <a:pt x="1983198" y="814"/>
                </a:lnTo>
                <a:lnTo>
                  <a:pt x="1988011" y="521"/>
                </a:lnTo>
                <a:lnTo>
                  <a:pt x="1992861" y="293"/>
                </a:lnTo>
                <a:lnTo>
                  <a:pt x="1997726" y="128"/>
                </a:lnTo>
                <a:close/>
              </a:path>
            </a:pathLst>
          </a:custGeom>
          <a:solidFill>
            <a:srgbClr val="B4100A">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20" name="Freeform 20"/>
          <p:cNvSpPr>
            <a:spLocks noGrp="1"/>
          </p:cNvSpPr>
          <p:nvPr>
            <p:ph type="body" sz="quarter" idx="169" hasCustomPrompt="1"/>
          </p:nvPr>
        </p:nvSpPr>
        <p:spPr>
          <a:xfrm>
            <a:off x="8640880" y="1487982"/>
            <a:ext cx="2419857" cy="2422426"/>
          </a:xfrm>
          <a:custGeom>
            <a:avLst/>
            <a:gdLst/>
            <a:ahLst/>
            <a:cxnLst/>
            <a:rect l="l" t="t" r="r" b="b"/>
            <a:pathLst>
              <a:path w="2419857" h="2422426">
                <a:moveTo>
                  <a:pt x="1217543" y="8924"/>
                </a:moveTo>
                <a:cubicBezTo>
                  <a:pt x="1359484" y="8924"/>
                  <a:pt x="1501424" y="35998"/>
                  <a:pt x="1634954" y="90146"/>
                </a:cubicBezTo>
                <a:lnTo>
                  <a:pt x="1671250" y="109247"/>
                </a:lnTo>
                <a:lnTo>
                  <a:pt x="1670384" y="110947"/>
                </a:lnTo>
                <a:lnTo>
                  <a:pt x="1668186" y="115432"/>
                </a:lnTo>
                <a:lnTo>
                  <a:pt x="1666092" y="119951"/>
                </a:lnTo>
                <a:lnTo>
                  <a:pt x="1664072" y="124511"/>
                </a:lnTo>
                <a:lnTo>
                  <a:pt x="1662129" y="129109"/>
                </a:lnTo>
                <a:lnTo>
                  <a:pt x="1660274" y="133731"/>
                </a:lnTo>
                <a:lnTo>
                  <a:pt x="1658510" y="138405"/>
                </a:lnTo>
                <a:lnTo>
                  <a:pt x="1656833" y="143104"/>
                </a:lnTo>
                <a:lnTo>
                  <a:pt x="1655233" y="147841"/>
                </a:lnTo>
                <a:lnTo>
                  <a:pt x="1653735" y="152616"/>
                </a:lnTo>
                <a:lnTo>
                  <a:pt x="1652312" y="157416"/>
                </a:lnTo>
                <a:lnTo>
                  <a:pt x="1650991" y="162255"/>
                </a:lnTo>
                <a:lnTo>
                  <a:pt x="1649760" y="167119"/>
                </a:lnTo>
                <a:lnTo>
                  <a:pt x="1648616" y="172021"/>
                </a:lnTo>
                <a:lnTo>
                  <a:pt x="1647575" y="176949"/>
                </a:lnTo>
                <a:lnTo>
                  <a:pt x="1646623" y="181903"/>
                </a:lnTo>
                <a:lnTo>
                  <a:pt x="1645770" y="186880"/>
                </a:lnTo>
                <a:lnTo>
                  <a:pt x="1645008" y="191884"/>
                </a:lnTo>
                <a:lnTo>
                  <a:pt x="1644349" y="196914"/>
                </a:lnTo>
                <a:lnTo>
                  <a:pt x="1644227" y="198018"/>
                </a:lnTo>
                <a:lnTo>
                  <a:pt x="1613338" y="181252"/>
                </a:lnTo>
                <a:cubicBezTo>
                  <a:pt x="1491688" y="129798"/>
                  <a:pt x="1357939" y="101345"/>
                  <a:pt x="1217545" y="101345"/>
                </a:cubicBezTo>
                <a:cubicBezTo>
                  <a:pt x="655967" y="101345"/>
                  <a:pt x="200717" y="556594"/>
                  <a:pt x="200717" y="1118169"/>
                </a:cubicBezTo>
                <a:cubicBezTo>
                  <a:pt x="200717" y="1679745"/>
                  <a:pt x="655967" y="2134993"/>
                  <a:pt x="1217545" y="2134993"/>
                </a:cubicBezTo>
                <a:cubicBezTo>
                  <a:pt x="1779120" y="2134994"/>
                  <a:pt x="2234370" y="1679745"/>
                  <a:pt x="2234370" y="1118169"/>
                </a:cubicBezTo>
                <a:cubicBezTo>
                  <a:pt x="2234370" y="907579"/>
                  <a:pt x="2170352" y="711940"/>
                  <a:pt x="2060712" y="549653"/>
                </a:cubicBezTo>
                <a:lnTo>
                  <a:pt x="2046342" y="530440"/>
                </a:lnTo>
                <a:lnTo>
                  <a:pt x="2048437" y="530264"/>
                </a:lnTo>
                <a:lnTo>
                  <a:pt x="2054190" y="529692"/>
                </a:lnTo>
                <a:lnTo>
                  <a:pt x="2059906" y="529044"/>
                </a:lnTo>
                <a:lnTo>
                  <a:pt x="2065607" y="528333"/>
                </a:lnTo>
                <a:lnTo>
                  <a:pt x="2071272" y="527545"/>
                </a:lnTo>
                <a:lnTo>
                  <a:pt x="2076911" y="526694"/>
                </a:lnTo>
                <a:lnTo>
                  <a:pt x="2082523" y="525769"/>
                </a:lnTo>
                <a:lnTo>
                  <a:pt x="2088100" y="524764"/>
                </a:lnTo>
                <a:lnTo>
                  <a:pt x="2093650" y="523684"/>
                </a:lnTo>
                <a:lnTo>
                  <a:pt x="2099160" y="522555"/>
                </a:lnTo>
                <a:lnTo>
                  <a:pt x="2104648" y="521336"/>
                </a:lnTo>
                <a:lnTo>
                  <a:pt x="2110096" y="520052"/>
                </a:lnTo>
                <a:lnTo>
                  <a:pt x="2115519" y="518707"/>
                </a:lnTo>
                <a:lnTo>
                  <a:pt x="2120904" y="517296"/>
                </a:lnTo>
                <a:lnTo>
                  <a:pt x="2126251" y="515810"/>
                </a:lnTo>
                <a:lnTo>
                  <a:pt x="2131559" y="514262"/>
                </a:lnTo>
                <a:lnTo>
                  <a:pt x="2136843" y="512648"/>
                </a:lnTo>
                <a:lnTo>
                  <a:pt x="2142075" y="510973"/>
                </a:lnTo>
                <a:lnTo>
                  <a:pt x="2145264" y="509899"/>
                </a:lnTo>
                <a:lnTo>
                  <a:pt x="2199879" y="602322"/>
                </a:lnTo>
                <a:cubicBezTo>
                  <a:pt x="2419857" y="1020916"/>
                  <a:pt x="2353863" y="1550560"/>
                  <a:pt x="2001897" y="1902525"/>
                </a:cubicBezTo>
                <a:cubicBezTo>
                  <a:pt x="1784522" y="2119901"/>
                  <a:pt x="1523071" y="2293202"/>
                  <a:pt x="1217543" y="2422426"/>
                </a:cubicBezTo>
                <a:cubicBezTo>
                  <a:pt x="912016" y="2293202"/>
                  <a:pt x="650564" y="2119901"/>
                  <a:pt x="433188" y="1902525"/>
                </a:cubicBezTo>
                <a:cubicBezTo>
                  <a:pt x="0" y="1469337"/>
                  <a:pt x="0" y="767003"/>
                  <a:pt x="433188" y="333814"/>
                </a:cubicBezTo>
                <a:cubicBezTo>
                  <a:pt x="649782" y="117220"/>
                  <a:pt x="933662" y="8924"/>
                  <a:pt x="1217543" y="8924"/>
                </a:cubicBezTo>
                <a:close/>
                <a:moveTo>
                  <a:pt x="2007772" y="0"/>
                </a:moveTo>
                <a:lnTo>
                  <a:pt x="2012433" y="25"/>
                </a:lnTo>
                <a:lnTo>
                  <a:pt x="2017323" y="116"/>
                </a:lnTo>
                <a:lnTo>
                  <a:pt x="2022186" y="279"/>
                </a:lnTo>
                <a:lnTo>
                  <a:pt x="2027026" y="497"/>
                </a:lnTo>
                <a:lnTo>
                  <a:pt x="2031852" y="773"/>
                </a:lnTo>
                <a:lnTo>
                  <a:pt x="2036640" y="1132"/>
                </a:lnTo>
                <a:lnTo>
                  <a:pt x="2041415" y="1537"/>
                </a:lnTo>
                <a:lnTo>
                  <a:pt x="2046165" y="1994"/>
                </a:lnTo>
                <a:lnTo>
                  <a:pt x="2050889" y="2527"/>
                </a:lnTo>
                <a:lnTo>
                  <a:pt x="2055587" y="3111"/>
                </a:lnTo>
                <a:lnTo>
                  <a:pt x="2060260" y="3760"/>
                </a:lnTo>
                <a:lnTo>
                  <a:pt x="2064896" y="4470"/>
                </a:lnTo>
                <a:lnTo>
                  <a:pt x="2069519" y="5232"/>
                </a:lnTo>
                <a:lnTo>
                  <a:pt x="2074103" y="6058"/>
                </a:lnTo>
                <a:lnTo>
                  <a:pt x="2078664" y="6935"/>
                </a:lnTo>
                <a:lnTo>
                  <a:pt x="2083185" y="7875"/>
                </a:lnTo>
                <a:lnTo>
                  <a:pt x="2087680" y="8865"/>
                </a:lnTo>
                <a:lnTo>
                  <a:pt x="2092151" y="9906"/>
                </a:lnTo>
                <a:lnTo>
                  <a:pt x="2096584" y="11012"/>
                </a:lnTo>
                <a:lnTo>
                  <a:pt x="2100989" y="12167"/>
                </a:lnTo>
                <a:lnTo>
                  <a:pt x="2105359" y="13387"/>
                </a:lnTo>
                <a:lnTo>
                  <a:pt x="2109701" y="14644"/>
                </a:lnTo>
                <a:lnTo>
                  <a:pt x="2113995" y="15964"/>
                </a:lnTo>
                <a:lnTo>
                  <a:pt x="2118262" y="17335"/>
                </a:lnTo>
                <a:lnTo>
                  <a:pt x="2122504" y="18746"/>
                </a:lnTo>
                <a:lnTo>
                  <a:pt x="2126695" y="20218"/>
                </a:lnTo>
                <a:lnTo>
                  <a:pt x="2130847" y="21742"/>
                </a:lnTo>
                <a:lnTo>
                  <a:pt x="2134976" y="23318"/>
                </a:lnTo>
                <a:lnTo>
                  <a:pt x="2139051" y="24931"/>
                </a:lnTo>
                <a:lnTo>
                  <a:pt x="2143102" y="26606"/>
                </a:lnTo>
                <a:lnTo>
                  <a:pt x="2147104" y="28322"/>
                </a:lnTo>
                <a:lnTo>
                  <a:pt x="2151067" y="30088"/>
                </a:lnTo>
                <a:lnTo>
                  <a:pt x="2154991" y="31891"/>
                </a:lnTo>
                <a:lnTo>
                  <a:pt x="2158876" y="33745"/>
                </a:lnTo>
                <a:lnTo>
                  <a:pt x="2162712" y="35649"/>
                </a:lnTo>
                <a:lnTo>
                  <a:pt x="2166522" y="37592"/>
                </a:lnTo>
                <a:lnTo>
                  <a:pt x="2170269" y="39587"/>
                </a:lnTo>
                <a:lnTo>
                  <a:pt x="2173977" y="41619"/>
                </a:lnTo>
                <a:lnTo>
                  <a:pt x="2177648" y="43702"/>
                </a:lnTo>
                <a:lnTo>
                  <a:pt x="2181267" y="45822"/>
                </a:lnTo>
                <a:lnTo>
                  <a:pt x="2184847" y="47981"/>
                </a:lnTo>
                <a:lnTo>
                  <a:pt x="2188379" y="50176"/>
                </a:lnTo>
                <a:lnTo>
                  <a:pt x="2191858" y="52426"/>
                </a:lnTo>
                <a:lnTo>
                  <a:pt x="2195299" y="54712"/>
                </a:lnTo>
                <a:lnTo>
                  <a:pt x="2198678" y="57034"/>
                </a:lnTo>
                <a:lnTo>
                  <a:pt x="2202019" y="59385"/>
                </a:lnTo>
                <a:lnTo>
                  <a:pt x="2205307" y="61785"/>
                </a:lnTo>
                <a:lnTo>
                  <a:pt x="2208547" y="64225"/>
                </a:lnTo>
                <a:lnTo>
                  <a:pt x="2211734" y="66700"/>
                </a:lnTo>
                <a:lnTo>
                  <a:pt x="2214870" y="69204"/>
                </a:lnTo>
                <a:lnTo>
                  <a:pt x="2217956" y="71744"/>
                </a:lnTo>
                <a:lnTo>
                  <a:pt x="2221006" y="74320"/>
                </a:lnTo>
                <a:lnTo>
                  <a:pt x="2223976" y="76937"/>
                </a:lnTo>
                <a:lnTo>
                  <a:pt x="2226910" y="79579"/>
                </a:lnTo>
                <a:lnTo>
                  <a:pt x="2229781" y="82259"/>
                </a:lnTo>
                <a:lnTo>
                  <a:pt x="2232601" y="84964"/>
                </a:lnTo>
                <a:lnTo>
                  <a:pt x="2235369" y="87707"/>
                </a:lnTo>
                <a:lnTo>
                  <a:pt x="2238087" y="90476"/>
                </a:lnTo>
                <a:lnTo>
                  <a:pt x="2240741" y="93281"/>
                </a:lnTo>
                <a:lnTo>
                  <a:pt x="2243331" y="96114"/>
                </a:lnTo>
                <a:lnTo>
                  <a:pt x="2245884" y="98971"/>
                </a:lnTo>
                <a:lnTo>
                  <a:pt x="2248361" y="101854"/>
                </a:lnTo>
                <a:lnTo>
                  <a:pt x="2250786" y="104775"/>
                </a:lnTo>
                <a:lnTo>
                  <a:pt x="2253161" y="107707"/>
                </a:lnTo>
                <a:lnTo>
                  <a:pt x="2255472" y="110680"/>
                </a:lnTo>
                <a:lnTo>
                  <a:pt x="2257733" y="113676"/>
                </a:lnTo>
                <a:lnTo>
                  <a:pt x="2259917" y="116688"/>
                </a:lnTo>
                <a:lnTo>
                  <a:pt x="2262052" y="119736"/>
                </a:lnTo>
                <a:lnTo>
                  <a:pt x="2264133" y="122798"/>
                </a:lnTo>
                <a:lnTo>
                  <a:pt x="2266140" y="125896"/>
                </a:lnTo>
                <a:lnTo>
                  <a:pt x="2268096" y="129007"/>
                </a:lnTo>
                <a:lnTo>
                  <a:pt x="2269989" y="132143"/>
                </a:lnTo>
                <a:lnTo>
                  <a:pt x="2271818" y="135294"/>
                </a:lnTo>
                <a:lnTo>
                  <a:pt x="2273596" y="138469"/>
                </a:lnTo>
                <a:lnTo>
                  <a:pt x="2275297" y="141668"/>
                </a:lnTo>
                <a:lnTo>
                  <a:pt x="2276949" y="144896"/>
                </a:lnTo>
                <a:lnTo>
                  <a:pt x="2278524" y="148133"/>
                </a:lnTo>
                <a:lnTo>
                  <a:pt x="2280047" y="151398"/>
                </a:lnTo>
                <a:lnTo>
                  <a:pt x="2281508" y="154675"/>
                </a:lnTo>
                <a:lnTo>
                  <a:pt x="2282893" y="157963"/>
                </a:lnTo>
                <a:lnTo>
                  <a:pt x="2284225" y="161291"/>
                </a:lnTo>
                <a:lnTo>
                  <a:pt x="2285496" y="164617"/>
                </a:lnTo>
                <a:lnTo>
                  <a:pt x="2286690" y="167970"/>
                </a:lnTo>
                <a:lnTo>
                  <a:pt x="2287820" y="171348"/>
                </a:lnTo>
                <a:lnTo>
                  <a:pt x="2288898" y="174727"/>
                </a:lnTo>
                <a:lnTo>
                  <a:pt x="2289903" y="178130"/>
                </a:lnTo>
                <a:lnTo>
                  <a:pt x="2290843" y="181559"/>
                </a:lnTo>
                <a:lnTo>
                  <a:pt x="2291719" y="185001"/>
                </a:lnTo>
                <a:lnTo>
                  <a:pt x="2292519" y="188455"/>
                </a:lnTo>
                <a:lnTo>
                  <a:pt x="2293256" y="191922"/>
                </a:lnTo>
                <a:lnTo>
                  <a:pt x="2293928" y="195415"/>
                </a:lnTo>
                <a:lnTo>
                  <a:pt x="2294538" y="198921"/>
                </a:lnTo>
                <a:lnTo>
                  <a:pt x="2295071" y="202451"/>
                </a:lnTo>
                <a:lnTo>
                  <a:pt x="2295541" y="205995"/>
                </a:lnTo>
                <a:lnTo>
                  <a:pt x="2295934" y="209537"/>
                </a:lnTo>
                <a:lnTo>
                  <a:pt x="2296264" y="213119"/>
                </a:lnTo>
                <a:lnTo>
                  <a:pt x="2296518" y="216714"/>
                </a:lnTo>
                <a:lnTo>
                  <a:pt x="2296710" y="220308"/>
                </a:lnTo>
                <a:lnTo>
                  <a:pt x="2296863" y="227952"/>
                </a:lnTo>
                <a:lnTo>
                  <a:pt x="2296837" y="231217"/>
                </a:lnTo>
                <a:lnTo>
                  <a:pt x="2296734" y="234836"/>
                </a:lnTo>
                <a:lnTo>
                  <a:pt x="2296570" y="238455"/>
                </a:lnTo>
                <a:lnTo>
                  <a:pt x="2296329" y="242037"/>
                </a:lnTo>
                <a:lnTo>
                  <a:pt x="2296010" y="245619"/>
                </a:lnTo>
                <a:lnTo>
                  <a:pt x="2295629" y="249175"/>
                </a:lnTo>
                <a:lnTo>
                  <a:pt x="2295172" y="252719"/>
                </a:lnTo>
                <a:lnTo>
                  <a:pt x="2294653" y="256249"/>
                </a:lnTo>
                <a:lnTo>
                  <a:pt x="2294067" y="259766"/>
                </a:lnTo>
                <a:lnTo>
                  <a:pt x="2293408" y="263258"/>
                </a:lnTo>
                <a:lnTo>
                  <a:pt x="2292684" y="266738"/>
                </a:lnTo>
                <a:lnTo>
                  <a:pt x="2291884" y="270192"/>
                </a:lnTo>
                <a:lnTo>
                  <a:pt x="2291019" y="273647"/>
                </a:lnTo>
                <a:lnTo>
                  <a:pt x="2290106" y="277076"/>
                </a:lnTo>
                <a:lnTo>
                  <a:pt x="2289102" y="280493"/>
                </a:lnTo>
                <a:lnTo>
                  <a:pt x="2288048" y="283884"/>
                </a:lnTo>
                <a:lnTo>
                  <a:pt x="2286917" y="287263"/>
                </a:lnTo>
                <a:lnTo>
                  <a:pt x="2285736" y="290628"/>
                </a:lnTo>
                <a:lnTo>
                  <a:pt x="2284480" y="293967"/>
                </a:lnTo>
                <a:lnTo>
                  <a:pt x="2283159" y="297294"/>
                </a:lnTo>
                <a:lnTo>
                  <a:pt x="2281775" y="300596"/>
                </a:lnTo>
                <a:lnTo>
                  <a:pt x="2280326" y="303886"/>
                </a:lnTo>
                <a:lnTo>
                  <a:pt x="2278829" y="307149"/>
                </a:lnTo>
                <a:lnTo>
                  <a:pt x="2277253" y="310413"/>
                </a:lnTo>
                <a:lnTo>
                  <a:pt x="2275614" y="313639"/>
                </a:lnTo>
                <a:lnTo>
                  <a:pt x="2273912" y="316854"/>
                </a:lnTo>
                <a:lnTo>
                  <a:pt x="2272148" y="320040"/>
                </a:lnTo>
                <a:lnTo>
                  <a:pt x="2270331" y="323204"/>
                </a:lnTo>
                <a:lnTo>
                  <a:pt x="2268439" y="326353"/>
                </a:lnTo>
                <a:lnTo>
                  <a:pt x="2266496" y="329477"/>
                </a:lnTo>
                <a:lnTo>
                  <a:pt x="2264489" y="332576"/>
                </a:lnTo>
                <a:lnTo>
                  <a:pt x="2262420" y="335650"/>
                </a:lnTo>
                <a:lnTo>
                  <a:pt x="2260298" y="338698"/>
                </a:lnTo>
                <a:lnTo>
                  <a:pt x="2258102" y="341732"/>
                </a:lnTo>
                <a:lnTo>
                  <a:pt x="2255853" y="344741"/>
                </a:lnTo>
                <a:lnTo>
                  <a:pt x="2253554" y="347715"/>
                </a:lnTo>
                <a:lnTo>
                  <a:pt x="2251181" y="350658"/>
                </a:lnTo>
                <a:lnTo>
                  <a:pt x="2248768" y="353593"/>
                </a:lnTo>
                <a:lnTo>
                  <a:pt x="2246278" y="356490"/>
                </a:lnTo>
                <a:lnTo>
                  <a:pt x="2243750" y="359346"/>
                </a:lnTo>
                <a:lnTo>
                  <a:pt x="2241148" y="362191"/>
                </a:lnTo>
                <a:lnTo>
                  <a:pt x="2238492" y="364999"/>
                </a:lnTo>
                <a:lnTo>
                  <a:pt x="2235788" y="367779"/>
                </a:lnTo>
                <a:lnTo>
                  <a:pt x="2233032" y="370536"/>
                </a:lnTo>
                <a:lnTo>
                  <a:pt x="2230213" y="373253"/>
                </a:lnTo>
                <a:lnTo>
                  <a:pt x="2227342" y="375945"/>
                </a:lnTo>
                <a:lnTo>
                  <a:pt x="2224409" y="378588"/>
                </a:lnTo>
                <a:lnTo>
                  <a:pt x="2221437" y="381216"/>
                </a:lnTo>
                <a:lnTo>
                  <a:pt x="2218402" y="383794"/>
                </a:lnTo>
                <a:lnTo>
                  <a:pt x="2215316" y="386348"/>
                </a:lnTo>
                <a:lnTo>
                  <a:pt x="2212192" y="388863"/>
                </a:lnTo>
                <a:lnTo>
                  <a:pt x="2208991" y="391350"/>
                </a:lnTo>
                <a:lnTo>
                  <a:pt x="2205766" y="393789"/>
                </a:lnTo>
                <a:lnTo>
                  <a:pt x="2202476" y="396203"/>
                </a:lnTo>
                <a:lnTo>
                  <a:pt x="2199136" y="398564"/>
                </a:lnTo>
                <a:lnTo>
                  <a:pt x="2195744" y="400902"/>
                </a:lnTo>
                <a:lnTo>
                  <a:pt x="2192316" y="403188"/>
                </a:lnTo>
                <a:lnTo>
                  <a:pt x="2188835" y="405436"/>
                </a:lnTo>
                <a:lnTo>
                  <a:pt x="2185306" y="407645"/>
                </a:lnTo>
                <a:lnTo>
                  <a:pt x="2181737" y="409816"/>
                </a:lnTo>
                <a:lnTo>
                  <a:pt x="2178118" y="411951"/>
                </a:lnTo>
                <a:lnTo>
                  <a:pt x="2174446" y="414033"/>
                </a:lnTo>
                <a:lnTo>
                  <a:pt x="2170738" y="416077"/>
                </a:lnTo>
                <a:lnTo>
                  <a:pt x="2166980" y="418073"/>
                </a:lnTo>
                <a:lnTo>
                  <a:pt x="2163194" y="420027"/>
                </a:lnTo>
                <a:lnTo>
                  <a:pt x="2159347" y="421932"/>
                </a:lnTo>
                <a:lnTo>
                  <a:pt x="2155472" y="423800"/>
                </a:lnTo>
                <a:lnTo>
                  <a:pt x="2151549" y="425616"/>
                </a:lnTo>
                <a:lnTo>
                  <a:pt x="2147586" y="427393"/>
                </a:lnTo>
                <a:lnTo>
                  <a:pt x="2143572" y="429108"/>
                </a:lnTo>
                <a:lnTo>
                  <a:pt x="2139535" y="430785"/>
                </a:lnTo>
                <a:lnTo>
                  <a:pt x="2135457" y="432410"/>
                </a:lnTo>
                <a:lnTo>
                  <a:pt x="2131331" y="433997"/>
                </a:lnTo>
                <a:lnTo>
                  <a:pt x="2127177" y="435522"/>
                </a:lnTo>
                <a:lnTo>
                  <a:pt x="2122987" y="436996"/>
                </a:lnTo>
                <a:lnTo>
                  <a:pt x="2118758" y="438429"/>
                </a:lnTo>
                <a:lnTo>
                  <a:pt x="2114491" y="439802"/>
                </a:lnTo>
                <a:lnTo>
                  <a:pt x="2110185" y="441123"/>
                </a:lnTo>
                <a:lnTo>
                  <a:pt x="2105855" y="442392"/>
                </a:lnTo>
                <a:lnTo>
                  <a:pt x="2101485" y="443611"/>
                </a:lnTo>
                <a:lnTo>
                  <a:pt x="2097079" y="444779"/>
                </a:lnTo>
                <a:lnTo>
                  <a:pt x="2092647" y="445884"/>
                </a:lnTo>
                <a:lnTo>
                  <a:pt x="2088176" y="446938"/>
                </a:lnTo>
                <a:lnTo>
                  <a:pt x="2083680" y="447940"/>
                </a:lnTo>
                <a:lnTo>
                  <a:pt x="2079158" y="448882"/>
                </a:lnTo>
                <a:lnTo>
                  <a:pt x="2074600" y="449770"/>
                </a:lnTo>
                <a:lnTo>
                  <a:pt x="2070015" y="450597"/>
                </a:lnTo>
                <a:lnTo>
                  <a:pt x="2065391" y="451372"/>
                </a:lnTo>
                <a:lnTo>
                  <a:pt x="2060757" y="452083"/>
                </a:lnTo>
                <a:lnTo>
                  <a:pt x="2056083" y="452730"/>
                </a:lnTo>
                <a:lnTo>
                  <a:pt x="2051384" y="453326"/>
                </a:lnTo>
                <a:lnTo>
                  <a:pt x="2046671" y="453861"/>
                </a:lnTo>
                <a:lnTo>
                  <a:pt x="2041922" y="454342"/>
                </a:lnTo>
                <a:lnTo>
                  <a:pt x="2037148" y="454749"/>
                </a:lnTo>
                <a:lnTo>
                  <a:pt x="2032346" y="455104"/>
                </a:lnTo>
                <a:lnTo>
                  <a:pt x="2027532" y="455397"/>
                </a:lnTo>
                <a:lnTo>
                  <a:pt x="2022682" y="455612"/>
                </a:lnTo>
                <a:lnTo>
                  <a:pt x="2017818" y="455778"/>
                </a:lnTo>
                <a:lnTo>
                  <a:pt x="2009110" y="455900"/>
                </a:lnTo>
                <a:lnTo>
                  <a:pt x="1938237" y="450087"/>
                </a:lnTo>
                <a:lnTo>
                  <a:pt x="1840860" y="513872"/>
                </a:lnTo>
                <a:lnTo>
                  <a:pt x="1831460" y="407133"/>
                </a:lnTo>
                <a:lnTo>
                  <a:pt x="1799134" y="385459"/>
                </a:lnTo>
                <a:lnTo>
                  <a:pt x="1797473" y="384073"/>
                </a:lnTo>
                <a:lnTo>
                  <a:pt x="1795949" y="382791"/>
                </a:lnTo>
                <a:lnTo>
                  <a:pt x="1794438" y="381495"/>
                </a:lnTo>
                <a:lnTo>
                  <a:pt x="1792939" y="380200"/>
                </a:lnTo>
                <a:lnTo>
                  <a:pt x="1791453" y="378880"/>
                </a:lnTo>
                <a:lnTo>
                  <a:pt x="1789980" y="377560"/>
                </a:lnTo>
                <a:lnTo>
                  <a:pt x="1788532" y="376237"/>
                </a:lnTo>
                <a:lnTo>
                  <a:pt x="1787083" y="374905"/>
                </a:lnTo>
                <a:lnTo>
                  <a:pt x="1785650" y="373559"/>
                </a:lnTo>
                <a:lnTo>
                  <a:pt x="1784240" y="372200"/>
                </a:lnTo>
                <a:lnTo>
                  <a:pt x="1782829" y="370841"/>
                </a:lnTo>
                <a:lnTo>
                  <a:pt x="1781446" y="369482"/>
                </a:lnTo>
                <a:lnTo>
                  <a:pt x="1780073" y="368097"/>
                </a:lnTo>
                <a:lnTo>
                  <a:pt x="1778701" y="366725"/>
                </a:lnTo>
                <a:lnTo>
                  <a:pt x="1777356" y="365329"/>
                </a:lnTo>
                <a:lnTo>
                  <a:pt x="1776023" y="363931"/>
                </a:lnTo>
                <a:lnTo>
                  <a:pt x="1774702" y="362521"/>
                </a:lnTo>
                <a:lnTo>
                  <a:pt x="1773393" y="361113"/>
                </a:lnTo>
                <a:lnTo>
                  <a:pt x="1772111" y="359689"/>
                </a:lnTo>
                <a:lnTo>
                  <a:pt x="1770827" y="358268"/>
                </a:lnTo>
                <a:lnTo>
                  <a:pt x="1769557" y="356833"/>
                </a:lnTo>
                <a:lnTo>
                  <a:pt x="1768314" y="355384"/>
                </a:lnTo>
                <a:lnTo>
                  <a:pt x="1767082" y="353938"/>
                </a:lnTo>
                <a:lnTo>
                  <a:pt x="1765863" y="352488"/>
                </a:lnTo>
                <a:lnTo>
                  <a:pt x="1764656" y="351029"/>
                </a:lnTo>
                <a:lnTo>
                  <a:pt x="1763463" y="349556"/>
                </a:lnTo>
                <a:lnTo>
                  <a:pt x="1762280" y="348082"/>
                </a:lnTo>
                <a:lnTo>
                  <a:pt x="1761126" y="346596"/>
                </a:lnTo>
                <a:lnTo>
                  <a:pt x="1759969" y="345111"/>
                </a:lnTo>
                <a:lnTo>
                  <a:pt x="1758840" y="343612"/>
                </a:lnTo>
                <a:lnTo>
                  <a:pt x="1757722" y="342113"/>
                </a:lnTo>
                <a:lnTo>
                  <a:pt x="1756617" y="340601"/>
                </a:lnTo>
                <a:lnTo>
                  <a:pt x="1755525" y="339090"/>
                </a:lnTo>
                <a:lnTo>
                  <a:pt x="1754457" y="337577"/>
                </a:lnTo>
                <a:lnTo>
                  <a:pt x="1753392" y="336056"/>
                </a:lnTo>
                <a:lnTo>
                  <a:pt x="1752349" y="334519"/>
                </a:lnTo>
                <a:lnTo>
                  <a:pt x="1751321" y="332983"/>
                </a:lnTo>
                <a:lnTo>
                  <a:pt x="1750305" y="331432"/>
                </a:lnTo>
                <a:lnTo>
                  <a:pt x="1749315" y="329882"/>
                </a:lnTo>
                <a:lnTo>
                  <a:pt x="1748324" y="328333"/>
                </a:lnTo>
                <a:lnTo>
                  <a:pt x="1747358" y="326772"/>
                </a:lnTo>
                <a:lnTo>
                  <a:pt x="1746405" y="325209"/>
                </a:lnTo>
                <a:lnTo>
                  <a:pt x="1745465" y="323635"/>
                </a:lnTo>
                <a:lnTo>
                  <a:pt x="1744552" y="322061"/>
                </a:lnTo>
                <a:lnTo>
                  <a:pt x="1743638" y="320473"/>
                </a:lnTo>
                <a:lnTo>
                  <a:pt x="1742748" y="318886"/>
                </a:lnTo>
                <a:lnTo>
                  <a:pt x="1741873" y="317285"/>
                </a:lnTo>
                <a:lnTo>
                  <a:pt x="1741008" y="315697"/>
                </a:lnTo>
                <a:lnTo>
                  <a:pt x="1740171" y="314084"/>
                </a:lnTo>
                <a:lnTo>
                  <a:pt x="1739333" y="312483"/>
                </a:lnTo>
                <a:lnTo>
                  <a:pt x="1738519" y="310871"/>
                </a:lnTo>
                <a:lnTo>
                  <a:pt x="1737718" y="309246"/>
                </a:lnTo>
                <a:lnTo>
                  <a:pt x="1736944" y="307633"/>
                </a:lnTo>
                <a:lnTo>
                  <a:pt x="1736183" y="305994"/>
                </a:lnTo>
                <a:lnTo>
                  <a:pt x="1735421" y="304369"/>
                </a:lnTo>
                <a:lnTo>
                  <a:pt x="1734683" y="302718"/>
                </a:lnTo>
                <a:lnTo>
                  <a:pt x="1733973" y="301080"/>
                </a:lnTo>
                <a:lnTo>
                  <a:pt x="1733273" y="299441"/>
                </a:lnTo>
                <a:lnTo>
                  <a:pt x="1732576" y="297777"/>
                </a:lnTo>
                <a:lnTo>
                  <a:pt x="1731916" y="296127"/>
                </a:lnTo>
                <a:lnTo>
                  <a:pt x="1731255" y="294463"/>
                </a:lnTo>
                <a:lnTo>
                  <a:pt x="1730620" y="292798"/>
                </a:lnTo>
                <a:lnTo>
                  <a:pt x="1729998" y="291123"/>
                </a:lnTo>
                <a:lnTo>
                  <a:pt x="1729388" y="289447"/>
                </a:lnTo>
                <a:lnTo>
                  <a:pt x="1728792" y="287771"/>
                </a:lnTo>
                <a:lnTo>
                  <a:pt x="1728220" y="286080"/>
                </a:lnTo>
                <a:lnTo>
                  <a:pt x="1727661" y="284405"/>
                </a:lnTo>
                <a:lnTo>
                  <a:pt x="1727115" y="282703"/>
                </a:lnTo>
                <a:lnTo>
                  <a:pt x="1726594" y="281013"/>
                </a:lnTo>
                <a:lnTo>
                  <a:pt x="1726085" y="279312"/>
                </a:lnTo>
                <a:lnTo>
                  <a:pt x="1725591" y="277597"/>
                </a:lnTo>
                <a:lnTo>
                  <a:pt x="1725121" y="275896"/>
                </a:lnTo>
                <a:lnTo>
                  <a:pt x="1724650" y="274182"/>
                </a:lnTo>
                <a:lnTo>
                  <a:pt x="1724220" y="272467"/>
                </a:lnTo>
                <a:lnTo>
                  <a:pt x="1723788" y="270739"/>
                </a:lnTo>
                <a:lnTo>
                  <a:pt x="1723380" y="269011"/>
                </a:lnTo>
                <a:lnTo>
                  <a:pt x="1722986" y="267285"/>
                </a:lnTo>
                <a:lnTo>
                  <a:pt x="1722605" y="265546"/>
                </a:lnTo>
                <a:lnTo>
                  <a:pt x="1722251" y="263804"/>
                </a:lnTo>
                <a:lnTo>
                  <a:pt x="1721907" y="262052"/>
                </a:lnTo>
                <a:lnTo>
                  <a:pt x="1721577" y="260312"/>
                </a:lnTo>
                <a:lnTo>
                  <a:pt x="1721273" y="258559"/>
                </a:lnTo>
                <a:lnTo>
                  <a:pt x="1720980" y="256805"/>
                </a:lnTo>
                <a:lnTo>
                  <a:pt x="1720700" y="255041"/>
                </a:lnTo>
                <a:lnTo>
                  <a:pt x="1720448" y="253277"/>
                </a:lnTo>
                <a:lnTo>
                  <a:pt x="1720206" y="251512"/>
                </a:lnTo>
                <a:lnTo>
                  <a:pt x="1719978" y="249734"/>
                </a:lnTo>
                <a:lnTo>
                  <a:pt x="1719775" y="247967"/>
                </a:lnTo>
                <a:lnTo>
                  <a:pt x="1719584" y="246178"/>
                </a:lnTo>
                <a:lnTo>
                  <a:pt x="1719419" y="244400"/>
                </a:lnTo>
                <a:lnTo>
                  <a:pt x="1719265" y="242608"/>
                </a:lnTo>
                <a:lnTo>
                  <a:pt x="1719127" y="240817"/>
                </a:lnTo>
                <a:lnTo>
                  <a:pt x="1719013" y="239014"/>
                </a:lnTo>
                <a:lnTo>
                  <a:pt x="1718911" y="237211"/>
                </a:lnTo>
                <a:lnTo>
                  <a:pt x="1718821" y="235408"/>
                </a:lnTo>
                <a:lnTo>
                  <a:pt x="1718759" y="233605"/>
                </a:lnTo>
                <a:lnTo>
                  <a:pt x="1718708" y="231788"/>
                </a:lnTo>
                <a:lnTo>
                  <a:pt x="1718668" y="227954"/>
                </a:lnTo>
                <a:lnTo>
                  <a:pt x="1718694" y="224702"/>
                </a:lnTo>
                <a:lnTo>
                  <a:pt x="1718795" y="221070"/>
                </a:lnTo>
                <a:lnTo>
                  <a:pt x="1718973" y="217463"/>
                </a:lnTo>
                <a:lnTo>
                  <a:pt x="1719216" y="213869"/>
                </a:lnTo>
                <a:lnTo>
                  <a:pt x="1719533" y="210299"/>
                </a:lnTo>
                <a:lnTo>
                  <a:pt x="1719914" y="206745"/>
                </a:lnTo>
                <a:lnTo>
                  <a:pt x="1720370" y="203189"/>
                </a:lnTo>
                <a:lnTo>
                  <a:pt x="1720891" y="199669"/>
                </a:lnTo>
                <a:lnTo>
                  <a:pt x="1721476" y="196151"/>
                </a:lnTo>
                <a:lnTo>
                  <a:pt x="1722137" y="192660"/>
                </a:lnTo>
                <a:lnTo>
                  <a:pt x="1722861" y="189180"/>
                </a:lnTo>
                <a:lnTo>
                  <a:pt x="1723661" y="185713"/>
                </a:lnTo>
                <a:lnTo>
                  <a:pt x="1724510" y="182270"/>
                </a:lnTo>
                <a:lnTo>
                  <a:pt x="1725439" y="178841"/>
                </a:lnTo>
                <a:lnTo>
                  <a:pt x="1726442" y="175426"/>
                </a:lnTo>
                <a:lnTo>
                  <a:pt x="1727496" y="172035"/>
                </a:lnTo>
                <a:lnTo>
                  <a:pt x="1728614" y="168656"/>
                </a:lnTo>
                <a:lnTo>
                  <a:pt x="1729808" y="165290"/>
                </a:lnTo>
                <a:lnTo>
                  <a:pt x="1731064" y="161950"/>
                </a:lnTo>
                <a:lnTo>
                  <a:pt x="1732384" y="158624"/>
                </a:lnTo>
                <a:lnTo>
                  <a:pt x="1733756" y="155322"/>
                </a:lnTo>
                <a:lnTo>
                  <a:pt x="1735204" y="152030"/>
                </a:lnTo>
                <a:lnTo>
                  <a:pt x="1736716" y="148755"/>
                </a:lnTo>
                <a:lnTo>
                  <a:pt x="1738290" y="145504"/>
                </a:lnTo>
                <a:lnTo>
                  <a:pt x="1739930" y="142279"/>
                </a:lnTo>
                <a:lnTo>
                  <a:pt x="1741630" y="139066"/>
                </a:lnTo>
                <a:lnTo>
                  <a:pt x="1743383" y="135879"/>
                </a:lnTo>
                <a:lnTo>
                  <a:pt x="1745211" y="132716"/>
                </a:lnTo>
                <a:lnTo>
                  <a:pt x="1747092" y="129565"/>
                </a:lnTo>
                <a:lnTo>
                  <a:pt x="1749048" y="126442"/>
                </a:lnTo>
                <a:lnTo>
                  <a:pt x="1751053" y="123342"/>
                </a:lnTo>
                <a:lnTo>
                  <a:pt x="1753125" y="120269"/>
                </a:lnTo>
                <a:lnTo>
                  <a:pt x="1755244" y="117210"/>
                </a:lnTo>
                <a:lnTo>
                  <a:pt x="1757443" y="114186"/>
                </a:lnTo>
                <a:lnTo>
                  <a:pt x="1759689" y="111177"/>
                </a:lnTo>
                <a:lnTo>
                  <a:pt x="1761989" y="108205"/>
                </a:lnTo>
                <a:lnTo>
                  <a:pt x="1764350" y="105258"/>
                </a:lnTo>
                <a:lnTo>
                  <a:pt x="1766776" y="102324"/>
                </a:lnTo>
                <a:lnTo>
                  <a:pt x="1769265" y="99428"/>
                </a:lnTo>
                <a:lnTo>
                  <a:pt x="1771794" y="96559"/>
                </a:lnTo>
                <a:lnTo>
                  <a:pt x="1774396" y="93727"/>
                </a:lnTo>
                <a:lnTo>
                  <a:pt x="1777052" y="90907"/>
                </a:lnTo>
                <a:lnTo>
                  <a:pt x="1779755" y="88127"/>
                </a:lnTo>
                <a:lnTo>
                  <a:pt x="1782511" y="85382"/>
                </a:lnTo>
                <a:lnTo>
                  <a:pt x="1785332" y="82666"/>
                </a:lnTo>
                <a:lnTo>
                  <a:pt x="1788202" y="79973"/>
                </a:lnTo>
                <a:lnTo>
                  <a:pt x="1791135" y="77318"/>
                </a:lnTo>
                <a:lnTo>
                  <a:pt x="1794108" y="74701"/>
                </a:lnTo>
                <a:lnTo>
                  <a:pt x="1797142" y="72111"/>
                </a:lnTo>
                <a:lnTo>
                  <a:pt x="1800229" y="69559"/>
                </a:lnTo>
                <a:lnTo>
                  <a:pt x="1803352" y="67045"/>
                </a:lnTo>
                <a:lnTo>
                  <a:pt x="1806540" y="64568"/>
                </a:lnTo>
                <a:lnTo>
                  <a:pt x="1809780" y="62128"/>
                </a:lnTo>
                <a:lnTo>
                  <a:pt x="1813068" y="59715"/>
                </a:lnTo>
                <a:lnTo>
                  <a:pt x="1816409" y="57354"/>
                </a:lnTo>
                <a:lnTo>
                  <a:pt x="1819787" y="55016"/>
                </a:lnTo>
                <a:lnTo>
                  <a:pt x="1823228" y="52730"/>
                </a:lnTo>
                <a:lnTo>
                  <a:pt x="1826709" y="50471"/>
                </a:lnTo>
                <a:lnTo>
                  <a:pt x="1830239" y="48261"/>
                </a:lnTo>
                <a:lnTo>
                  <a:pt x="1833808" y="46102"/>
                </a:lnTo>
                <a:lnTo>
                  <a:pt x="1837426" y="43967"/>
                </a:lnTo>
                <a:lnTo>
                  <a:pt x="1841096" y="41885"/>
                </a:lnTo>
                <a:lnTo>
                  <a:pt x="1844805" y="39841"/>
                </a:lnTo>
                <a:lnTo>
                  <a:pt x="1848553" y="37847"/>
                </a:lnTo>
                <a:lnTo>
                  <a:pt x="1852350" y="35891"/>
                </a:lnTo>
                <a:lnTo>
                  <a:pt x="1856198" y="33972"/>
                </a:lnTo>
                <a:lnTo>
                  <a:pt x="1860072" y="32120"/>
                </a:lnTo>
                <a:lnTo>
                  <a:pt x="1863995" y="30303"/>
                </a:lnTo>
                <a:lnTo>
                  <a:pt x="1867958" y="28525"/>
                </a:lnTo>
                <a:lnTo>
                  <a:pt x="1871957" y="26798"/>
                </a:lnTo>
                <a:lnTo>
                  <a:pt x="1876009" y="25135"/>
                </a:lnTo>
                <a:lnTo>
                  <a:pt x="1880085" y="23495"/>
                </a:lnTo>
                <a:lnTo>
                  <a:pt x="1884213" y="21921"/>
                </a:lnTo>
                <a:lnTo>
                  <a:pt x="1888366" y="20397"/>
                </a:lnTo>
                <a:lnTo>
                  <a:pt x="1892557" y="18924"/>
                </a:lnTo>
                <a:lnTo>
                  <a:pt x="1896786" y="17488"/>
                </a:lnTo>
                <a:lnTo>
                  <a:pt x="1901053" y="16118"/>
                </a:lnTo>
                <a:lnTo>
                  <a:pt x="1905358" y="14795"/>
                </a:lnTo>
                <a:lnTo>
                  <a:pt x="1909690" y="13525"/>
                </a:lnTo>
                <a:lnTo>
                  <a:pt x="1914059" y="12308"/>
                </a:lnTo>
                <a:lnTo>
                  <a:pt x="1918466" y="11138"/>
                </a:lnTo>
                <a:lnTo>
                  <a:pt x="1922898" y="10033"/>
                </a:lnTo>
                <a:lnTo>
                  <a:pt x="1927369" y="8979"/>
                </a:lnTo>
                <a:lnTo>
                  <a:pt x="1931865" y="7976"/>
                </a:lnTo>
                <a:lnTo>
                  <a:pt x="1936386" y="7037"/>
                </a:lnTo>
                <a:lnTo>
                  <a:pt x="1940944" y="6148"/>
                </a:lnTo>
                <a:lnTo>
                  <a:pt x="1945529" y="5323"/>
                </a:lnTo>
                <a:lnTo>
                  <a:pt x="1950153" y="4547"/>
                </a:lnTo>
                <a:lnTo>
                  <a:pt x="1954788" y="3835"/>
                </a:lnTo>
                <a:lnTo>
                  <a:pt x="1959460" y="3175"/>
                </a:lnTo>
                <a:lnTo>
                  <a:pt x="1964161" y="2591"/>
                </a:lnTo>
                <a:lnTo>
                  <a:pt x="1968872" y="2057"/>
                </a:lnTo>
                <a:lnTo>
                  <a:pt x="1973622" y="1576"/>
                </a:lnTo>
                <a:lnTo>
                  <a:pt x="1978397" y="1168"/>
                </a:lnTo>
                <a:lnTo>
                  <a:pt x="1983198" y="814"/>
                </a:lnTo>
                <a:lnTo>
                  <a:pt x="1988011" y="521"/>
                </a:lnTo>
                <a:lnTo>
                  <a:pt x="1992861" y="293"/>
                </a:lnTo>
                <a:lnTo>
                  <a:pt x="1997726" y="128"/>
                </a:lnTo>
                <a:close/>
              </a:path>
            </a:pathLst>
          </a:custGeom>
          <a:solidFill>
            <a:srgbClr val="B4100A">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21" name="Freeform 21"/>
          <p:cNvSpPr>
            <a:spLocks noGrp="1"/>
          </p:cNvSpPr>
          <p:nvPr>
            <p:ph type="body" sz="quarter" idx="170" hasCustomPrompt="1"/>
          </p:nvPr>
        </p:nvSpPr>
        <p:spPr>
          <a:xfrm>
            <a:off x="4878457" y="1487982"/>
            <a:ext cx="2419857" cy="2422426"/>
          </a:xfrm>
          <a:custGeom>
            <a:avLst/>
            <a:gdLst/>
            <a:ahLst/>
            <a:cxnLst/>
            <a:rect l="l" t="t" r="r" b="b"/>
            <a:pathLst>
              <a:path w="2419857" h="2422426">
                <a:moveTo>
                  <a:pt x="1217543" y="8924"/>
                </a:moveTo>
                <a:cubicBezTo>
                  <a:pt x="1359484" y="8924"/>
                  <a:pt x="1501423" y="35998"/>
                  <a:pt x="1634954" y="90146"/>
                </a:cubicBezTo>
                <a:lnTo>
                  <a:pt x="1671250" y="109247"/>
                </a:lnTo>
                <a:lnTo>
                  <a:pt x="1670384" y="110947"/>
                </a:lnTo>
                <a:lnTo>
                  <a:pt x="1668186" y="115432"/>
                </a:lnTo>
                <a:lnTo>
                  <a:pt x="1666092" y="119951"/>
                </a:lnTo>
                <a:lnTo>
                  <a:pt x="1664072" y="124511"/>
                </a:lnTo>
                <a:lnTo>
                  <a:pt x="1662129" y="129109"/>
                </a:lnTo>
                <a:lnTo>
                  <a:pt x="1660274" y="133731"/>
                </a:lnTo>
                <a:lnTo>
                  <a:pt x="1658510" y="138405"/>
                </a:lnTo>
                <a:lnTo>
                  <a:pt x="1656833" y="143104"/>
                </a:lnTo>
                <a:lnTo>
                  <a:pt x="1655233" y="147841"/>
                </a:lnTo>
                <a:lnTo>
                  <a:pt x="1653735" y="152616"/>
                </a:lnTo>
                <a:lnTo>
                  <a:pt x="1652312" y="157416"/>
                </a:lnTo>
                <a:lnTo>
                  <a:pt x="1650991" y="162255"/>
                </a:lnTo>
                <a:lnTo>
                  <a:pt x="1649760" y="167119"/>
                </a:lnTo>
                <a:lnTo>
                  <a:pt x="1648617" y="172021"/>
                </a:lnTo>
                <a:lnTo>
                  <a:pt x="1647575" y="176949"/>
                </a:lnTo>
                <a:lnTo>
                  <a:pt x="1646623" y="181903"/>
                </a:lnTo>
                <a:lnTo>
                  <a:pt x="1645770" y="186880"/>
                </a:lnTo>
                <a:lnTo>
                  <a:pt x="1645008" y="191884"/>
                </a:lnTo>
                <a:lnTo>
                  <a:pt x="1644349" y="196914"/>
                </a:lnTo>
                <a:lnTo>
                  <a:pt x="1644227" y="198018"/>
                </a:lnTo>
                <a:lnTo>
                  <a:pt x="1613338" y="181252"/>
                </a:lnTo>
                <a:cubicBezTo>
                  <a:pt x="1491688" y="129798"/>
                  <a:pt x="1357939" y="101345"/>
                  <a:pt x="1217545" y="101345"/>
                </a:cubicBezTo>
                <a:cubicBezTo>
                  <a:pt x="655967" y="101345"/>
                  <a:pt x="200717" y="556594"/>
                  <a:pt x="200717" y="1118169"/>
                </a:cubicBezTo>
                <a:cubicBezTo>
                  <a:pt x="200717" y="1679745"/>
                  <a:pt x="655967" y="2134993"/>
                  <a:pt x="1217545" y="2134993"/>
                </a:cubicBezTo>
                <a:cubicBezTo>
                  <a:pt x="1779120" y="2134994"/>
                  <a:pt x="2234370" y="1679745"/>
                  <a:pt x="2234370" y="1118169"/>
                </a:cubicBezTo>
                <a:cubicBezTo>
                  <a:pt x="2234370" y="907579"/>
                  <a:pt x="2170352" y="711940"/>
                  <a:pt x="2060712" y="549653"/>
                </a:cubicBezTo>
                <a:lnTo>
                  <a:pt x="2046342" y="530440"/>
                </a:lnTo>
                <a:lnTo>
                  <a:pt x="2048437" y="530264"/>
                </a:lnTo>
                <a:lnTo>
                  <a:pt x="2054190" y="529692"/>
                </a:lnTo>
                <a:lnTo>
                  <a:pt x="2059906" y="529044"/>
                </a:lnTo>
                <a:lnTo>
                  <a:pt x="2065607" y="528333"/>
                </a:lnTo>
                <a:lnTo>
                  <a:pt x="2071273" y="527545"/>
                </a:lnTo>
                <a:lnTo>
                  <a:pt x="2076911" y="526694"/>
                </a:lnTo>
                <a:lnTo>
                  <a:pt x="2082523" y="525769"/>
                </a:lnTo>
                <a:lnTo>
                  <a:pt x="2088100" y="524764"/>
                </a:lnTo>
                <a:lnTo>
                  <a:pt x="2093650" y="523684"/>
                </a:lnTo>
                <a:lnTo>
                  <a:pt x="2099160" y="522555"/>
                </a:lnTo>
                <a:lnTo>
                  <a:pt x="2104648" y="521336"/>
                </a:lnTo>
                <a:lnTo>
                  <a:pt x="2110096" y="520052"/>
                </a:lnTo>
                <a:lnTo>
                  <a:pt x="2115519" y="518707"/>
                </a:lnTo>
                <a:lnTo>
                  <a:pt x="2120904" y="517296"/>
                </a:lnTo>
                <a:lnTo>
                  <a:pt x="2126251" y="515810"/>
                </a:lnTo>
                <a:lnTo>
                  <a:pt x="2131559" y="514262"/>
                </a:lnTo>
                <a:lnTo>
                  <a:pt x="2136843" y="512648"/>
                </a:lnTo>
                <a:lnTo>
                  <a:pt x="2142075" y="510973"/>
                </a:lnTo>
                <a:lnTo>
                  <a:pt x="2145264" y="509899"/>
                </a:lnTo>
                <a:lnTo>
                  <a:pt x="2199879" y="602322"/>
                </a:lnTo>
                <a:cubicBezTo>
                  <a:pt x="2419857" y="1020916"/>
                  <a:pt x="2353863" y="1550560"/>
                  <a:pt x="2001897" y="1902525"/>
                </a:cubicBezTo>
                <a:cubicBezTo>
                  <a:pt x="1784522" y="2119901"/>
                  <a:pt x="1523071" y="2293202"/>
                  <a:pt x="1217543" y="2422426"/>
                </a:cubicBezTo>
                <a:cubicBezTo>
                  <a:pt x="912017" y="2293202"/>
                  <a:pt x="650564" y="2119901"/>
                  <a:pt x="433188" y="1902525"/>
                </a:cubicBezTo>
                <a:cubicBezTo>
                  <a:pt x="0" y="1469337"/>
                  <a:pt x="0" y="767003"/>
                  <a:pt x="433188" y="333814"/>
                </a:cubicBezTo>
                <a:cubicBezTo>
                  <a:pt x="649782" y="117220"/>
                  <a:pt x="933662" y="8924"/>
                  <a:pt x="1217543" y="8924"/>
                </a:cubicBezTo>
                <a:close/>
                <a:moveTo>
                  <a:pt x="2007773" y="0"/>
                </a:moveTo>
                <a:lnTo>
                  <a:pt x="2012433" y="25"/>
                </a:lnTo>
                <a:lnTo>
                  <a:pt x="2017323" y="116"/>
                </a:lnTo>
                <a:lnTo>
                  <a:pt x="2022186" y="279"/>
                </a:lnTo>
                <a:lnTo>
                  <a:pt x="2027026" y="497"/>
                </a:lnTo>
                <a:lnTo>
                  <a:pt x="2031852" y="773"/>
                </a:lnTo>
                <a:lnTo>
                  <a:pt x="2036640" y="1132"/>
                </a:lnTo>
                <a:lnTo>
                  <a:pt x="2041415" y="1537"/>
                </a:lnTo>
                <a:lnTo>
                  <a:pt x="2046165" y="1994"/>
                </a:lnTo>
                <a:lnTo>
                  <a:pt x="2050889" y="2527"/>
                </a:lnTo>
                <a:lnTo>
                  <a:pt x="2055587" y="3111"/>
                </a:lnTo>
                <a:lnTo>
                  <a:pt x="2060260" y="3760"/>
                </a:lnTo>
                <a:lnTo>
                  <a:pt x="2064896" y="4470"/>
                </a:lnTo>
                <a:lnTo>
                  <a:pt x="2069519" y="5232"/>
                </a:lnTo>
                <a:lnTo>
                  <a:pt x="2074103" y="6058"/>
                </a:lnTo>
                <a:lnTo>
                  <a:pt x="2078664" y="6935"/>
                </a:lnTo>
                <a:lnTo>
                  <a:pt x="2083185" y="7875"/>
                </a:lnTo>
                <a:lnTo>
                  <a:pt x="2087680" y="8865"/>
                </a:lnTo>
                <a:lnTo>
                  <a:pt x="2092151" y="9906"/>
                </a:lnTo>
                <a:lnTo>
                  <a:pt x="2096584" y="11012"/>
                </a:lnTo>
                <a:lnTo>
                  <a:pt x="2100989" y="12167"/>
                </a:lnTo>
                <a:lnTo>
                  <a:pt x="2105359" y="13387"/>
                </a:lnTo>
                <a:lnTo>
                  <a:pt x="2109701" y="14644"/>
                </a:lnTo>
                <a:lnTo>
                  <a:pt x="2113995" y="15964"/>
                </a:lnTo>
                <a:lnTo>
                  <a:pt x="2118262" y="17335"/>
                </a:lnTo>
                <a:lnTo>
                  <a:pt x="2122504" y="18746"/>
                </a:lnTo>
                <a:lnTo>
                  <a:pt x="2126695" y="20218"/>
                </a:lnTo>
                <a:lnTo>
                  <a:pt x="2130847" y="21742"/>
                </a:lnTo>
                <a:lnTo>
                  <a:pt x="2134976" y="23318"/>
                </a:lnTo>
                <a:lnTo>
                  <a:pt x="2139051" y="24931"/>
                </a:lnTo>
                <a:lnTo>
                  <a:pt x="2143102" y="26606"/>
                </a:lnTo>
                <a:lnTo>
                  <a:pt x="2147104" y="28322"/>
                </a:lnTo>
                <a:lnTo>
                  <a:pt x="2151067" y="30088"/>
                </a:lnTo>
                <a:lnTo>
                  <a:pt x="2154991" y="31891"/>
                </a:lnTo>
                <a:lnTo>
                  <a:pt x="2158876" y="33745"/>
                </a:lnTo>
                <a:lnTo>
                  <a:pt x="2162712" y="35649"/>
                </a:lnTo>
                <a:lnTo>
                  <a:pt x="2166523" y="37592"/>
                </a:lnTo>
                <a:lnTo>
                  <a:pt x="2170269" y="39587"/>
                </a:lnTo>
                <a:lnTo>
                  <a:pt x="2173977" y="41619"/>
                </a:lnTo>
                <a:lnTo>
                  <a:pt x="2177648" y="43702"/>
                </a:lnTo>
                <a:lnTo>
                  <a:pt x="2181267" y="45822"/>
                </a:lnTo>
                <a:lnTo>
                  <a:pt x="2184847" y="47981"/>
                </a:lnTo>
                <a:lnTo>
                  <a:pt x="2188379" y="50176"/>
                </a:lnTo>
                <a:lnTo>
                  <a:pt x="2191858" y="52426"/>
                </a:lnTo>
                <a:lnTo>
                  <a:pt x="2195299" y="54712"/>
                </a:lnTo>
                <a:lnTo>
                  <a:pt x="2198678" y="57034"/>
                </a:lnTo>
                <a:lnTo>
                  <a:pt x="2202019" y="59385"/>
                </a:lnTo>
                <a:lnTo>
                  <a:pt x="2205307" y="61785"/>
                </a:lnTo>
                <a:lnTo>
                  <a:pt x="2208547" y="64225"/>
                </a:lnTo>
                <a:lnTo>
                  <a:pt x="2211735" y="66700"/>
                </a:lnTo>
                <a:lnTo>
                  <a:pt x="2214870" y="69204"/>
                </a:lnTo>
                <a:lnTo>
                  <a:pt x="2217956" y="71744"/>
                </a:lnTo>
                <a:lnTo>
                  <a:pt x="2221005" y="74320"/>
                </a:lnTo>
                <a:lnTo>
                  <a:pt x="2223976" y="76937"/>
                </a:lnTo>
                <a:lnTo>
                  <a:pt x="2226910" y="79579"/>
                </a:lnTo>
                <a:lnTo>
                  <a:pt x="2229781" y="82259"/>
                </a:lnTo>
                <a:lnTo>
                  <a:pt x="2232601" y="84964"/>
                </a:lnTo>
                <a:lnTo>
                  <a:pt x="2235369" y="87707"/>
                </a:lnTo>
                <a:lnTo>
                  <a:pt x="2238087" y="90476"/>
                </a:lnTo>
                <a:lnTo>
                  <a:pt x="2240741" y="93281"/>
                </a:lnTo>
                <a:lnTo>
                  <a:pt x="2243331" y="96114"/>
                </a:lnTo>
                <a:lnTo>
                  <a:pt x="2245884" y="98971"/>
                </a:lnTo>
                <a:lnTo>
                  <a:pt x="2248361" y="101854"/>
                </a:lnTo>
                <a:lnTo>
                  <a:pt x="2250786" y="104775"/>
                </a:lnTo>
                <a:lnTo>
                  <a:pt x="2253161" y="107707"/>
                </a:lnTo>
                <a:lnTo>
                  <a:pt x="2255472" y="110680"/>
                </a:lnTo>
                <a:lnTo>
                  <a:pt x="2257733" y="113676"/>
                </a:lnTo>
                <a:lnTo>
                  <a:pt x="2259917" y="116688"/>
                </a:lnTo>
                <a:lnTo>
                  <a:pt x="2262052" y="119736"/>
                </a:lnTo>
                <a:lnTo>
                  <a:pt x="2264133" y="122798"/>
                </a:lnTo>
                <a:lnTo>
                  <a:pt x="2266140" y="125896"/>
                </a:lnTo>
                <a:lnTo>
                  <a:pt x="2268096" y="129007"/>
                </a:lnTo>
                <a:lnTo>
                  <a:pt x="2269989" y="132143"/>
                </a:lnTo>
                <a:lnTo>
                  <a:pt x="2271818" y="135294"/>
                </a:lnTo>
                <a:lnTo>
                  <a:pt x="2273596" y="138469"/>
                </a:lnTo>
                <a:lnTo>
                  <a:pt x="2275297" y="141668"/>
                </a:lnTo>
                <a:lnTo>
                  <a:pt x="2276949" y="144896"/>
                </a:lnTo>
                <a:lnTo>
                  <a:pt x="2278524" y="148133"/>
                </a:lnTo>
                <a:lnTo>
                  <a:pt x="2280047" y="151398"/>
                </a:lnTo>
                <a:lnTo>
                  <a:pt x="2281508" y="154675"/>
                </a:lnTo>
                <a:lnTo>
                  <a:pt x="2282893" y="157963"/>
                </a:lnTo>
                <a:lnTo>
                  <a:pt x="2284225" y="161291"/>
                </a:lnTo>
                <a:lnTo>
                  <a:pt x="2285496" y="164617"/>
                </a:lnTo>
                <a:lnTo>
                  <a:pt x="2286690" y="167970"/>
                </a:lnTo>
                <a:lnTo>
                  <a:pt x="2287820" y="171348"/>
                </a:lnTo>
                <a:lnTo>
                  <a:pt x="2288898" y="174727"/>
                </a:lnTo>
                <a:lnTo>
                  <a:pt x="2289903" y="178130"/>
                </a:lnTo>
                <a:lnTo>
                  <a:pt x="2290843" y="181559"/>
                </a:lnTo>
                <a:lnTo>
                  <a:pt x="2291719" y="185001"/>
                </a:lnTo>
                <a:lnTo>
                  <a:pt x="2292519" y="188455"/>
                </a:lnTo>
                <a:lnTo>
                  <a:pt x="2293256" y="191922"/>
                </a:lnTo>
                <a:lnTo>
                  <a:pt x="2293928" y="195415"/>
                </a:lnTo>
                <a:lnTo>
                  <a:pt x="2294539" y="198921"/>
                </a:lnTo>
                <a:lnTo>
                  <a:pt x="2295071" y="202451"/>
                </a:lnTo>
                <a:lnTo>
                  <a:pt x="2295541" y="205995"/>
                </a:lnTo>
                <a:lnTo>
                  <a:pt x="2295934" y="209537"/>
                </a:lnTo>
                <a:lnTo>
                  <a:pt x="2296264" y="213119"/>
                </a:lnTo>
                <a:lnTo>
                  <a:pt x="2296518" y="216714"/>
                </a:lnTo>
                <a:lnTo>
                  <a:pt x="2296710" y="220308"/>
                </a:lnTo>
                <a:lnTo>
                  <a:pt x="2296863" y="227952"/>
                </a:lnTo>
                <a:lnTo>
                  <a:pt x="2296837" y="231217"/>
                </a:lnTo>
                <a:lnTo>
                  <a:pt x="2296734" y="234836"/>
                </a:lnTo>
                <a:lnTo>
                  <a:pt x="2296571" y="238455"/>
                </a:lnTo>
                <a:lnTo>
                  <a:pt x="2296329" y="242037"/>
                </a:lnTo>
                <a:lnTo>
                  <a:pt x="2296010" y="245619"/>
                </a:lnTo>
                <a:lnTo>
                  <a:pt x="2295629" y="249175"/>
                </a:lnTo>
                <a:lnTo>
                  <a:pt x="2295172" y="252719"/>
                </a:lnTo>
                <a:lnTo>
                  <a:pt x="2294653" y="256249"/>
                </a:lnTo>
                <a:lnTo>
                  <a:pt x="2294067" y="259766"/>
                </a:lnTo>
                <a:lnTo>
                  <a:pt x="2293408" y="263258"/>
                </a:lnTo>
                <a:lnTo>
                  <a:pt x="2292684" y="266738"/>
                </a:lnTo>
                <a:lnTo>
                  <a:pt x="2291884" y="270192"/>
                </a:lnTo>
                <a:lnTo>
                  <a:pt x="2291019" y="273647"/>
                </a:lnTo>
                <a:lnTo>
                  <a:pt x="2290106" y="277076"/>
                </a:lnTo>
                <a:lnTo>
                  <a:pt x="2289102" y="280493"/>
                </a:lnTo>
                <a:lnTo>
                  <a:pt x="2288048" y="283884"/>
                </a:lnTo>
                <a:lnTo>
                  <a:pt x="2286917" y="287263"/>
                </a:lnTo>
                <a:lnTo>
                  <a:pt x="2285736" y="290628"/>
                </a:lnTo>
                <a:lnTo>
                  <a:pt x="2284480" y="293967"/>
                </a:lnTo>
                <a:lnTo>
                  <a:pt x="2283159" y="297294"/>
                </a:lnTo>
                <a:lnTo>
                  <a:pt x="2281775" y="300596"/>
                </a:lnTo>
                <a:lnTo>
                  <a:pt x="2280326" y="303886"/>
                </a:lnTo>
                <a:lnTo>
                  <a:pt x="2278829" y="307149"/>
                </a:lnTo>
                <a:lnTo>
                  <a:pt x="2277253" y="310413"/>
                </a:lnTo>
                <a:lnTo>
                  <a:pt x="2275614" y="313639"/>
                </a:lnTo>
                <a:lnTo>
                  <a:pt x="2273912" y="316854"/>
                </a:lnTo>
                <a:lnTo>
                  <a:pt x="2272148" y="320040"/>
                </a:lnTo>
                <a:lnTo>
                  <a:pt x="2270331" y="323204"/>
                </a:lnTo>
                <a:lnTo>
                  <a:pt x="2268439" y="326353"/>
                </a:lnTo>
                <a:lnTo>
                  <a:pt x="2266496" y="329477"/>
                </a:lnTo>
                <a:lnTo>
                  <a:pt x="2264489" y="332576"/>
                </a:lnTo>
                <a:lnTo>
                  <a:pt x="2262420" y="335650"/>
                </a:lnTo>
                <a:lnTo>
                  <a:pt x="2260298" y="338698"/>
                </a:lnTo>
                <a:lnTo>
                  <a:pt x="2258102" y="341732"/>
                </a:lnTo>
                <a:lnTo>
                  <a:pt x="2255853" y="344741"/>
                </a:lnTo>
                <a:lnTo>
                  <a:pt x="2253554" y="347715"/>
                </a:lnTo>
                <a:lnTo>
                  <a:pt x="2251181" y="350658"/>
                </a:lnTo>
                <a:lnTo>
                  <a:pt x="2248768" y="353593"/>
                </a:lnTo>
                <a:lnTo>
                  <a:pt x="2246279" y="356490"/>
                </a:lnTo>
                <a:lnTo>
                  <a:pt x="2243750" y="359346"/>
                </a:lnTo>
                <a:lnTo>
                  <a:pt x="2241148" y="362191"/>
                </a:lnTo>
                <a:lnTo>
                  <a:pt x="2238492" y="364999"/>
                </a:lnTo>
                <a:lnTo>
                  <a:pt x="2235788" y="367779"/>
                </a:lnTo>
                <a:lnTo>
                  <a:pt x="2233032" y="370536"/>
                </a:lnTo>
                <a:lnTo>
                  <a:pt x="2230213" y="373253"/>
                </a:lnTo>
                <a:lnTo>
                  <a:pt x="2227342" y="375945"/>
                </a:lnTo>
                <a:lnTo>
                  <a:pt x="2224409" y="378588"/>
                </a:lnTo>
                <a:lnTo>
                  <a:pt x="2221437" y="381216"/>
                </a:lnTo>
                <a:lnTo>
                  <a:pt x="2218402" y="383794"/>
                </a:lnTo>
                <a:lnTo>
                  <a:pt x="2215316" y="386348"/>
                </a:lnTo>
                <a:lnTo>
                  <a:pt x="2212192" y="388863"/>
                </a:lnTo>
                <a:lnTo>
                  <a:pt x="2208991" y="391350"/>
                </a:lnTo>
                <a:lnTo>
                  <a:pt x="2205766" y="393789"/>
                </a:lnTo>
                <a:lnTo>
                  <a:pt x="2202476" y="396203"/>
                </a:lnTo>
                <a:lnTo>
                  <a:pt x="2199136" y="398564"/>
                </a:lnTo>
                <a:lnTo>
                  <a:pt x="2195744" y="400902"/>
                </a:lnTo>
                <a:lnTo>
                  <a:pt x="2192316" y="403188"/>
                </a:lnTo>
                <a:lnTo>
                  <a:pt x="2188835" y="405436"/>
                </a:lnTo>
                <a:lnTo>
                  <a:pt x="2185306" y="407645"/>
                </a:lnTo>
                <a:lnTo>
                  <a:pt x="2181737" y="409816"/>
                </a:lnTo>
                <a:lnTo>
                  <a:pt x="2178118" y="411951"/>
                </a:lnTo>
                <a:lnTo>
                  <a:pt x="2174446" y="414033"/>
                </a:lnTo>
                <a:lnTo>
                  <a:pt x="2170738" y="416077"/>
                </a:lnTo>
                <a:lnTo>
                  <a:pt x="2166980" y="418073"/>
                </a:lnTo>
                <a:lnTo>
                  <a:pt x="2163194" y="420027"/>
                </a:lnTo>
                <a:lnTo>
                  <a:pt x="2159347" y="421932"/>
                </a:lnTo>
                <a:lnTo>
                  <a:pt x="2155472" y="423800"/>
                </a:lnTo>
                <a:lnTo>
                  <a:pt x="2151549" y="425616"/>
                </a:lnTo>
                <a:lnTo>
                  <a:pt x="2147586" y="427393"/>
                </a:lnTo>
                <a:lnTo>
                  <a:pt x="2143572" y="429108"/>
                </a:lnTo>
                <a:lnTo>
                  <a:pt x="2139535" y="430785"/>
                </a:lnTo>
                <a:lnTo>
                  <a:pt x="2135457" y="432410"/>
                </a:lnTo>
                <a:lnTo>
                  <a:pt x="2131331" y="433997"/>
                </a:lnTo>
                <a:lnTo>
                  <a:pt x="2127177" y="435522"/>
                </a:lnTo>
                <a:lnTo>
                  <a:pt x="2122987" y="436996"/>
                </a:lnTo>
                <a:lnTo>
                  <a:pt x="2118758" y="438429"/>
                </a:lnTo>
                <a:lnTo>
                  <a:pt x="2114491" y="439802"/>
                </a:lnTo>
                <a:lnTo>
                  <a:pt x="2110185" y="441123"/>
                </a:lnTo>
                <a:lnTo>
                  <a:pt x="2105855" y="442392"/>
                </a:lnTo>
                <a:lnTo>
                  <a:pt x="2101485" y="443611"/>
                </a:lnTo>
                <a:lnTo>
                  <a:pt x="2097079" y="444779"/>
                </a:lnTo>
                <a:lnTo>
                  <a:pt x="2092647" y="445884"/>
                </a:lnTo>
                <a:lnTo>
                  <a:pt x="2088176" y="446938"/>
                </a:lnTo>
                <a:lnTo>
                  <a:pt x="2083680" y="447940"/>
                </a:lnTo>
                <a:lnTo>
                  <a:pt x="2079158" y="448882"/>
                </a:lnTo>
                <a:lnTo>
                  <a:pt x="2074600" y="449770"/>
                </a:lnTo>
                <a:lnTo>
                  <a:pt x="2070015" y="450597"/>
                </a:lnTo>
                <a:lnTo>
                  <a:pt x="2065391" y="451372"/>
                </a:lnTo>
                <a:lnTo>
                  <a:pt x="2060757" y="452083"/>
                </a:lnTo>
                <a:lnTo>
                  <a:pt x="2056083" y="452730"/>
                </a:lnTo>
                <a:lnTo>
                  <a:pt x="2051384" y="453326"/>
                </a:lnTo>
                <a:lnTo>
                  <a:pt x="2046671" y="453861"/>
                </a:lnTo>
                <a:lnTo>
                  <a:pt x="2041922" y="454342"/>
                </a:lnTo>
                <a:lnTo>
                  <a:pt x="2037148" y="454749"/>
                </a:lnTo>
                <a:lnTo>
                  <a:pt x="2032346" y="455104"/>
                </a:lnTo>
                <a:lnTo>
                  <a:pt x="2027532" y="455397"/>
                </a:lnTo>
                <a:lnTo>
                  <a:pt x="2022682" y="455612"/>
                </a:lnTo>
                <a:lnTo>
                  <a:pt x="2017818" y="455778"/>
                </a:lnTo>
                <a:lnTo>
                  <a:pt x="2009110" y="455900"/>
                </a:lnTo>
                <a:lnTo>
                  <a:pt x="1938237" y="450087"/>
                </a:lnTo>
                <a:lnTo>
                  <a:pt x="1840860" y="513872"/>
                </a:lnTo>
                <a:lnTo>
                  <a:pt x="1831460" y="407133"/>
                </a:lnTo>
                <a:lnTo>
                  <a:pt x="1799134" y="385459"/>
                </a:lnTo>
                <a:lnTo>
                  <a:pt x="1797473" y="384073"/>
                </a:lnTo>
                <a:lnTo>
                  <a:pt x="1795949" y="382791"/>
                </a:lnTo>
                <a:lnTo>
                  <a:pt x="1794438" y="381495"/>
                </a:lnTo>
                <a:lnTo>
                  <a:pt x="1792939" y="380200"/>
                </a:lnTo>
                <a:lnTo>
                  <a:pt x="1791453" y="378880"/>
                </a:lnTo>
                <a:lnTo>
                  <a:pt x="1789980" y="377560"/>
                </a:lnTo>
                <a:lnTo>
                  <a:pt x="1788532" y="376237"/>
                </a:lnTo>
                <a:lnTo>
                  <a:pt x="1787083" y="374905"/>
                </a:lnTo>
                <a:lnTo>
                  <a:pt x="1785649" y="373559"/>
                </a:lnTo>
                <a:lnTo>
                  <a:pt x="1784240" y="372200"/>
                </a:lnTo>
                <a:lnTo>
                  <a:pt x="1782829" y="370841"/>
                </a:lnTo>
                <a:lnTo>
                  <a:pt x="1781446" y="369482"/>
                </a:lnTo>
                <a:lnTo>
                  <a:pt x="1780073" y="368097"/>
                </a:lnTo>
                <a:lnTo>
                  <a:pt x="1778701" y="366725"/>
                </a:lnTo>
                <a:lnTo>
                  <a:pt x="1777356" y="365329"/>
                </a:lnTo>
                <a:lnTo>
                  <a:pt x="1776023" y="363931"/>
                </a:lnTo>
                <a:lnTo>
                  <a:pt x="1774702" y="362521"/>
                </a:lnTo>
                <a:lnTo>
                  <a:pt x="1773393" y="361113"/>
                </a:lnTo>
                <a:lnTo>
                  <a:pt x="1772111" y="359689"/>
                </a:lnTo>
                <a:lnTo>
                  <a:pt x="1770827" y="358268"/>
                </a:lnTo>
                <a:lnTo>
                  <a:pt x="1769557" y="356833"/>
                </a:lnTo>
                <a:lnTo>
                  <a:pt x="1768314" y="355384"/>
                </a:lnTo>
                <a:lnTo>
                  <a:pt x="1767082" y="353938"/>
                </a:lnTo>
                <a:lnTo>
                  <a:pt x="1765863" y="352488"/>
                </a:lnTo>
                <a:lnTo>
                  <a:pt x="1764656" y="351029"/>
                </a:lnTo>
                <a:lnTo>
                  <a:pt x="1763463" y="349556"/>
                </a:lnTo>
                <a:lnTo>
                  <a:pt x="1762280" y="348082"/>
                </a:lnTo>
                <a:lnTo>
                  <a:pt x="1761126" y="346596"/>
                </a:lnTo>
                <a:lnTo>
                  <a:pt x="1759969" y="345111"/>
                </a:lnTo>
                <a:lnTo>
                  <a:pt x="1758840" y="343612"/>
                </a:lnTo>
                <a:lnTo>
                  <a:pt x="1757722" y="342113"/>
                </a:lnTo>
                <a:lnTo>
                  <a:pt x="1756617" y="340601"/>
                </a:lnTo>
                <a:lnTo>
                  <a:pt x="1755525" y="339090"/>
                </a:lnTo>
                <a:lnTo>
                  <a:pt x="1754457" y="337577"/>
                </a:lnTo>
                <a:lnTo>
                  <a:pt x="1753391" y="336056"/>
                </a:lnTo>
                <a:lnTo>
                  <a:pt x="1752349" y="334519"/>
                </a:lnTo>
                <a:lnTo>
                  <a:pt x="1751321" y="332983"/>
                </a:lnTo>
                <a:lnTo>
                  <a:pt x="1750305" y="331432"/>
                </a:lnTo>
                <a:lnTo>
                  <a:pt x="1749315" y="329882"/>
                </a:lnTo>
                <a:lnTo>
                  <a:pt x="1748324" y="328333"/>
                </a:lnTo>
                <a:lnTo>
                  <a:pt x="1747358" y="326772"/>
                </a:lnTo>
                <a:lnTo>
                  <a:pt x="1746405" y="325209"/>
                </a:lnTo>
                <a:lnTo>
                  <a:pt x="1745465" y="323635"/>
                </a:lnTo>
                <a:lnTo>
                  <a:pt x="1744552" y="322061"/>
                </a:lnTo>
                <a:lnTo>
                  <a:pt x="1743638" y="320473"/>
                </a:lnTo>
                <a:lnTo>
                  <a:pt x="1742748" y="318886"/>
                </a:lnTo>
                <a:lnTo>
                  <a:pt x="1741873" y="317285"/>
                </a:lnTo>
                <a:lnTo>
                  <a:pt x="1741008" y="315697"/>
                </a:lnTo>
                <a:lnTo>
                  <a:pt x="1740171" y="314084"/>
                </a:lnTo>
                <a:lnTo>
                  <a:pt x="1739333" y="312483"/>
                </a:lnTo>
                <a:lnTo>
                  <a:pt x="1738519" y="310871"/>
                </a:lnTo>
                <a:lnTo>
                  <a:pt x="1737718" y="309246"/>
                </a:lnTo>
                <a:lnTo>
                  <a:pt x="1736944" y="307633"/>
                </a:lnTo>
                <a:lnTo>
                  <a:pt x="1736183" y="305994"/>
                </a:lnTo>
                <a:lnTo>
                  <a:pt x="1735421" y="304369"/>
                </a:lnTo>
                <a:lnTo>
                  <a:pt x="1734683" y="302718"/>
                </a:lnTo>
                <a:lnTo>
                  <a:pt x="1733973" y="301080"/>
                </a:lnTo>
                <a:lnTo>
                  <a:pt x="1733273" y="299441"/>
                </a:lnTo>
                <a:lnTo>
                  <a:pt x="1732576" y="297777"/>
                </a:lnTo>
                <a:lnTo>
                  <a:pt x="1731916" y="296127"/>
                </a:lnTo>
                <a:lnTo>
                  <a:pt x="1731255" y="294463"/>
                </a:lnTo>
                <a:lnTo>
                  <a:pt x="1730620" y="292798"/>
                </a:lnTo>
                <a:lnTo>
                  <a:pt x="1729998" y="291123"/>
                </a:lnTo>
                <a:lnTo>
                  <a:pt x="1729389" y="289447"/>
                </a:lnTo>
                <a:lnTo>
                  <a:pt x="1728792" y="287771"/>
                </a:lnTo>
                <a:lnTo>
                  <a:pt x="1728220" y="286080"/>
                </a:lnTo>
                <a:lnTo>
                  <a:pt x="1727661" y="284405"/>
                </a:lnTo>
                <a:lnTo>
                  <a:pt x="1727115" y="282703"/>
                </a:lnTo>
                <a:lnTo>
                  <a:pt x="1726595" y="281013"/>
                </a:lnTo>
                <a:lnTo>
                  <a:pt x="1726085" y="279312"/>
                </a:lnTo>
                <a:lnTo>
                  <a:pt x="1725591" y="277597"/>
                </a:lnTo>
                <a:lnTo>
                  <a:pt x="1725121" y="275896"/>
                </a:lnTo>
                <a:lnTo>
                  <a:pt x="1724650" y="274182"/>
                </a:lnTo>
                <a:lnTo>
                  <a:pt x="1724220" y="272467"/>
                </a:lnTo>
                <a:lnTo>
                  <a:pt x="1723788" y="270739"/>
                </a:lnTo>
                <a:lnTo>
                  <a:pt x="1723380" y="269011"/>
                </a:lnTo>
                <a:lnTo>
                  <a:pt x="1722986" y="267285"/>
                </a:lnTo>
                <a:lnTo>
                  <a:pt x="1722605" y="265546"/>
                </a:lnTo>
                <a:lnTo>
                  <a:pt x="1722251" y="263804"/>
                </a:lnTo>
                <a:lnTo>
                  <a:pt x="1721907" y="262052"/>
                </a:lnTo>
                <a:lnTo>
                  <a:pt x="1721577" y="260312"/>
                </a:lnTo>
                <a:lnTo>
                  <a:pt x="1721273" y="258559"/>
                </a:lnTo>
                <a:lnTo>
                  <a:pt x="1720980" y="256805"/>
                </a:lnTo>
                <a:lnTo>
                  <a:pt x="1720700" y="255041"/>
                </a:lnTo>
                <a:lnTo>
                  <a:pt x="1720448" y="253277"/>
                </a:lnTo>
                <a:lnTo>
                  <a:pt x="1720206" y="251512"/>
                </a:lnTo>
                <a:lnTo>
                  <a:pt x="1719978" y="249734"/>
                </a:lnTo>
                <a:lnTo>
                  <a:pt x="1719775" y="247967"/>
                </a:lnTo>
                <a:lnTo>
                  <a:pt x="1719584" y="246178"/>
                </a:lnTo>
                <a:lnTo>
                  <a:pt x="1719419" y="244400"/>
                </a:lnTo>
                <a:lnTo>
                  <a:pt x="1719265" y="242608"/>
                </a:lnTo>
                <a:lnTo>
                  <a:pt x="1719127" y="240817"/>
                </a:lnTo>
                <a:lnTo>
                  <a:pt x="1719013" y="239014"/>
                </a:lnTo>
                <a:lnTo>
                  <a:pt x="1718911" y="237211"/>
                </a:lnTo>
                <a:lnTo>
                  <a:pt x="1718821" y="235408"/>
                </a:lnTo>
                <a:lnTo>
                  <a:pt x="1718759" y="233605"/>
                </a:lnTo>
                <a:lnTo>
                  <a:pt x="1718708" y="231788"/>
                </a:lnTo>
                <a:lnTo>
                  <a:pt x="1718668" y="227954"/>
                </a:lnTo>
                <a:lnTo>
                  <a:pt x="1718694" y="224702"/>
                </a:lnTo>
                <a:lnTo>
                  <a:pt x="1718795" y="221070"/>
                </a:lnTo>
                <a:lnTo>
                  <a:pt x="1718973" y="217463"/>
                </a:lnTo>
                <a:lnTo>
                  <a:pt x="1719216" y="213869"/>
                </a:lnTo>
                <a:lnTo>
                  <a:pt x="1719533" y="210299"/>
                </a:lnTo>
                <a:lnTo>
                  <a:pt x="1719914" y="206745"/>
                </a:lnTo>
                <a:lnTo>
                  <a:pt x="1720370" y="203189"/>
                </a:lnTo>
                <a:lnTo>
                  <a:pt x="1720891" y="199669"/>
                </a:lnTo>
                <a:lnTo>
                  <a:pt x="1721476" y="196151"/>
                </a:lnTo>
                <a:lnTo>
                  <a:pt x="1722137" y="192660"/>
                </a:lnTo>
                <a:lnTo>
                  <a:pt x="1722861" y="189180"/>
                </a:lnTo>
                <a:lnTo>
                  <a:pt x="1723661" y="185713"/>
                </a:lnTo>
                <a:lnTo>
                  <a:pt x="1724510" y="182270"/>
                </a:lnTo>
                <a:lnTo>
                  <a:pt x="1725439" y="178841"/>
                </a:lnTo>
                <a:lnTo>
                  <a:pt x="1726442" y="175426"/>
                </a:lnTo>
                <a:lnTo>
                  <a:pt x="1727496" y="172035"/>
                </a:lnTo>
                <a:lnTo>
                  <a:pt x="1728614" y="168656"/>
                </a:lnTo>
                <a:lnTo>
                  <a:pt x="1729808" y="165290"/>
                </a:lnTo>
                <a:lnTo>
                  <a:pt x="1731064" y="161950"/>
                </a:lnTo>
                <a:lnTo>
                  <a:pt x="1732384" y="158624"/>
                </a:lnTo>
                <a:lnTo>
                  <a:pt x="1733756" y="155322"/>
                </a:lnTo>
                <a:lnTo>
                  <a:pt x="1735204" y="152030"/>
                </a:lnTo>
                <a:lnTo>
                  <a:pt x="1736716" y="148755"/>
                </a:lnTo>
                <a:lnTo>
                  <a:pt x="1738290" y="145504"/>
                </a:lnTo>
                <a:lnTo>
                  <a:pt x="1739929" y="142279"/>
                </a:lnTo>
                <a:lnTo>
                  <a:pt x="1741630" y="139066"/>
                </a:lnTo>
                <a:lnTo>
                  <a:pt x="1743383" y="135879"/>
                </a:lnTo>
                <a:lnTo>
                  <a:pt x="1745211" y="132716"/>
                </a:lnTo>
                <a:lnTo>
                  <a:pt x="1747092" y="129565"/>
                </a:lnTo>
                <a:lnTo>
                  <a:pt x="1749048" y="126442"/>
                </a:lnTo>
                <a:lnTo>
                  <a:pt x="1751053" y="123342"/>
                </a:lnTo>
                <a:lnTo>
                  <a:pt x="1753125" y="120269"/>
                </a:lnTo>
                <a:lnTo>
                  <a:pt x="1755244" y="117210"/>
                </a:lnTo>
                <a:lnTo>
                  <a:pt x="1757443" y="114186"/>
                </a:lnTo>
                <a:lnTo>
                  <a:pt x="1759689" y="111177"/>
                </a:lnTo>
                <a:lnTo>
                  <a:pt x="1761989" y="108205"/>
                </a:lnTo>
                <a:lnTo>
                  <a:pt x="1764350" y="105258"/>
                </a:lnTo>
                <a:lnTo>
                  <a:pt x="1766776" y="102324"/>
                </a:lnTo>
                <a:lnTo>
                  <a:pt x="1769265" y="99428"/>
                </a:lnTo>
                <a:lnTo>
                  <a:pt x="1771794" y="96559"/>
                </a:lnTo>
                <a:lnTo>
                  <a:pt x="1774396" y="93727"/>
                </a:lnTo>
                <a:lnTo>
                  <a:pt x="1777052" y="90907"/>
                </a:lnTo>
                <a:lnTo>
                  <a:pt x="1779755" y="88127"/>
                </a:lnTo>
                <a:lnTo>
                  <a:pt x="1782511" y="85382"/>
                </a:lnTo>
                <a:lnTo>
                  <a:pt x="1785332" y="82666"/>
                </a:lnTo>
                <a:lnTo>
                  <a:pt x="1788202" y="79973"/>
                </a:lnTo>
                <a:lnTo>
                  <a:pt x="1791135" y="77318"/>
                </a:lnTo>
                <a:lnTo>
                  <a:pt x="1794108" y="74701"/>
                </a:lnTo>
                <a:lnTo>
                  <a:pt x="1797142" y="72111"/>
                </a:lnTo>
                <a:lnTo>
                  <a:pt x="1800229" y="69559"/>
                </a:lnTo>
                <a:lnTo>
                  <a:pt x="1803352" y="67045"/>
                </a:lnTo>
                <a:lnTo>
                  <a:pt x="1806540" y="64568"/>
                </a:lnTo>
                <a:lnTo>
                  <a:pt x="1809779" y="62128"/>
                </a:lnTo>
                <a:lnTo>
                  <a:pt x="1813068" y="59715"/>
                </a:lnTo>
                <a:lnTo>
                  <a:pt x="1816409" y="57354"/>
                </a:lnTo>
                <a:lnTo>
                  <a:pt x="1819787" y="55016"/>
                </a:lnTo>
                <a:lnTo>
                  <a:pt x="1823228" y="52730"/>
                </a:lnTo>
                <a:lnTo>
                  <a:pt x="1826709" y="50471"/>
                </a:lnTo>
                <a:lnTo>
                  <a:pt x="1830239" y="48261"/>
                </a:lnTo>
                <a:lnTo>
                  <a:pt x="1833808" y="46102"/>
                </a:lnTo>
                <a:lnTo>
                  <a:pt x="1837426" y="43967"/>
                </a:lnTo>
                <a:lnTo>
                  <a:pt x="1841096" y="41885"/>
                </a:lnTo>
                <a:lnTo>
                  <a:pt x="1844805" y="39841"/>
                </a:lnTo>
                <a:lnTo>
                  <a:pt x="1848553" y="37847"/>
                </a:lnTo>
                <a:lnTo>
                  <a:pt x="1852350" y="35891"/>
                </a:lnTo>
                <a:lnTo>
                  <a:pt x="1856198" y="33972"/>
                </a:lnTo>
                <a:lnTo>
                  <a:pt x="1860071" y="32120"/>
                </a:lnTo>
                <a:lnTo>
                  <a:pt x="1863995" y="30303"/>
                </a:lnTo>
                <a:lnTo>
                  <a:pt x="1867958" y="28525"/>
                </a:lnTo>
                <a:lnTo>
                  <a:pt x="1871957" y="26798"/>
                </a:lnTo>
                <a:lnTo>
                  <a:pt x="1876009" y="25135"/>
                </a:lnTo>
                <a:lnTo>
                  <a:pt x="1880085" y="23495"/>
                </a:lnTo>
                <a:lnTo>
                  <a:pt x="1884213" y="21921"/>
                </a:lnTo>
                <a:lnTo>
                  <a:pt x="1888366" y="20397"/>
                </a:lnTo>
                <a:lnTo>
                  <a:pt x="1892557" y="18924"/>
                </a:lnTo>
                <a:lnTo>
                  <a:pt x="1896786" y="17488"/>
                </a:lnTo>
                <a:lnTo>
                  <a:pt x="1901053" y="16118"/>
                </a:lnTo>
                <a:lnTo>
                  <a:pt x="1905358" y="14795"/>
                </a:lnTo>
                <a:lnTo>
                  <a:pt x="1909690" y="13525"/>
                </a:lnTo>
                <a:lnTo>
                  <a:pt x="1914059" y="12308"/>
                </a:lnTo>
                <a:lnTo>
                  <a:pt x="1918466" y="11138"/>
                </a:lnTo>
                <a:lnTo>
                  <a:pt x="1922898" y="10033"/>
                </a:lnTo>
                <a:lnTo>
                  <a:pt x="1927369" y="8979"/>
                </a:lnTo>
                <a:lnTo>
                  <a:pt x="1931865" y="7976"/>
                </a:lnTo>
                <a:lnTo>
                  <a:pt x="1936386" y="7037"/>
                </a:lnTo>
                <a:lnTo>
                  <a:pt x="1940944" y="6148"/>
                </a:lnTo>
                <a:lnTo>
                  <a:pt x="1945529" y="5323"/>
                </a:lnTo>
                <a:lnTo>
                  <a:pt x="1950153" y="4547"/>
                </a:lnTo>
                <a:lnTo>
                  <a:pt x="1954788" y="3835"/>
                </a:lnTo>
                <a:lnTo>
                  <a:pt x="1959460" y="3175"/>
                </a:lnTo>
                <a:lnTo>
                  <a:pt x="1964161" y="2591"/>
                </a:lnTo>
                <a:lnTo>
                  <a:pt x="1968872" y="2057"/>
                </a:lnTo>
                <a:lnTo>
                  <a:pt x="1973622" y="1576"/>
                </a:lnTo>
                <a:lnTo>
                  <a:pt x="1978397" y="1168"/>
                </a:lnTo>
                <a:lnTo>
                  <a:pt x="1983198" y="814"/>
                </a:lnTo>
                <a:lnTo>
                  <a:pt x="1988011" y="521"/>
                </a:lnTo>
                <a:lnTo>
                  <a:pt x="1992861" y="293"/>
                </a:lnTo>
                <a:lnTo>
                  <a:pt x="1997726" y="128"/>
                </a:lnTo>
                <a:close/>
              </a:path>
            </a:pathLst>
          </a:custGeom>
          <a:solidFill>
            <a:srgbClr val="B4100A">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22" name="AutoShape 22"/>
          <p:cNvSpPr>
            <a:spLocks noGrp="1"/>
          </p:cNvSpPr>
          <p:nvPr>
            <p:ph type="body" sz="quarter" idx="171" hasCustomPrompt="1"/>
          </p:nvPr>
        </p:nvSpPr>
        <p:spPr>
          <a:xfrm>
            <a:off x="4580637" y="4222168"/>
            <a:ext cx="3137408" cy="523220"/>
          </a:xfrm>
          <a:prstGeom prst="rect">
            <a:avLst/>
          </a:prstGeom>
          <a:noFill/>
          <a:ln w="12700">
            <a:noFill/>
            <a:prstDash val="solid"/>
          </a:ln>
        </p:spPr>
        <p:txBody>
          <a:bodyPr vert="horz" wrap="square" lIns="91440" tIns="45720" rIns="91440" bIns="45720" anchor="t">
            <a:normAutofit/>
          </a:bodyPr>
          <a:lstStyle>
            <a:lvl1pPr algn="ctr">
              <a:lnSpc>
                <a:spcPct val="100000"/>
              </a:lnSpc>
              <a:defRPr sz="2800" b="0" i="0" u="none" strike="noStrike" spc="300">
                <a:solidFill>
                  <a:srgbClr val="B4100A">
                    <a:alpha val="100000"/>
                  </a:srgbClr>
                </a:solidFill>
                <a:latin typeface="微软雅黑" panose="020B0503020204020204" charset="-122"/>
              </a:defRPr>
            </a:lvl1pPr>
          </a:lstStyle>
          <a:p>
            <a:pPr marL="0" indent="0" algn="ctr">
              <a:lnSpc>
                <a:spcPct val="100000"/>
              </a:lnSpc>
            </a:pPr>
            <a:r>
              <a:rPr lang="en-US" sz="2800" b="0" i="0" u="none" strike="noStrike" spc="300">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箭头可变灰删除</a:t>
            </a:r>
          </a:p>
        </p:txBody>
      </p:sp>
      <p:sp>
        <p:nvSpPr>
          <p:cNvPr id="23" name="AutoShape 23"/>
          <p:cNvSpPr>
            <a:spLocks noGrp="1"/>
          </p:cNvSpPr>
          <p:nvPr>
            <p:ph type="body" sz="quarter" idx="172" hasCustomPrompt="1"/>
          </p:nvPr>
        </p:nvSpPr>
        <p:spPr>
          <a:xfrm>
            <a:off x="8388947" y="4222168"/>
            <a:ext cx="3137408" cy="523220"/>
          </a:xfrm>
          <a:prstGeom prst="rect">
            <a:avLst/>
          </a:prstGeom>
          <a:noFill/>
          <a:ln w="12700">
            <a:noFill/>
            <a:prstDash val="solid"/>
          </a:ln>
        </p:spPr>
        <p:txBody>
          <a:bodyPr vert="horz" wrap="square" lIns="91440" tIns="45720" rIns="91440" bIns="45720" anchor="t">
            <a:normAutofit/>
          </a:bodyPr>
          <a:lstStyle>
            <a:lvl1pPr algn="ctr">
              <a:lnSpc>
                <a:spcPct val="100000"/>
              </a:lnSpc>
              <a:defRPr sz="2800" b="0" i="0" u="none" strike="noStrike" spc="300">
                <a:solidFill>
                  <a:srgbClr val="B4100A">
                    <a:alpha val="100000"/>
                  </a:srgbClr>
                </a:solidFill>
                <a:latin typeface="微软雅黑" panose="020B0503020204020204" charset="-122"/>
              </a:defRPr>
            </a:lvl1pPr>
          </a:lstStyle>
          <a:p>
            <a:pPr marL="0" indent="0" algn="ctr">
              <a:lnSpc>
                <a:spcPct val="100000"/>
              </a:lnSpc>
            </a:pPr>
            <a:r>
              <a:rPr lang="en-US" sz="2800" b="0" i="0" u="none" strike="noStrike" spc="300">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字体颜色自己改</a:t>
            </a:r>
          </a:p>
        </p:txBody>
      </p:sp>
      <p:sp>
        <p:nvSpPr>
          <p:cNvPr id="24" name="AutoShape 24"/>
          <p:cNvSpPr>
            <a:spLocks noGrp="1"/>
          </p:cNvSpPr>
          <p:nvPr>
            <p:ph type="body" sz="quarter" idx="173" hasCustomPrompt="1"/>
          </p:nvPr>
        </p:nvSpPr>
        <p:spPr>
          <a:xfrm>
            <a:off x="764873" y="4222168"/>
            <a:ext cx="3137408" cy="523220"/>
          </a:xfrm>
          <a:prstGeom prst="rect">
            <a:avLst/>
          </a:prstGeom>
          <a:noFill/>
          <a:ln w="12700">
            <a:noFill/>
            <a:prstDash val="solid"/>
          </a:ln>
        </p:spPr>
        <p:txBody>
          <a:bodyPr vert="horz" wrap="square" lIns="91440" tIns="45720" rIns="91440" bIns="45720" anchor="t">
            <a:normAutofit/>
          </a:bodyPr>
          <a:lstStyle>
            <a:lvl1pPr algn="ctr">
              <a:lnSpc>
                <a:spcPct val="100000"/>
              </a:lnSpc>
              <a:defRPr sz="2800" b="0" i="0" u="none" strike="noStrike" spc="300">
                <a:solidFill>
                  <a:srgbClr val="B4100A">
                    <a:alpha val="100000"/>
                  </a:srgbClr>
                </a:solidFill>
                <a:latin typeface="微软雅黑" panose="020B0503020204020204" charset="-122"/>
              </a:defRPr>
            </a:lvl1pPr>
          </a:lstStyle>
          <a:p>
            <a:pPr marL="0" indent="0" algn="ctr">
              <a:lnSpc>
                <a:spcPct val="100000"/>
              </a:lnSpc>
            </a:pPr>
            <a:r>
              <a:rPr lang="en-US" sz="2800" b="0" i="0" u="none" strike="noStrike" spc="300">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框框可以变灰</a:t>
            </a:r>
          </a:p>
        </p:txBody>
      </p:sp>
      <p:sp>
        <p:nvSpPr>
          <p:cNvPr id="25" name="AutoShape 25"/>
          <p:cNvSpPr>
            <a:spLocks noGrp="1"/>
          </p:cNvSpPr>
          <p:nvPr>
            <p:ph type="body" sz="quarter" idx="174" hasCustomPrompt="1"/>
          </p:nvPr>
        </p:nvSpPr>
        <p:spPr>
          <a:xfrm>
            <a:off x="673101" y="4809551"/>
            <a:ext cx="3320953" cy="960422"/>
          </a:xfrm>
          <a:prstGeom prst="rect">
            <a:avLst/>
          </a:prstGeom>
          <a:noFill/>
          <a:ln w="12700">
            <a:noFill/>
            <a:prstDash val="solid"/>
          </a:ln>
        </p:spPr>
        <p:txBody>
          <a:bodyPr vert="horz" wrap="square" lIns="0" tIns="45720" rIns="0" bIns="45720" anchor="t">
            <a:noAutofit/>
          </a:bodyPr>
          <a:lstStyle>
            <a:lvl1pPr algn="l">
              <a:lnSpc>
                <a:spcPct val="117000"/>
              </a:lnSpc>
              <a:defRPr sz="1800" b="0" i="0" u="none" strike="noStrike" spc="0">
                <a:solidFill>
                  <a:srgbClr val="000000">
                    <a:alpha val="100000"/>
                  </a:srgbClr>
                </a:solidFill>
                <a:latin typeface="微软雅黑" panose="020B0503020204020204" charset="-122"/>
              </a:defRPr>
            </a:lvl1pPr>
          </a:lstStyle>
          <a:p>
            <a:pPr marL="0" indent="0" algn="l">
              <a:lnSpc>
                <a:spcPct val="117000"/>
              </a:lnSpc>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选中框框，按</a:t>
            </a:r>
            <a:r>
              <a:rPr lang="en-US" sz="18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delete</a:t>
            </a: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可以变灰，圈圈里面的数字框和单位框可以按</a:t>
            </a:r>
            <a:r>
              <a:rPr lang="en-US" sz="18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a:t>
            </a: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键移动到合适位置</a:t>
            </a:r>
          </a:p>
        </p:txBody>
      </p:sp>
      <p:sp>
        <p:nvSpPr>
          <p:cNvPr id="26" name="AutoShape 26"/>
          <p:cNvSpPr>
            <a:spLocks noGrp="1"/>
          </p:cNvSpPr>
          <p:nvPr>
            <p:ph type="body" sz="quarter" idx="175" hasCustomPrompt="1"/>
          </p:nvPr>
        </p:nvSpPr>
        <p:spPr>
          <a:xfrm>
            <a:off x="4488865" y="4809551"/>
            <a:ext cx="3320953" cy="960422"/>
          </a:xfrm>
          <a:prstGeom prst="rect">
            <a:avLst/>
          </a:prstGeom>
          <a:noFill/>
          <a:ln w="12700">
            <a:noFill/>
            <a:prstDash val="solid"/>
          </a:ln>
        </p:spPr>
        <p:txBody>
          <a:bodyPr vert="horz" wrap="square" lIns="0" tIns="45720" rIns="0" bIns="45720" anchor="t">
            <a:noAutofit/>
          </a:bodyPr>
          <a:lstStyle>
            <a:lvl1pPr algn="l">
              <a:lnSpc>
                <a:spcPct val="117000"/>
              </a:lnSpc>
              <a:defRPr sz="1800" b="0" i="0" u="none" strike="noStrike" spc="0">
                <a:solidFill>
                  <a:srgbClr val="000000">
                    <a:alpha val="100000"/>
                  </a:srgbClr>
                </a:solidFill>
                <a:latin typeface="微软雅黑" panose="020B0503020204020204" charset="-122"/>
              </a:defRPr>
            </a:lvl1pPr>
          </a:lstStyle>
          <a:p>
            <a:pPr marL="0" indent="0" algn="l">
              <a:lnSpc>
                <a:spcPct val="117000"/>
              </a:lnSpc>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箭头可用于表示递进关系，选中后，按</a:t>
            </a:r>
            <a:r>
              <a:rPr lang="en-US" sz="18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delete</a:t>
            </a: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可变灰，如果您不需要，再选中，按</a:t>
            </a:r>
            <a:r>
              <a:rPr lang="en-US" sz="18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delete</a:t>
            </a: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可删除</a:t>
            </a:r>
          </a:p>
        </p:txBody>
      </p:sp>
      <p:sp>
        <p:nvSpPr>
          <p:cNvPr id="27" name="AutoShape 27"/>
          <p:cNvSpPr>
            <a:spLocks noGrp="1"/>
          </p:cNvSpPr>
          <p:nvPr>
            <p:ph type="body" sz="quarter" idx="176" hasCustomPrompt="1"/>
          </p:nvPr>
        </p:nvSpPr>
        <p:spPr>
          <a:xfrm>
            <a:off x="8297175" y="4809551"/>
            <a:ext cx="3320953" cy="960422"/>
          </a:xfrm>
          <a:prstGeom prst="rect">
            <a:avLst/>
          </a:prstGeom>
          <a:noFill/>
          <a:ln w="12700">
            <a:noFill/>
            <a:prstDash val="solid"/>
          </a:ln>
        </p:spPr>
        <p:txBody>
          <a:bodyPr vert="horz" wrap="square" lIns="0" tIns="45720" rIns="0" bIns="45720" anchor="t">
            <a:noAutofit/>
          </a:bodyPr>
          <a:lstStyle>
            <a:lvl1pPr algn="l">
              <a:lnSpc>
                <a:spcPct val="117000"/>
              </a:lnSpc>
              <a:defRPr sz="1800" b="0" i="0" u="none" strike="noStrike" spc="0">
                <a:solidFill>
                  <a:srgbClr val="000000">
                    <a:alpha val="100000"/>
                  </a:srgbClr>
                </a:solidFill>
                <a:latin typeface="微软雅黑" panose="020B0503020204020204" charset="-122"/>
              </a:defRPr>
            </a:lvl1pPr>
          </a:lstStyle>
          <a:p>
            <a:pPr marL="0" indent="0" algn="l">
              <a:lnSpc>
                <a:spcPct val="117000"/>
              </a:lnSpc>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很抱歉问题难以设置</a:t>
            </a:r>
            <a:r>
              <a:rPr lang="en-US" sz="18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delete</a:t>
            </a: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变灰，所以需要自己改颜色，正常改字体颜色的方式就行了</a:t>
            </a:r>
          </a:p>
        </p:txBody>
      </p:sp>
      <p:sp>
        <p:nvSpPr>
          <p:cNvPr id="28" name="Freeform 28"/>
          <p:cNvSpPr>
            <a:spLocks noGrp="1"/>
          </p:cNvSpPr>
          <p:nvPr>
            <p:ph type="body" sz="quarter" idx="177" hasCustomPrompt="1"/>
          </p:nvPr>
        </p:nvSpPr>
        <p:spPr>
          <a:xfrm>
            <a:off x="1454458" y="3105146"/>
            <a:ext cx="1597428" cy="517832"/>
          </a:xfrm>
          <a:custGeom>
            <a:avLst/>
            <a:gdLst/>
            <a:ahLst/>
            <a:cxnLst/>
            <a:rect l="l" t="t" r="r" b="b"/>
            <a:pathLst>
              <a:path w="1597428" h="517832">
                <a:moveTo>
                  <a:pt x="330239" y="1658"/>
                </a:moveTo>
                <a:cubicBezTo>
                  <a:pt x="816262" y="14907"/>
                  <a:pt x="1107876" y="138924"/>
                  <a:pt x="1593898" y="220129"/>
                </a:cubicBezTo>
                <a:lnTo>
                  <a:pt x="1597428" y="220646"/>
                </a:lnTo>
                <a:lnTo>
                  <a:pt x="1525916" y="285638"/>
                </a:lnTo>
                <a:cubicBezTo>
                  <a:pt x="1350148" y="430697"/>
                  <a:pt x="1124812" y="517833"/>
                  <a:pt x="879121" y="517833"/>
                </a:cubicBezTo>
                <a:cubicBezTo>
                  <a:pt x="528135" y="517833"/>
                  <a:pt x="218683" y="340002"/>
                  <a:pt x="35952" y="69525"/>
                </a:cubicBezTo>
                <a:lnTo>
                  <a:pt x="0" y="10346"/>
                </a:lnTo>
                <a:lnTo>
                  <a:pt x="138109" y="2179"/>
                </a:lnTo>
                <a:cubicBezTo>
                  <a:pt x="205696" y="75"/>
                  <a:pt x="269486" y="0"/>
                  <a:pt x="330239" y="1658"/>
                </a:cubicBezTo>
                <a:close/>
              </a:path>
            </a:pathLst>
          </a:custGeom>
          <a:solidFill>
            <a:srgbClr val="F54F49">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29" name="Freeform 29"/>
          <p:cNvSpPr>
            <a:spLocks noGrp="1"/>
          </p:cNvSpPr>
          <p:nvPr>
            <p:ph type="body" sz="quarter" idx="178" hasCustomPrompt="1"/>
          </p:nvPr>
        </p:nvSpPr>
        <p:spPr>
          <a:xfrm>
            <a:off x="2387174" y="3136275"/>
            <a:ext cx="786987" cy="189428"/>
          </a:xfrm>
          <a:custGeom>
            <a:avLst/>
            <a:gdLst/>
            <a:ahLst/>
            <a:cxnLst/>
            <a:rect l="l" t="t" r="r" b="b"/>
            <a:pathLst>
              <a:path w="786987" h="189428">
                <a:moveTo>
                  <a:pt x="300405" y="5701"/>
                </a:moveTo>
                <a:cubicBezTo>
                  <a:pt x="421909" y="0"/>
                  <a:pt x="555567" y="6212"/>
                  <a:pt x="707448" y="28468"/>
                </a:cubicBezTo>
                <a:lnTo>
                  <a:pt x="786987" y="41856"/>
                </a:lnTo>
                <a:lnTo>
                  <a:pt x="731040" y="116672"/>
                </a:lnTo>
                <a:lnTo>
                  <a:pt x="664119" y="189428"/>
                </a:lnTo>
                <a:cubicBezTo>
                  <a:pt x="443005" y="151998"/>
                  <a:pt x="240942" y="99329"/>
                  <a:pt x="29354" y="54279"/>
                </a:cubicBezTo>
                <a:lnTo>
                  <a:pt x="0" y="48811"/>
                </a:lnTo>
                <a:lnTo>
                  <a:pt x="44957" y="36891"/>
                </a:lnTo>
                <a:cubicBezTo>
                  <a:pt x="124979" y="20955"/>
                  <a:pt x="209274" y="9977"/>
                  <a:pt x="300405" y="5701"/>
                </a:cubicBezTo>
                <a:close/>
              </a:path>
            </a:pathLst>
          </a:custGeom>
          <a:solidFill>
            <a:srgbClr val="FCC4C2">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30" name="Freeform 30"/>
          <p:cNvSpPr>
            <a:spLocks noGrp="1"/>
          </p:cNvSpPr>
          <p:nvPr>
            <p:ph type="body" sz="quarter" idx="179" hasCustomPrompt="1"/>
          </p:nvPr>
        </p:nvSpPr>
        <p:spPr>
          <a:xfrm>
            <a:off x="5216881" y="3105147"/>
            <a:ext cx="1597428" cy="517832"/>
          </a:xfrm>
          <a:custGeom>
            <a:avLst/>
            <a:gdLst/>
            <a:ahLst/>
            <a:cxnLst/>
            <a:rect l="l" t="t" r="r" b="b"/>
            <a:pathLst>
              <a:path w="1597428" h="517832">
                <a:moveTo>
                  <a:pt x="330239" y="1658"/>
                </a:moveTo>
                <a:cubicBezTo>
                  <a:pt x="816262" y="14907"/>
                  <a:pt x="1107876" y="138924"/>
                  <a:pt x="1593898" y="220129"/>
                </a:cubicBezTo>
                <a:lnTo>
                  <a:pt x="1597428" y="220646"/>
                </a:lnTo>
                <a:lnTo>
                  <a:pt x="1525916" y="285638"/>
                </a:lnTo>
                <a:cubicBezTo>
                  <a:pt x="1350148" y="430697"/>
                  <a:pt x="1124812" y="517833"/>
                  <a:pt x="879121" y="517833"/>
                </a:cubicBezTo>
                <a:cubicBezTo>
                  <a:pt x="528135" y="517833"/>
                  <a:pt x="218684" y="340002"/>
                  <a:pt x="35952" y="69525"/>
                </a:cubicBezTo>
                <a:lnTo>
                  <a:pt x="0" y="10346"/>
                </a:lnTo>
                <a:lnTo>
                  <a:pt x="138109" y="2179"/>
                </a:lnTo>
                <a:cubicBezTo>
                  <a:pt x="205696" y="75"/>
                  <a:pt x="269486" y="0"/>
                  <a:pt x="330239" y="1658"/>
                </a:cubicBezTo>
                <a:close/>
              </a:path>
            </a:pathLst>
          </a:custGeom>
          <a:solidFill>
            <a:srgbClr val="F54F49">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31" name="Freeform 31"/>
          <p:cNvSpPr>
            <a:spLocks noGrp="1"/>
          </p:cNvSpPr>
          <p:nvPr>
            <p:ph type="body" sz="quarter" idx="180" hasCustomPrompt="1"/>
          </p:nvPr>
        </p:nvSpPr>
        <p:spPr>
          <a:xfrm>
            <a:off x="8979305" y="3105147"/>
            <a:ext cx="1597428" cy="517832"/>
          </a:xfrm>
          <a:custGeom>
            <a:avLst/>
            <a:gdLst/>
            <a:ahLst/>
            <a:cxnLst/>
            <a:rect l="l" t="t" r="r" b="b"/>
            <a:pathLst>
              <a:path w="1597428" h="517832">
                <a:moveTo>
                  <a:pt x="330239" y="1658"/>
                </a:moveTo>
                <a:cubicBezTo>
                  <a:pt x="816262" y="14907"/>
                  <a:pt x="1107876" y="138924"/>
                  <a:pt x="1593898" y="220129"/>
                </a:cubicBezTo>
                <a:lnTo>
                  <a:pt x="1597428" y="220646"/>
                </a:lnTo>
                <a:lnTo>
                  <a:pt x="1525916" y="285638"/>
                </a:lnTo>
                <a:cubicBezTo>
                  <a:pt x="1350148" y="430697"/>
                  <a:pt x="1124811" y="517833"/>
                  <a:pt x="879121" y="517833"/>
                </a:cubicBezTo>
                <a:cubicBezTo>
                  <a:pt x="528135" y="517833"/>
                  <a:pt x="218683" y="340002"/>
                  <a:pt x="35952" y="69525"/>
                </a:cubicBezTo>
                <a:lnTo>
                  <a:pt x="0" y="10346"/>
                </a:lnTo>
                <a:lnTo>
                  <a:pt x="138109" y="2179"/>
                </a:lnTo>
                <a:cubicBezTo>
                  <a:pt x="205696" y="75"/>
                  <a:pt x="269486" y="0"/>
                  <a:pt x="330239" y="1658"/>
                </a:cubicBezTo>
                <a:close/>
              </a:path>
            </a:pathLst>
          </a:custGeom>
          <a:solidFill>
            <a:srgbClr val="F54F49">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32" name="Freeform 32"/>
          <p:cNvSpPr>
            <a:spLocks noGrp="1"/>
          </p:cNvSpPr>
          <p:nvPr>
            <p:ph type="body" sz="quarter" idx="181" hasCustomPrompt="1"/>
          </p:nvPr>
        </p:nvSpPr>
        <p:spPr>
          <a:xfrm>
            <a:off x="6149597" y="3136275"/>
            <a:ext cx="786987" cy="189428"/>
          </a:xfrm>
          <a:custGeom>
            <a:avLst/>
            <a:gdLst/>
            <a:ahLst/>
            <a:cxnLst/>
            <a:rect l="l" t="t" r="r" b="b"/>
            <a:pathLst>
              <a:path w="786987" h="189428">
                <a:moveTo>
                  <a:pt x="300405" y="5701"/>
                </a:moveTo>
                <a:cubicBezTo>
                  <a:pt x="421909" y="0"/>
                  <a:pt x="555567" y="6212"/>
                  <a:pt x="707448" y="28468"/>
                </a:cubicBezTo>
                <a:lnTo>
                  <a:pt x="786987" y="41856"/>
                </a:lnTo>
                <a:lnTo>
                  <a:pt x="731040" y="116672"/>
                </a:lnTo>
                <a:lnTo>
                  <a:pt x="664119" y="189428"/>
                </a:lnTo>
                <a:cubicBezTo>
                  <a:pt x="443005" y="151998"/>
                  <a:pt x="240942" y="99329"/>
                  <a:pt x="29354" y="54279"/>
                </a:cubicBezTo>
                <a:lnTo>
                  <a:pt x="0" y="48811"/>
                </a:lnTo>
                <a:lnTo>
                  <a:pt x="44957" y="36891"/>
                </a:lnTo>
                <a:cubicBezTo>
                  <a:pt x="124979" y="20955"/>
                  <a:pt x="209274" y="9977"/>
                  <a:pt x="300405" y="5701"/>
                </a:cubicBezTo>
                <a:close/>
              </a:path>
            </a:pathLst>
          </a:custGeom>
          <a:solidFill>
            <a:srgbClr val="FCC4C2">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33" name="Freeform 33"/>
          <p:cNvSpPr>
            <a:spLocks noGrp="1"/>
          </p:cNvSpPr>
          <p:nvPr>
            <p:ph type="body" sz="quarter" idx="182" hasCustomPrompt="1"/>
          </p:nvPr>
        </p:nvSpPr>
        <p:spPr>
          <a:xfrm>
            <a:off x="9912021" y="3136275"/>
            <a:ext cx="786987" cy="189428"/>
          </a:xfrm>
          <a:custGeom>
            <a:avLst/>
            <a:gdLst/>
            <a:ahLst/>
            <a:cxnLst/>
            <a:rect l="l" t="t" r="r" b="b"/>
            <a:pathLst>
              <a:path w="786987" h="189428">
                <a:moveTo>
                  <a:pt x="300405" y="5701"/>
                </a:moveTo>
                <a:cubicBezTo>
                  <a:pt x="421909" y="0"/>
                  <a:pt x="555567" y="6212"/>
                  <a:pt x="707448" y="28468"/>
                </a:cubicBezTo>
                <a:lnTo>
                  <a:pt x="786987" y="41856"/>
                </a:lnTo>
                <a:lnTo>
                  <a:pt x="731040" y="116672"/>
                </a:lnTo>
                <a:lnTo>
                  <a:pt x="664119" y="189428"/>
                </a:lnTo>
                <a:cubicBezTo>
                  <a:pt x="443005" y="151998"/>
                  <a:pt x="240942" y="99329"/>
                  <a:pt x="29354" y="54279"/>
                </a:cubicBezTo>
                <a:lnTo>
                  <a:pt x="0" y="48811"/>
                </a:lnTo>
                <a:lnTo>
                  <a:pt x="44957" y="36891"/>
                </a:lnTo>
                <a:cubicBezTo>
                  <a:pt x="124979" y="20955"/>
                  <a:pt x="209274" y="9977"/>
                  <a:pt x="300405" y="5701"/>
                </a:cubicBezTo>
                <a:close/>
              </a:path>
            </a:pathLst>
          </a:custGeom>
          <a:solidFill>
            <a:srgbClr val="FCC4C2">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34" name="AutoShape 34"/>
          <p:cNvSpPr>
            <a:spLocks noGrp="1"/>
          </p:cNvSpPr>
          <p:nvPr>
            <p:ph type="body" sz="quarter" idx="183" hasCustomPrompt="1"/>
          </p:nvPr>
        </p:nvSpPr>
        <p:spPr>
          <a:xfrm>
            <a:off x="1543861" y="2155663"/>
            <a:ext cx="1254170" cy="738664"/>
          </a:xfrm>
          <a:prstGeom prst="rect">
            <a:avLst/>
          </a:prstGeom>
          <a:noFill/>
          <a:ln w="12700">
            <a:noFill/>
            <a:prstDash val="solid"/>
          </a:ln>
        </p:spPr>
        <p:txBody>
          <a:bodyPr vert="horz" wrap="square" lIns="0" tIns="0" rIns="0" bIns="0" anchor="b">
            <a:normAutofit/>
          </a:bodyPr>
          <a:lstStyle>
            <a:lvl1pPr algn="ctr">
              <a:lnSpc>
                <a:spcPct val="100000"/>
              </a:lnSpc>
              <a:defRPr sz="4800" b="1" i="0" u="none" strike="noStrike" spc="0">
                <a:solidFill>
                  <a:srgbClr val="B4100A">
                    <a:alpha val="100000"/>
                  </a:srgbClr>
                </a:solidFill>
                <a:latin typeface="Times New Roman" panose="02020603050405020304"/>
              </a:defRPr>
            </a:lvl1pPr>
          </a:lstStyle>
          <a:p>
            <a:pPr marL="0" indent="0" algn="ctr">
              <a:lnSpc>
                <a:spcPct val="100000"/>
              </a:lnSpc>
            </a:pPr>
            <a:r>
              <a:rPr lang="en-US" sz="4800" b="1" i="0" u="none" strike="noStrike">
                <a:solidFill>
                  <a:srgbClr val="B4100A"/>
                </a:solidFill>
                <a:latin typeface="Times New Roman" panose="02020603050405020304"/>
                <a:ea typeface="Times New Roman" panose="02020603050405020304"/>
                <a:cs typeface="Times New Roman" panose="02020603050405020304"/>
                <a:sym typeface="Times New Roman" panose="02020603050405020304"/>
              </a:rPr>
              <a:t>123</a:t>
            </a:r>
          </a:p>
        </p:txBody>
      </p:sp>
      <p:sp>
        <p:nvSpPr>
          <p:cNvPr id="35" name="AutoShape 35"/>
          <p:cNvSpPr>
            <a:spLocks noGrp="1"/>
          </p:cNvSpPr>
          <p:nvPr>
            <p:ph type="body" sz="quarter" idx="184" hasCustomPrompt="1"/>
          </p:nvPr>
        </p:nvSpPr>
        <p:spPr>
          <a:xfrm>
            <a:off x="2725437" y="2371324"/>
            <a:ext cx="492443" cy="461665"/>
          </a:xfrm>
          <a:prstGeom prst="rect">
            <a:avLst/>
          </a:prstGeom>
          <a:noFill/>
          <a:ln w="12700">
            <a:noFill/>
            <a:prstDash val="solid"/>
          </a:ln>
        </p:spPr>
        <p:txBody>
          <a:bodyPr vert="horz" wrap="none" lIns="91440" tIns="45720" rIns="91440" bIns="45720" anchor="t">
            <a:noAutofit/>
          </a:bodyPr>
          <a:lstStyle>
            <a:lvl1pPr algn="ctr">
              <a:lnSpc>
                <a:spcPct val="100000"/>
              </a:lnSpc>
              <a:defRPr sz="2400" b="0" i="0" u="none" strike="noStrike" spc="0">
                <a:solidFill>
                  <a:srgbClr val="B4100A">
                    <a:alpha val="100000"/>
                  </a:srgbClr>
                </a:solidFill>
                <a:latin typeface="微软雅黑" panose="020B0503020204020204" charset="-122"/>
              </a:defRPr>
            </a:lvl1pPr>
          </a:lstStyle>
          <a:p>
            <a:pPr marL="0" indent="0" algn="ctr">
              <a:lnSpc>
                <a:spcPct val="100000"/>
              </a:lnSpc>
            </a:pPr>
            <a:r>
              <a:rPr lang="en-US" sz="24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个</a:t>
            </a:r>
          </a:p>
        </p:txBody>
      </p:sp>
      <p:sp>
        <p:nvSpPr>
          <p:cNvPr id="36" name="AutoShape 36"/>
          <p:cNvSpPr>
            <a:spLocks noGrp="1"/>
          </p:cNvSpPr>
          <p:nvPr>
            <p:ph type="body" sz="quarter" idx="185" hasCustomPrompt="1"/>
          </p:nvPr>
        </p:nvSpPr>
        <p:spPr>
          <a:xfrm>
            <a:off x="5351500" y="2155663"/>
            <a:ext cx="1254170" cy="738664"/>
          </a:xfrm>
          <a:prstGeom prst="rect">
            <a:avLst/>
          </a:prstGeom>
          <a:noFill/>
          <a:ln w="12700">
            <a:noFill/>
            <a:prstDash val="solid"/>
          </a:ln>
        </p:spPr>
        <p:txBody>
          <a:bodyPr vert="horz" wrap="square" lIns="0" tIns="0" rIns="0" bIns="0" anchor="b">
            <a:normAutofit/>
          </a:bodyPr>
          <a:lstStyle>
            <a:lvl1pPr algn="ctr">
              <a:lnSpc>
                <a:spcPct val="100000"/>
              </a:lnSpc>
              <a:defRPr sz="4800" b="1" i="0" u="none" strike="noStrike" spc="0">
                <a:solidFill>
                  <a:srgbClr val="B4100A">
                    <a:alpha val="100000"/>
                  </a:srgbClr>
                </a:solidFill>
                <a:latin typeface="Times New Roman" panose="02020603050405020304"/>
              </a:defRPr>
            </a:lvl1pPr>
          </a:lstStyle>
          <a:p>
            <a:pPr marL="0" indent="0" algn="ctr">
              <a:lnSpc>
                <a:spcPct val="100000"/>
              </a:lnSpc>
            </a:pPr>
            <a:r>
              <a:rPr lang="en-US" sz="4800" b="1" i="0" u="none" strike="noStrike">
                <a:solidFill>
                  <a:srgbClr val="B4100A"/>
                </a:solidFill>
                <a:latin typeface="Times New Roman" panose="02020603050405020304"/>
                <a:ea typeface="Times New Roman" panose="02020603050405020304"/>
                <a:cs typeface="Times New Roman" panose="02020603050405020304"/>
                <a:sym typeface="Times New Roman" panose="02020603050405020304"/>
              </a:rPr>
              <a:t>123</a:t>
            </a:r>
          </a:p>
        </p:txBody>
      </p:sp>
      <p:sp>
        <p:nvSpPr>
          <p:cNvPr id="37" name="AutoShape 37"/>
          <p:cNvSpPr>
            <a:spLocks noGrp="1"/>
          </p:cNvSpPr>
          <p:nvPr>
            <p:ph type="body" sz="quarter" idx="186" hasCustomPrompt="1"/>
          </p:nvPr>
        </p:nvSpPr>
        <p:spPr>
          <a:xfrm>
            <a:off x="6533076" y="2371324"/>
            <a:ext cx="492443" cy="461665"/>
          </a:xfrm>
          <a:prstGeom prst="rect">
            <a:avLst/>
          </a:prstGeom>
          <a:noFill/>
          <a:ln w="12700">
            <a:noFill/>
            <a:prstDash val="solid"/>
          </a:ln>
        </p:spPr>
        <p:txBody>
          <a:bodyPr vert="horz" wrap="none" lIns="91440" tIns="45720" rIns="91440" bIns="45720" anchor="t">
            <a:noAutofit/>
          </a:bodyPr>
          <a:lstStyle>
            <a:lvl1pPr algn="ctr">
              <a:lnSpc>
                <a:spcPct val="100000"/>
              </a:lnSpc>
              <a:defRPr sz="2400" b="0" i="0" u="none" strike="noStrike" spc="0">
                <a:solidFill>
                  <a:srgbClr val="B4100A">
                    <a:alpha val="100000"/>
                  </a:srgbClr>
                </a:solidFill>
                <a:latin typeface="微软雅黑" panose="020B0503020204020204" charset="-122"/>
              </a:defRPr>
            </a:lvl1pPr>
          </a:lstStyle>
          <a:p>
            <a:pPr marL="0" indent="0" algn="ctr">
              <a:lnSpc>
                <a:spcPct val="100000"/>
              </a:lnSpc>
            </a:pPr>
            <a:r>
              <a:rPr lang="en-US" sz="24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个</a:t>
            </a:r>
          </a:p>
        </p:txBody>
      </p:sp>
      <p:sp>
        <p:nvSpPr>
          <p:cNvPr id="38" name="AutoShape 38"/>
          <p:cNvSpPr>
            <a:spLocks noGrp="1"/>
          </p:cNvSpPr>
          <p:nvPr>
            <p:ph type="body" sz="quarter" idx="187" hasCustomPrompt="1"/>
          </p:nvPr>
        </p:nvSpPr>
        <p:spPr>
          <a:xfrm>
            <a:off x="9098684" y="2159727"/>
            <a:ext cx="1254170" cy="738664"/>
          </a:xfrm>
          <a:prstGeom prst="rect">
            <a:avLst/>
          </a:prstGeom>
          <a:noFill/>
          <a:ln w="12700">
            <a:noFill/>
            <a:prstDash val="solid"/>
          </a:ln>
        </p:spPr>
        <p:txBody>
          <a:bodyPr vert="horz" wrap="square" lIns="0" tIns="0" rIns="0" bIns="0" anchor="b">
            <a:normAutofit/>
          </a:bodyPr>
          <a:lstStyle>
            <a:lvl1pPr algn="ctr">
              <a:lnSpc>
                <a:spcPct val="100000"/>
              </a:lnSpc>
              <a:defRPr sz="4800" b="1" i="0" u="none" strike="noStrike" spc="0">
                <a:solidFill>
                  <a:srgbClr val="B4100A">
                    <a:alpha val="100000"/>
                  </a:srgbClr>
                </a:solidFill>
                <a:latin typeface="Times New Roman" panose="02020603050405020304"/>
              </a:defRPr>
            </a:lvl1pPr>
          </a:lstStyle>
          <a:p>
            <a:pPr marL="0" indent="0" algn="ctr">
              <a:lnSpc>
                <a:spcPct val="100000"/>
              </a:lnSpc>
            </a:pPr>
            <a:r>
              <a:rPr lang="en-US" sz="4800" b="1" i="0" u="none" strike="noStrike">
                <a:solidFill>
                  <a:srgbClr val="B4100A"/>
                </a:solidFill>
                <a:latin typeface="Times New Roman" panose="02020603050405020304"/>
                <a:ea typeface="Times New Roman" panose="02020603050405020304"/>
                <a:cs typeface="Times New Roman" panose="02020603050405020304"/>
                <a:sym typeface="Times New Roman" panose="02020603050405020304"/>
              </a:rPr>
              <a:t>123</a:t>
            </a:r>
          </a:p>
        </p:txBody>
      </p:sp>
      <p:sp>
        <p:nvSpPr>
          <p:cNvPr id="39" name="AutoShape 39"/>
          <p:cNvSpPr>
            <a:spLocks noGrp="1"/>
          </p:cNvSpPr>
          <p:nvPr>
            <p:ph type="body" sz="quarter" idx="188" hasCustomPrompt="1"/>
          </p:nvPr>
        </p:nvSpPr>
        <p:spPr>
          <a:xfrm>
            <a:off x="10280260" y="2371324"/>
            <a:ext cx="492443" cy="461665"/>
          </a:xfrm>
          <a:prstGeom prst="rect">
            <a:avLst/>
          </a:prstGeom>
          <a:noFill/>
          <a:ln w="12700">
            <a:noFill/>
            <a:prstDash val="solid"/>
          </a:ln>
        </p:spPr>
        <p:txBody>
          <a:bodyPr vert="horz" wrap="none" lIns="91440" tIns="45720" rIns="91440" bIns="45720" anchor="t">
            <a:noAutofit/>
          </a:bodyPr>
          <a:lstStyle>
            <a:lvl1pPr algn="ctr">
              <a:lnSpc>
                <a:spcPct val="100000"/>
              </a:lnSpc>
              <a:defRPr sz="2400" b="0" i="0" u="none" strike="noStrike" spc="0">
                <a:solidFill>
                  <a:srgbClr val="B4100A">
                    <a:alpha val="100000"/>
                  </a:srgbClr>
                </a:solidFill>
                <a:latin typeface="微软雅黑" panose="020B0503020204020204" charset="-122"/>
              </a:defRPr>
            </a:lvl1pPr>
          </a:lstStyle>
          <a:p>
            <a:pPr marL="0" indent="0" algn="ctr">
              <a:lnSpc>
                <a:spcPct val="100000"/>
              </a:lnSpc>
            </a:pPr>
            <a:r>
              <a:rPr lang="en-US" sz="24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个</a:t>
            </a:r>
          </a:p>
        </p:txBody>
      </p:sp>
      <p:sp>
        <p:nvSpPr>
          <p:cNvPr id="40" name="AutoShape 40"/>
          <p:cNvSpPr>
            <a:spLocks noGrp="1"/>
          </p:cNvSpPr>
          <p:nvPr>
            <p:ph type="body" sz="quarter" idx="189" hasCustomPrompt="1"/>
          </p:nvPr>
        </p:nvSpPr>
        <p:spPr>
          <a:xfrm>
            <a:off x="988342" y="434779"/>
            <a:ext cx="8168358" cy="584775"/>
          </a:xfrm>
          <a:prstGeom prst="rect">
            <a:avLst/>
          </a:prstGeom>
          <a:noFill/>
          <a:ln w="12700">
            <a:noFill/>
            <a:prstDash val="solid"/>
          </a:ln>
        </p:spPr>
        <p:txBody>
          <a:bodyPr vert="horz" wrap="square" lIns="91440" tIns="45720" rIns="91440" bIns="45720" anchor="t">
            <a:spAutoFit/>
          </a:bodyPr>
          <a:lstStyle>
            <a:lvl1pPr algn="l">
              <a:lnSpc>
                <a:spcPct val="100000"/>
              </a:lnSpc>
              <a:defRPr sz="3200" b="1" i="0" u="none" strike="noStrike" spc="300">
                <a:solidFill>
                  <a:srgbClr val="B4100A">
                    <a:alpha val="100000"/>
                  </a:srgbClr>
                </a:solidFill>
                <a:latin typeface="微软雅黑" panose="020B0503020204020204" charset="-122"/>
              </a:defRPr>
            </a:lvl1pPr>
          </a:lstStyle>
          <a:p>
            <a:pPr marL="0" indent="0" algn="l">
              <a:lnSpc>
                <a:spcPct val="100000"/>
              </a:lnSpc>
            </a:pPr>
            <a:r>
              <a:rPr lang="en-US" sz="3200" b="1" i="0" u="none" strike="noStrike" spc="300">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数据展示页（用前请重置）</a:t>
            </a:r>
          </a:p>
        </p:txBody>
      </p:sp>
      <p:sp>
        <p:nvSpPr>
          <p:cNvPr id="41" name="Freeform 41"/>
          <p:cNvSpPr>
            <a:spLocks noGrp="1"/>
          </p:cNvSpPr>
          <p:nvPr>
            <p:ph type="body" sz="quarter" idx="190" hasCustomPrompt="1"/>
          </p:nvPr>
        </p:nvSpPr>
        <p:spPr>
          <a:xfrm>
            <a:off x="3988517" y="2483920"/>
            <a:ext cx="452542" cy="304023"/>
          </a:xfrm>
          <a:custGeom>
            <a:avLst/>
            <a:gdLst/>
            <a:ahLst/>
            <a:cxnLst/>
            <a:rect l="l" t="t" r="r" b="b"/>
            <a:pathLst>
              <a:path w="452542" h="304023">
                <a:moveTo>
                  <a:pt x="199140" y="0"/>
                </a:moveTo>
                <a:lnTo>
                  <a:pt x="348068" y="0"/>
                </a:lnTo>
                <a:lnTo>
                  <a:pt x="452542" y="152011"/>
                </a:lnTo>
                <a:lnTo>
                  <a:pt x="348068" y="304023"/>
                </a:lnTo>
                <a:lnTo>
                  <a:pt x="199140" y="304023"/>
                </a:lnTo>
                <a:lnTo>
                  <a:pt x="303615" y="152011"/>
                </a:lnTo>
                <a:close/>
                <a:moveTo>
                  <a:pt x="0" y="0"/>
                </a:moveTo>
                <a:lnTo>
                  <a:pt x="148927" y="0"/>
                </a:lnTo>
                <a:lnTo>
                  <a:pt x="253402" y="152011"/>
                </a:lnTo>
                <a:lnTo>
                  <a:pt x="148927" y="304023"/>
                </a:lnTo>
                <a:lnTo>
                  <a:pt x="0" y="304023"/>
                </a:lnTo>
                <a:lnTo>
                  <a:pt x="104475" y="152011"/>
                </a:lnTo>
                <a:close/>
              </a:path>
            </a:pathLst>
          </a:custGeom>
          <a:solidFill>
            <a:srgbClr val="A6A6A6">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B4100A"/>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42" name="Freeform 42"/>
          <p:cNvSpPr>
            <a:spLocks noGrp="1"/>
          </p:cNvSpPr>
          <p:nvPr>
            <p:ph type="body" sz="quarter" idx="191" hasCustomPrompt="1"/>
          </p:nvPr>
        </p:nvSpPr>
        <p:spPr>
          <a:xfrm>
            <a:off x="7750941" y="2483920"/>
            <a:ext cx="452542" cy="304023"/>
          </a:xfrm>
          <a:custGeom>
            <a:avLst/>
            <a:gdLst/>
            <a:ahLst/>
            <a:cxnLst/>
            <a:rect l="l" t="t" r="r" b="b"/>
            <a:pathLst>
              <a:path w="452542" h="304023">
                <a:moveTo>
                  <a:pt x="199140" y="0"/>
                </a:moveTo>
                <a:lnTo>
                  <a:pt x="348068" y="0"/>
                </a:lnTo>
                <a:lnTo>
                  <a:pt x="452542" y="152011"/>
                </a:lnTo>
                <a:lnTo>
                  <a:pt x="348068" y="304023"/>
                </a:lnTo>
                <a:lnTo>
                  <a:pt x="199140" y="304023"/>
                </a:lnTo>
                <a:lnTo>
                  <a:pt x="303615" y="152011"/>
                </a:lnTo>
                <a:close/>
                <a:moveTo>
                  <a:pt x="0" y="0"/>
                </a:moveTo>
                <a:lnTo>
                  <a:pt x="148927" y="0"/>
                </a:lnTo>
                <a:lnTo>
                  <a:pt x="253402" y="152011"/>
                </a:lnTo>
                <a:lnTo>
                  <a:pt x="148927" y="304023"/>
                </a:lnTo>
                <a:lnTo>
                  <a:pt x="0" y="304023"/>
                </a:lnTo>
                <a:lnTo>
                  <a:pt x="104475" y="152011"/>
                </a:lnTo>
                <a:close/>
              </a:path>
            </a:pathLst>
          </a:custGeom>
          <a:solidFill>
            <a:srgbClr val="A6A6A6">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B4100A"/>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43" name="Freeform 43"/>
          <p:cNvSpPr>
            <a:spLocks noGrp="1"/>
          </p:cNvSpPr>
          <p:nvPr>
            <p:ph type="body" sz="quarter" idx="192" hasCustomPrompt="1"/>
          </p:nvPr>
        </p:nvSpPr>
        <p:spPr>
          <a:xfrm>
            <a:off x="3988517" y="2483920"/>
            <a:ext cx="452542" cy="304023"/>
          </a:xfrm>
          <a:custGeom>
            <a:avLst/>
            <a:gdLst/>
            <a:ahLst/>
            <a:cxnLst/>
            <a:rect l="l" t="t" r="r" b="b"/>
            <a:pathLst>
              <a:path w="452542" h="304023">
                <a:moveTo>
                  <a:pt x="199140" y="0"/>
                </a:moveTo>
                <a:lnTo>
                  <a:pt x="348068" y="0"/>
                </a:lnTo>
                <a:lnTo>
                  <a:pt x="452542" y="152011"/>
                </a:lnTo>
                <a:lnTo>
                  <a:pt x="348068" y="304023"/>
                </a:lnTo>
                <a:lnTo>
                  <a:pt x="199140" y="304023"/>
                </a:lnTo>
                <a:lnTo>
                  <a:pt x="303615" y="152011"/>
                </a:lnTo>
                <a:close/>
                <a:moveTo>
                  <a:pt x="0" y="0"/>
                </a:moveTo>
                <a:lnTo>
                  <a:pt x="148927" y="0"/>
                </a:lnTo>
                <a:lnTo>
                  <a:pt x="253402" y="152011"/>
                </a:lnTo>
                <a:lnTo>
                  <a:pt x="148927" y="304023"/>
                </a:lnTo>
                <a:lnTo>
                  <a:pt x="0" y="304023"/>
                </a:lnTo>
                <a:lnTo>
                  <a:pt x="104475" y="152011"/>
                </a:lnTo>
                <a:close/>
              </a:path>
            </a:pathLst>
          </a:custGeom>
          <a:solidFill>
            <a:srgbClr val="B4100A">
              <a:alpha val="100000"/>
            </a:srgbClr>
          </a:solidFill>
          <a:ln w="38100">
            <a:solidFill>
              <a:srgbClr val="FFFFFF">
                <a:alpha val="100000"/>
              </a:srgbClr>
            </a:solid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B4100A"/>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44" name="Freeform 44"/>
          <p:cNvSpPr>
            <a:spLocks noGrp="1"/>
          </p:cNvSpPr>
          <p:nvPr>
            <p:ph type="body" sz="quarter" idx="193" hasCustomPrompt="1"/>
          </p:nvPr>
        </p:nvSpPr>
        <p:spPr>
          <a:xfrm>
            <a:off x="7750941" y="2483920"/>
            <a:ext cx="452542" cy="304023"/>
          </a:xfrm>
          <a:custGeom>
            <a:avLst/>
            <a:gdLst/>
            <a:ahLst/>
            <a:cxnLst/>
            <a:rect l="l" t="t" r="r" b="b"/>
            <a:pathLst>
              <a:path w="452542" h="304023">
                <a:moveTo>
                  <a:pt x="199140" y="0"/>
                </a:moveTo>
                <a:lnTo>
                  <a:pt x="348068" y="0"/>
                </a:lnTo>
                <a:lnTo>
                  <a:pt x="452542" y="152011"/>
                </a:lnTo>
                <a:lnTo>
                  <a:pt x="348068" y="304023"/>
                </a:lnTo>
                <a:lnTo>
                  <a:pt x="199140" y="304023"/>
                </a:lnTo>
                <a:lnTo>
                  <a:pt x="303615" y="152011"/>
                </a:lnTo>
                <a:close/>
                <a:moveTo>
                  <a:pt x="0" y="0"/>
                </a:moveTo>
                <a:lnTo>
                  <a:pt x="148927" y="0"/>
                </a:lnTo>
                <a:lnTo>
                  <a:pt x="253402" y="152011"/>
                </a:lnTo>
                <a:lnTo>
                  <a:pt x="148927" y="304023"/>
                </a:lnTo>
                <a:lnTo>
                  <a:pt x="0" y="304023"/>
                </a:lnTo>
                <a:lnTo>
                  <a:pt x="104475" y="152011"/>
                </a:lnTo>
                <a:close/>
              </a:path>
            </a:pathLst>
          </a:custGeom>
          <a:solidFill>
            <a:srgbClr val="B4100A">
              <a:alpha val="100000"/>
            </a:srgbClr>
          </a:solidFill>
          <a:ln w="38100">
            <a:solidFill>
              <a:srgbClr val="FFFFFF">
                <a:alpha val="100000"/>
              </a:srgbClr>
            </a:solid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B4100A"/>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45" name="AutoShape 45"/>
          <p:cNvSpPr>
            <a:spLocks noGrp="1"/>
          </p:cNvSpPr>
          <p:nvPr>
            <p:ph type="body" sz="quarter" idx="194" hasCustomPrompt="1"/>
          </p:nvPr>
        </p:nvSpPr>
        <p:spPr>
          <a:xfrm>
            <a:off x="2897810" y="1534508"/>
            <a:ext cx="495649" cy="369332"/>
          </a:xfrm>
          <a:prstGeom prst="rect">
            <a:avLst/>
          </a:prstGeom>
          <a:noFill/>
          <a:ln w="12700">
            <a:noFill/>
            <a:prstDash val="solid"/>
          </a:ln>
        </p:spPr>
        <p:txBody>
          <a:bodyPr vert="horz" wrap="none" lIns="91440" tIns="45720" rIns="91440" bIns="45720" anchor="t">
            <a:spAutoFit/>
          </a:bodyPr>
          <a:lstStyle>
            <a:lvl1pPr algn="ctr">
              <a:lnSpc>
                <a:spcPct val="100000"/>
              </a:lnSpc>
              <a:defRPr sz="1800" b="1" i="0" u="none" strike="noStrike" spc="300">
                <a:solidFill>
                  <a:srgbClr val="FFFFFF">
                    <a:alpha val="100000"/>
                  </a:srgbClr>
                </a:solidFill>
                <a:latin typeface="Times New Roman" panose="02020603050405020304"/>
              </a:defRPr>
            </a:lvl1pPr>
          </a:lstStyle>
          <a:p>
            <a:pPr marL="0" indent="0" algn="ctr">
              <a:lnSpc>
                <a:spcPct val="100000"/>
              </a:lnSpc>
            </a:pPr>
            <a:r>
              <a:rPr lang="en-US" sz="1800" b="1" i="0" u="none" strike="noStrike" spc="300">
                <a:solidFill>
                  <a:srgbClr val="FFFFFF"/>
                </a:solidFill>
                <a:latin typeface="Times New Roman" panose="02020603050405020304"/>
                <a:ea typeface="Times New Roman" panose="02020603050405020304"/>
                <a:cs typeface="Times New Roman" panose="02020603050405020304"/>
                <a:sym typeface="Times New Roman" panose="02020603050405020304"/>
              </a:rPr>
              <a:t>01</a:t>
            </a:r>
          </a:p>
        </p:txBody>
      </p:sp>
      <p:sp>
        <p:nvSpPr>
          <p:cNvPr id="46" name="AutoShape 46"/>
          <p:cNvSpPr>
            <a:spLocks noGrp="1"/>
          </p:cNvSpPr>
          <p:nvPr>
            <p:ph type="body" sz="quarter" idx="195" hasCustomPrompt="1"/>
          </p:nvPr>
        </p:nvSpPr>
        <p:spPr>
          <a:xfrm>
            <a:off x="6662761" y="1534508"/>
            <a:ext cx="495649" cy="369332"/>
          </a:xfrm>
          <a:prstGeom prst="rect">
            <a:avLst/>
          </a:prstGeom>
          <a:noFill/>
          <a:ln w="12700">
            <a:noFill/>
            <a:prstDash val="solid"/>
          </a:ln>
        </p:spPr>
        <p:txBody>
          <a:bodyPr vert="horz" wrap="none" lIns="91440" tIns="45720" rIns="91440" bIns="45720" anchor="t">
            <a:spAutoFit/>
          </a:bodyPr>
          <a:lstStyle>
            <a:lvl1pPr algn="ctr">
              <a:lnSpc>
                <a:spcPct val="100000"/>
              </a:lnSpc>
              <a:defRPr sz="1800" b="1" i="0" u="none" strike="noStrike" spc="300">
                <a:solidFill>
                  <a:srgbClr val="FFFFFF">
                    <a:alpha val="100000"/>
                  </a:srgbClr>
                </a:solidFill>
                <a:latin typeface="Times New Roman" panose="02020603050405020304"/>
              </a:defRPr>
            </a:lvl1pPr>
          </a:lstStyle>
          <a:p>
            <a:pPr marL="0" indent="0" algn="ctr">
              <a:lnSpc>
                <a:spcPct val="100000"/>
              </a:lnSpc>
            </a:pPr>
            <a:r>
              <a:rPr lang="en-US" sz="1800" b="1" i="0" u="none" strike="noStrike" spc="300">
                <a:solidFill>
                  <a:srgbClr val="FFFFFF"/>
                </a:solidFill>
                <a:latin typeface="Times New Roman" panose="02020603050405020304"/>
                <a:ea typeface="Times New Roman" panose="02020603050405020304"/>
                <a:cs typeface="Times New Roman" panose="02020603050405020304"/>
                <a:sym typeface="Times New Roman" panose="02020603050405020304"/>
              </a:rPr>
              <a:t>02</a:t>
            </a:r>
          </a:p>
        </p:txBody>
      </p:sp>
      <p:sp>
        <p:nvSpPr>
          <p:cNvPr id="47" name="AutoShape 47"/>
          <p:cNvSpPr>
            <a:spLocks noGrp="1"/>
          </p:cNvSpPr>
          <p:nvPr>
            <p:ph type="body" sz="quarter" idx="196" hasCustomPrompt="1"/>
          </p:nvPr>
        </p:nvSpPr>
        <p:spPr>
          <a:xfrm>
            <a:off x="10420703" y="1534508"/>
            <a:ext cx="495649" cy="369332"/>
          </a:xfrm>
          <a:prstGeom prst="rect">
            <a:avLst/>
          </a:prstGeom>
          <a:noFill/>
          <a:ln w="12700">
            <a:noFill/>
            <a:prstDash val="solid"/>
          </a:ln>
        </p:spPr>
        <p:txBody>
          <a:bodyPr vert="horz" wrap="none" lIns="91440" tIns="45720" rIns="91440" bIns="45720" anchor="t">
            <a:spAutoFit/>
          </a:bodyPr>
          <a:lstStyle>
            <a:lvl1pPr algn="ctr">
              <a:lnSpc>
                <a:spcPct val="100000"/>
              </a:lnSpc>
              <a:defRPr sz="1800" b="1" i="0" u="none" strike="noStrike" spc="300">
                <a:solidFill>
                  <a:srgbClr val="FFFFFF">
                    <a:alpha val="100000"/>
                  </a:srgbClr>
                </a:solidFill>
                <a:latin typeface="Times New Roman" panose="02020603050405020304"/>
              </a:defRPr>
            </a:lvl1pPr>
          </a:lstStyle>
          <a:p>
            <a:pPr marL="0" indent="0" algn="ctr">
              <a:lnSpc>
                <a:spcPct val="100000"/>
              </a:lnSpc>
            </a:pPr>
            <a:r>
              <a:rPr lang="en-US" sz="1800" b="1" i="0" u="none" strike="noStrike" spc="300">
                <a:solidFill>
                  <a:srgbClr val="FFFFFF"/>
                </a:solidFill>
                <a:latin typeface="Times New Roman" panose="02020603050405020304"/>
                <a:ea typeface="Times New Roman" panose="02020603050405020304"/>
                <a:cs typeface="Times New Roman" panose="02020603050405020304"/>
                <a:sym typeface="Times New Roman" panose="02020603050405020304"/>
              </a:rPr>
              <a:t>03</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三段内容5">
    <p:spTree>
      <p:nvGrpSpPr>
        <p:cNvPr id="1" name=""/>
        <p:cNvGrpSpPr/>
        <p:nvPr/>
      </p:nvGrpSpPr>
      <p:grpSpPr>
        <a:xfrm>
          <a:off x="0" y="0"/>
          <a:ext cx="0" cy="0"/>
          <a:chOff x="0" y="0"/>
          <a:chExt cx="0" cy="0"/>
        </a:xfrm>
      </p:grpSpPr>
      <p:sp>
        <p:nvSpPr>
          <p:cNvPr id="2" name="Freeform 2"/>
          <p:cNvSpPr/>
          <p:nvPr/>
        </p:nvSpPr>
        <p:spPr>
          <a:xfrm>
            <a:off x="7651749" y="1649729"/>
            <a:ext cx="3873500" cy="3873500"/>
          </a:xfrm>
          <a:custGeom>
            <a:avLst/>
            <a:gdLst/>
            <a:ahLst/>
            <a:cxnLst/>
            <a:rect l="l" t="t" r="r" b="b"/>
            <a:pathLst>
              <a:path w="3873500" h="3873500">
                <a:moveTo>
                  <a:pt x="670242" y="1427099"/>
                </a:moveTo>
                <a:lnTo>
                  <a:pt x="3203257" y="1427099"/>
                </a:lnTo>
                <a:lnTo>
                  <a:pt x="3203257" y="1433449"/>
                </a:lnTo>
                <a:lnTo>
                  <a:pt x="670242" y="1433449"/>
                </a:lnTo>
                <a:close/>
                <a:moveTo>
                  <a:pt x="964818" y="975805"/>
                </a:moveTo>
                <a:lnTo>
                  <a:pt x="980693" y="975805"/>
                </a:lnTo>
                <a:lnTo>
                  <a:pt x="980693" y="1141665"/>
                </a:lnTo>
                <a:lnTo>
                  <a:pt x="964818" y="1141665"/>
                </a:lnTo>
                <a:close/>
                <a:moveTo>
                  <a:pt x="1625129" y="37814"/>
                </a:moveTo>
                <a:lnTo>
                  <a:pt x="1624597" y="37897"/>
                </a:lnTo>
                <a:lnTo>
                  <a:pt x="1594206" y="43104"/>
                </a:lnTo>
                <a:lnTo>
                  <a:pt x="1563980" y="48781"/>
                </a:lnTo>
                <a:lnTo>
                  <a:pt x="1533919" y="54940"/>
                </a:lnTo>
                <a:lnTo>
                  <a:pt x="1504036" y="61557"/>
                </a:lnTo>
                <a:lnTo>
                  <a:pt x="1474318" y="68631"/>
                </a:lnTo>
                <a:lnTo>
                  <a:pt x="1444790" y="76162"/>
                </a:lnTo>
                <a:lnTo>
                  <a:pt x="1415440" y="84150"/>
                </a:lnTo>
                <a:lnTo>
                  <a:pt x="1386281" y="92596"/>
                </a:lnTo>
                <a:lnTo>
                  <a:pt x="1357325" y="101486"/>
                </a:lnTo>
                <a:lnTo>
                  <a:pt x="1328547" y="110807"/>
                </a:lnTo>
                <a:lnTo>
                  <a:pt x="1299985" y="120574"/>
                </a:lnTo>
                <a:lnTo>
                  <a:pt x="1271613" y="130772"/>
                </a:lnTo>
                <a:lnTo>
                  <a:pt x="1243457" y="141389"/>
                </a:lnTo>
                <a:lnTo>
                  <a:pt x="1215504" y="152451"/>
                </a:lnTo>
                <a:lnTo>
                  <a:pt x="1187780" y="163919"/>
                </a:lnTo>
                <a:lnTo>
                  <a:pt x="1160272" y="175806"/>
                </a:lnTo>
                <a:lnTo>
                  <a:pt x="1132980" y="188112"/>
                </a:lnTo>
                <a:lnTo>
                  <a:pt x="1105916" y="200838"/>
                </a:lnTo>
                <a:lnTo>
                  <a:pt x="1079094" y="213957"/>
                </a:lnTo>
                <a:lnTo>
                  <a:pt x="1052500" y="227482"/>
                </a:lnTo>
                <a:lnTo>
                  <a:pt x="1026147" y="241402"/>
                </a:lnTo>
                <a:lnTo>
                  <a:pt x="1000036" y="255715"/>
                </a:lnTo>
                <a:lnTo>
                  <a:pt x="974166" y="270421"/>
                </a:lnTo>
                <a:lnTo>
                  <a:pt x="948563" y="285521"/>
                </a:lnTo>
                <a:lnTo>
                  <a:pt x="923201" y="300990"/>
                </a:lnTo>
                <a:lnTo>
                  <a:pt x="898106" y="316840"/>
                </a:lnTo>
                <a:lnTo>
                  <a:pt x="873277" y="333070"/>
                </a:lnTo>
                <a:lnTo>
                  <a:pt x="848716" y="349669"/>
                </a:lnTo>
                <a:lnTo>
                  <a:pt x="824421" y="366636"/>
                </a:lnTo>
                <a:lnTo>
                  <a:pt x="800392" y="383959"/>
                </a:lnTo>
                <a:lnTo>
                  <a:pt x="776656" y="401637"/>
                </a:lnTo>
                <a:lnTo>
                  <a:pt x="753199" y="419684"/>
                </a:lnTo>
                <a:lnTo>
                  <a:pt x="730021" y="438074"/>
                </a:lnTo>
                <a:lnTo>
                  <a:pt x="707149" y="456806"/>
                </a:lnTo>
                <a:lnTo>
                  <a:pt x="684568" y="475882"/>
                </a:lnTo>
                <a:lnTo>
                  <a:pt x="662280" y="495300"/>
                </a:lnTo>
                <a:lnTo>
                  <a:pt x="640296" y="515049"/>
                </a:lnTo>
                <a:lnTo>
                  <a:pt x="618617" y="535140"/>
                </a:lnTo>
                <a:lnTo>
                  <a:pt x="597256" y="555549"/>
                </a:lnTo>
                <a:lnTo>
                  <a:pt x="576210" y="576275"/>
                </a:lnTo>
                <a:lnTo>
                  <a:pt x="555473" y="597332"/>
                </a:lnTo>
                <a:lnTo>
                  <a:pt x="535062" y="618693"/>
                </a:lnTo>
                <a:lnTo>
                  <a:pt x="514985" y="640372"/>
                </a:lnTo>
                <a:lnTo>
                  <a:pt x="495237" y="662356"/>
                </a:lnTo>
                <a:lnTo>
                  <a:pt x="475818" y="684644"/>
                </a:lnTo>
                <a:lnTo>
                  <a:pt x="456743" y="707225"/>
                </a:lnTo>
                <a:lnTo>
                  <a:pt x="438010" y="730110"/>
                </a:lnTo>
                <a:lnTo>
                  <a:pt x="419621" y="753275"/>
                </a:lnTo>
                <a:lnTo>
                  <a:pt x="401585" y="776732"/>
                </a:lnTo>
                <a:lnTo>
                  <a:pt x="383896" y="800481"/>
                </a:lnTo>
                <a:lnTo>
                  <a:pt x="366573" y="824497"/>
                </a:lnTo>
                <a:lnTo>
                  <a:pt x="349606" y="848792"/>
                </a:lnTo>
                <a:lnTo>
                  <a:pt x="333019" y="873354"/>
                </a:lnTo>
                <a:lnTo>
                  <a:pt x="316788" y="898195"/>
                </a:lnTo>
                <a:lnTo>
                  <a:pt x="300939" y="923290"/>
                </a:lnTo>
                <a:lnTo>
                  <a:pt x="285458" y="948652"/>
                </a:lnTo>
                <a:lnTo>
                  <a:pt x="270370" y="974255"/>
                </a:lnTo>
                <a:lnTo>
                  <a:pt x="255662" y="1000125"/>
                </a:lnTo>
                <a:lnTo>
                  <a:pt x="241351" y="1026236"/>
                </a:lnTo>
                <a:lnTo>
                  <a:pt x="227432" y="1052589"/>
                </a:lnTo>
                <a:lnTo>
                  <a:pt x="213906" y="1079183"/>
                </a:lnTo>
                <a:lnTo>
                  <a:pt x="200787" y="1106005"/>
                </a:lnTo>
                <a:lnTo>
                  <a:pt x="188076" y="1133069"/>
                </a:lnTo>
                <a:lnTo>
                  <a:pt x="175768" y="1160361"/>
                </a:lnTo>
                <a:lnTo>
                  <a:pt x="163881" y="1187869"/>
                </a:lnTo>
                <a:lnTo>
                  <a:pt x="152400" y="1215606"/>
                </a:lnTo>
                <a:lnTo>
                  <a:pt x="141351" y="1243546"/>
                </a:lnTo>
                <a:lnTo>
                  <a:pt x="130734" y="1271715"/>
                </a:lnTo>
                <a:lnTo>
                  <a:pt x="120536" y="1300074"/>
                </a:lnTo>
                <a:lnTo>
                  <a:pt x="110769" y="1328649"/>
                </a:lnTo>
                <a:lnTo>
                  <a:pt x="101448" y="1357414"/>
                </a:lnTo>
                <a:lnTo>
                  <a:pt x="92570" y="1386383"/>
                </a:lnTo>
                <a:lnTo>
                  <a:pt x="84125" y="1415542"/>
                </a:lnTo>
                <a:lnTo>
                  <a:pt x="76137" y="1444892"/>
                </a:lnTo>
                <a:lnTo>
                  <a:pt x="68605" y="1474419"/>
                </a:lnTo>
                <a:lnTo>
                  <a:pt x="61531" y="1504137"/>
                </a:lnTo>
                <a:lnTo>
                  <a:pt x="54914" y="1534020"/>
                </a:lnTo>
                <a:lnTo>
                  <a:pt x="48768" y="1564081"/>
                </a:lnTo>
                <a:lnTo>
                  <a:pt x="43078" y="1594307"/>
                </a:lnTo>
                <a:lnTo>
                  <a:pt x="37871" y="1624698"/>
                </a:lnTo>
                <a:lnTo>
                  <a:pt x="33147" y="1655255"/>
                </a:lnTo>
                <a:lnTo>
                  <a:pt x="28892" y="1685963"/>
                </a:lnTo>
                <a:lnTo>
                  <a:pt x="25133" y="1716824"/>
                </a:lnTo>
                <a:lnTo>
                  <a:pt x="21857" y="1747837"/>
                </a:lnTo>
                <a:lnTo>
                  <a:pt x="19075" y="1778991"/>
                </a:lnTo>
                <a:lnTo>
                  <a:pt x="16789" y="1810283"/>
                </a:lnTo>
                <a:lnTo>
                  <a:pt x="15011" y="1841729"/>
                </a:lnTo>
                <a:lnTo>
                  <a:pt x="13729" y="1873288"/>
                </a:lnTo>
                <a:lnTo>
                  <a:pt x="12954" y="1904987"/>
                </a:lnTo>
                <a:lnTo>
                  <a:pt x="12700" y="1936750"/>
                </a:lnTo>
                <a:lnTo>
                  <a:pt x="13729" y="2000313"/>
                </a:lnTo>
                <a:lnTo>
                  <a:pt x="15011" y="2031886"/>
                </a:lnTo>
                <a:lnTo>
                  <a:pt x="16802" y="2063318"/>
                </a:lnTo>
                <a:lnTo>
                  <a:pt x="19088" y="2094611"/>
                </a:lnTo>
                <a:lnTo>
                  <a:pt x="21869" y="2125764"/>
                </a:lnTo>
                <a:lnTo>
                  <a:pt x="25146" y="2156777"/>
                </a:lnTo>
                <a:lnTo>
                  <a:pt x="28905" y="2187639"/>
                </a:lnTo>
                <a:lnTo>
                  <a:pt x="33160" y="2218347"/>
                </a:lnTo>
                <a:lnTo>
                  <a:pt x="37897" y="2248903"/>
                </a:lnTo>
                <a:lnTo>
                  <a:pt x="43104" y="2279294"/>
                </a:lnTo>
                <a:lnTo>
                  <a:pt x="48781" y="2309520"/>
                </a:lnTo>
                <a:lnTo>
                  <a:pt x="54940" y="2339581"/>
                </a:lnTo>
                <a:lnTo>
                  <a:pt x="61557" y="2369464"/>
                </a:lnTo>
                <a:lnTo>
                  <a:pt x="68631" y="2399182"/>
                </a:lnTo>
                <a:lnTo>
                  <a:pt x="76162" y="2428710"/>
                </a:lnTo>
                <a:lnTo>
                  <a:pt x="84150" y="2458060"/>
                </a:lnTo>
                <a:lnTo>
                  <a:pt x="92596" y="2487219"/>
                </a:lnTo>
                <a:lnTo>
                  <a:pt x="101473" y="2516175"/>
                </a:lnTo>
                <a:lnTo>
                  <a:pt x="110807" y="2544953"/>
                </a:lnTo>
                <a:lnTo>
                  <a:pt x="120574" y="2573515"/>
                </a:lnTo>
                <a:lnTo>
                  <a:pt x="130759" y="2601887"/>
                </a:lnTo>
                <a:lnTo>
                  <a:pt x="141389" y="2630043"/>
                </a:lnTo>
                <a:lnTo>
                  <a:pt x="152438" y="2657996"/>
                </a:lnTo>
                <a:lnTo>
                  <a:pt x="163919" y="2685720"/>
                </a:lnTo>
                <a:lnTo>
                  <a:pt x="175806" y="2713228"/>
                </a:lnTo>
                <a:lnTo>
                  <a:pt x="188112" y="2740520"/>
                </a:lnTo>
                <a:lnTo>
                  <a:pt x="200838" y="2767584"/>
                </a:lnTo>
                <a:lnTo>
                  <a:pt x="213957" y="2794406"/>
                </a:lnTo>
                <a:lnTo>
                  <a:pt x="227482" y="2821000"/>
                </a:lnTo>
                <a:lnTo>
                  <a:pt x="241402" y="2847353"/>
                </a:lnTo>
                <a:lnTo>
                  <a:pt x="255715" y="2873464"/>
                </a:lnTo>
                <a:lnTo>
                  <a:pt x="270421" y="2899334"/>
                </a:lnTo>
                <a:lnTo>
                  <a:pt x="285521" y="2924937"/>
                </a:lnTo>
                <a:lnTo>
                  <a:pt x="300990" y="2950299"/>
                </a:lnTo>
                <a:lnTo>
                  <a:pt x="316840" y="2975394"/>
                </a:lnTo>
                <a:lnTo>
                  <a:pt x="333070" y="3000223"/>
                </a:lnTo>
                <a:lnTo>
                  <a:pt x="349669" y="3024797"/>
                </a:lnTo>
                <a:lnTo>
                  <a:pt x="366638" y="3049092"/>
                </a:lnTo>
                <a:lnTo>
                  <a:pt x="383959" y="3073108"/>
                </a:lnTo>
                <a:lnTo>
                  <a:pt x="401637" y="3096844"/>
                </a:lnTo>
                <a:lnTo>
                  <a:pt x="419684" y="3120301"/>
                </a:lnTo>
                <a:lnTo>
                  <a:pt x="438074" y="3143479"/>
                </a:lnTo>
                <a:lnTo>
                  <a:pt x="456806" y="3166351"/>
                </a:lnTo>
                <a:lnTo>
                  <a:pt x="475882" y="3188932"/>
                </a:lnTo>
                <a:lnTo>
                  <a:pt x="495300" y="3211220"/>
                </a:lnTo>
                <a:lnTo>
                  <a:pt x="515048" y="3233204"/>
                </a:lnTo>
                <a:lnTo>
                  <a:pt x="535140" y="3254883"/>
                </a:lnTo>
                <a:lnTo>
                  <a:pt x="555549" y="3276244"/>
                </a:lnTo>
                <a:lnTo>
                  <a:pt x="576275" y="3297288"/>
                </a:lnTo>
                <a:lnTo>
                  <a:pt x="597332" y="3318027"/>
                </a:lnTo>
                <a:lnTo>
                  <a:pt x="597571" y="3318256"/>
                </a:lnTo>
                <a:lnTo>
                  <a:pt x="670784" y="3242730"/>
                </a:lnTo>
                <a:cubicBezTo>
                  <a:pt x="1084240" y="3643520"/>
                  <a:pt x="1663062" y="3824851"/>
                  <a:pt x="2231291" y="3731604"/>
                </a:cubicBezTo>
                <a:lnTo>
                  <a:pt x="2248372" y="3835698"/>
                </a:lnTo>
                <a:lnTo>
                  <a:pt x="2248903" y="3835616"/>
                </a:lnTo>
                <a:lnTo>
                  <a:pt x="2279294" y="3830396"/>
                </a:lnTo>
                <a:lnTo>
                  <a:pt x="2309520" y="3824719"/>
                </a:lnTo>
                <a:lnTo>
                  <a:pt x="2339581" y="3818573"/>
                </a:lnTo>
                <a:lnTo>
                  <a:pt x="2369464" y="3811943"/>
                </a:lnTo>
                <a:lnTo>
                  <a:pt x="2399182" y="3804869"/>
                </a:lnTo>
                <a:lnTo>
                  <a:pt x="2428710" y="3797338"/>
                </a:lnTo>
                <a:lnTo>
                  <a:pt x="2458060" y="3789350"/>
                </a:lnTo>
                <a:lnTo>
                  <a:pt x="2487219" y="3780904"/>
                </a:lnTo>
                <a:lnTo>
                  <a:pt x="2516175" y="3772027"/>
                </a:lnTo>
                <a:lnTo>
                  <a:pt x="2544953" y="3762693"/>
                </a:lnTo>
                <a:lnTo>
                  <a:pt x="2573515" y="3752939"/>
                </a:lnTo>
                <a:lnTo>
                  <a:pt x="2601887" y="3742741"/>
                </a:lnTo>
                <a:lnTo>
                  <a:pt x="2630043" y="3732111"/>
                </a:lnTo>
                <a:lnTo>
                  <a:pt x="2657996" y="3721062"/>
                </a:lnTo>
                <a:lnTo>
                  <a:pt x="2685720" y="3709581"/>
                </a:lnTo>
                <a:lnTo>
                  <a:pt x="2713228" y="3697694"/>
                </a:lnTo>
                <a:lnTo>
                  <a:pt x="2740520" y="3685388"/>
                </a:lnTo>
                <a:lnTo>
                  <a:pt x="2767584" y="3672662"/>
                </a:lnTo>
                <a:lnTo>
                  <a:pt x="2794406" y="3659543"/>
                </a:lnTo>
                <a:lnTo>
                  <a:pt x="2821000" y="3646018"/>
                </a:lnTo>
                <a:lnTo>
                  <a:pt x="2847353" y="3632098"/>
                </a:lnTo>
                <a:lnTo>
                  <a:pt x="2873464" y="3617785"/>
                </a:lnTo>
                <a:lnTo>
                  <a:pt x="2899334" y="3603079"/>
                </a:lnTo>
                <a:lnTo>
                  <a:pt x="2924937" y="3587991"/>
                </a:lnTo>
                <a:lnTo>
                  <a:pt x="2950299" y="3572510"/>
                </a:lnTo>
                <a:lnTo>
                  <a:pt x="2975394" y="3556660"/>
                </a:lnTo>
                <a:lnTo>
                  <a:pt x="3000223" y="3540430"/>
                </a:lnTo>
                <a:lnTo>
                  <a:pt x="3024784" y="3523831"/>
                </a:lnTo>
                <a:lnTo>
                  <a:pt x="3049079" y="3506876"/>
                </a:lnTo>
                <a:lnTo>
                  <a:pt x="3073108" y="3489541"/>
                </a:lnTo>
                <a:lnTo>
                  <a:pt x="3096844" y="3471863"/>
                </a:lnTo>
                <a:lnTo>
                  <a:pt x="3120301" y="3453816"/>
                </a:lnTo>
                <a:lnTo>
                  <a:pt x="3143479" y="3435426"/>
                </a:lnTo>
                <a:lnTo>
                  <a:pt x="3166351" y="3416694"/>
                </a:lnTo>
                <a:lnTo>
                  <a:pt x="3188932" y="3397618"/>
                </a:lnTo>
                <a:lnTo>
                  <a:pt x="3211220" y="3378200"/>
                </a:lnTo>
                <a:lnTo>
                  <a:pt x="3233204" y="3358451"/>
                </a:lnTo>
                <a:lnTo>
                  <a:pt x="3254883" y="3338360"/>
                </a:lnTo>
                <a:lnTo>
                  <a:pt x="3276244" y="3317951"/>
                </a:lnTo>
                <a:lnTo>
                  <a:pt x="3297290" y="3297225"/>
                </a:lnTo>
                <a:lnTo>
                  <a:pt x="3318027" y="3276168"/>
                </a:lnTo>
                <a:lnTo>
                  <a:pt x="3338438" y="3254807"/>
                </a:lnTo>
                <a:lnTo>
                  <a:pt x="3358515" y="3233128"/>
                </a:lnTo>
                <a:lnTo>
                  <a:pt x="3378263" y="3211144"/>
                </a:lnTo>
                <a:lnTo>
                  <a:pt x="3397682" y="3188868"/>
                </a:lnTo>
                <a:lnTo>
                  <a:pt x="3416757" y="3166275"/>
                </a:lnTo>
                <a:lnTo>
                  <a:pt x="3435490" y="3143402"/>
                </a:lnTo>
                <a:lnTo>
                  <a:pt x="3453879" y="3120225"/>
                </a:lnTo>
                <a:lnTo>
                  <a:pt x="3471915" y="3096768"/>
                </a:lnTo>
                <a:lnTo>
                  <a:pt x="3489604" y="3073032"/>
                </a:lnTo>
                <a:lnTo>
                  <a:pt x="3506927" y="3049003"/>
                </a:lnTo>
                <a:lnTo>
                  <a:pt x="3523894" y="3024708"/>
                </a:lnTo>
                <a:lnTo>
                  <a:pt x="3540481" y="3000146"/>
                </a:lnTo>
                <a:lnTo>
                  <a:pt x="3556712" y="2975305"/>
                </a:lnTo>
                <a:lnTo>
                  <a:pt x="3572561" y="2950210"/>
                </a:lnTo>
                <a:lnTo>
                  <a:pt x="3588042" y="2924861"/>
                </a:lnTo>
                <a:lnTo>
                  <a:pt x="3603130" y="2899245"/>
                </a:lnTo>
                <a:lnTo>
                  <a:pt x="3617838" y="2873375"/>
                </a:lnTo>
                <a:lnTo>
                  <a:pt x="3632149" y="2847264"/>
                </a:lnTo>
                <a:lnTo>
                  <a:pt x="3646068" y="2820911"/>
                </a:lnTo>
                <a:lnTo>
                  <a:pt x="3659594" y="2794318"/>
                </a:lnTo>
                <a:lnTo>
                  <a:pt x="3672713" y="2767495"/>
                </a:lnTo>
                <a:lnTo>
                  <a:pt x="3685424" y="2740431"/>
                </a:lnTo>
                <a:lnTo>
                  <a:pt x="3697732" y="2713139"/>
                </a:lnTo>
                <a:lnTo>
                  <a:pt x="3709619" y="2685631"/>
                </a:lnTo>
                <a:lnTo>
                  <a:pt x="3721100" y="2657894"/>
                </a:lnTo>
                <a:lnTo>
                  <a:pt x="3732149" y="2629954"/>
                </a:lnTo>
                <a:lnTo>
                  <a:pt x="3742766" y="2601785"/>
                </a:lnTo>
                <a:lnTo>
                  <a:pt x="3752964" y="2573426"/>
                </a:lnTo>
                <a:lnTo>
                  <a:pt x="3762731" y="2544851"/>
                </a:lnTo>
                <a:lnTo>
                  <a:pt x="3772052" y="2516086"/>
                </a:lnTo>
                <a:lnTo>
                  <a:pt x="3780930" y="2487117"/>
                </a:lnTo>
                <a:lnTo>
                  <a:pt x="3789375" y="2457958"/>
                </a:lnTo>
                <a:lnTo>
                  <a:pt x="3797363" y="2428608"/>
                </a:lnTo>
                <a:lnTo>
                  <a:pt x="3804895" y="2399081"/>
                </a:lnTo>
                <a:lnTo>
                  <a:pt x="3811969" y="2369363"/>
                </a:lnTo>
                <a:lnTo>
                  <a:pt x="3818586" y="2339480"/>
                </a:lnTo>
                <a:lnTo>
                  <a:pt x="3824732" y="2309419"/>
                </a:lnTo>
                <a:lnTo>
                  <a:pt x="3830422" y="2279193"/>
                </a:lnTo>
                <a:lnTo>
                  <a:pt x="3835629" y="2248802"/>
                </a:lnTo>
                <a:lnTo>
                  <a:pt x="3840353" y="2218246"/>
                </a:lnTo>
                <a:lnTo>
                  <a:pt x="3844607" y="2187537"/>
                </a:lnTo>
                <a:lnTo>
                  <a:pt x="3848367" y="2156676"/>
                </a:lnTo>
                <a:lnTo>
                  <a:pt x="3851643" y="2125663"/>
                </a:lnTo>
                <a:lnTo>
                  <a:pt x="3854425" y="2094509"/>
                </a:lnTo>
                <a:lnTo>
                  <a:pt x="3856711" y="2063217"/>
                </a:lnTo>
                <a:lnTo>
                  <a:pt x="3858489" y="2031784"/>
                </a:lnTo>
                <a:lnTo>
                  <a:pt x="3859771" y="2000212"/>
                </a:lnTo>
                <a:lnTo>
                  <a:pt x="3860546" y="1968525"/>
                </a:lnTo>
                <a:lnTo>
                  <a:pt x="3860800" y="1936750"/>
                </a:lnTo>
                <a:lnTo>
                  <a:pt x="3859771" y="1873187"/>
                </a:lnTo>
                <a:lnTo>
                  <a:pt x="3858489" y="1841614"/>
                </a:lnTo>
                <a:lnTo>
                  <a:pt x="3856698" y="1810182"/>
                </a:lnTo>
                <a:lnTo>
                  <a:pt x="3854412" y="1778889"/>
                </a:lnTo>
                <a:lnTo>
                  <a:pt x="3851631" y="1747736"/>
                </a:lnTo>
                <a:lnTo>
                  <a:pt x="3848354" y="1716723"/>
                </a:lnTo>
                <a:lnTo>
                  <a:pt x="3844595" y="1685861"/>
                </a:lnTo>
                <a:lnTo>
                  <a:pt x="3840340" y="1655153"/>
                </a:lnTo>
                <a:lnTo>
                  <a:pt x="3835603" y="1624597"/>
                </a:lnTo>
                <a:lnTo>
                  <a:pt x="3830396" y="1594206"/>
                </a:lnTo>
                <a:lnTo>
                  <a:pt x="3824719" y="1563980"/>
                </a:lnTo>
                <a:lnTo>
                  <a:pt x="3818560" y="1533919"/>
                </a:lnTo>
                <a:lnTo>
                  <a:pt x="3811943" y="1504036"/>
                </a:lnTo>
                <a:lnTo>
                  <a:pt x="3804869" y="1474318"/>
                </a:lnTo>
                <a:lnTo>
                  <a:pt x="3797338" y="1444790"/>
                </a:lnTo>
                <a:lnTo>
                  <a:pt x="3789350" y="1415453"/>
                </a:lnTo>
                <a:lnTo>
                  <a:pt x="3780904" y="1386294"/>
                </a:lnTo>
                <a:lnTo>
                  <a:pt x="3772027" y="1357325"/>
                </a:lnTo>
                <a:lnTo>
                  <a:pt x="3762693" y="1328547"/>
                </a:lnTo>
                <a:lnTo>
                  <a:pt x="3752926" y="1299985"/>
                </a:lnTo>
                <a:lnTo>
                  <a:pt x="3742741" y="1271613"/>
                </a:lnTo>
                <a:lnTo>
                  <a:pt x="3732111" y="1243457"/>
                </a:lnTo>
                <a:lnTo>
                  <a:pt x="3721062" y="1215504"/>
                </a:lnTo>
                <a:lnTo>
                  <a:pt x="3709581" y="1187780"/>
                </a:lnTo>
                <a:lnTo>
                  <a:pt x="3697694" y="1160272"/>
                </a:lnTo>
                <a:lnTo>
                  <a:pt x="3685388" y="1132980"/>
                </a:lnTo>
                <a:lnTo>
                  <a:pt x="3672662" y="1105916"/>
                </a:lnTo>
                <a:lnTo>
                  <a:pt x="3659543" y="1079094"/>
                </a:lnTo>
                <a:lnTo>
                  <a:pt x="3646018" y="1052500"/>
                </a:lnTo>
                <a:lnTo>
                  <a:pt x="3632098" y="1026147"/>
                </a:lnTo>
                <a:lnTo>
                  <a:pt x="3617785" y="1000036"/>
                </a:lnTo>
                <a:lnTo>
                  <a:pt x="3603079" y="974179"/>
                </a:lnTo>
                <a:lnTo>
                  <a:pt x="3587979" y="948563"/>
                </a:lnTo>
                <a:lnTo>
                  <a:pt x="3572510" y="923201"/>
                </a:lnTo>
                <a:lnTo>
                  <a:pt x="3556660" y="898106"/>
                </a:lnTo>
                <a:lnTo>
                  <a:pt x="3540430" y="873277"/>
                </a:lnTo>
                <a:lnTo>
                  <a:pt x="3523831" y="848716"/>
                </a:lnTo>
                <a:lnTo>
                  <a:pt x="3506862" y="824421"/>
                </a:lnTo>
                <a:lnTo>
                  <a:pt x="3489541" y="800392"/>
                </a:lnTo>
                <a:lnTo>
                  <a:pt x="3471863" y="776656"/>
                </a:lnTo>
                <a:lnTo>
                  <a:pt x="3453816" y="753199"/>
                </a:lnTo>
                <a:lnTo>
                  <a:pt x="3435426" y="730034"/>
                </a:lnTo>
                <a:lnTo>
                  <a:pt x="3416694" y="707149"/>
                </a:lnTo>
                <a:lnTo>
                  <a:pt x="3397618" y="684568"/>
                </a:lnTo>
                <a:lnTo>
                  <a:pt x="3378200" y="662280"/>
                </a:lnTo>
                <a:lnTo>
                  <a:pt x="3358451" y="640296"/>
                </a:lnTo>
                <a:lnTo>
                  <a:pt x="3338360" y="618617"/>
                </a:lnTo>
                <a:lnTo>
                  <a:pt x="3317951" y="597256"/>
                </a:lnTo>
                <a:lnTo>
                  <a:pt x="3297225" y="576212"/>
                </a:lnTo>
                <a:lnTo>
                  <a:pt x="3276168" y="555473"/>
                </a:lnTo>
                <a:lnTo>
                  <a:pt x="3275929" y="555245"/>
                </a:lnTo>
                <a:lnTo>
                  <a:pt x="3202716" y="630771"/>
                </a:lnTo>
                <a:cubicBezTo>
                  <a:pt x="2789260" y="229982"/>
                  <a:pt x="2210438" y="48649"/>
                  <a:pt x="1642209" y="141897"/>
                </a:cubicBezTo>
                <a:close/>
                <a:moveTo>
                  <a:pt x="1936750" y="0"/>
                </a:moveTo>
                <a:lnTo>
                  <a:pt x="1968830" y="267"/>
                </a:lnTo>
                <a:lnTo>
                  <a:pt x="2000733" y="1041"/>
                </a:lnTo>
                <a:lnTo>
                  <a:pt x="2032495" y="2324"/>
                </a:lnTo>
                <a:lnTo>
                  <a:pt x="2064131" y="4127"/>
                </a:lnTo>
                <a:lnTo>
                  <a:pt x="2095640" y="6426"/>
                </a:lnTo>
                <a:lnTo>
                  <a:pt x="2126996" y="9233"/>
                </a:lnTo>
                <a:lnTo>
                  <a:pt x="2158213" y="12522"/>
                </a:lnTo>
                <a:lnTo>
                  <a:pt x="2189276" y="16319"/>
                </a:lnTo>
                <a:lnTo>
                  <a:pt x="2220189" y="20599"/>
                </a:lnTo>
                <a:lnTo>
                  <a:pt x="2250948" y="25362"/>
                </a:lnTo>
                <a:lnTo>
                  <a:pt x="2281542" y="30607"/>
                </a:lnTo>
                <a:lnTo>
                  <a:pt x="2311959" y="36322"/>
                </a:lnTo>
                <a:lnTo>
                  <a:pt x="2342223" y="42520"/>
                </a:lnTo>
                <a:lnTo>
                  <a:pt x="2372309" y="49174"/>
                </a:lnTo>
                <a:lnTo>
                  <a:pt x="2402218" y="56299"/>
                </a:lnTo>
                <a:lnTo>
                  <a:pt x="2431948" y="63881"/>
                </a:lnTo>
                <a:lnTo>
                  <a:pt x="2461489" y="71933"/>
                </a:lnTo>
                <a:lnTo>
                  <a:pt x="2490840" y="80429"/>
                </a:lnTo>
                <a:lnTo>
                  <a:pt x="2519997" y="89370"/>
                </a:lnTo>
                <a:lnTo>
                  <a:pt x="2548953" y="98755"/>
                </a:lnTo>
                <a:lnTo>
                  <a:pt x="2577719" y="108585"/>
                </a:lnTo>
                <a:lnTo>
                  <a:pt x="2606269" y="118847"/>
                </a:lnTo>
                <a:lnTo>
                  <a:pt x="2634615" y="129540"/>
                </a:lnTo>
                <a:lnTo>
                  <a:pt x="2662758" y="140678"/>
                </a:lnTo>
                <a:lnTo>
                  <a:pt x="2690673" y="152222"/>
                </a:lnTo>
                <a:lnTo>
                  <a:pt x="2718359" y="164198"/>
                </a:lnTo>
                <a:lnTo>
                  <a:pt x="2745829" y="176581"/>
                </a:lnTo>
                <a:lnTo>
                  <a:pt x="2773070" y="189382"/>
                </a:lnTo>
                <a:lnTo>
                  <a:pt x="2800071" y="202590"/>
                </a:lnTo>
                <a:lnTo>
                  <a:pt x="2826842" y="216205"/>
                </a:lnTo>
                <a:lnTo>
                  <a:pt x="2853373" y="230213"/>
                </a:lnTo>
                <a:lnTo>
                  <a:pt x="2879661" y="244627"/>
                </a:lnTo>
                <a:lnTo>
                  <a:pt x="2905684" y="259436"/>
                </a:lnTo>
                <a:lnTo>
                  <a:pt x="2931464" y="274625"/>
                </a:lnTo>
                <a:lnTo>
                  <a:pt x="2956992" y="290195"/>
                </a:lnTo>
                <a:lnTo>
                  <a:pt x="2982252" y="306159"/>
                </a:lnTo>
                <a:lnTo>
                  <a:pt x="3007258" y="322491"/>
                </a:lnTo>
                <a:lnTo>
                  <a:pt x="3031985" y="339204"/>
                </a:lnTo>
                <a:lnTo>
                  <a:pt x="3056433" y="356273"/>
                </a:lnTo>
                <a:lnTo>
                  <a:pt x="3080614" y="373710"/>
                </a:lnTo>
                <a:lnTo>
                  <a:pt x="3104515" y="391516"/>
                </a:lnTo>
                <a:lnTo>
                  <a:pt x="3128126" y="409677"/>
                </a:lnTo>
                <a:lnTo>
                  <a:pt x="3151441" y="428181"/>
                </a:lnTo>
                <a:lnTo>
                  <a:pt x="3174467" y="447040"/>
                </a:lnTo>
                <a:lnTo>
                  <a:pt x="3197200" y="466242"/>
                </a:lnTo>
                <a:lnTo>
                  <a:pt x="3219641" y="485788"/>
                </a:lnTo>
                <a:lnTo>
                  <a:pt x="3241764" y="505676"/>
                </a:lnTo>
                <a:lnTo>
                  <a:pt x="3263583" y="525882"/>
                </a:lnTo>
                <a:lnTo>
                  <a:pt x="3285084" y="546430"/>
                </a:lnTo>
                <a:lnTo>
                  <a:pt x="3306267" y="567296"/>
                </a:lnTo>
                <a:lnTo>
                  <a:pt x="3327133" y="588480"/>
                </a:lnTo>
                <a:lnTo>
                  <a:pt x="3347682" y="609994"/>
                </a:lnTo>
                <a:lnTo>
                  <a:pt x="3367902" y="631812"/>
                </a:lnTo>
                <a:lnTo>
                  <a:pt x="3387776" y="653936"/>
                </a:lnTo>
                <a:lnTo>
                  <a:pt x="3407321" y="676364"/>
                </a:lnTo>
                <a:lnTo>
                  <a:pt x="3426523" y="699097"/>
                </a:lnTo>
                <a:lnTo>
                  <a:pt x="3445383" y="722135"/>
                </a:lnTo>
                <a:lnTo>
                  <a:pt x="3463887" y="745452"/>
                </a:lnTo>
                <a:lnTo>
                  <a:pt x="3482048" y="769074"/>
                </a:lnTo>
                <a:lnTo>
                  <a:pt x="3499841" y="792963"/>
                </a:lnTo>
                <a:lnTo>
                  <a:pt x="3517278" y="817143"/>
                </a:lnTo>
                <a:lnTo>
                  <a:pt x="3534359" y="841604"/>
                </a:lnTo>
                <a:lnTo>
                  <a:pt x="3551060" y="866331"/>
                </a:lnTo>
                <a:lnTo>
                  <a:pt x="3567392" y="891324"/>
                </a:lnTo>
                <a:lnTo>
                  <a:pt x="3583356" y="916584"/>
                </a:lnTo>
                <a:lnTo>
                  <a:pt x="3598926" y="942111"/>
                </a:lnTo>
                <a:lnTo>
                  <a:pt x="3614115" y="967892"/>
                </a:lnTo>
                <a:lnTo>
                  <a:pt x="3628923" y="993927"/>
                </a:lnTo>
                <a:lnTo>
                  <a:pt x="3643325" y="1020216"/>
                </a:lnTo>
                <a:lnTo>
                  <a:pt x="3657346" y="1046747"/>
                </a:lnTo>
                <a:lnTo>
                  <a:pt x="3670960" y="1073506"/>
                </a:lnTo>
                <a:lnTo>
                  <a:pt x="3684156" y="1100519"/>
                </a:lnTo>
                <a:lnTo>
                  <a:pt x="3696957" y="1127760"/>
                </a:lnTo>
                <a:lnTo>
                  <a:pt x="3709353" y="1155230"/>
                </a:lnTo>
                <a:lnTo>
                  <a:pt x="3721316" y="1182929"/>
                </a:lnTo>
                <a:lnTo>
                  <a:pt x="3732861" y="1210843"/>
                </a:lnTo>
                <a:lnTo>
                  <a:pt x="3743985" y="1238974"/>
                </a:lnTo>
                <a:lnTo>
                  <a:pt x="3754691" y="1267320"/>
                </a:lnTo>
                <a:lnTo>
                  <a:pt x="3764953" y="1295870"/>
                </a:lnTo>
                <a:lnTo>
                  <a:pt x="3774783" y="1324635"/>
                </a:lnTo>
                <a:lnTo>
                  <a:pt x="3784168" y="1353604"/>
                </a:lnTo>
                <a:lnTo>
                  <a:pt x="3793109" y="1382763"/>
                </a:lnTo>
                <a:lnTo>
                  <a:pt x="3801605" y="1412113"/>
                </a:lnTo>
                <a:lnTo>
                  <a:pt x="3809644" y="1441653"/>
                </a:lnTo>
                <a:lnTo>
                  <a:pt x="3817226" y="1471384"/>
                </a:lnTo>
                <a:lnTo>
                  <a:pt x="3824351" y="1501292"/>
                </a:lnTo>
                <a:lnTo>
                  <a:pt x="3831006" y="1531379"/>
                </a:lnTo>
                <a:lnTo>
                  <a:pt x="3837203" y="1561630"/>
                </a:lnTo>
                <a:lnTo>
                  <a:pt x="3842918" y="1592059"/>
                </a:lnTo>
                <a:lnTo>
                  <a:pt x="3848163" y="1622654"/>
                </a:lnTo>
                <a:lnTo>
                  <a:pt x="3852926" y="1653413"/>
                </a:lnTo>
                <a:lnTo>
                  <a:pt x="3857193" y="1684325"/>
                </a:lnTo>
                <a:lnTo>
                  <a:pt x="3860991" y="1715389"/>
                </a:lnTo>
                <a:lnTo>
                  <a:pt x="3864280" y="1746606"/>
                </a:lnTo>
                <a:lnTo>
                  <a:pt x="3867087" y="1777962"/>
                </a:lnTo>
                <a:lnTo>
                  <a:pt x="3869386" y="1809471"/>
                </a:lnTo>
                <a:lnTo>
                  <a:pt x="3871176" y="1841106"/>
                </a:lnTo>
                <a:lnTo>
                  <a:pt x="3872471" y="1872869"/>
                </a:lnTo>
                <a:lnTo>
                  <a:pt x="3873500" y="1936750"/>
                </a:lnTo>
                <a:lnTo>
                  <a:pt x="3873233" y="1968830"/>
                </a:lnTo>
                <a:lnTo>
                  <a:pt x="3872459" y="2000733"/>
                </a:lnTo>
                <a:lnTo>
                  <a:pt x="3871176" y="2032495"/>
                </a:lnTo>
                <a:lnTo>
                  <a:pt x="3869373" y="2064144"/>
                </a:lnTo>
                <a:lnTo>
                  <a:pt x="3867074" y="2095640"/>
                </a:lnTo>
                <a:lnTo>
                  <a:pt x="3864280" y="2126996"/>
                </a:lnTo>
                <a:lnTo>
                  <a:pt x="3860978" y="2158213"/>
                </a:lnTo>
                <a:lnTo>
                  <a:pt x="3857180" y="2189277"/>
                </a:lnTo>
                <a:lnTo>
                  <a:pt x="3852901" y="2220189"/>
                </a:lnTo>
                <a:lnTo>
                  <a:pt x="3848138" y="2250948"/>
                </a:lnTo>
                <a:lnTo>
                  <a:pt x="3842906" y="2281542"/>
                </a:lnTo>
                <a:lnTo>
                  <a:pt x="3837178" y="2311972"/>
                </a:lnTo>
                <a:lnTo>
                  <a:pt x="3830980" y="2342223"/>
                </a:lnTo>
                <a:lnTo>
                  <a:pt x="3824326" y="2372309"/>
                </a:lnTo>
                <a:lnTo>
                  <a:pt x="3817201" y="2402218"/>
                </a:lnTo>
                <a:lnTo>
                  <a:pt x="3809619" y="2431948"/>
                </a:lnTo>
                <a:lnTo>
                  <a:pt x="3801567" y="2461489"/>
                </a:lnTo>
                <a:lnTo>
                  <a:pt x="3793071" y="2490838"/>
                </a:lnTo>
                <a:lnTo>
                  <a:pt x="3784130" y="2519998"/>
                </a:lnTo>
                <a:lnTo>
                  <a:pt x="3774745" y="2548953"/>
                </a:lnTo>
                <a:lnTo>
                  <a:pt x="3764915" y="2577719"/>
                </a:lnTo>
                <a:lnTo>
                  <a:pt x="3754653" y="2606281"/>
                </a:lnTo>
                <a:lnTo>
                  <a:pt x="3743960" y="2634615"/>
                </a:lnTo>
                <a:lnTo>
                  <a:pt x="3732835" y="2662758"/>
                </a:lnTo>
                <a:lnTo>
                  <a:pt x="3721278" y="2690673"/>
                </a:lnTo>
                <a:lnTo>
                  <a:pt x="3709300" y="2718359"/>
                </a:lnTo>
                <a:lnTo>
                  <a:pt x="3696919" y="2745829"/>
                </a:lnTo>
                <a:lnTo>
                  <a:pt x="3684118" y="2773070"/>
                </a:lnTo>
                <a:lnTo>
                  <a:pt x="3670910" y="2800083"/>
                </a:lnTo>
                <a:lnTo>
                  <a:pt x="3657295" y="2826842"/>
                </a:lnTo>
                <a:lnTo>
                  <a:pt x="3643287" y="2853373"/>
                </a:lnTo>
                <a:lnTo>
                  <a:pt x="3628873" y="2879661"/>
                </a:lnTo>
                <a:lnTo>
                  <a:pt x="3614064" y="2905697"/>
                </a:lnTo>
                <a:lnTo>
                  <a:pt x="3598875" y="2931465"/>
                </a:lnTo>
                <a:lnTo>
                  <a:pt x="3583305" y="2956992"/>
                </a:lnTo>
                <a:lnTo>
                  <a:pt x="3567341" y="2982252"/>
                </a:lnTo>
                <a:lnTo>
                  <a:pt x="3551009" y="3007258"/>
                </a:lnTo>
                <a:lnTo>
                  <a:pt x="3534308" y="3031985"/>
                </a:lnTo>
                <a:lnTo>
                  <a:pt x="3517227" y="3056433"/>
                </a:lnTo>
                <a:lnTo>
                  <a:pt x="3499789" y="3080614"/>
                </a:lnTo>
                <a:lnTo>
                  <a:pt x="3481984" y="3104515"/>
                </a:lnTo>
                <a:lnTo>
                  <a:pt x="3463823" y="3128124"/>
                </a:lnTo>
                <a:lnTo>
                  <a:pt x="3445319" y="3151442"/>
                </a:lnTo>
                <a:lnTo>
                  <a:pt x="3426460" y="3174479"/>
                </a:lnTo>
                <a:lnTo>
                  <a:pt x="3407258" y="3197200"/>
                </a:lnTo>
                <a:lnTo>
                  <a:pt x="3387714" y="3219641"/>
                </a:lnTo>
                <a:lnTo>
                  <a:pt x="3367824" y="3241764"/>
                </a:lnTo>
                <a:lnTo>
                  <a:pt x="3347618" y="3263583"/>
                </a:lnTo>
                <a:lnTo>
                  <a:pt x="3327070" y="3285084"/>
                </a:lnTo>
                <a:lnTo>
                  <a:pt x="3306204" y="3306267"/>
                </a:lnTo>
                <a:lnTo>
                  <a:pt x="3285020" y="3327146"/>
                </a:lnTo>
                <a:lnTo>
                  <a:pt x="3263506" y="3347682"/>
                </a:lnTo>
                <a:lnTo>
                  <a:pt x="3241686" y="3367900"/>
                </a:lnTo>
                <a:lnTo>
                  <a:pt x="3219564" y="3387776"/>
                </a:lnTo>
                <a:lnTo>
                  <a:pt x="3197136" y="3407321"/>
                </a:lnTo>
                <a:lnTo>
                  <a:pt x="3174403" y="3426523"/>
                </a:lnTo>
                <a:lnTo>
                  <a:pt x="3151365" y="3445383"/>
                </a:lnTo>
                <a:lnTo>
                  <a:pt x="3128048" y="3463887"/>
                </a:lnTo>
                <a:lnTo>
                  <a:pt x="3104426" y="3482048"/>
                </a:lnTo>
                <a:lnTo>
                  <a:pt x="3080537" y="3499841"/>
                </a:lnTo>
                <a:lnTo>
                  <a:pt x="3056357" y="3517290"/>
                </a:lnTo>
                <a:lnTo>
                  <a:pt x="3031896" y="3534359"/>
                </a:lnTo>
                <a:lnTo>
                  <a:pt x="3007169" y="3551060"/>
                </a:lnTo>
                <a:lnTo>
                  <a:pt x="2982176" y="3567392"/>
                </a:lnTo>
                <a:lnTo>
                  <a:pt x="2956916" y="3583356"/>
                </a:lnTo>
                <a:lnTo>
                  <a:pt x="2931389" y="3598926"/>
                </a:lnTo>
                <a:lnTo>
                  <a:pt x="2905608" y="3614115"/>
                </a:lnTo>
                <a:lnTo>
                  <a:pt x="2879573" y="3628923"/>
                </a:lnTo>
                <a:lnTo>
                  <a:pt x="2853284" y="3643325"/>
                </a:lnTo>
                <a:lnTo>
                  <a:pt x="2826753" y="3657346"/>
                </a:lnTo>
                <a:lnTo>
                  <a:pt x="2799994" y="3670960"/>
                </a:lnTo>
                <a:lnTo>
                  <a:pt x="2772981" y="3684168"/>
                </a:lnTo>
                <a:lnTo>
                  <a:pt x="2745740" y="3696957"/>
                </a:lnTo>
                <a:lnTo>
                  <a:pt x="2718270" y="3709353"/>
                </a:lnTo>
                <a:lnTo>
                  <a:pt x="2690584" y="3721316"/>
                </a:lnTo>
                <a:lnTo>
                  <a:pt x="2662657" y="3732873"/>
                </a:lnTo>
                <a:lnTo>
                  <a:pt x="2634526" y="3743985"/>
                </a:lnTo>
                <a:lnTo>
                  <a:pt x="2606180" y="3754691"/>
                </a:lnTo>
                <a:lnTo>
                  <a:pt x="2577630" y="3764953"/>
                </a:lnTo>
                <a:lnTo>
                  <a:pt x="2548865" y="3774783"/>
                </a:lnTo>
                <a:lnTo>
                  <a:pt x="2519909" y="3784168"/>
                </a:lnTo>
                <a:lnTo>
                  <a:pt x="2490735" y="3793109"/>
                </a:lnTo>
                <a:lnTo>
                  <a:pt x="2461387" y="3801605"/>
                </a:lnTo>
                <a:lnTo>
                  <a:pt x="2431847" y="3809644"/>
                </a:lnTo>
                <a:lnTo>
                  <a:pt x="2402116" y="3817226"/>
                </a:lnTo>
                <a:lnTo>
                  <a:pt x="2372208" y="3824351"/>
                </a:lnTo>
                <a:lnTo>
                  <a:pt x="2342121" y="3831006"/>
                </a:lnTo>
                <a:lnTo>
                  <a:pt x="2311870" y="3837203"/>
                </a:lnTo>
                <a:lnTo>
                  <a:pt x="2281441" y="3842918"/>
                </a:lnTo>
                <a:lnTo>
                  <a:pt x="2250846" y="3848163"/>
                </a:lnTo>
                <a:lnTo>
                  <a:pt x="2220087" y="3852926"/>
                </a:lnTo>
                <a:lnTo>
                  <a:pt x="2189175" y="3857193"/>
                </a:lnTo>
                <a:lnTo>
                  <a:pt x="2158111" y="3860991"/>
                </a:lnTo>
                <a:lnTo>
                  <a:pt x="2126894" y="3864280"/>
                </a:lnTo>
                <a:lnTo>
                  <a:pt x="2095538" y="3867087"/>
                </a:lnTo>
                <a:lnTo>
                  <a:pt x="2064042" y="3869385"/>
                </a:lnTo>
                <a:lnTo>
                  <a:pt x="2032394" y="3871176"/>
                </a:lnTo>
                <a:lnTo>
                  <a:pt x="2000631" y="3872471"/>
                </a:lnTo>
                <a:lnTo>
                  <a:pt x="1936750" y="3873500"/>
                </a:lnTo>
                <a:lnTo>
                  <a:pt x="1904670" y="3873246"/>
                </a:lnTo>
                <a:lnTo>
                  <a:pt x="1872767" y="3872459"/>
                </a:lnTo>
                <a:lnTo>
                  <a:pt x="1841005" y="3871176"/>
                </a:lnTo>
                <a:lnTo>
                  <a:pt x="1809369" y="3869373"/>
                </a:lnTo>
                <a:lnTo>
                  <a:pt x="1777860" y="3867074"/>
                </a:lnTo>
                <a:lnTo>
                  <a:pt x="1746504" y="3864280"/>
                </a:lnTo>
                <a:lnTo>
                  <a:pt x="1715287" y="3860978"/>
                </a:lnTo>
                <a:lnTo>
                  <a:pt x="1684224" y="3857181"/>
                </a:lnTo>
                <a:lnTo>
                  <a:pt x="1653311" y="3852913"/>
                </a:lnTo>
                <a:lnTo>
                  <a:pt x="1622552" y="3848151"/>
                </a:lnTo>
                <a:lnTo>
                  <a:pt x="1591958" y="3842906"/>
                </a:lnTo>
                <a:lnTo>
                  <a:pt x="1561541" y="3837178"/>
                </a:lnTo>
                <a:lnTo>
                  <a:pt x="1531277" y="3830993"/>
                </a:lnTo>
                <a:lnTo>
                  <a:pt x="1501191" y="3824326"/>
                </a:lnTo>
                <a:lnTo>
                  <a:pt x="1471282" y="3817201"/>
                </a:lnTo>
                <a:lnTo>
                  <a:pt x="1441552" y="3809619"/>
                </a:lnTo>
                <a:lnTo>
                  <a:pt x="1412011" y="3801567"/>
                </a:lnTo>
                <a:lnTo>
                  <a:pt x="1382660" y="3793084"/>
                </a:lnTo>
                <a:lnTo>
                  <a:pt x="1353503" y="3784130"/>
                </a:lnTo>
                <a:lnTo>
                  <a:pt x="1324547" y="3774745"/>
                </a:lnTo>
                <a:lnTo>
                  <a:pt x="1295781" y="3764915"/>
                </a:lnTo>
                <a:lnTo>
                  <a:pt x="1267231" y="3754653"/>
                </a:lnTo>
                <a:lnTo>
                  <a:pt x="1238885" y="3743960"/>
                </a:lnTo>
                <a:lnTo>
                  <a:pt x="1210742" y="3732835"/>
                </a:lnTo>
                <a:lnTo>
                  <a:pt x="1182827" y="3721278"/>
                </a:lnTo>
                <a:lnTo>
                  <a:pt x="1155141" y="3709314"/>
                </a:lnTo>
                <a:lnTo>
                  <a:pt x="1127671" y="3696919"/>
                </a:lnTo>
                <a:lnTo>
                  <a:pt x="1100430" y="3684118"/>
                </a:lnTo>
                <a:lnTo>
                  <a:pt x="1073429" y="3670910"/>
                </a:lnTo>
                <a:lnTo>
                  <a:pt x="1046658" y="3657295"/>
                </a:lnTo>
                <a:lnTo>
                  <a:pt x="1020127" y="3643287"/>
                </a:lnTo>
                <a:lnTo>
                  <a:pt x="993839" y="3628873"/>
                </a:lnTo>
                <a:lnTo>
                  <a:pt x="967816" y="3614064"/>
                </a:lnTo>
                <a:lnTo>
                  <a:pt x="942036" y="3598875"/>
                </a:lnTo>
                <a:lnTo>
                  <a:pt x="916508" y="3583305"/>
                </a:lnTo>
                <a:lnTo>
                  <a:pt x="891248" y="3567341"/>
                </a:lnTo>
                <a:lnTo>
                  <a:pt x="866242" y="3551009"/>
                </a:lnTo>
                <a:lnTo>
                  <a:pt x="841515" y="3534308"/>
                </a:lnTo>
                <a:lnTo>
                  <a:pt x="817067" y="3517227"/>
                </a:lnTo>
                <a:lnTo>
                  <a:pt x="792886" y="3499790"/>
                </a:lnTo>
                <a:lnTo>
                  <a:pt x="768985" y="3481984"/>
                </a:lnTo>
                <a:lnTo>
                  <a:pt x="745374" y="3463836"/>
                </a:lnTo>
                <a:lnTo>
                  <a:pt x="722059" y="3445319"/>
                </a:lnTo>
                <a:lnTo>
                  <a:pt x="699033" y="3426460"/>
                </a:lnTo>
                <a:lnTo>
                  <a:pt x="676300" y="3407258"/>
                </a:lnTo>
                <a:lnTo>
                  <a:pt x="653859" y="3387712"/>
                </a:lnTo>
                <a:lnTo>
                  <a:pt x="631736" y="3367837"/>
                </a:lnTo>
                <a:lnTo>
                  <a:pt x="609917" y="3347618"/>
                </a:lnTo>
                <a:lnTo>
                  <a:pt x="588416" y="3327070"/>
                </a:lnTo>
                <a:lnTo>
                  <a:pt x="567233" y="3306204"/>
                </a:lnTo>
                <a:lnTo>
                  <a:pt x="546367" y="3285020"/>
                </a:lnTo>
                <a:lnTo>
                  <a:pt x="525818" y="3263506"/>
                </a:lnTo>
                <a:lnTo>
                  <a:pt x="505598" y="3241688"/>
                </a:lnTo>
                <a:lnTo>
                  <a:pt x="485724" y="3219564"/>
                </a:lnTo>
                <a:lnTo>
                  <a:pt x="466179" y="3197136"/>
                </a:lnTo>
                <a:lnTo>
                  <a:pt x="446977" y="3174403"/>
                </a:lnTo>
                <a:lnTo>
                  <a:pt x="428117" y="3151365"/>
                </a:lnTo>
                <a:lnTo>
                  <a:pt x="409613" y="3128048"/>
                </a:lnTo>
                <a:lnTo>
                  <a:pt x="391452" y="3104439"/>
                </a:lnTo>
                <a:lnTo>
                  <a:pt x="373659" y="3080537"/>
                </a:lnTo>
                <a:lnTo>
                  <a:pt x="356222" y="3056357"/>
                </a:lnTo>
                <a:lnTo>
                  <a:pt x="339141" y="3031896"/>
                </a:lnTo>
                <a:lnTo>
                  <a:pt x="322440" y="3007169"/>
                </a:lnTo>
                <a:lnTo>
                  <a:pt x="306108" y="2982176"/>
                </a:lnTo>
                <a:lnTo>
                  <a:pt x="290144" y="2956916"/>
                </a:lnTo>
                <a:lnTo>
                  <a:pt x="274574" y="2931389"/>
                </a:lnTo>
                <a:lnTo>
                  <a:pt x="259385" y="2905608"/>
                </a:lnTo>
                <a:lnTo>
                  <a:pt x="244577" y="2879573"/>
                </a:lnTo>
                <a:lnTo>
                  <a:pt x="230175" y="2853284"/>
                </a:lnTo>
                <a:lnTo>
                  <a:pt x="216154" y="2826766"/>
                </a:lnTo>
                <a:lnTo>
                  <a:pt x="202540" y="2799994"/>
                </a:lnTo>
                <a:lnTo>
                  <a:pt x="189344" y="2772981"/>
                </a:lnTo>
                <a:lnTo>
                  <a:pt x="176543" y="2745740"/>
                </a:lnTo>
                <a:lnTo>
                  <a:pt x="164147" y="2718270"/>
                </a:lnTo>
                <a:lnTo>
                  <a:pt x="152184" y="2690584"/>
                </a:lnTo>
                <a:lnTo>
                  <a:pt x="140639" y="2662657"/>
                </a:lnTo>
                <a:lnTo>
                  <a:pt x="129515" y="2634526"/>
                </a:lnTo>
                <a:lnTo>
                  <a:pt x="118809" y="2606180"/>
                </a:lnTo>
                <a:lnTo>
                  <a:pt x="108547" y="2577630"/>
                </a:lnTo>
                <a:lnTo>
                  <a:pt x="98717" y="2548865"/>
                </a:lnTo>
                <a:lnTo>
                  <a:pt x="89332" y="2519909"/>
                </a:lnTo>
                <a:lnTo>
                  <a:pt x="80391" y="2490749"/>
                </a:lnTo>
                <a:lnTo>
                  <a:pt x="71895" y="2461387"/>
                </a:lnTo>
                <a:lnTo>
                  <a:pt x="63856" y="2431847"/>
                </a:lnTo>
                <a:lnTo>
                  <a:pt x="56274" y="2402116"/>
                </a:lnTo>
                <a:lnTo>
                  <a:pt x="49149" y="2372208"/>
                </a:lnTo>
                <a:lnTo>
                  <a:pt x="42494" y="2342121"/>
                </a:lnTo>
                <a:lnTo>
                  <a:pt x="36297" y="2311870"/>
                </a:lnTo>
                <a:lnTo>
                  <a:pt x="30582" y="2281441"/>
                </a:lnTo>
                <a:lnTo>
                  <a:pt x="25337" y="2250846"/>
                </a:lnTo>
                <a:lnTo>
                  <a:pt x="20574" y="2220087"/>
                </a:lnTo>
                <a:lnTo>
                  <a:pt x="16307" y="2189175"/>
                </a:lnTo>
                <a:lnTo>
                  <a:pt x="12509" y="2158111"/>
                </a:lnTo>
                <a:lnTo>
                  <a:pt x="9220" y="2126894"/>
                </a:lnTo>
                <a:lnTo>
                  <a:pt x="6413" y="2095538"/>
                </a:lnTo>
                <a:lnTo>
                  <a:pt x="4114" y="2064042"/>
                </a:lnTo>
                <a:lnTo>
                  <a:pt x="2324" y="2032394"/>
                </a:lnTo>
                <a:lnTo>
                  <a:pt x="1029" y="2000631"/>
                </a:lnTo>
                <a:lnTo>
                  <a:pt x="0" y="1936750"/>
                </a:lnTo>
                <a:lnTo>
                  <a:pt x="267" y="1904670"/>
                </a:lnTo>
                <a:lnTo>
                  <a:pt x="1041" y="1872767"/>
                </a:lnTo>
                <a:lnTo>
                  <a:pt x="2324" y="1841005"/>
                </a:lnTo>
                <a:lnTo>
                  <a:pt x="4127" y="1809369"/>
                </a:lnTo>
                <a:lnTo>
                  <a:pt x="6426" y="1777860"/>
                </a:lnTo>
                <a:lnTo>
                  <a:pt x="9220" y="1746504"/>
                </a:lnTo>
                <a:lnTo>
                  <a:pt x="12522" y="1715287"/>
                </a:lnTo>
                <a:lnTo>
                  <a:pt x="16319" y="1684223"/>
                </a:lnTo>
                <a:lnTo>
                  <a:pt x="20599" y="1653311"/>
                </a:lnTo>
                <a:lnTo>
                  <a:pt x="25362" y="1622552"/>
                </a:lnTo>
                <a:lnTo>
                  <a:pt x="30594" y="1591970"/>
                </a:lnTo>
                <a:lnTo>
                  <a:pt x="36322" y="1561541"/>
                </a:lnTo>
                <a:lnTo>
                  <a:pt x="42520" y="1531277"/>
                </a:lnTo>
                <a:lnTo>
                  <a:pt x="49174" y="1501191"/>
                </a:lnTo>
                <a:lnTo>
                  <a:pt x="56299" y="1471282"/>
                </a:lnTo>
                <a:lnTo>
                  <a:pt x="63881" y="1441552"/>
                </a:lnTo>
                <a:lnTo>
                  <a:pt x="71933" y="1412011"/>
                </a:lnTo>
                <a:lnTo>
                  <a:pt x="80429" y="1382662"/>
                </a:lnTo>
                <a:lnTo>
                  <a:pt x="89370" y="1353503"/>
                </a:lnTo>
                <a:lnTo>
                  <a:pt x="98755" y="1324547"/>
                </a:lnTo>
                <a:lnTo>
                  <a:pt x="108585" y="1295781"/>
                </a:lnTo>
                <a:lnTo>
                  <a:pt x="118847" y="1267231"/>
                </a:lnTo>
                <a:lnTo>
                  <a:pt x="129540" y="1238885"/>
                </a:lnTo>
                <a:lnTo>
                  <a:pt x="140665" y="1210742"/>
                </a:lnTo>
                <a:lnTo>
                  <a:pt x="152222" y="1182827"/>
                </a:lnTo>
                <a:lnTo>
                  <a:pt x="164200" y="1155141"/>
                </a:lnTo>
                <a:lnTo>
                  <a:pt x="176581" y="1127671"/>
                </a:lnTo>
                <a:lnTo>
                  <a:pt x="189382" y="1100430"/>
                </a:lnTo>
                <a:lnTo>
                  <a:pt x="202590" y="1073429"/>
                </a:lnTo>
                <a:lnTo>
                  <a:pt x="216205" y="1046658"/>
                </a:lnTo>
                <a:lnTo>
                  <a:pt x="230213" y="1020127"/>
                </a:lnTo>
                <a:lnTo>
                  <a:pt x="244627" y="993851"/>
                </a:lnTo>
                <a:lnTo>
                  <a:pt x="259436" y="967816"/>
                </a:lnTo>
                <a:lnTo>
                  <a:pt x="274625" y="942035"/>
                </a:lnTo>
                <a:lnTo>
                  <a:pt x="290195" y="916508"/>
                </a:lnTo>
                <a:lnTo>
                  <a:pt x="306159" y="891248"/>
                </a:lnTo>
                <a:lnTo>
                  <a:pt x="322491" y="866254"/>
                </a:lnTo>
                <a:lnTo>
                  <a:pt x="339192" y="841527"/>
                </a:lnTo>
                <a:lnTo>
                  <a:pt x="356273" y="817067"/>
                </a:lnTo>
                <a:lnTo>
                  <a:pt x="373711" y="792886"/>
                </a:lnTo>
                <a:lnTo>
                  <a:pt x="391516" y="768998"/>
                </a:lnTo>
                <a:lnTo>
                  <a:pt x="409677" y="745376"/>
                </a:lnTo>
                <a:lnTo>
                  <a:pt x="428181" y="722059"/>
                </a:lnTo>
                <a:lnTo>
                  <a:pt x="447040" y="699033"/>
                </a:lnTo>
                <a:lnTo>
                  <a:pt x="466242" y="676300"/>
                </a:lnTo>
                <a:lnTo>
                  <a:pt x="485786" y="653860"/>
                </a:lnTo>
                <a:lnTo>
                  <a:pt x="505676" y="631736"/>
                </a:lnTo>
                <a:lnTo>
                  <a:pt x="525882" y="609917"/>
                </a:lnTo>
                <a:lnTo>
                  <a:pt x="546430" y="588416"/>
                </a:lnTo>
                <a:lnTo>
                  <a:pt x="567296" y="567233"/>
                </a:lnTo>
                <a:lnTo>
                  <a:pt x="588480" y="546367"/>
                </a:lnTo>
                <a:lnTo>
                  <a:pt x="609994" y="525818"/>
                </a:lnTo>
                <a:lnTo>
                  <a:pt x="631814" y="505612"/>
                </a:lnTo>
                <a:lnTo>
                  <a:pt x="653936" y="485724"/>
                </a:lnTo>
                <a:lnTo>
                  <a:pt x="676364" y="466179"/>
                </a:lnTo>
                <a:lnTo>
                  <a:pt x="699097" y="446977"/>
                </a:lnTo>
                <a:lnTo>
                  <a:pt x="722135" y="428117"/>
                </a:lnTo>
                <a:lnTo>
                  <a:pt x="745452" y="409613"/>
                </a:lnTo>
                <a:lnTo>
                  <a:pt x="769074" y="391452"/>
                </a:lnTo>
                <a:lnTo>
                  <a:pt x="792963" y="373659"/>
                </a:lnTo>
                <a:lnTo>
                  <a:pt x="817143" y="356222"/>
                </a:lnTo>
                <a:lnTo>
                  <a:pt x="841604" y="339141"/>
                </a:lnTo>
                <a:lnTo>
                  <a:pt x="866331" y="322440"/>
                </a:lnTo>
                <a:lnTo>
                  <a:pt x="891324" y="306108"/>
                </a:lnTo>
                <a:lnTo>
                  <a:pt x="916584" y="290144"/>
                </a:lnTo>
                <a:lnTo>
                  <a:pt x="942111" y="274574"/>
                </a:lnTo>
                <a:lnTo>
                  <a:pt x="967892" y="259385"/>
                </a:lnTo>
                <a:lnTo>
                  <a:pt x="993927" y="244577"/>
                </a:lnTo>
                <a:lnTo>
                  <a:pt x="1020216" y="230175"/>
                </a:lnTo>
                <a:lnTo>
                  <a:pt x="1046747" y="216154"/>
                </a:lnTo>
                <a:lnTo>
                  <a:pt x="1073506" y="202552"/>
                </a:lnTo>
                <a:lnTo>
                  <a:pt x="1100519" y="189344"/>
                </a:lnTo>
                <a:lnTo>
                  <a:pt x="1127760" y="176543"/>
                </a:lnTo>
                <a:lnTo>
                  <a:pt x="1155230" y="164160"/>
                </a:lnTo>
                <a:lnTo>
                  <a:pt x="1182916" y="152184"/>
                </a:lnTo>
                <a:lnTo>
                  <a:pt x="1210843" y="140640"/>
                </a:lnTo>
                <a:lnTo>
                  <a:pt x="1238974" y="129515"/>
                </a:lnTo>
                <a:lnTo>
                  <a:pt x="1267320" y="118809"/>
                </a:lnTo>
                <a:lnTo>
                  <a:pt x="1295870" y="108547"/>
                </a:lnTo>
                <a:lnTo>
                  <a:pt x="1324635" y="98730"/>
                </a:lnTo>
                <a:lnTo>
                  <a:pt x="1353591" y="89332"/>
                </a:lnTo>
                <a:lnTo>
                  <a:pt x="1382765" y="80391"/>
                </a:lnTo>
                <a:lnTo>
                  <a:pt x="1412113" y="71907"/>
                </a:lnTo>
                <a:lnTo>
                  <a:pt x="1441653" y="63856"/>
                </a:lnTo>
                <a:lnTo>
                  <a:pt x="1471384" y="56274"/>
                </a:lnTo>
                <a:lnTo>
                  <a:pt x="1501292" y="49149"/>
                </a:lnTo>
                <a:lnTo>
                  <a:pt x="1531379" y="42494"/>
                </a:lnTo>
                <a:lnTo>
                  <a:pt x="1561630" y="36297"/>
                </a:lnTo>
                <a:lnTo>
                  <a:pt x="1592059" y="30582"/>
                </a:lnTo>
                <a:lnTo>
                  <a:pt x="1622654" y="25337"/>
                </a:lnTo>
                <a:lnTo>
                  <a:pt x="1653413" y="20574"/>
                </a:lnTo>
                <a:lnTo>
                  <a:pt x="1684325" y="16307"/>
                </a:lnTo>
                <a:lnTo>
                  <a:pt x="1715389" y="12510"/>
                </a:lnTo>
                <a:lnTo>
                  <a:pt x="1746606" y="9220"/>
                </a:lnTo>
                <a:lnTo>
                  <a:pt x="1777962" y="6413"/>
                </a:lnTo>
                <a:lnTo>
                  <a:pt x="1809458" y="4115"/>
                </a:lnTo>
                <a:lnTo>
                  <a:pt x="1841106" y="2324"/>
                </a:lnTo>
                <a:lnTo>
                  <a:pt x="1872869" y="1029"/>
                </a:lnTo>
                <a:close/>
              </a:path>
            </a:pathLst>
          </a:custGeom>
          <a:solidFill>
            <a:srgbClr val="A6A6A6">
              <a:alpha val="100000"/>
            </a:srgbClr>
          </a:solidFill>
          <a:ln w="12700" cap="flat">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sp>
        <p:nvSpPr>
          <p:cNvPr id="3" name="Freeform 3"/>
          <p:cNvSpPr/>
          <p:nvPr/>
        </p:nvSpPr>
        <p:spPr>
          <a:xfrm>
            <a:off x="4152899" y="1649729"/>
            <a:ext cx="3873500" cy="3873500"/>
          </a:xfrm>
          <a:custGeom>
            <a:avLst/>
            <a:gdLst/>
            <a:ahLst/>
            <a:cxnLst/>
            <a:rect l="l" t="t" r="r" b="b"/>
            <a:pathLst>
              <a:path w="3873500" h="3873500">
                <a:moveTo>
                  <a:pt x="670241" y="1427099"/>
                </a:moveTo>
                <a:lnTo>
                  <a:pt x="3203256" y="1427099"/>
                </a:lnTo>
                <a:lnTo>
                  <a:pt x="3203256" y="1433449"/>
                </a:lnTo>
                <a:lnTo>
                  <a:pt x="670241" y="1433449"/>
                </a:lnTo>
                <a:close/>
                <a:moveTo>
                  <a:pt x="964818" y="975805"/>
                </a:moveTo>
                <a:lnTo>
                  <a:pt x="980693" y="975805"/>
                </a:lnTo>
                <a:lnTo>
                  <a:pt x="980693" y="1141665"/>
                </a:lnTo>
                <a:lnTo>
                  <a:pt x="964818" y="1141665"/>
                </a:lnTo>
                <a:close/>
                <a:moveTo>
                  <a:pt x="1625129" y="37816"/>
                </a:moveTo>
                <a:lnTo>
                  <a:pt x="1624597" y="37897"/>
                </a:lnTo>
                <a:lnTo>
                  <a:pt x="1594206" y="43104"/>
                </a:lnTo>
                <a:lnTo>
                  <a:pt x="1563980" y="48781"/>
                </a:lnTo>
                <a:lnTo>
                  <a:pt x="1533919" y="54940"/>
                </a:lnTo>
                <a:lnTo>
                  <a:pt x="1504036" y="61557"/>
                </a:lnTo>
                <a:lnTo>
                  <a:pt x="1474318" y="68631"/>
                </a:lnTo>
                <a:lnTo>
                  <a:pt x="1444790" y="76162"/>
                </a:lnTo>
                <a:lnTo>
                  <a:pt x="1415440" y="84150"/>
                </a:lnTo>
                <a:lnTo>
                  <a:pt x="1386281" y="92596"/>
                </a:lnTo>
                <a:lnTo>
                  <a:pt x="1357325" y="101486"/>
                </a:lnTo>
                <a:lnTo>
                  <a:pt x="1328547" y="110807"/>
                </a:lnTo>
                <a:lnTo>
                  <a:pt x="1299985" y="120574"/>
                </a:lnTo>
                <a:lnTo>
                  <a:pt x="1271613" y="130772"/>
                </a:lnTo>
                <a:lnTo>
                  <a:pt x="1243457" y="141389"/>
                </a:lnTo>
                <a:lnTo>
                  <a:pt x="1215504" y="152451"/>
                </a:lnTo>
                <a:lnTo>
                  <a:pt x="1187780" y="163919"/>
                </a:lnTo>
                <a:lnTo>
                  <a:pt x="1160272" y="175806"/>
                </a:lnTo>
                <a:lnTo>
                  <a:pt x="1132980" y="188112"/>
                </a:lnTo>
                <a:lnTo>
                  <a:pt x="1105916" y="200838"/>
                </a:lnTo>
                <a:lnTo>
                  <a:pt x="1079094" y="213957"/>
                </a:lnTo>
                <a:lnTo>
                  <a:pt x="1052500" y="227482"/>
                </a:lnTo>
                <a:lnTo>
                  <a:pt x="1026147" y="241402"/>
                </a:lnTo>
                <a:lnTo>
                  <a:pt x="1000036" y="255715"/>
                </a:lnTo>
                <a:lnTo>
                  <a:pt x="974166" y="270421"/>
                </a:lnTo>
                <a:lnTo>
                  <a:pt x="948563" y="285521"/>
                </a:lnTo>
                <a:lnTo>
                  <a:pt x="923201" y="300990"/>
                </a:lnTo>
                <a:lnTo>
                  <a:pt x="898106" y="316840"/>
                </a:lnTo>
                <a:lnTo>
                  <a:pt x="873277" y="333070"/>
                </a:lnTo>
                <a:lnTo>
                  <a:pt x="848716" y="349669"/>
                </a:lnTo>
                <a:lnTo>
                  <a:pt x="824421" y="366636"/>
                </a:lnTo>
                <a:lnTo>
                  <a:pt x="800392" y="383959"/>
                </a:lnTo>
                <a:lnTo>
                  <a:pt x="776656" y="401637"/>
                </a:lnTo>
                <a:lnTo>
                  <a:pt x="753199" y="419684"/>
                </a:lnTo>
                <a:lnTo>
                  <a:pt x="730021" y="438074"/>
                </a:lnTo>
                <a:lnTo>
                  <a:pt x="707149" y="456806"/>
                </a:lnTo>
                <a:lnTo>
                  <a:pt x="684568" y="475882"/>
                </a:lnTo>
                <a:lnTo>
                  <a:pt x="662280" y="495300"/>
                </a:lnTo>
                <a:lnTo>
                  <a:pt x="640296" y="515049"/>
                </a:lnTo>
                <a:lnTo>
                  <a:pt x="618617" y="535140"/>
                </a:lnTo>
                <a:lnTo>
                  <a:pt x="597256" y="555549"/>
                </a:lnTo>
                <a:lnTo>
                  <a:pt x="576212" y="576275"/>
                </a:lnTo>
                <a:lnTo>
                  <a:pt x="555473" y="597332"/>
                </a:lnTo>
                <a:lnTo>
                  <a:pt x="535064" y="618693"/>
                </a:lnTo>
                <a:lnTo>
                  <a:pt x="514985" y="640372"/>
                </a:lnTo>
                <a:lnTo>
                  <a:pt x="495237" y="662356"/>
                </a:lnTo>
                <a:lnTo>
                  <a:pt x="475818" y="684644"/>
                </a:lnTo>
                <a:lnTo>
                  <a:pt x="456743" y="707225"/>
                </a:lnTo>
                <a:lnTo>
                  <a:pt x="438010" y="730110"/>
                </a:lnTo>
                <a:lnTo>
                  <a:pt x="419621" y="753275"/>
                </a:lnTo>
                <a:lnTo>
                  <a:pt x="401587" y="776732"/>
                </a:lnTo>
                <a:lnTo>
                  <a:pt x="383896" y="800481"/>
                </a:lnTo>
                <a:lnTo>
                  <a:pt x="366573" y="824497"/>
                </a:lnTo>
                <a:lnTo>
                  <a:pt x="349606" y="848792"/>
                </a:lnTo>
                <a:lnTo>
                  <a:pt x="333019" y="873354"/>
                </a:lnTo>
                <a:lnTo>
                  <a:pt x="316789" y="898195"/>
                </a:lnTo>
                <a:lnTo>
                  <a:pt x="300939" y="923290"/>
                </a:lnTo>
                <a:lnTo>
                  <a:pt x="285458" y="948652"/>
                </a:lnTo>
                <a:lnTo>
                  <a:pt x="270370" y="974255"/>
                </a:lnTo>
                <a:lnTo>
                  <a:pt x="255664" y="1000125"/>
                </a:lnTo>
                <a:lnTo>
                  <a:pt x="241351" y="1026236"/>
                </a:lnTo>
                <a:lnTo>
                  <a:pt x="227432" y="1052589"/>
                </a:lnTo>
                <a:lnTo>
                  <a:pt x="213906" y="1079183"/>
                </a:lnTo>
                <a:lnTo>
                  <a:pt x="200787" y="1106005"/>
                </a:lnTo>
                <a:lnTo>
                  <a:pt x="188074" y="1133069"/>
                </a:lnTo>
                <a:lnTo>
                  <a:pt x="175768" y="1160361"/>
                </a:lnTo>
                <a:lnTo>
                  <a:pt x="163881" y="1187869"/>
                </a:lnTo>
                <a:lnTo>
                  <a:pt x="152400" y="1215606"/>
                </a:lnTo>
                <a:lnTo>
                  <a:pt x="141351" y="1243546"/>
                </a:lnTo>
                <a:lnTo>
                  <a:pt x="130734" y="1271715"/>
                </a:lnTo>
                <a:lnTo>
                  <a:pt x="120536" y="1300074"/>
                </a:lnTo>
                <a:lnTo>
                  <a:pt x="110769" y="1328649"/>
                </a:lnTo>
                <a:lnTo>
                  <a:pt x="101448" y="1357414"/>
                </a:lnTo>
                <a:lnTo>
                  <a:pt x="92570" y="1386383"/>
                </a:lnTo>
                <a:lnTo>
                  <a:pt x="84125" y="1415542"/>
                </a:lnTo>
                <a:lnTo>
                  <a:pt x="76137" y="1444892"/>
                </a:lnTo>
                <a:lnTo>
                  <a:pt x="68605" y="1474419"/>
                </a:lnTo>
                <a:lnTo>
                  <a:pt x="61531" y="1504137"/>
                </a:lnTo>
                <a:lnTo>
                  <a:pt x="54915" y="1534020"/>
                </a:lnTo>
                <a:lnTo>
                  <a:pt x="48768" y="1564081"/>
                </a:lnTo>
                <a:lnTo>
                  <a:pt x="43078" y="1594307"/>
                </a:lnTo>
                <a:lnTo>
                  <a:pt x="37871" y="1624698"/>
                </a:lnTo>
                <a:lnTo>
                  <a:pt x="33147" y="1655255"/>
                </a:lnTo>
                <a:lnTo>
                  <a:pt x="28892" y="1685963"/>
                </a:lnTo>
                <a:lnTo>
                  <a:pt x="25133" y="1716824"/>
                </a:lnTo>
                <a:lnTo>
                  <a:pt x="21857" y="1747837"/>
                </a:lnTo>
                <a:lnTo>
                  <a:pt x="19075" y="1778991"/>
                </a:lnTo>
                <a:lnTo>
                  <a:pt x="16789" y="1810283"/>
                </a:lnTo>
                <a:lnTo>
                  <a:pt x="15011" y="1841729"/>
                </a:lnTo>
                <a:lnTo>
                  <a:pt x="13729" y="1873288"/>
                </a:lnTo>
                <a:lnTo>
                  <a:pt x="12954" y="1904987"/>
                </a:lnTo>
                <a:lnTo>
                  <a:pt x="12700" y="1936750"/>
                </a:lnTo>
                <a:lnTo>
                  <a:pt x="13729" y="2000313"/>
                </a:lnTo>
                <a:lnTo>
                  <a:pt x="15011" y="2031886"/>
                </a:lnTo>
                <a:lnTo>
                  <a:pt x="16802" y="2063318"/>
                </a:lnTo>
                <a:lnTo>
                  <a:pt x="19088" y="2094611"/>
                </a:lnTo>
                <a:lnTo>
                  <a:pt x="21869" y="2125764"/>
                </a:lnTo>
                <a:lnTo>
                  <a:pt x="25146" y="2156777"/>
                </a:lnTo>
                <a:lnTo>
                  <a:pt x="28905" y="2187639"/>
                </a:lnTo>
                <a:lnTo>
                  <a:pt x="33160" y="2218347"/>
                </a:lnTo>
                <a:lnTo>
                  <a:pt x="37897" y="2248903"/>
                </a:lnTo>
                <a:lnTo>
                  <a:pt x="43104" y="2279294"/>
                </a:lnTo>
                <a:lnTo>
                  <a:pt x="48781" y="2309520"/>
                </a:lnTo>
                <a:lnTo>
                  <a:pt x="54940" y="2339581"/>
                </a:lnTo>
                <a:lnTo>
                  <a:pt x="61557" y="2369464"/>
                </a:lnTo>
                <a:lnTo>
                  <a:pt x="68631" y="2399182"/>
                </a:lnTo>
                <a:lnTo>
                  <a:pt x="76162" y="2428710"/>
                </a:lnTo>
                <a:lnTo>
                  <a:pt x="84150" y="2458060"/>
                </a:lnTo>
                <a:lnTo>
                  <a:pt x="92596" y="2487219"/>
                </a:lnTo>
                <a:lnTo>
                  <a:pt x="101473" y="2516175"/>
                </a:lnTo>
                <a:lnTo>
                  <a:pt x="110807" y="2544953"/>
                </a:lnTo>
                <a:lnTo>
                  <a:pt x="120574" y="2573515"/>
                </a:lnTo>
                <a:lnTo>
                  <a:pt x="130759" y="2601887"/>
                </a:lnTo>
                <a:lnTo>
                  <a:pt x="141389" y="2630043"/>
                </a:lnTo>
                <a:lnTo>
                  <a:pt x="152438" y="2657996"/>
                </a:lnTo>
                <a:lnTo>
                  <a:pt x="163919" y="2685720"/>
                </a:lnTo>
                <a:lnTo>
                  <a:pt x="175806" y="2713228"/>
                </a:lnTo>
                <a:lnTo>
                  <a:pt x="188112" y="2740520"/>
                </a:lnTo>
                <a:lnTo>
                  <a:pt x="200838" y="2767584"/>
                </a:lnTo>
                <a:lnTo>
                  <a:pt x="213957" y="2794406"/>
                </a:lnTo>
                <a:lnTo>
                  <a:pt x="227482" y="2821000"/>
                </a:lnTo>
                <a:lnTo>
                  <a:pt x="241402" y="2847353"/>
                </a:lnTo>
                <a:lnTo>
                  <a:pt x="255715" y="2873464"/>
                </a:lnTo>
                <a:lnTo>
                  <a:pt x="270421" y="2899334"/>
                </a:lnTo>
                <a:lnTo>
                  <a:pt x="285521" y="2924937"/>
                </a:lnTo>
                <a:lnTo>
                  <a:pt x="300990" y="2950299"/>
                </a:lnTo>
                <a:lnTo>
                  <a:pt x="316840" y="2975394"/>
                </a:lnTo>
                <a:lnTo>
                  <a:pt x="333070" y="3000223"/>
                </a:lnTo>
                <a:lnTo>
                  <a:pt x="349669" y="3024797"/>
                </a:lnTo>
                <a:lnTo>
                  <a:pt x="366624" y="3049092"/>
                </a:lnTo>
                <a:lnTo>
                  <a:pt x="383959" y="3073108"/>
                </a:lnTo>
                <a:lnTo>
                  <a:pt x="401637" y="3096844"/>
                </a:lnTo>
                <a:lnTo>
                  <a:pt x="419684" y="3120301"/>
                </a:lnTo>
                <a:lnTo>
                  <a:pt x="438074" y="3143479"/>
                </a:lnTo>
                <a:lnTo>
                  <a:pt x="456806" y="3166351"/>
                </a:lnTo>
                <a:lnTo>
                  <a:pt x="475882" y="3188932"/>
                </a:lnTo>
                <a:lnTo>
                  <a:pt x="495300" y="3211220"/>
                </a:lnTo>
                <a:lnTo>
                  <a:pt x="515049" y="3233204"/>
                </a:lnTo>
                <a:lnTo>
                  <a:pt x="535140" y="3254883"/>
                </a:lnTo>
                <a:lnTo>
                  <a:pt x="555549" y="3276244"/>
                </a:lnTo>
                <a:lnTo>
                  <a:pt x="576275" y="3297288"/>
                </a:lnTo>
                <a:lnTo>
                  <a:pt x="597332" y="3318027"/>
                </a:lnTo>
                <a:lnTo>
                  <a:pt x="597572" y="3318256"/>
                </a:lnTo>
                <a:lnTo>
                  <a:pt x="670784" y="3242730"/>
                </a:lnTo>
                <a:cubicBezTo>
                  <a:pt x="1084241" y="3643520"/>
                  <a:pt x="1663062" y="3824851"/>
                  <a:pt x="2231292" y="3731604"/>
                </a:cubicBezTo>
                <a:lnTo>
                  <a:pt x="2248374" y="3835698"/>
                </a:lnTo>
                <a:lnTo>
                  <a:pt x="2248903" y="3835616"/>
                </a:lnTo>
                <a:lnTo>
                  <a:pt x="2279294" y="3830396"/>
                </a:lnTo>
                <a:lnTo>
                  <a:pt x="2309520" y="3824719"/>
                </a:lnTo>
                <a:lnTo>
                  <a:pt x="2339581" y="3818573"/>
                </a:lnTo>
                <a:lnTo>
                  <a:pt x="2369464" y="3811943"/>
                </a:lnTo>
                <a:lnTo>
                  <a:pt x="2399182" y="3804869"/>
                </a:lnTo>
                <a:lnTo>
                  <a:pt x="2428710" y="3797338"/>
                </a:lnTo>
                <a:lnTo>
                  <a:pt x="2458060" y="3789350"/>
                </a:lnTo>
                <a:lnTo>
                  <a:pt x="2487219" y="3780904"/>
                </a:lnTo>
                <a:lnTo>
                  <a:pt x="2516175" y="3772027"/>
                </a:lnTo>
                <a:lnTo>
                  <a:pt x="2544953" y="3762693"/>
                </a:lnTo>
                <a:lnTo>
                  <a:pt x="2573515" y="3752939"/>
                </a:lnTo>
                <a:lnTo>
                  <a:pt x="2601887" y="3742741"/>
                </a:lnTo>
                <a:lnTo>
                  <a:pt x="2630043" y="3732111"/>
                </a:lnTo>
                <a:lnTo>
                  <a:pt x="2657996" y="3721062"/>
                </a:lnTo>
                <a:lnTo>
                  <a:pt x="2685720" y="3709581"/>
                </a:lnTo>
                <a:lnTo>
                  <a:pt x="2713228" y="3697694"/>
                </a:lnTo>
                <a:lnTo>
                  <a:pt x="2740520" y="3685388"/>
                </a:lnTo>
                <a:lnTo>
                  <a:pt x="2767584" y="3672662"/>
                </a:lnTo>
                <a:lnTo>
                  <a:pt x="2794406" y="3659543"/>
                </a:lnTo>
                <a:lnTo>
                  <a:pt x="2821000" y="3646018"/>
                </a:lnTo>
                <a:lnTo>
                  <a:pt x="2847353" y="3632098"/>
                </a:lnTo>
                <a:lnTo>
                  <a:pt x="2873464" y="3617785"/>
                </a:lnTo>
                <a:lnTo>
                  <a:pt x="2899334" y="3603079"/>
                </a:lnTo>
                <a:lnTo>
                  <a:pt x="2924937" y="3587991"/>
                </a:lnTo>
                <a:lnTo>
                  <a:pt x="2950299" y="3572510"/>
                </a:lnTo>
                <a:lnTo>
                  <a:pt x="2975394" y="3556660"/>
                </a:lnTo>
                <a:lnTo>
                  <a:pt x="3000223" y="3540430"/>
                </a:lnTo>
                <a:lnTo>
                  <a:pt x="3024784" y="3523831"/>
                </a:lnTo>
                <a:lnTo>
                  <a:pt x="3049079" y="3506876"/>
                </a:lnTo>
                <a:lnTo>
                  <a:pt x="3073108" y="3489541"/>
                </a:lnTo>
                <a:lnTo>
                  <a:pt x="3096844" y="3471863"/>
                </a:lnTo>
                <a:lnTo>
                  <a:pt x="3120301" y="3453816"/>
                </a:lnTo>
                <a:lnTo>
                  <a:pt x="3143479" y="3435426"/>
                </a:lnTo>
                <a:lnTo>
                  <a:pt x="3166351" y="3416694"/>
                </a:lnTo>
                <a:lnTo>
                  <a:pt x="3188932" y="3397618"/>
                </a:lnTo>
                <a:lnTo>
                  <a:pt x="3211220" y="3378200"/>
                </a:lnTo>
                <a:lnTo>
                  <a:pt x="3233204" y="3358451"/>
                </a:lnTo>
                <a:lnTo>
                  <a:pt x="3254883" y="3338360"/>
                </a:lnTo>
                <a:lnTo>
                  <a:pt x="3276244" y="3317951"/>
                </a:lnTo>
                <a:lnTo>
                  <a:pt x="3297290" y="3297225"/>
                </a:lnTo>
                <a:lnTo>
                  <a:pt x="3318027" y="3276168"/>
                </a:lnTo>
                <a:lnTo>
                  <a:pt x="3338438" y="3254807"/>
                </a:lnTo>
                <a:lnTo>
                  <a:pt x="3358515" y="3233128"/>
                </a:lnTo>
                <a:lnTo>
                  <a:pt x="3378263" y="3211144"/>
                </a:lnTo>
                <a:lnTo>
                  <a:pt x="3397682" y="3188868"/>
                </a:lnTo>
                <a:lnTo>
                  <a:pt x="3416757" y="3166275"/>
                </a:lnTo>
                <a:lnTo>
                  <a:pt x="3435490" y="3143402"/>
                </a:lnTo>
                <a:lnTo>
                  <a:pt x="3453879" y="3120225"/>
                </a:lnTo>
                <a:lnTo>
                  <a:pt x="3471915" y="3096768"/>
                </a:lnTo>
                <a:lnTo>
                  <a:pt x="3489604" y="3073032"/>
                </a:lnTo>
                <a:lnTo>
                  <a:pt x="3506927" y="3049003"/>
                </a:lnTo>
                <a:lnTo>
                  <a:pt x="3523894" y="3024708"/>
                </a:lnTo>
                <a:lnTo>
                  <a:pt x="3540481" y="3000146"/>
                </a:lnTo>
                <a:lnTo>
                  <a:pt x="3556712" y="2975305"/>
                </a:lnTo>
                <a:lnTo>
                  <a:pt x="3572561" y="2950210"/>
                </a:lnTo>
                <a:lnTo>
                  <a:pt x="3588042" y="2924861"/>
                </a:lnTo>
                <a:lnTo>
                  <a:pt x="3603130" y="2899245"/>
                </a:lnTo>
                <a:lnTo>
                  <a:pt x="3617838" y="2873375"/>
                </a:lnTo>
                <a:lnTo>
                  <a:pt x="3632149" y="2847264"/>
                </a:lnTo>
                <a:lnTo>
                  <a:pt x="3646068" y="2820911"/>
                </a:lnTo>
                <a:lnTo>
                  <a:pt x="3659594" y="2794318"/>
                </a:lnTo>
                <a:lnTo>
                  <a:pt x="3672713" y="2767495"/>
                </a:lnTo>
                <a:lnTo>
                  <a:pt x="3685424" y="2740431"/>
                </a:lnTo>
                <a:lnTo>
                  <a:pt x="3697732" y="2713139"/>
                </a:lnTo>
                <a:lnTo>
                  <a:pt x="3709619" y="2685631"/>
                </a:lnTo>
                <a:lnTo>
                  <a:pt x="3721100" y="2657894"/>
                </a:lnTo>
                <a:lnTo>
                  <a:pt x="3732149" y="2629954"/>
                </a:lnTo>
                <a:lnTo>
                  <a:pt x="3742766" y="2601785"/>
                </a:lnTo>
                <a:lnTo>
                  <a:pt x="3752964" y="2573426"/>
                </a:lnTo>
                <a:lnTo>
                  <a:pt x="3762731" y="2544851"/>
                </a:lnTo>
                <a:lnTo>
                  <a:pt x="3772052" y="2516086"/>
                </a:lnTo>
                <a:lnTo>
                  <a:pt x="3780930" y="2487117"/>
                </a:lnTo>
                <a:lnTo>
                  <a:pt x="3789375" y="2457958"/>
                </a:lnTo>
                <a:lnTo>
                  <a:pt x="3797363" y="2428608"/>
                </a:lnTo>
                <a:lnTo>
                  <a:pt x="3804895" y="2399081"/>
                </a:lnTo>
                <a:lnTo>
                  <a:pt x="3811968" y="2369363"/>
                </a:lnTo>
                <a:lnTo>
                  <a:pt x="3818586" y="2339480"/>
                </a:lnTo>
                <a:lnTo>
                  <a:pt x="3824732" y="2309419"/>
                </a:lnTo>
                <a:lnTo>
                  <a:pt x="3830422" y="2279193"/>
                </a:lnTo>
                <a:lnTo>
                  <a:pt x="3835629" y="2248802"/>
                </a:lnTo>
                <a:lnTo>
                  <a:pt x="3840353" y="2218246"/>
                </a:lnTo>
                <a:lnTo>
                  <a:pt x="3844607" y="2187537"/>
                </a:lnTo>
                <a:lnTo>
                  <a:pt x="3848367" y="2156676"/>
                </a:lnTo>
                <a:lnTo>
                  <a:pt x="3851643" y="2125663"/>
                </a:lnTo>
                <a:lnTo>
                  <a:pt x="3854425" y="2094509"/>
                </a:lnTo>
                <a:lnTo>
                  <a:pt x="3856711" y="2063217"/>
                </a:lnTo>
                <a:lnTo>
                  <a:pt x="3858489" y="2031784"/>
                </a:lnTo>
                <a:lnTo>
                  <a:pt x="3859771" y="2000212"/>
                </a:lnTo>
                <a:lnTo>
                  <a:pt x="3860546" y="1968525"/>
                </a:lnTo>
                <a:lnTo>
                  <a:pt x="3860800" y="1936750"/>
                </a:lnTo>
                <a:lnTo>
                  <a:pt x="3859771" y="1873187"/>
                </a:lnTo>
                <a:lnTo>
                  <a:pt x="3858489" y="1841614"/>
                </a:lnTo>
                <a:lnTo>
                  <a:pt x="3856698" y="1810182"/>
                </a:lnTo>
                <a:lnTo>
                  <a:pt x="3854412" y="1778889"/>
                </a:lnTo>
                <a:lnTo>
                  <a:pt x="3851631" y="1747736"/>
                </a:lnTo>
                <a:lnTo>
                  <a:pt x="3848354" y="1716723"/>
                </a:lnTo>
                <a:lnTo>
                  <a:pt x="3844595" y="1685861"/>
                </a:lnTo>
                <a:lnTo>
                  <a:pt x="3840340" y="1655153"/>
                </a:lnTo>
                <a:lnTo>
                  <a:pt x="3835603" y="1624597"/>
                </a:lnTo>
                <a:lnTo>
                  <a:pt x="3830396" y="1594206"/>
                </a:lnTo>
                <a:lnTo>
                  <a:pt x="3824719" y="1563980"/>
                </a:lnTo>
                <a:lnTo>
                  <a:pt x="3818560" y="1533919"/>
                </a:lnTo>
                <a:lnTo>
                  <a:pt x="3811943" y="1504036"/>
                </a:lnTo>
                <a:lnTo>
                  <a:pt x="3804869" y="1474318"/>
                </a:lnTo>
                <a:lnTo>
                  <a:pt x="3797338" y="1444790"/>
                </a:lnTo>
                <a:lnTo>
                  <a:pt x="3789350" y="1415453"/>
                </a:lnTo>
                <a:lnTo>
                  <a:pt x="3780904" y="1386294"/>
                </a:lnTo>
                <a:lnTo>
                  <a:pt x="3772027" y="1357325"/>
                </a:lnTo>
                <a:lnTo>
                  <a:pt x="3762692" y="1328547"/>
                </a:lnTo>
                <a:lnTo>
                  <a:pt x="3752926" y="1299985"/>
                </a:lnTo>
                <a:lnTo>
                  <a:pt x="3742741" y="1271613"/>
                </a:lnTo>
                <a:lnTo>
                  <a:pt x="3732111" y="1243457"/>
                </a:lnTo>
                <a:lnTo>
                  <a:pt x="3721062" y="1215504"/>
                </a:lnTo>
                <a:lnTo>
                  <a:pt x="3709581" y="1187780"/>
                </a:lnTo>
                <a:lnTo>
                  <a:pt x="3697694" y="1160272"/>
                </a:lnTo>
                <a:lnTo>
                  <a:pt x="3685388" y="1132980"/>
                </a:lnTo>
                <a:lnTo>
                  <a:pt x="3672662" y="1105916"/>
                </a:lnTo>
                <a:lnTo>
                  <a:pt x="3659543" y="1079094"/>
                </a:lnTo>
                <a:lnTo>
                  <a:pt x="3646018" y="1052500"/>
                </a:lnTo>
                <a:lnTo>
                  <a:pt x="3632098" y="1026147"/>
                </a:lnTo>
                <a:lnTo>
                  <a:pt x="3617785" y="1000036"/>
                </a:lnTo>
                <a:lnTo>
                  <a:pt x="3603079" y="974179"/>
                </a:lnTo>
                <a:lnTo>
                  <a:pt x="3587979" y="948563"/>
                </a:lnTo>
                <a:lnTo>
                  <a:pt x="3572510" y="923201"/>
                </a:lnTo>
                <a:lnTo>
                  <a:pt x="3556660" y="898106"/>
                </a:lnTo>
                <a:lnTo>
                  <a:pt x="3540430" y="873277"/>
                </a:lnTo>
                <a:lnTo>
                  <a:pt x="3523831" y="848716"/>
                </a:lnTo>
                <a:lnTo>
                  <a:pt x="3506862" y="824421"/>
                </a:lnTo>
                <a:lnTo>
                  <a:pt x="3489541" y="800392"/>
                </a:lnTo>
                <a:lnTo>
                  <a:pt x="3471863" y="776656"/>
                </a:lnTo>
                <a:lnTo>
                  <a:pt x="3453816" y="753199"/>
                </a:lnTo>
                <a:lnTo>
                  <a:pt x="3435426" y="730034"/>
                </a:lnTo>
                <a:lnTo>
                  <a:pt x="3416694" y="707149"/>
                </a:lnTo>
                <a:lnTo>
                  <a:pt x="3397618" y="684568"/>
                </a:lnTo>
                <a:lnTo>
                  <a:pt x="3378200" y="662280"/>
                </a:lnTo>
                <a:lnTo>
                  <a:pt x="3358451" y="640296"/>
                </a:lnTo>
                <a:lnTo>
                  <a:pt x="3338360" y="618617"/>
                </a:lnTo>
                <a:lnTo>
                  <a:pt x="3317951" y="597256"/>
                </a:lnTo>
                <a:lnTo>
                  <a:pt x="3297225" y="576212"/>
                </a:lnTo>
                <a:lnTo>
                  <a:pt x="3276168" y="555473"/>
                </a:lnTo>
                <a:lnTo>
                  <a:pt x="3275929" y="555245"/>
                </a:lnTo>
                <a:lnTo>
                  <a:pt x="3202716" y="630771"/>
                </a:lnTo>
                <a:cubicBezTo>
                  <a:pt x="2789260" y="229982"/>
                  <a:pt x="2210438" y="48649"/>
                  <a:pt x="1642209" y="141897"/>
                </a:cubicBezTo>
                <a:close/>
                <a:moveTo>
                  <a:pt x="1936750" y="0"/>
                </a:moveTo>
                <a:lnTo>
                  <a:pt x="1968830" y="267"/>
                </a:lnTo>
                <a:lnTo>
                  <a:pt x="2000733" y="1041"/>
                </a:lnTo>
                <a:lnTo>
                  <a:pt x="2032495" y="2324"/>
                </a:lnTo>
                <a:lnTo>
                  <a:pt x="2064131" y="4127"/>
                </a:lnTo>
                <a:lnTo>
                  <a:pt x="2095640" y="6426"/>
                </a:lnTo>
                <a:lnTo>
                  <a:pt x="2126996" y="9233"/>
                </a:lnTo>
                <a:lnTo>
                  <a:pt x="2158213" y="12522"/>
                </a:lnTo>
                <a:lnTo>
                  <a:pt x="2189277" y="16319"/>
                </a:lnTo>
                <a:lnTo>
                  <a:pt x="2220189" y="20599"/>
                </a:lnTo>
                <a:lnTo>
                  <a:pt x="2250948" y="25362"/>
                </a:lnTo>
                <a:lnTo>
                  <a:pt x="2281542" y="30607"/>
                </a:lnTo>
                <a:lnTo>
                  <a:pt x="2311959" y="36322"/>
                </a:lnTo>
                <a:lnTo>
                  <a:pt x="2342223" y="42520"/>
                </a:lnTo>
                <a:lnTo>
                  <a:pt x="2372309" y="49174"/>
                </a:lnTo>
                <a:lnTo>
                  <a:pt x="2402218" y="56299"/>
                </a:lnTo>
                <a:lnTo>
                  <a:pt x="2431948" y="63881"/>
                </a:lnTo>
                <a:lnTo>
                  <a:pt x="2461489" y="71933"/>
                </a:lnTo>
                <a:lnTo>
                  <a:pt x="2490840" y="80429"/>
                </a:lnTo>
                <a:lnTo>
                  <a:pt x="2519997" y="89370"/>
                </a:lnTo>
                <a:lnTo>
                  <a:pt x="2548953" y="98755"/>
                </a:lnTo>
                <a:lnTo>
                  <a:pt x="2577719" y="108585"/>
                </a:lnTo>
                <a:lnTo>
                  <a:pt x="2606269" y="118847"/>
                </a:lnTo>
                <a:lnTo>
                  <a:pt x="2634615" y="129540"/>
                </a:lnTo>
                <a:lnTo>
                  <a:pt x="2662758" y="140678"/>
                </a:lnTo>
                <a:lnTo>
                  <a:pt x="2690673" y="152222"/>
                </a:lnTo>
                <a:lnTo>
                  <a:pt x="2718359" y="164198"/>
                </a:lnTo>
                <a:lnTo>
                  <a:pt x="2745829" y="176581"/>
                </a:lnTo>
                <a:lnTo>
                  <a:pt x="2773070" y="189382"/>
                </a:lnTo>
                <a:lnTo>
                  <a:pt x="2800071" y="202590"/>
                </a:lnTo>
                <a:lnTo>
                  <a:pt x="2826842" y="216205"/>
                </a:lnTo>
                <a:lnTo>
                  <a:pt x="2853372" y="230213"/>
                </a:lnTo>
                <a:lnTo>
                  <a:pt x="2879661" y="244627"/>
                </a:lnTo>
                <a:lnTo>
                  <a:pt x="2905684" y="259436"/>
                </a:lnTo>
                <a:lnTo>
                  <a:pt x="2931464" y="274625"/>
                </a:lnTo>
                <a:lnTo>
                  <a:pt x="2956992" y="290195"/>
                </a:lnTo>
                <a:lnTo>
                  <a:pt x="2982252" y="306159"/>
                </a:lnTo>
                <a:lnTo>
                  <a:pt x="3007258" y="322491"/>
                </a:lnTo>
                <a:lnTo>
                  <a:pt x="3031985" y="339204"/>
                </a:lnTo>
                <a:lnTo>
                  <a:pt x="3056433" y="356273"/>
                </a:lnTo>
                <a:lnTo>
                  <a:pt x="3080614" y="373710"/>
                </a:lnTo>
                <a:lnTo>
                  <a:pt x="3104515" y="391516"/>
                </a:lnTo>
                <a:lnTo>
                  <a:pt x="3128126" y="409677"/>
                </a:lnTo>
                <a:lnTo>
                  <a:pt x="3151441" y="428181"/>
                </a:lnTo>
                <a:lnTo>
                  <a:pt x="3174467" y="447040"/>
                </a:lnTo>
                <a:lnTo>
                  <a:pt x="3197200" y="466242"/>
                </a:lnTo>
                <a:lnTo>
                  <a:pt x="3219640" y="485788"/>
                </a:lnTo>
                <a:lnTo>
                  <a:pt x="3241764" y="505676"/>
                </a:lnTo>
                <a:lnTo>
                  <a:pt x="3263583" y="525882"/>
                </a:lnTo>
                <a:lnTo>
                  <a:pt x="3285084" y="546430"/>
                </a:lnTo>
                <a:lnTo>
                  <a:pt x="3306267" y="567296"/>
                </a:lnTo>
                <a:lnTo>
                  <a:pt x="3327133" y="588480"/>
                </a:lnTo>
                <a:lnTo>
                  <a:pt x="3347682" y="609994"/>
                </a:lnTo>
                <a:lnTo>
                  <a:pt x="3367902" y="631812"/>
                </a:lnTo>
                <a:lnTo>
                  <a:pt x="3387776" y="653936"/>
                </a:lnTo>
                <a:lnTo>
                  <a:pt x="3407321" y="676364"/>
                </a:lnTo>
                <a:lnTo>
                  <a:pt x="3426524" y="699097"/>
                </a:lnTo>
                <a:lnTo>
                  <a:pt x="3445383" y="722135"/>
                </a:lnTo>
                <a:lnTo>
                  <a:pt x="3463887" y="745452"/>
                </a:lnTo>
                <a:lnTo>
                  <a:pt x="3482048" y="769074"/>
                </a:lnTo>
                <a:lnTo>
                  <a:pt x="3499841" y="792963"/>
                </a:lnTo>
                <a:lnTo>
                  <a:pt x="3517278" y="817143"/>
                </a:lnTo>
                <a:lnTo>
                  <a:pt x="3534359" y="841604"/>
                </a:lnTo>
                <a:lnTo>
                  <a:pt x="3551060" y="866331"/>
                </a:lnTo>
                <a:lnTo>
                  <a:pt x="3567392" y="891324"/>
                </a:lnTo>
                <a:lnTo>
                  <a:pt x="3583356" y="916584"/>
                </a:lnTo>
                <a:lnTo>
                  <a:pt x="3598926" y="942111"/>
                </a:lnTo>
                <a:lnTo>
                  <a:pt x="3614115" y="967892"/>
                </a:lnTo>
                <a:lnTo>
                  <a:pt x="3628923" y="993927"/>
                </a:lnTo>
                <a:lnTo>
                  <a:pt x="3643325" y="1020216"/>
                </a:lnTo>
                <a:lnTo>
                  <a:pt x="3657346" y="1046747"/>
                </a:lnTo>
                <a:lnTo>
                  <a:pt x="3670960" y="1073506"/>
                </a:lnTo>
                <a:lnTo>
                  <a:pt x="3684156" y="1100519"/>
                </a:lnTo>
                <a:lnTo>
                  <a:pt x="3696957" y="1127760"/>
                </a:lnTo>
                <a:lnTo>
                  <a:pt x="3709353" y="1155230"/>
                </a:lnTo>
                <a:lnTo>
                  <a:pt x="3721316" y="1182929"/>
                </a:lnTo>
                <a:lnTo>
                  <a:pt x="3732861" y="1210843"/>
                </a:lnTo>
                <a:lnTo>
                  <a:pt x="3743985" y="1238974"/>
                </a:lnTo>
                <a:lnTo>
                  <a:pt x="3754691" y="1267320"/>
                </a:lnTo>
                <a:lnTo>
                  <a:pt x="3764953" y="1295870"/>
                </a:lnTo>
                <a:lnTo>
                  <a:pt x="3774783" y="1324635"/>
                </a:lnTo>
                <a:lnTo>
                  <a:pt x="3784168" y="1353604"/>
                </a:lnTo>
                <a:lnTo>
                  <a:pt x="3793109" y="1382763"/>
                </a:lnTo>
                <a:lnTo>
                  <a:pt x="3801605" y="1412113"/>
                </a:lnTo>
                <a:lnTo>
                  <a:pt x="3809644" y="1441653"/>
                </a:lnTo>
                <a:lnTo>
                  <a:pt x="3817226" y="1471384"/>
                </a:lnTo>
                <a:lnTo>
                  <a:pt x="3824351" y="1501292"/>
                </a:lnTo>
                <a:lnTo>
                  <a:pt x="3831006" y="1531379"/>
                </a:lnTo>
                <a:lnTo>
                  <a:pt x="3837203" y="1561630"/>
                </a:lnTo>
                <a:lnTo>
                  <a:pt x="3842918" y="1592059"/>
                </a:lnTo>
                <a:lnTo>
                  <a:pt x="3848163" y="1622654"/>
                </a:lnTo>
                <a:lnTo>
                  <a:pt x="3852926" y="1653413"/>
                </a:lnTo>
                <a:lnTo>
                  <a:pt x="3857193" y="1684325"/>
                </a:lnTo>
                <a:lnTo>
                  <a:pt x="3860990" y="1715389"/>
                </a:lnTo>
                <a:lnTo>
                  <a:pt x="3864280" y="1746606"/>
                </a:lnTo>
                <a:lnTo>
                  <a:pt x="3867087" y="1777962"/>
                </a:lnTo>
                <a:lnTo>
                  <a:pt x="3869386" y="1809471"/>
                </a:lnTo>
                <a:lnTo>
                  <a:pt x="3871176" y="1841106"/>
                </a:lnTo>
                <a:lnTo>
                  <a:pt x="3872471" y="1872869"/>
                </a:lnTo>
                <a:lnTo>
                  <a:pt x="3873500" y="1936750"/>
                </a:lnTo>
                <a:lnTo>
                  <a:pt x="3873233" y="1968830"/>
                </a:lnTo>
                <a:lnTo>
                  <a:pt x="3872459" y="2000733"/>
                </a:lnTo>
                <a:lnTo>
                  <a:pt x="3871176" y="2032495"/>
                </a:lnTo>
                <a:lnTo>
                  <a:pt x="3869372" y="2064144"/>
                </a:lnTo>
                <a:lnTo>
                  <a:pt x="3867074" y="2095640"/>
                </a:lnTo>
                <a:lnTo>
                  <a:pt x="3864280" y="2126996"/>
                </a:lnTo>
                <a:lnTo>
                  <a:pt x="3860978" y="2158213"/>
                </a:lnTo>
                <a:lnTo>
                  <a:pt x="3857180" y="2189277"/>
                </a:lnTo>
                <a:lnTo>
                  <a:pt x="3852901" y="2220189"/>
                </a:lnTo>
                <a:lnTo>
                  <a:pt x="3848138" y="2250948"/>
                </a:lnTo>
                <a:lnTo>
                  <a:pt x="3842906" y="2281542"/>
                </a:lnTo>
                <a:lnTo>
                  <a:pt x="3837178" y="2311972"/>
                </a:lnTo>
                <a:lnTo>
                  <a:pt x="3830980" y="2342223"/>
                </a:lnTo>
                <a:lnTo>
                  <a:pt x="3824326" y="2372309"/>
                </a:lnTo>
                <a:lnTo>
                  <a:pt x="3817201" y="2402218"/>
                </a:lnTo>
                <a:lnTo>
                  <a:pt x="3809619" y="2431948"/>
                </a:lnTo>
                <a:lnTo>
                  <a:pt x="3801567" y="2461489"/>
                </a:lnTo>
                <a:lnTo>
                  <a:pt x="3793071" y="2490838"/>
                </a:lnTo>
                <a:lnTo>
                  <a:pt x="3784130" y="2519998"/>
                </a:lnTo>
                <a:lnTo>
                  <a:pt x="3774745" y="2548953"/>
                </a:lnTo>
                <a:lnTo>
                  <a:pt x="3764915" y="2577719"/>
                </a:lnTo>
                <a:lnTo>
                  <a:pt x="3754653" y="2606281"/>
                </a:lnTo>
                <a:lnTo>
                  <a:pt x="3743960" y="2634615"/>
                </a:lnTo>
                <a:lnTo>
                  <a:pt x="3732835" y="2662758"/>
                </a:lnTo>
                <a:lnTo>
                  <a:pt x="3721278" y="2690673"/>
                </a:lnTo>
                <a:lnTo>
                  <a:pt x="3709300" y="2718359"/>
                </a:lnTo>
                <a:lnTo>
                  <a:pt x="3696919" y="2745829"/>
                </a:lnTo>
                <a:lnTo>
                  <a:pt x="3684118" y="2773070"/>
                </a:lnTo>
                <a:lnTo>
                  <a:pt x="3670910" y="2800083"/>
                </a:lnTo>
                <a:lnTo>
                  <a:pt x="3657295" y="2826842"/>
                </a:lnTo>
                <a:lnTo>
                  <a:pt x="3643287" y="2853373"/>
                </a:lnTo>
                <a:lnTo>
                  <a:pt x="3628873" y="2879661"/>
                </a:lnTo>
                <a:lnTo>
                  <a:pt x="3614064" y="2905697"/>
                </a:lnTo>
                <a:lnTo>
                  <a:pt x="3598875" y="2931465"/>
                </a:lnTo>
                <a:lnTo>
                  <a:pt x="3583305" y="2956992"/>
                </a:lnTo>
                <a:lnTo>
                  <a:pt x="3567341" y="2982252"/>
                </a:lnTo>
                <a:lnTo>
                  <a:pt x="3551009" y="3007258"/>
                </a:lnTo>
                <a:lnTo>
                  <a:pt x="3534308" y="3031985"/>
                </a:lnTo>
                <a:lnTo>
                  <a:pt x="3517227" y="3056433"/>
                </a:lnTo>
                <a:lnTo>
                  <a:pt x="3499789" y="3080614"/>
                </a:lnTo>
                <a:lnTo>
                  <a:pt x="3481984" y="3104515"/>
                </a:lnTo>
                <a:lnTo>
                  <a:pt x="3463823" y="3128124"/>
                </a:lnTo>
                <a:lnTo>
                  <a:pt x="3445320" y="3151442"/>
                </a:lnTo>
                <a:lnTo>
                  <a:pt x="3426460" y="3174479"/>
                </a:lnTo>
                <a:lnTo>
                  <a:pt x="3407258" y="3197200"/>
                </a:lnTo>
                <a:lnTo>
                  <a:pt x="3387714" y="3219641"/>
                </a:lnTo>
                <a:lnTo>
                  <a:pt x="3367824" y="3241764"/>
                </a:lnTo>
                <a:lnTo>
                  <a:pt x="3347618" y="3263583"/>
                </a:lnTo>
                <a:lnTo>
                  <a:pt x="3327070" y="3285084"/>
                </a:lnTo>
                <a:lnTo>
                  <a:pt x="3306204" y="3306267"/>
                </a:lnTo>
                <a:lnTo>
                  <a:pt x="3285020" y="3327146"/>
                </a:lnTo>
                <a:lnTo>
                  <a:pt x="3263506" y="3347682"/>
                </a:lnTo>
                <a:lnTo>
                  <a:pt x="3241686" y="3367900"/>
                </a:lnTo>
                <a:lnTo>
                  <a:pt x="3219564" y="3387776"/>
                </a:lnTo>
                <a:lnTo>
                  <a:pt x="3197136" y="3407321"/>
                </a:lnTo>
                <a:lnTo>
                  <a:pt x="3174403" y="3426523"/>
                </a:lnTo>
                <a:lnTo>
                  <a:pt x="3151365" y="3445383"/>
                </a:lnTo>
                <a:lnTo>
                  <a:pt x="3128048" y="3463887"/>
                </a:lnTo>
                <a:lnTo>
                  <a:pt x="3104426" y="3482048"/>
                </a:lnTo>
                <a:lnTo>
                  <a:pt x="3080537" y="3499841"/>
                </a:lnTo>
                <a:lnTo>
                  <a:pt x="3056357" y="3517290"/>
                </a:lnTo>
                <a:lnTo>
                  <a:pt x="3031896" y="3534359"/>
                </a:lnTo>
                <a:lnTo>
                  <a:pt x="3007169" y="3551060"/>
                </a:lnTo>
                <a:lnTo>
                  <a:pt x="2982176" y="3567392"/>
                </a:lnTo>
                <a:lnTo>
                  <a:pt x="2956916" y="3583356"/>
                </a:lnTo>
                <a:lnTo>
                  <a:pt x="2931389" y="3598926"/>
                </a:lnTo>
                <a:lnTo>
                  <a:pt x="2905608" y="3614115"/>
                </a:lnTo>
                <a:lnTo>
                  <a:pt x="2879573" y="3628923"/>
                </a:lnTo>
                <a:lnTo>
                  <a:pt x="2853284" y="3643325"/>
                </a:lnTo>
                <a:lnTo>
                  <a:pt x="2826753" y="3657346"/>
                </a:lnTo>
                <a:lnTo>
                  <a:pt x="2799994" y="3670960"/>
                </a:lnTo>
                <a:lnTo>
                  <a:pt x="2772981" y="3684168"/>
                </a:lnTo>
                <a:lnTo>
                  <a:pt x="2745740" y="3696957"/>
                </a:lnTo>
                <a:lnTo>
                  <a:pt x="2718270" y="3709353"/>
                </a:lnTo>
                <a:lnTo>
                  <a:pt x="2690584" y="3721316"/>
                </a:lnTo>
                <a:lnTo>
                  <a:pt x="2662657" y="3732873"/>
                </a:lnTo>
                <a:lnTo>
                  <a:pt x="2634526" y="3743985"/>
                </a:lnTo>
                <a:lnTo>
                  <a:pt x="2606180" y="3754691"/>
                </a:lnTo>
                <a:lnTo>
                  <a:pt x="2577630" y="3764953"/>
                </a:lnTo>
                <a:lnTo>
                  <a:pt x="2548865" y="3774783"/>
                </a:lnTo>
                <a:lnTo>
                  <a:pt x="2519909" y="3784168"/>
                </a:lnTo>
                <a:lnTo>
                  <a:pt x="2490735" y="3793109"/>
                </a:lnTo>
                <a:lnTo>
                  <a:pt x="2461387" y="3801605"/>
                </a:lnTo>
                <a:lnTo>
                  <a:pt x="2431847" y="3809644"/>
                </a:lnTo>
                <a:lnTo>
                  <a:pt x="2402116" y="3817226"/>
                </a:lnTo>
                <a:lnTo>
                  <a:pt x="2372208" y="3824351"/>
                </a:lnTo>
                <a:lnTo>
                  <a:pt x="2342121" y="3831006"/>
                </a:lnTo>
                <a:lnTo>
                  <a:pt x="2311870" y="3837203"/>
                </a:lnTo>
                <a:lnTo>
                  <a:pt x="2281441" y="3842918"/>
                </a:lnTo>
                <a:lnTo>
                  <a:pt x="2250846" y="3848163"/>
                </a:lnTo>
                <a:lnTo>
                  <a:pt x="2220087" y="3852926"/>
                </a:lnTo>
                <a:lnTo>
                  <a:pt x="2189175" y="3857193"/>
                </a:lnTo>
                <a:lnTo>
                  <a:pt x="2158111" y="3860991"/>
                </a:lnTo>
                <a:lnTo>
                  <a:pt x="2126894" y="3864280"/>
                </a:lnTo>
                <a:lnTo>
                  <a:pt x="2095538" y="3867087"/>
                </a:lnTo>
                <a:lnTo>
                  <a:pt x="2064042" y="3869385"/>
                </a:lnTo>
                <a:lnTo>
                  <a:pt x="2032394" y="3871176"/>
                </a:lnTo>
                <a:lnTo>
                  <a:pt x="2000631" y="3872471"/>
                </a:lnTo>
                <a:lnTo>
                  <a:pt x="1936750" y="3873500"/>
                </a:lnTo>
                <a:lnTo>
                  <a:pt x="1904670" y="3873246"/>
                </a:lnTo>
                <a:lnTo>
                  <a:pt x="1872767" y="3872459"/>
                </a:lnTo>
                <a:lnTo>
                  <a:pt x="1841005" y="3871176"/>
                </a:lnTo>
                <a:lnTo>
                  <a:pt x="1809369" y="3869373"/>
                </a:lnTo>
                <a:lnTo>
                  <a:pt x="1777860" y="3867074"/>
                </a:lnTo>
                <a:lnTo>
                  <a:pt x="1746504" y="3864280"/>
                </a:lnTo>
                <a:lnTo>
                  <a:pt x="1715287" y="3860978"/>
                </a:lnTo>
                <a:lnTo>
                  <a:pt x="1684223" y="3857181"/>
                </a:lnTo>
                <a:lnTo>
                  <a:pt x="1653311" y="3852913"/>
                </a:lnTo>
                <a:lnTo>
                  <a:pt x="1622552" y="3848151"/>
                </a:lnTo>
                <a:lnTo>
                  <a:pt x="1591958" y="3842906"/>
                </a:lnTo>
                <a:lnTo>
                  <a:pt x="1561541" y="3837178"/>
                </a:lnTo>
                <a:lnTo>
                  <a:pt x="1531277" y="3830993"/>
                </a:lnTo>
                <a:lnTo>
                  <a:pt x="1501191" y="3824326"/>
                </a:lnTo>
                <a:lnTo>
                  <a:pt x="1471282" y="3817201"/>
                </a:lnTo>
                <a:lnTo>
                  <a:pt x="1441552" y="3809619"/>
                </a:lnTo>
                <a:lnTo>
                  <a:pt x="1412011" y="3801567"/>
                </a:lnTo>
                <a:lnTo>
                  <a:pt x="1382662" y="3793084"/>
                </a:lnTo>
                <a:lnTo>
                  <a:pt x="1353503" y="3784130"/>
                </a:lnTo>
                <a:lnTo>
                  <a:pt x="1324547" y="3774745"/>
                </a:lnTo>
                <a:lnTo>
                  <a:pt x="1295781" y="3764915"/>
                </a:lnTo>
                <a:lnTo>
                  <a:pt x="1267231" y="3754653"/>
                </a:lnTo>
                <a:lnTo>
                  <a:pt x="1238885" y="3743960"/>
                </a:lnTo>
                <a:lnTo>
                  <a:pt x="1210742" y="3732835"/>
                </a:lnTo>
                <a:lnTo>
                  <a:pt x="1182827" y="3721278"/>
                </a:lnTo>
                <a:lnTo>
                  <a:pt x="1155141" y="3709314"/>
                </a:lnTo>
                <a:lnTo>
                  <a:pt x="1127671" y="3696919"/>
                </a:lnTo>
                <a:lnTo>
                  <a:pt x="1100430" y="3684118"/>
                </a:lnTo>
                <a:lnTo>
                  <a:pt x="1073429" y="3670910"/>
                </a:lnTo>
                <a:lnTo>
                  <a:pt x="1046658" y="3657295"/>
                </a:lnTo>
                <a:lnTo>
                  <a:pt x="1020127" y="3643287"/>
                </a:lnTo>
                <a:lnTo>
                  <a:pt x="993839" y="3628873"/>
                </a:lnTo>
                <a:lnTo>
                  <a:pt x="967816" y="3614064"/>
                </a:lnTo>
                <a:lnTo>
                  <a:pt x="942035" y="3598875"/>
                </a:lnTo>
                <a:lnTo>
                  <a:pt x="916508" y="3583305"/>
                </a:lnTo>
                <a:lnTo>
                  <a:pt x="891248" y="3567341"/>
                </a:lnTo>
                <a:lnTo>
                  <a:pt x="866242" y="3551009"/>
                </a:lnTo>
                <a:lnTo>
                  <a:pt x="841515" y="3534308"/>
                </a:lnTo>
                <a:lnTo>
                  <a:pt x="817067" y="3517227"/>
                </a:lnTo>
                <a:lnTo>
                  <a:pt x="792886" y="3499790"/>
                </a:lnTo>
                <a:lnTo>
                  <a:pt x="768998" y="3481984"/>
                </a:lnTo>
                <a:lnTo>
                  <a:pt x="745376" y="3463836"/>
                </a:lnTo>
                <a:lnTo>
                  <a:pt x="722059" y="3445319"/>
                </a:lnTo>
                <a:lnTo>
                  <a:pt x="699033" y="3426460"/>
                </a:lnTo>
                <a:lnTo>
                  <a:pt x="676300" y="3407258"/>
                </a:lnTo>
                <a:lnTo>
                  <a:pt x="653859" y="3387712"/>
                </a:lnTo>
                <a:lnTo>
                  <a:pt x="631736" y="3367837"/>
                </a:lnTo>
                <a:lnTo>
                  <a:pt x="609917" y="3347618"/>
                </a:lnTo>
                <a:lnTo>
                  <a:pt x="588416" y="3327070"/>
                </a:lnTo>
                <a:lnTo>
                  <a:pt x="567233" y="3306204"/>
                </a:lnTo>
                <a:lnTo>
                  <a:pt x="546367" y="3285020"/>
                </a:lnTo>
                <a:lnTo>
                  <a:pt x="525818" y="3263506"/>
                </a:lnTo>
                <a:lnTo>
                  <a:pt x="505600" y="3241688"/>
                </a:lnTo>
                <a:lnTo>
                  <a:pt x="485724" y="3219564"/>
                </a:lnTo>
                <a:lnTo>
                  <a:pt x="466179" y="3197136"/>
                </a:lnTo>
                <a:lnTo>
                  <a:pt x="446977" y="3174403"/>
                </a:lnTo>
                <a:lnTo>
                  <a:pt x="428117" y="3151365"/>
                </a:lnTo>
                <a:lnTo>
                  <a:pt x="409613" y="3128048"/>
                </a:lnTo>
                <a:lnTo>
                  <a:pt x="391452" y="3104439"/>
                </a:lnTo>
                <a:lnTo>
                  <a:pt x="373659" y="3080537"/>
                </a:lnTo>
                <a:lnTo>
                  <a:pt x="356222" y="3056357"/>
                </a:lnTo>
                <a:lnTo>
                  <a:pt x="339141" y="3031896"/>
                </a:lnTo>
                <a:lnTo>
                  <a:pt x="322440" y="3007169"/>
                </a:lnTo>
                <a:lnTo>
                  <a:pt x="306108" y="2982176"/>
                </a:lnTo>
                <a:lnTo>
                  <a:pt x="290144" y="2956916"/>
                </a:lnTo>
                <a:lnTo>
                  <a:pt x="274574" y="2931389"/>
                </a:lnTo>
                <a:lnTo>
                  <a:pt x="259385" y="2905608"/>
                </a:lnTo>
                <a:lnTo>
                  <a:pt x="244577" y="2879573"/>
                </a:lnTo>
                <a:lnTo>
                  <a:pt x="230175" y="2853284"/>
                </a:lnTo>
                <a:lnTo>
                  <a:pt x="216154" y="2826766"/>
                </a:lnTo>
                <a:lnTo>
                  <a:pt x="202552" y="2799994"/>
                </a:lnTo>
                <a:lnTo>
                  <a:pt x="189344" y="2772981"/>
                </a:lnTo>
                <a:lnTo>
                  <a:pt x="176543" y="2745740"/>
                </a:lnTo>
                <a:lnTo>
                  <a:pt x="164147" y="2718270"/>
                </a:lnTo>
                <a:lnTo>
                  <a:pt x="152184" y="2690584"/>
                </a:lnTo>
                <a:lnTo>
                  <a:pt x="140640" y="2662657"/>
                </a:lnTo>
                <a:lnTo>
                  <a:pt x="129515" y="2634526"/>
                </a:lnTo>
                <a:lnTo>
                  <a:pt x="118809" y="2606180"/>
                </a:lnTo>
                <a:lnTo>
                  <a:pt x="108547" y="2577630"/>
                </a:lnTo>
                <a:lnTo>
                  <a:pt x="98717" y="2548865"/>
                </a:lnTo>
                <a:lnTo>
                  <a:pt x="89332" y="2519909"/>
                </a:lnTo>
                <a:lnTo>
                  <a:pt x="80391" y="2490749"/>
                </a:lnTo>
                <a:lnTo>
                  <a:pt x="71895" y="2461387"/>
                </a:lnTo>
                <a:lnTo>
                  <a:pt x="63856" y="2431847"/>
                </a:lnTo>
                <a:lnTo>
                  <a:pt x="56274" y="2402116"/>
                </a:lnTo>
                <a:lnTo>
                  <a:pt x="49149" y="2372208"/>
                </a:lnTo>
                <a:lnTo>
                  <a:pt x="42494" y="2342121"/>
                </a:lnTo>
                <a:lnTo>
                  <a:pt x="36297" y="2311870"/>
                </a:lnTo>
                <a:lnTo>
                  <a:pt x="30582" y="2281441"/>
                </a:lnTo>
                <a:lnTo>
                  <a:pt x="25336" y="2250846"/>
                </a:lnTo>
                <a:lnTo>
                  <a:pt x="20574" y="2220087"/>
                </a:lnTo>
                <a:lnTo>
                  <a:pt x="16307" y="2189175"/>
                </a:lnTo>
                <a:lnTo>
                  <a:pt x="12509" y="2158111"/>
                </a:lnTo>
                <a:lnTo>
                  <a:pt x="9220" y="2126894"/>
                </a:lnTo>
                <a:lnTo>
                  <a:pt x="6413" y="2095538"/>
                </a:lnTo>
                <a:lnTo>
                  <a:pt x="4115" y="2064042"/>
                </a:lnTo>
                <a:lnTo>
                  <a:pt x="2324" y="2032394"/>
                </a:lnTo>
                <a:lnTo>
                  <a:pt x="1029" y="2000631"/>
                </a:lnTo>
                <a:lnTo>
                  <a:pt x="0" y="1936750"/>
                </a:lnTo>
                <a:lnTo>
                  <a:pt x="267" y="1904670"/>
                </a:lnTo>
                <a:lnTo>
                  <a:pt x="1041" y="1872767"/>
                </a:lnTo>
                <a:lnTo>
                  <a:pt x="2324" y="1841005"/>
                </a:lnTo>
                <a:lnTo>
                  <a:pt x="4127" y="1809369"/>
                </a:lnTo>
                <a:lnTo>
                  <a:pt x="6426" y="1777860"/>
                </a:lnTo>
                <a:lnTo>
                  <a:pt x="9220" y="1746504"/>
                </a:lnTo>
                <a:lnTo>
                  <a:pt x="12522" y="1715287"/>
                </a:lnTo>
                <a:lnTo>
                  <a:pt x="16319" y="1684223"/>
                </a:lnTo>
                <a:lnTo>
                  <a:pt x="20599" y="1653311"/>
                </a:lnTo>
                <a:lnTo>
                  <a:pt x="25362" y="1622552"/>
                </a:lnTo>
                <a:lnTo>
                  <a:pt x="30594" y="1591970"/>
                </a:lnTo>
                <a:lnTo>
                  <a:pt x="36322" y="1561541"/>
                </a:lnTo>
                <a:lnTo>
                  <a:pt x="42520" y="1531277"/>
                </a:lnTo>
                <a:lnTo>
                  <a:pt x="49174" y="1501191"/>
                </a:lnTo>
                <a:lnTo>
                  <a:pt x="56299" y="1471282"/>
                </a:lnTo>
                <a:lnTo>
                  <a:pt x="63881" y="1441552"/>
                </a:lnTo>
                <a:lnTo>
                  <a:pt x="71933" y="1412011"/>
                </a:lnTo>
                <a:lnTo>
                  <a:pt x="80429" y="1382662"/>
                </a:lnTo>
                <a:lnTo>
                  <a:pt x="89370" y="1353503"/>
                </a:lnTo>
                <a:lnTo>
                  <a:pt x="98755" y="1324547"/>
                </a:lnTo>
                <a:lnTo>
                  <a:pt x="108585" y="1295781"/>
                </a:lnTo>
                <a:lnTo>
                  <a:pt x="118847" y="1267231"/>
                </a:lnTo>
                <a:lnTo>
                  <a:pt x="129540" y="1238885"/>
                </a:lnTo>
                <a:lnTo>
                  <a:pt x="140665" y="1210742"/>
                </a:lnTo>
                <a:lnTo>
                  <a:pt x="152222" y="1182827"/>
                </a:lnTo>
                <a:lnTo>
                  <a:pt x="164198" y="1155141"/>
                </a:lnTo>
                <a:lnTo>
                  <a:pt x="176581" y="1127671"/>
                </a:lnTo>
                <a:lnTo>
                  <a:pt x="189382" y="1100430"/>
                </a:lnTo>
                <a:lnTo>
                  <a:pt x="202590" y="1073429"/>
                </a:lnTo>
                <a:lnTo>
                  <a:pt x="216205" y="1046658"/>
                </a:lnTo>
                <a:lnTo>
                  <a:pt x="230213" y="1020127"/>
                </a:lnTo>
                <a:lnTo>
                  <a:pt x="244627" y="993851"/>
                </a:lnTo>
                <a:lnTo>
                  <a:pt x="259436" y="967816"/>
                </a:lnTo>
                <a:lnTo>
                  <a:pt x="274625" y="942035"/>
                </a:lnTo>
                <a:lnTo>
                  <a:pt x="290195" y="916508"/>
                </a:lnTo>
                <a:lnTo>
                  <a:pt x="306159" y="891248"/>
                </a:lnTo>
                <a:lnTo>
                  <a:pt x="322491" y="866254"/>
                </a:lnTo>
                <a:lnTo>
                  <a:pt x="339192" y="841527"/>
                </a:lnTo>
                <a:lnTo>
                  <a:pt x="356273" y="817067"/>
                </a:lnTo>
                <a:lnTo>
                  <a:pt x="373710" y="792886"/>
                </a:lnTo>
                <a:lnTo>
                  <a:pt x="391516" y="768998"/>
                </a:lnTo>
                <a:lnTo>
                  <a:pt x="409677" y="745376"/>
                </a:lnTo>
                <a:lnTo>
                  <a:pt x="428181" y="722059"/>
                </a:lnTo>
                <a:lnTo>
                  <a:pt x="447040" y="699033"/>
                </a:lnTo>
                <a:lnTo>
                  <a:pt x="466242" y="676300"/>
                </a:lnTo>
                <a:lnTo>
                  <a:pt x="485788" y="653860"/>
                </a:lnTo>
                <a:lnTo>
                  <a:pt x="505676" y="631736"/>
                </a:lnTo>
                <a:lnTo>
                  <a:pt x="525882" y="609917"/>
                </a:lnTo>
                <a:lnTo>
                  <a:pt x="546430" y="588416"/>
                </a:lnTo>
                <a:lnTo>
                  <a:pt x="567296" y="567233"/>
                </a:lnTo>
                <a:lnTo>
                  <a:pt x="588480" y="546367"/>
                </a:lnTo>
                <a:lnTo>
                  <a:pt x="609994" y="525818"/>
                </a:lnTo>
                <a:lnTo>
                  <a:pt x="631812" y="505612"/>
                </a:lnTo>
                <a:lnTo>
                  <a:pt x="653936" y="485724"/>
                </a:lnTo>
                <a:lnTo>
                  <a:pt x="676364" y="466179"/>
                </a:lnTo>
                <a:lnTo>
                  <a:pt x="699097" y="446977"/>
                </a:lnTo>
                <a:lnTo>
                  <a:pt x="722135" y="428117"/>
                </a:lnTo>
                <a:lnTo>
                  <a:pt x="745452" y="409613"/>
                </a:lnTo>
                <a:lnTo>
                  <a:pt x="769074" y="391452"/>
                </a:lnTo>
                <a:lnTo>
                  <a:pt x="792963" y="373659"/>
                </a:lnTo>
                <a:lnTo>
                  <a:pt x="817143" y="356222"/>
                </a:lnTo>
                <a:lnTo>
                  <a:pt x="841604" y="339141"/>
                </a:lnTo>
                <a:lnTo>
                  <a:pt x="866331" y="322440"/>
                </a:lnTo>
                <a:lnTo>
                  <a:pt x="891324" y="306108"/>
                </a:lnTo>
                <a:lnTo>
                  <a:pt x="916584" y="290144"/>
                </a:lnTo>
                <a:lnTo>
                  <a:pt x="942111" y="274574"/>
                </a:lnTo>
                <a:lnTo>
                  <a:pt x="967892" y="259385"/>
                </a:lnTo>
                <a:lnTo>
                  <a:pt x="993927" y="244577"/>
                </a:lnTo>
                <a:lnTo>
                  <a:pt x="1020216" y="230175"/>
                </a:lnTo>
                <a:lnTo>
                  <a:pt x="1046747" y="216154"/>
                </a:lnTo>
                <a:lnTo>
                  <a:pt x="1073506" y="202552"/>
                </a:lnTo>
                <a:lnTo>
                  <a:pt x="1100518" y="189344"/>
                </a:lnTo>
                <a:lnTo>
                  <a:pt x="1127760" y="176543"/>
                </a:lnTo>
                <a:lnTo>
                  <a:pt x="1155230" y="164160"/>
                </a:lnTo>
                <a:lnTo>
                  <a:pt x="1182916" y="152184"/>
                </a:lnTo>
                <a:lnTo>
                  <a:pt x="1210843" y="140640"/>
                </a:lnTo>
                <a:lnTo>
                  <a:pt x="1238974" y="129515"/>
                </a:lnTo>
                <a:lnTo>
                  <a:pt x="1267320" y="118809"/>
                </a:lnTo>
                <a:lnTo>
                  <a:pt x="1295870" y="108547"/>
                </a:lnTo>
                <a:lnTo>
                  <a:pt x="1324635" y="98730"/>
                </a:lnTo>
                <a:lnTo>
                  <a:pt x="1353591" y="89332"/>
                </a:lnTo>
                <a:lnTo>
                  <a:pt x="1382763" y="80391"/>
                </a:lnTo>
                <a:lnTo>
                  <a:pt x="1412113" y="71907"/>
                </a:lnTo>
                <a:lnTo>
                  <a:pt x="1441653" y="63856"/>
                </a:lnTo>
                <a:lnTo>
                  <a:pt x="1471384" y="56274"/>
                </a:lnTo>
                <a:lnTo>
                  <a:pt x="1501292" y="49149"/>
                </a:lnTo>
                <a:lnTo>
                  <a:pt x="1531379" y="42494"/>
                </a:lnTo>
                <a:lnTo>
                  <a:pt x="1561630" y="36297"/>
                </a:lnTo>
                <a:lnTo>
                  <a:pt x="1592059" y="30582"/>
                </a:lnTo>
                <a:lnTo>
                  <a:pt x="1622654" y="25337"/>
                </a:lnTo>
                <a:lnTo>
                  <a:pt x="1653413" y="20574"/>
                </a:lnTo>
                <a:lnTo>
                  <a:pt x="1684325" y="16307"/>
                </a:lnTo>
                <a:lnTo>
                  <a:pt x="1715389" y="12510"/>
                </a:lnTo>
                <a:lnTo>
                  <a:pt x="1746606" y="9220"/>
                </a:lnTo>
                <a:lnTo>
                  <a:pt x="1777962" y="6413"/>
                </a:lnTo>
                <a:lnTo>
                  <a:pt x="1809458" y="4115"/>
                </a:lnTo>
                <a:lnTo>
                  <a:pt x="1841106" y="2324"/>
                </a:lnTo>
                <a:lnTo>
                  <a:pt x="1872869" y="1029"/>
                </a:lnTo>
                <a:close/>
              </a:path>
            </a:pathLst>
          </a:custGeom>
          <a:solidFill>
            <a:srgbClr val="A6A6A6">
              <a:alpha val="100000"/>
            </a:srgbClr>
          </a:solidFill>
          <a:ln w="12700" cap="flat">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sp>
        <p:nvSpPr>
          <p:cNvPr id="4" name="Freeform 4"/>
          <p:cNvSpPr/>
          <p:nvPr/>
        </p:nvSpPr>
        <p:spPr>
          <a:xfrm>
            <a:off x="654049" y="1649729"/>
            <a:ext cx="3873500" cy="3873500"/>
          </a:xfrm>
          <a:custGeom>
            <a:avLst/>
            <a:gdLst/>
            <a:ahLst/>
            <a:cxnLst/>
            <a:rect l="l" t="t" r="r" b="b"/>
            <a:pathLst>
              <a:path w="3873500" h="3873500">
                <a:moveTo>
                  <a:pt x="670243" y="1427099"/>
                </a:moveTo>
                <a:lnTo>
                  <a:pt x="3203257" y="1427099"/>
                </a:lnTo>
                <a:lnTo>
                  <a:pt x="3203257" y="1433449"/>
                </a:lnTo>
                <a:lnTo>
                  <a:pt x="670243" y="1433449"/>
                </a:lnTo>
                <a:close/>
                <a:moveTo>
                  <a:pt x="964818" y="975805"/>
                </a:moveTo>
                <a:lnTo>
                  <a:pt x="980693" y="975805"/>
                </a:lnTo>
                <a:lnTo>
                  <a:pt x="980693" y="1141665"/>
                </a:lnTo>
                <a:lnTo>
                  <a:pt x="964818" y="1141665"/>
                </a:lnTo>
                <a:close/>
                <a:moveTo>
                  <a:pt x="1625129" y="37814"/>
                </a:moveTo>
                <a:lnTo>
                  <a:pt x="1624597" y="37897"/>
                </a:lnTo>
                <a:lnTo>
                  <a:pt x="1594206" y="43104"/>
                </a:lnTo>
                <a:lnTo>
                  <a:pt x="1563980" y="48781"/>
                </a:lnTo>
                <a:lnTo>
                  <a:pt x="1533919" y="54940"/>
                </a:lnTo>
                <a:lnTo>
                  <a:pt x="1504036" y="61557"/>
                </a:lnTo>
                <a:lnTo>
                  <a:pt x="1474318" y="68631"/>
                </a:lnTo>
                <a:lnTo>
                  <a:pt x="1444790" y="76162"/>
                </a:lnTo>
                <a:lnTo>
                  <a:pt x="1415440" y="84150"/>
                </a:lnTo>
                <a:lnTo>
                  <a:pt x="1386281" y="92596"/>
                </a:lnTo>
                <a:lnTo>
                  <a:pt x="1357325" y="101486"/>
                </a:lnTo>
                <a:lnTo>
                  <a:pt x="1328547" y="110807"/>
                </a:lnTo>
                <a:lnTo>
                  <a:pt x="1299985" y="120574"/>
                </a:lnTo>
                <a:lnTo>
                  <a:pt x="1271613" y="130772"/>
                </a:lnTo>
                <a:lnTo>
                  <a:pt x="1243457" y="141389"/>
                </a:lnTo>
                <a:lnTo>
                  <a:pt x="1215504" y="152451"/>
                </a:lnTo>
                <a:lnTo>
                  <a:pt x="1187780" y="163919"/>
                </a:lnTo>
                <a:lnTo>
                  <a:pt x="1160272" y="175806"/>
                </a:lnTo>
                <a:lnTo>
                  <a:pt x="1132980" y="188112"/>
                </a:lnTo>
                <a:lnTo>
                  <a:pt x="1105916" y="200838"/>
                </a:lnTo>
                <a:lnTo>
                  <a:pt x="1079094" y="213957"/>
                </a:lnTo>
                <a:lnTo>
                  <a:pt x="1052500" y="227482"/>
                </a:lnTo>
                <a:lnTo>
                  <a:pt x="1026147" y="241402"/>
                </a:lnTo>
                <a:lnTo>
                  <a:pt x="1000036" y="255715"/>
                </a:lnTo>
                <a:lnTo>
                  <a:pt x="974166" y="270421"/>
                </a:lnTo>
                <a:lnTo>
                  <a:pt x="948563" y="285521"/>
                </a:lnTo>
                <a:lnTo>
                  <a:pt x="923201" y="300990"/>
                </a:lnTo>
                <a:lnTo>
                  <a:pt x="898106" y="316840"/>
                </a:lnTo>
                <a:lnTo>
                  <a:pt x="873277" y="333070"/>
                </a:lnTo>
                <a:lnTo>
                  <a:pt x="848716" y="349669"/>
                </a:lnTo>
                <a:lnTo>
                  <a:pt x="824421" y="366636"/>
                </a:lnTo>
                <a:lnTo>
                  <a:pt x="800392" y="383959"/>
                </a:lnTo>
                <a:lnTo>
                  <a:pt x="776656" y="401637"/>
                </a:lnTo>
                <a:lnTo>
                  <a:pt x="753199" y="419684"/>
                </a:lnTo>
                <a:lnTo>
                  <a:pt x="730021" y="438074"/>
                </a:lnTo>
                <a:lnTo>
                  <a:pt x="707149" y="456806"/>
                </a:lnTo>
                <a:lnTo>
                  <a:pt x="684568" y="475882"/>
                </a:lnTo>
                <a:lnTo>
                  <a:pt x="662280" y="495300"/>
                </a:lnTo>
                <a:lnTo>
                  <a:pt x="640296" y="515049"/>
                </a:lnTo>
                <a:lnTo>
                  <a:pt x="618617" y="535140"/>
                </a:lnTo>
                <a:lnTo>
                  <a:pt x="597256" y="555549"/>
                </a:lnTo>
                <a:lnTo>
                  <a:pt x="576212" y="576275"/>
                </a:lnTo>
                <a:lnTo>
                  <a:pt x="555473" y="597332"/>
                </a:lnTo>
                <a:lnTo>
                  <a:pt x="535064" y="618693"/>
                </a:lnTo>
                <a:lnTo>
                  <a:pt x="514985" y="640372"/>
                </a:lnTo>
                <a:lnTo>
                  <a:pt x="495237" y="662356"/>
                </a:lnTo>
                <a:lnTo>
                  <a:pt x="475818" y="684644"/>
                </a:lnTo>
                <a:lnTo>
                  <a:pt x="456743" y="707225"/>
                </a:lnTo>
                <a:lnTo>
                  <a:pt x="438010" y="730110"/>
                </a:lnTo>
                <a:lnTo>
                  <a:pt x="419621" y="753275"/>
                </a:lnTo>
                <a:lnTo>
                  <a:pt x="401587" y="776732"/>
                </a:lnTo>
                <a:lnTo>
                  <a:pt x="383896" y="800481"/>
                </a:lnTo>
                <a:lnTo>
                  <a:pt x="366573" y="824497"/>
                </a:lnTo>
                <a:lnTo>
                  <a:pt x="349606" y="848792"/>
                </a:lnTo>
                <a:lnTo>
                  <a:pt x="333019" y="873354"/>
                </a:lnTo>
                <a:lnTo>
                  <a:pt x="316789" y="898195"/>
                </a:lnTo>
                <a:lnTo>
                  <a:pt x="300939" y="923290"/>
                </a:lnTo>
                <a:lnTo>
                  <a:pt x="285458" y="948652"/>
                </a:lnTo>
                <a:lnTo>
                  <a:pt x="270370" y="974255"/>
                </a:lnTo>
                <a:lnTo>
                  <a:pt x="255664" y="1000125"/>
                </a:lnTo>
                <a:lnTo>
                  <a:pt x="241351" y="1026236"/>
                </a:lnTo>
                <a:lnTo>
                  <a:pt x="227432" y="1052589"/>
                </a:lnTo>
                <a:lnTo>
                  <a:pt x="213906" y="1079183"/>
                </a:lnTo>
                <a:lnTo>
                  <a:pt x="200787" y="1106005"/>
                </a:lnTo>
                <a:lnTo>
                  <a:pt x="188074" y="1133069"/>
                </a:lnTo>
                <a:lnTo>
                  <a:pt x="175768" y="1160361"/>
                </a:lnTo>
                <a:lnTo>
                  <a:pt x="163881" y="1187869"/>
                </a:lnTo>
                <a:lnTo>
                  <a:pt x="152400" y="1215606"/>
                </a:lnTo>
                <a:lnTo>
                  <a:pt x="141351" y="1243546"/>
                </a:lnTo>
                <a:lnTo>
                  <a:pt x="130734" y="1271715"/>
                </a:lnTo>
                <a:lnTo>
                  <a:pt x="120536" y="1300074"/>
                </a:lnTo>
                <a:lnTo>
                  <a:pt x="110769" y="1328649"/>
                </a:lnTo>
                <a:lnTo>
                  <a:pt x="101448" y="1357414"/>
                </a:lnTo>
                <a:lnTo>
                  <a:pt x="92570" y="1386383"/>
                </a:lnTo>
                <a:lnTo>
                  <a:pt x="84125" y="1415542"/>
                </a:lnTo>
                <a:lnTo>
                  <a:pt x="76137" y="1444892"/>
                </a:lnTo>
                <a:lnTo>
                  <a:pt x="68605" y="1474419"/>
                </a:lnTo>
                <a:lnTo>
                  <a:pt x="61531" y="1504137"/>
                </a:lnTo>
                <a:lnTo>
                  <a:pt x="54915" y="1534020"/>
                </a:lnTo>
                <a:lnTo>
                  <a:pt x="48768" y="1564081"/>
                </a:lnTo>
                <a:lnTo>
                  <a:pt x="43078" y="1594307"/>
                </a:lnTo>
                <a:lnTo>
                  <a:pt x="37871" y="1624698"/>
                </a:lnTo>
                <a:lnTo>
                  <a:pt x="33147" y="1655255"/>
                </a:lnTo>
                <a:lnTo>
                  <a:pt x="28893" y="1685963"/>
                </a:lnTo>
                <a:lnTo>
                  <a:pt x="25133" y="1716824"/>
                </a:lnTo>
                <a:lnTo>
                  <a:pt x="21857" y="1747837"/>
                </a:lnTo>
                <a:lnTo>
                  <a:pt x="19075" y="1778991"/>
                </a:lnTo>
                <a:lnTo>
                  <a:pt x="16789" y="1810283"/>
                </a:lnTo>
                <a:lnTo>
                  <a:pt x="15011" y="1841729"/>
                </a:lnTo>
                <a:lnTo>
                  <a:pt x="13729" y="1873288"/>
                </a:lnTo>
                <a:lnTo>
                  <a:pt x="12954" y="1904987"/>
                </a:lnTo>
                <a:lnTo>
                  <a:pt x="12700" y="1936750"/>
                </a:lnTo>
                <a:lnTo>
                  <a:pt x="13729" y="2000313"/>
                </a:lnTo>
                <a:lnTo>
                  <a:pt x="15011" y="2031886"/>
                </a:lnTo>
                <a:lnTo>
                  <a:pt x="16802" y="2063318"/>
                </a:lnTo>
                <a:lnTo>
                  <a:pt x="19088" y="2094611"/>
                </a:lnTo>
                <a:lnTo>
                  <a:pt x="21869" y="2125764"/>
                </a:lnTo>
                <a:lnTo>
                  <a:pt x="25146" y="2156777"/>
                </a:lnTo>
                <a:lnTo>
                  <a:pt x="28905" y="2187639"/>
                </a:lnTo>
                <a:lnTo>
                  <a:pt x="33160" y="2218347"/>
                </a:lnTo>
                <a:lnTo>
                  <a:pt x="37897" y="2248903"/>
                </a:lnTo>
                <a:lnTo>
                  <a:pt x="43104" y="2279294"/>
                </a:lnTo>
                <a:lnTo>
                  <a:pt x="48781" y="2309520"/>
                </a:lnTo>
                <a:lnTo>
                  <a:pt x="54940" y="2339581"/>
                </a:lnTo>
                <a:lnTo>
                  <a:pt x="61557" y="2369464"/>
                </a:lnTo>
                <a:lnTo>
                  <a:pt x="68631" y="2399182"/>
                </a:lnTo>
                <a:lnTo>
                  <a:pt x="76162" y="2428710"/>
                </a:lnTo>
                <a:lnTo>
                  <a:pt x="84150" y="2458060"/>
                </a:lnTo>
                <a:lnTo>
                  <a:pt x="92596" y="2487219"/>
                </a:lnTo>
                <a:lnTo>
                  <a:pt x="101473" y="2516175"/>
                </a:lnTo>
                <a:lnTo>
                  <a:pt x="110808" y="2544953"/>
                </a:lnTo>
                <a:lnTo>
                  <a:pt x="120574" y="2573515"/>
                </a:lnTo>
                <a:lnTo>
                  <a:pt x="130759" y="2601887"/>
                </a:lnTo>
                <a:lnTo>
                  <a:pt x="141389" y="2630043"/>
                </a:lnTo>
                <a:lnTo>
                  <a:pt x="152438" y="2657996"/>
                </a:lnTo>
                <a:lnTo>
                  <a:pt x="163919" y="2685720"/>
                </a:lnTo>
                <a:lnTo>
                  <a:pt x="175806" y="2713228"/>
                </a:lnTo>
                <a:lnTo>
                  <a:pt x="188112" y="2740520"/>
                </a:lnTo>
                <a:lnTo>
                  <a:pt x="200838" y="2767584"/>
                </a:lnTo>
                <a:lnTo>
                  <a:pt x="213957" y="2794406"/>
                </a:lnTo>
                <a:lnTo>
                  <a:pt x="227482" y="2821000"/>
                </a:lnTo>
                <a:lnTo>
                  <a:pt x="241402" y="2847353"/>
                </a:lnTo>
                <a:lnTo>
                  <a:pt x="255715" y="2873464"/>
                </a:lnTo>
                <a:lnTo>
                  <a:pt x="270421" y="2899334"/>
                </a:lnTo>
                <a:lnTo>
                  <a:pt x="285509" y="2924937"/>
                </a:lnTo>
                <a:lnTo>
                  <a:pt x="300990" y="2950299"/>
                </a:lnTo>
                <a:lnTo>
                  <a:pt x="316840" y="2975394"/>
                </a:lnTo>
                <a:lnTo>
                  <a:pt x="333070" y="3000223"/>
                </a:lnTo>
                <a:lnTo>
                  <a:pt x="349669" y="3024797"/>
                </a:lnTo>
                <a:lnTo>
                  <a:pt x="366624" y="3049092"/>
                </a:lnTo>
                <a:lnTo>
                  <a:pt x="383959" y="3073108"/>
                </a:lnTo>
                <a:lnTo>
                  <a:pt x="401637" y="3096844"/>
                </a:lnTo>
                <a:lnTo>
                  <a:pt x="419684" y="3120301"/>
                </a:lnTo>
                <a:lnTo>
                  <a:pt x="438074" y="3143479"/>
                </a:lnTo>
                <a:lnTo>
                  <a:pt x="456806" y="3166351"/>
                </a:lnTo>
                <a:lnTo>
                  <a:pt x="475882" y="3188932"/>
                </a:lnTo>
                <a:lnTo>
                  <a:pt x="495300" y="3211220"/>
                </a:lnTo>
                <a:lnTo>
                  <a:pt x="515049" y="3233204"/>
                </a:lnTo>
                <a:lnTo>
                  <a:pt x="535140" y="3254883"/>
                </a:lnTo>
                <a:lnTo>
                  <a:pt x="555549" y="3276244"/>
                </a:lnTo>
                <a:lnTo>
                  <a:pt x="576275" y="3297288"/>
                </a:lnTo>
                <a:lnTo>
                  <a:pt x="597332" y="3318027"/>
                </a:lnTo>
                <a:lnTo>
                  <a:pt x="597572" y="3318256"/>
                </a:lnTo>
                <a:lnTo>
                  <a:pt x="670784" y="3242730"/>
                </a:lnTo>
                <a:cubicBezTo>
                  <a:pt x="1084241" y="3643520"/>
                  <a:pt x="1663062" y="3824851"/>
                  <a:pt x="2231292" y="3731604"/>
                </a:cubicBezTo>
                <a:lnTo>
                  <a:pt x="2248374" y="3835698"/>
                </a:lnTo>
                <a:lnTo>
                  <a:pt x="2248903" y="3835616"/>
                </a:lnTo>
                <a:lnTo>
                  <a:pt x="2279294" y="3830396"/>
                </a:lnTo>
                <a:lnTo>
                  <a:pt x="2309520" y="3824719"/>
                </a:lnTo>
                <a:lnTo>
                  <a:pt x="2339581" y="3818573"/>
                </a:lnTo>
                <a:lnTo>
                  <a:pt x="2369464" y="3811943"/>
                </a:lnTo>
                <a:lnTo>
                  <a:pt x="2399182" y="3804869"/>
                </a:lnTo>
                <a:lnTo>
                  <a:pt x="2428710" y="3797338"/>
                </a:lnTo>
                <a:lnTo>
                  <a:pt x="2458060" y="3789350"/>
                </a:lnTo>
                <a:lnTo>
                  <a:pt x="2487206" y="3780904"/>
                </a:lnTo>
                <a:lnTo>
                  <a:pt x="2516175" y="3772027"/>
                </a:lnTo>
                <a:lnTo>
                  <a:pt x="2544953" y="3762693"/>
                </a:lnTo>
                <a:lnTo>
                  <a:pt x="2573515" y="3752939"/>
                </a:lnTo>
                <a:lnTo>
                  <a:pt x="2601887" y="3742741"/>
                </a:lnTo>
                <a:lnTo>
                  <a:pt x="2630043" y="3732111"/>
                </a:lnTo>
                <a:lnTo>
                  <a:pt x="2657996" y="3721062"/>
                </a:lnTo>
                <a:lnTo>
                  <a:pt x="2685720" y="3709581"/>
                </a:lnTo>
                <a:lnTo>
                  <a:pt x="2713228" y="3697694"/>
                </a:lnTo>
                <a:lnTo>
                  <a:pt x="2740520" y="3685388"/>
                </a:lnTo>
                <a:lnTo>
                  <a:pt x="2767584" y="3672662"/>
                </a:lnTo>
                <a:lnTo>
                  <a:pt x="2794406" y="3659543"/>
                </a:lnTo>
                <a:lnTo>
                  <a:pt x="2821000" y="3646018"/>
                </a:lnTo>
                <a:lnTo>
                  <a:pt x="2847353" y="3632098"/>
                </a:lnTo>
                <a:lnTo>
                  <a:pt x="2873464" y="3617785"/>
                </a:lnTo>
                <a:lnTo>
                  <a:pt x="2899334" y="3603079"/>
                </a:lnTo>
                <a:lnTo>
                  <a:pt x="2924937" y="3587991"/>
                </a:lnTo>
                <a:lnTo>
                  <a:pt x="2950299" y="3572510"/>
                </a:lnTo>
                <a:lnTo>
                  <a:pt x="2975394" y="3556660"/>
                </a:lnTo>
                <a:lnTo>
                  <a:pt x="3000223" y="3540430"/>
                </a:lnTo>
                <a:lnTo>
                  <a:pt x="3024784" y="3523831"/>
                </a:lnTo>
                <a:lnTo>
                  <a:pt x="3049079" y="3506876"/>
                </a:lnTo>
                <a:lnTo>
                  <a:pt x="3073108" y="3489541"/>
                </a:lnTo>
                <a:lnTo>
                  <a:pt x="3096844" y="3471863"/>
                </a:lnTo>
                <a:lnTo>
                  <a:pt x="3120301" y="3453816"/>
                </a:lnTo>
                <a:lnTo>
                  <a:pt x="3143479" y="3435426"/>
                </a:lnTo>
                <a:lnTo>
                  <a:pt x="3166351" y="3416694"/>
                </a:lnTo>
                <a:lnTo>
                  <a:pt x="3188932" y="3397618"/>
                </a:lnTo>
                <a:lnTo>
                  <a:pt x="3211220" y="3378200"/>
                </a:lnTo>
                <a:lnTo>
                  <a:pt x="3233204" y="3358451"/>
                </a:lnTo>
                <a:lnTo>
                  <a:pt x="3254883" y="3338360"/>
                </a:lnTo>
                <a:lnTo>
                  <a:pt x="3276244" y="3317951"/>
                </a:lnTo>
                <a:lnTo>
                  <a:pt x="3297288" y="3297225"/>
                </a:lnTo>
                <a:lnTo>
                  <a:pt x="3318027" y="3276168"/>
                </a:lnTo>
                <a:lnTo>
                  <a:pt x="3338436" y="3254807"/>
                </a:lnTo>
                <a:lnTo>
                  <a:pt x="3358515" y="3233128"/>
                </a:lnTo>
                <a:lnTo>
                  <a:pt x="3378263" y="3211144"/>
                </a:lnTo>
                <a:lnTo>
                  <a:pt x="3397682" y="3188868"/>
                </a:lnTo>
                <a:lnTo>
                  <a:pt x="3416757" y="3166275"/>
                </a:lnTo>
                <a:lnTo>
                  <a:pt x="3435490" y="3143402"/>
                </a:lnTo>
                <a:lnTo>
                  <a:pt x="3453879" y="3120225"/>
                </a:lnTo>
                <a:lnTo>
                  <a:pt x="3471913" y="3096768"/>
                </a:lnTo>
                <a:lnTo>
                  <a:pt x="3489604" y="3073032"/>
                </a:lnTo>
                <a:lnTo>
                  <a:pt x="3506927" y="3049003"/>
                </a:lnTo>
                <a:lnTo>
                  <a:pt x="3523894" y="3024708"/>
                </a:lnTo>
                <a:lnTo>
                  <a:pt x="3540481" y="3000146"/>
                </a:lnTo>
                <a:lnTo>
                  <a:pt x="3556711" y="2975305"/>
                </a:lnTo>
                <a:lnTo>
                  <a:pt x="3572561" y="2950210"/>
                </a:lnTo>
                <a:lnTo>
                  <a:pt x="3588042" y="2924861"/>
                </a:lnTo>
                <a:lnTo>
                  <a:pt x="3603130" y="2899245"/>
                </a:lnTo>
                <a:lnTo>
                  <a:pt x="3617836" y="2873375"/>
                </a:lnTo>
                <a:lnTo>
                  <a:pt x="3632149" y="2847264"/>
                </a:lnTo>
                <a:lnTo>
                  <a:pt x="3646068" y="2820911"/>
                </a:lnTo>
                <a:lnTo>
                  <a:pt x="3659594" y="2794318"/>
                </a:lnTo>
                <a:lnTo>
                  <a:pt x="3672713" y="2767495"/>
                </a:lnTo>
                <a:lnTo>
                  <a:pt x="3685426" y="2740431"/>
                </a:lnTo>
                <a:lnTo>
                  <a:pt x="3697732" y="2713139"/>
                </a:lnTo>
                <a:lnTo>
                  <a:pt x="3709619" y="2685631"/>
                </a:lnTo>
                <a:lnTo>
                  <a:pt x="3721100" y="2657894"/>
                </a:lnTo>
                <a:lnTo>
                  <a:pt x="3732149" y="2629954"/>
                </a:lnTo>
                <a:lnTo>
                  <a:pt x="3742766" y="2601785"/>
                </a:lnTo>
                <a:lnTo>
                  <a:pt x="3752964" y="2573426"/>
                </a:lnTo>
                <a:lnTo>
                  <a:pt x="3762731" y="2544851"/>
                </a:lnTo>
                <a:lnTo>
                  <a:pt x="3772052" y="2516086"/>
                </a:lnTo>
                <a:lnTo>
                  <a:pt x="3780930" y="2487117"/>
                </a:lnTo>
                <a:lnTo>
                  <a:pt x="3789375" y="2457958"/>
                </a:lnTo>
                <a:lnTo>
                  <a:pt x="3797363" y="2428608"/>
                </a:lnTo>
                <a:lnTo>
                  <a:pt x="3804895" y="2399081"/>
                </a:lnTo>
                <a:lnTo>
                  <a:pt x="3811968" y="2369363"/>
                </a:lnTo>
                <a:lnTo>
                  <a:pt x="3818585" y="2339480"/>
                </a:lnTo>
                <a:lnTo>
                  <a:pt x="3824732" y="2309419"/>
                </a:lnTo>
                <a:lnTo>
                  <a:pt x="3830422" y="2279193"/>
                </a:lnTo>
                <a:lnTo>
                  <a:pt x="3835629" y="2248802"/>
                </a:lnTo>
                <a:lnTo>
                  <a:pt x="3840353" y="2218246"/>
                </a:lnTo>
                <a:lnTo>
                  <a:pt x="3844607" y="2187537"/>
                </a:lnTo>
                <a:lnTo>
                  <a:pt x="3848367" y="2156676"/>
                </a:lnTo>
                <a:lnTo>
                  <a:pt x="3851643" y="2125663"/>
                </a:lnTo>
                <a:lnTo>
                  <a:pt x="3854425" y="2094509"/>
                </a:lnTo>
                <a:lnTo>
                  <a:pt x="3856711" y="2063217"/>
                </a:lnTo>
                <a:lnTo>
                  <a:pt x="3858489" y="2031784"/>
                </a:lnTo>
                <a:lnTo>
                  <a:pt x="3859771" y="2000212"/>
                </a:lnTo>
                <a:lnTo>
                  <a:pt x="3860546" y="1968525"/>
                </a:lnTo>
                <a:lnTo>
                  <a:pt x="3860800" y="1936750"/>
                </a:lnTo>
                <a:lnTo>
                  <a:pt x="3859771" y="1873187"/>
                </a:lnTo>
                <a:lnTo>
                  <a:pt x="3858489" y="1841614"/>
                </a:lnTo>
                <a:lnTo>
                  <a:pt x="3856698" y="1810182"/>
                </a:lnTo>
                <a:lnTo>
                  <a:pt x="3854412" y="1778889"/>
                </a:lnTo>
                <a:lnTo>
                  <a:pt x="3851631" y="1747736"/>
                </a:lnTo>
                <a:lnTo>
                  <a:pt x="3848354" y="1716723"/>
                </a:lnTo>
                <a:lnTo>
                  <a:pt x="3844595" y="1685861"/>
                </a:lnTo>
                <a:lnTo>
                  <a:pt x="3840340" y="1655153"/>
                </a:lnTo>
                <a:lnTo>
                  <a:pt x="3835603" y="1624597"/>
                </a:lnTo>
                <a:lnTo>
                  <a:pt x="3830396" y="1594206"/>
                </a:lnTo>
                <a:lnTo>
                  <a:pt x="3824719" y="1563980"/>
                </a:lnTo>
                <a:lnTo>
                  <a:pt x="3818560" y="1533919"/>
                </a:lnTo>
                <a:lnTo>
                  <a:pt x="3811943" y="1504036"/>
                </a:lnTo>
                <a:lnTo>
                  <a:pt x="3804869" y="1474318"/>
                </a:lnTo>
                <a:lnTo>
                  <a:pt x="3797338" y="1444790"/>
                </a:lnTo>
                <a:lnTo>
                  <a:pt x="3789350" y="1415453"/>
                </a:lnTo>
                <a:lnTo>
                  <a:pt x="3780904" y="1386294"/>
                </a:lnTo>
                <a:lnTo>
                  <a:pt x="3772027" y="1357325"/>
                </a:lnTo>
                <a:lnTo>
                  <a:pt x="3762692" y="1328547"/>
                </a:lnTo>
                <a:lnTo>
                  <a:pt x="3752926" y="1299985"/>
                </a:lnTo>
                <a:lnTo>
                  <a:pt x="3742741" y="1271613"/>
                </a:lnTo>
                <a:lnTo>
                  <a:pt x="3732111" y="1243457"/>
                </a:lnTo>
                <a:lnTo>
                  <a:pt x="3721062" y="1215504"/>
                </a:lnTo>
                <a:lnTo>
                  <a:pt x="3709581" y="1187780"/>
                </a:lnTo>
                <a:lnTo>
                  <a:pt x="3697694" y="1160272"/>
                </a:lnTo>
                <a:lnTo>
                  <a:pt x="3685388" y="1132980"/>
                </a:lnTo>
                <a:lnTo>
                  <a:pt x="3672662" y="1105916"/>
                </a:lnTo>
                <a:lnTo>
                  <a:pt x="3659543" y="1079094"/>
                </a:lnTo>
                <a:lnTo>
                  <a:pt x="3646018" y="1052500"/>
                </a:lnTo>
                <a:lnTo>
                  <a:pt x="3632098" y="1026147"/>
                </a:lnTo>
                <a:lnTo>
                  <a:pt x="3617785" y="1000036"/>
                </a:lnTo>
                <a:lnTo>
                  <a:pt x="3603079" y="974179"/>
                </a:lnTo>
                <a:lnTo>
                  <a:pt x="3587979" y="948563"/>
                </a:lnTo>
                <a:lnTo>
                  <a:pt x="3572510" y="923201"/>
                </a:lnTo>
                <a:lnTo>
                  <a:pt x="3556660" y="898106"/>
                </a:lnTo>
                <a:lnTo>
                  <a:pt x="3540430" y="873277"/>
                </a:lnTo>
                <a:lnTo>
                  <a:pt x="3523831" y="848716"/>
                </a:lnTo>
                <a:lnTo>
                  <a:pt x="3506876" y="824421"/>
                </a:lnTo>
                <a:lnTo>
                  <a:pt x="3489541" y="800392"/>
                </a:lnTo>
                <a:lnTo>
                  <a:pt x="3471862" y="776656"/>
                </a:lnTo>
                <a:lnTo>
                  <a:pt x="3453816" y="753199"/>
                </a:lnTo>
                <a:lnTo>
                  <a:pt x="3435426" y="730034"/>
                </a:lnTo>
                <a:lnTo>
                  <a:pt x="3416694" y="707149"/>
                </a:lnTo>
                <a:lnTo>
                  <a:pt x="3397618" y="684568"/>
                </a:lnTo>
                <a:lnTo>
                  <a:pt x="3378200" y="662280"/>
                </a:lnTo>
                <a:lnTo>
                  <a:pt x="3358452" y="640296"/>
                </a:lnTo>
                <a:lnTo>
                  <a:pt x="3338360" y="618617"/>
                </a:lnTo>
                <a:lnTo>
                  <a:pt x="3317951" y="597256"/>
                </a:lnTo>
                <a:lnTo>
                  <a:pt x="3297225" y="576212"/>
                </a:lnTo>
                <a:lnTo>
                  <a:pt x="3276168" y="555473"/>
                </a:lnTo>
                <a:lnTo>
                  <a:pt x="3275929" y="555245"/>
                </a:lnTo>
                <a:lnTo>
                  <a:pt x="3202716" y="630771"/>
                </a:lnTo>
                <a:cubicBezTo>
                  <a:pt x="2789260" y="229982"/>
                  <a:pt x="2210438" y="48649"/>
                  <a:pt x="1642209" y="141897"/>
                </a:cubicBezTo>
                <a:close/>
                <a:moveTo>
                  <a:pt x="1936750" y="0"/>
                </a:moveTo>
                <a:lnTo>
                  <a:pt x="1968830" y="267"/>
                </a:lnTo>
                <a:lnTo>
                  <a:pt x="2000733" y="1041"/>
                </a:lnTo>
                <a:lnTo>
                  <a:pt x="2032495" y="2324"/>
                </a:lnTo>
                <a:lnTo>
                  <a:pt x="2064131" y="4127"/>
                </a:lnTo>
                <a:lnTo>
                  <a:pt x="2095640" y="6426"/>
                </a:lnTo>
                <a:lnTo>
                  <a:pt x="2126996" y="9233"/>
                </a:lnTo>
                <a:lnTo>
                  <a:pt x="2158213" y="12522"/>
                </a:lnTo>
                <a:lnTo>
                  <a:pt x="2189277" y="16319"/>
                </a:lnTo>
                <a:lnTo>
                  <a:pt x="2220189" y="20599"/>
                </a:lnTo>
                <a:lnTo>
                  <a:pt x="2250948" y="25362"/>
                </a:lnTo>
                <a:lnTo>
                  <a:pt x="2281542" y="30607"/>
                </a:lnTo>
                <a:lnTo>
                  <a:pt x="2311959" y="36322"/>
                </a:lnTo>
                <a:lnTo>
                  <a:pt x="2342223" y="42520"/>
                </a:lnTo>
                <a:lnTo>
                  <a:pt x="2372309" y="49174"/>
                </a:lnTo>
                <a:lnTo>
                  <a:pt x="2402218" y="56299"/>
                </a:lnTo>
                <a:lnTo>
                  <a:pt x="2431948" y="63881"/>
                </a:lnTo>
                <a:lnTo>
                  <a:pt x="2461489" y="71933"/>
                </a:lnTo>
                <a:lnTo>
                  <a:pt x="2490838" y="80429"/>
                </a:lnTo>
                <a:lnTo>
                  <a:pt x="2519997" y="89370"/>
                </a:lnTo>
                <a:lnTo>
                  <a:pt x="2548953" y="98755"/>
                </a:lnTo>
                <a:lnTo>
                  <a:pt x="2577719" y="108585"/>
                </a:lnTo>
                <a:lnTo>
                  <a:pt x="2606269" y="118847"/>
                </a:lnTo>
                <a:lnTo>
                  <a:pt x="2634615" y="129540"/>
                </a:lnTo>
                <a:lnTo>
                  <a:pt x="2662758" y="140678"/>
                </a:lnTo>
                <a:lnTo>
                  <a:pt x="2690673" y="152222"/>
                </a:lnTo>
                <a:lnTo>
                  <a:pt x="2718359" y="164198"/>
                </a:lnTo>
                <a:lnTo>
                  <a:pt x="2745829" y="176581"/>
                </a:lnTo>
                <a:lnTo>
                  <a:pt x="2773070" y="189382"/>
                </a:lnTo>
                <a:lnTo>
                  <a:pt x="2800071" y="202590"/>
                </a:lnTo>
                <a:lnTo>
                  <a:pt x="2826842" y="216205"/>
                </a:lnTo>
                <a:lnTo>
                  <a:pt x="2853373" y="230213"/>
                </a:lnTo>
                <a:lnTo>
                  <a:pt x="2879661" y="244627"/>
                </a:lnTo>
                <a:lnTo>
                  <a:pt x="2905684" y="259436"/>
                </a:lnTo>
                <a:lnTo>
                  <a:pt x="2931465" y="274625"/>
                </a:lnTo>
                <a:lnTo>
                  <a:pt x="2956992" y="290195"/>
                </a:lnTo>
                <a:lnTo>
                  <a:pt x="2982252" y="306159"/>
                </a:lnTo>
                <a:lnTo>
                  <a:pt x="3007258" y="322491"/>
                </a:lnTo>
                <a:lnTo>
                  <a:pt x="3031985" y="339204"/>
                </a:lnTo>
                <a:lnTo>
                  <a:pt x="3056433" y="356273"/>
                </a:lnTo>
                <a:lnTo>
                  <a:pt x="3080614" y="373710"/>
                </a:lnTo>
                <a:lnTo>
                  <a:pt x="3104502" y="391516"/>
                </a:lnTo>
                <a:lnTo>
                  <a:pt x="3128124" y="409677"/>
                </a:lnTo>
                <a:lnTo>
                  <a:pt x="3151441" y="428181"/>
                </a:lnTo>
                <a:lnTo>
                  <a:pt x="3174467" y="447040"/>
                </a:lnTo>
                <a:lnTo>
                  <a:pt x="3197200" y="466242"/>
                </a:lnTo>
                <a:lnTo>
                  <a:pt x="3219640" y="485788"/>
                </a:lnTo>
                <a:lnTo>
                  <a:pt x="3241764" y="505676"/>
                </a:lnTo>
                <a:lnTo>
                  <a:pt x="3263583" y="525882"/>
                </a:lnTo>
                <a:lnTo>
                  <a:pt x="3285084" y="546430"/>
                </a:lnTo>
                <a:lnTo>
                  <a:pt x="3306267" y="567296"/>
                </a:lnTo>
                <a:lnTo>
                  <a:pt x="3327133" y="588480"/>
                </a:lnTo>
                <a:lnTo>
                  <a:pt x="3347682" y="609994"/>
                </a:lnTo>
                <a:lnTo>
                  <a:pt x="3367900" y="631812"/>
                </a:lnTo>
                <a:lnTo>
                  <a:pt x="3387776" y="653936"/>
                </a:lnTo>
                <a:lnTo>
                  <a:pt x="3407321" y="676364"/>
                </a:lnTo>
                <a:lnTo>
                  <a:pt x="3426524" y="699097"/>
                </a:lnTo>
                <a:lnTo>
                  <a:pt x="3445383" y="722135"/>
                </a:lnTo>
                <a:lnTo>
                  <a:pt x="3463887" y="745452"/>
                </a:lnTo>
                <a:lnTo>
                  <a:pt x="3482048" y="769074"/>
                </a:lnTo>
                <a:lnTo>
                  <a:pt x="3499841" y="792963"/>
                </a:lnTo>
                <a:lnTo>
                  <a:pt x="3517278" y="817143"/>
                </a:lnTo>
                <a:lnTo>
                  <a:pt x="3534359" y="841604"/>
                </a:lnTo>
                <a:lnTo>
                  <a:pt x="3551060" y="866331"/>
                </a:lnTo>
                <a:lnTo>
                  <a:pt x="3567392" y="891324"/>
                </a:lnTo>
                <a:lnTo>
                  <a:pt x="3583356" y="916584"/>
                </a:lnTo>
                <a:lnTo>
                  <a:pt x="3598926" y="942111"/>
                </a:lnTo>
                <a:lnTo>
                  <a:pt x="3614115" y="967892"/>
                </a:lnTo>
                <a:lnTo>
                  <a:pt x="3628923" y="993927"/>
                </a:lnTo>
                <a:lnTo>
                  <a:pt x="3643325" y="1020216"/>
                </a:lnTo>
                <a:lnTo>
                  <a:pt x="3657346" y="1046747"/>
                </a:lnTo>
                <a:lnTo>
                  <a:pt x="3670948" y="1073506"/>
                </a:lnTo>
                <a:lnTo>
                  <a:pt x="3684156" y="1100519"/>
                </a:lnTo>
                <a:lnTo>
                  <a:pt x="3696957" y="1127760"/>
                </a:lnTo>
                <a:lnTo>
                  <a:pt x="3709353" y="1155230"/>
                </a:lnTo>
                <a:lnTo>
                  <a:pt x="3721316" y="1182929"/>
                </a:lnTo>
                <a:lnTo>
                  <a:pt x="3732860" y="1210843"/>
                </a:lnTo>
                <a:lnTo>
                  <a:pt x="3743985" y="1238974"/>
                </a:lnTo>
                <a:lnTo>
                  <a:pt x="3754691" y="1267320"/>
                </a:lnTo>
                <a:lnTo>
                  <a:pt x="3764953" y="1295870"/>
                </a:lnTo>
                <a:lnTo>
                  <a:pt x="3774783" y="1324635"/>
                </a:lnTo>
                <a:lnTo>
                  <a:pt x="3784168" y="1353604"/>
                </a:lnTo>
                <a:lnTo>
                  <a:pt x="3793109" y="1382763"/>
                </a:lnTo>
                <a:lnTo>
                  <a:pt x="3801605" y="1412113"/>
                </a:lnTo>
                <a:lnTo>
                  <a:pt x="3809644" y="1441653"/>
                </a:lnTo>
                <a:lnTo>
                  <a:pt x="3817226" y="1471384"/>
                </a:lnTo>
                <a:lnTo>
                  <a:pt x="3824351" y="1501292"/>
                </a:lnTo>
                <a:lnTo>
                  <a:pt x="3831006" y="1531379"/>
                </a:lnTo>
                <a:lnTo>
                  <a:pt x="3837203" y="1561630"/>
                </a:lnTo>
                <a:lnTo>
                  <a:pt x="3842918" y="1592059"/>
                </a:lnTo>
                <a:lnTo>
                  <a:pt x="3848163" y="1622654"/>
                </a:lnTo>
                <a:lnTo>
                  <a:pt x="3852926" y="1653413"/>
                </a:lnTo>
                <a:lnTo>
                  <a:pt x="3857193" y="1684325"/>
                </a:lnTo>
                <a:lnTo>
                  <a:pt x="3860990" y="1715389"/>
                </a:lnTo>
                <a:lnTo>
                  <a:pt x="3864280" y="1746606"/>
                </a:lnTo>
                <a:lnTo>
                  <a:pt x="3867087" y="1777962"/>
                </a:lnTo>
                <a:lnTo>
                  <a:pt x="3869385" y="1809471"/>
                </a:lnTo>
                <a:lnTo>
                  <a:pt x="3871176" y="1841106"/>
                </a:lnTo>
                <a:lnTo>
                  <a:pt x="3872471" y="1872869"/>
                </a:lnTo>
                <a:lnTo>
                  <a:pt x="3873500" y="1936750"/>
                </a:lnTo>
                <a:lnTo>
                  <a:pt x="3873233" y="1968830"/>
                </a:lnTo>
                <a:lnTo>
                  <a:pt x="3872459" y="2000733"/>
                </a:lnTo>
                <a:lnTo>
                  <a:pt x="3871176" y="2032495"/>
                </a:lnTo>
                <a:lnTo>
                  <a:pt x="3869373" y="2064144"/>
                </a:lnTo>
                <a:lnTo>
                  <a:pt x="3867074" y="2095640"/>
                </a:lnTo>
                <a:lnTo>
                  <a:pt x="3864280" y="2126996"/>
                </a:lnTo>
                <a:lnTo>
                  <a:pt x="3860978" y="2158213"/>
                </a:lnTo>
                <a:lnTo>
                  <a:pt x="3857181" y="2189277"/>
                </a:lnTo>
                <a:lnTo>
                  <a:pt x="3852901" y="2220189"/>
                </a:lnTo>
                <a:lnTo>
                  <a:pt x="3848138" y="2250948"/>
                </a:lnTo>
                <a:lnTo>
                  <a:pt x="3842906" y="2281542"/>
                </a:lnTo>
                <a:lnTo>
                  <a:pt x="3837178" y="2311972"/>
                </a:lnTo>
                <a:lnTo>
                  <a:pt x="3830980" y="2342223"/>
                </a:lnTo>
                <a:lnTo>
                  <a:pt x="3824326" y="2372309"/>
                </a:lnTo>
                <a:lnTo>
                  <a:pt x="3817201" y="2402218"/>
                </a:lnTo>
                <a:lnTo>
                  <a:pt x="3809619" y="2431948"/>
                </a:lnTo>
                <a:lnTo>
                  <a:pt x="3801567" y="2461489"/>
                </a:lnTo>
                <a:lnTo>
                  <a:pt x="3793071" y="2490838"/>
                </a:lnTo>
                <a:lnTo>
                  <a:pt x="3784130" y="2519998"/>
                </a:lnTo>
                <a:lnTo>
                  <a:pt x="3774745" y="2548953"/>
                </a:lnTo>
                <a:lnTo>
                  <a:pt x="3764915" y="2577719"/>
                </a:lnTo>
                <a:lnTo>
                  <a:pt x="3754653" y="2606281"/>
                </a:lnTo>
                <a:lnTo>
                  <a:pt x="3743960" y="2634615"/>
                </a:lnTo>
                <a:lnTo>
                  <a:pt x="3732835" y="2662758"/>
                </a:lnTo>
                <a:lnTo>
                  <a:pt x="3721278" y="2690673"/>
                </a:lnTo>
                <a:lnTo>
                  <a:pt x="3709302" y="2718359"/>
                </a:lnTo>
                <a:lnTo>
                  <a:pt x="3696919" y="2745829"/>
                </a:lnTo>
                <a:lnTo>
                  <a:pt x="3684118" y="2773070"/>
                </a:lnTo>
                <a:lnTo>
                  <a:pt x="3670910" y="2800083"/>
                </a:lnTo>
                <a:lnTo>
                  <a:pt x="3657295" y="2826842"/>
                </a:lnTo>
                <a:lnTo>
                  <a:pt x="3643287" y="2853373"/>
                </a:lnTo>
                <a:lnTo>
                  <a:pt x="3628873" y="2879661"/>
                </a:lnTo>
                <a:lnTo>
                  <a:pt x="3614064" y="2905697"/>
                </a:lnTo>
                <a:lnTo>
                  <a:pt x="3598875" y="2931465"/>
                </a:lnTo>
                <a:lnTo>
                  <a:pt x="3583305" y="2956992"/>
                </a:lnTo>
                <a:lnTo>
                  <a:pt x="3567341" y="2982252"/>
                </a:lnTo>
                <a:lnTo>
                  <a:pt x="3551009" y="3007258"/>
                </a:lnTo>
                <a:lnTo>
                  <a:pt x="3534308" y="3031985"/>
                </a:lnTo>
                <a:lnTo>
                  <a:pt x="3517227" y="3056433"/>
                </a:lnTo>
                <a:lnTo>
                  <a:pt x="3499790" y="3080614"/>
                </a:lnTo>
                <a:lnTo>
                  <a:pt x="3481984" y="3104515"/>
                </a:lnTo>
                <a:lnTo>
                  <a:pt x="3463823" y="3128124"/>
                </a:lnTo>
                <a:lnTo>
                  <a:pt x="3445320" y="3151442"/>
                </a:lnTo>
                <a:lnTo>
                  <a:pt x="3426460" y="3174479"/>
                </a:lnTo>
                <a:lnTo>
                  <a:pt x="3407258" y="3197200"/>
                </a:lnTo>
                <a:lnTo>
                  <a:pt x="3387712" y="3219641"/>
                </a:lnTo>
                <a:lnTo>
                  <a:pt x="3367824" y="3241764"/>
                </a:lnTo>
                <a:lnTo>
                  <a:pt x="3347618" y="3263583"/>
                </a:lnTo>
                <a:lnTo>
                  <a:pt x="3327070" y="3285084"/>
                </a:lnTo>
                <a:lnTo>
                  <a:pt x="3306204" y="3306267"/>
                </a:lnTo>
                <a:lnTo>
                  <a:pt x="3285020" y="3327146"/>
                </a:lnTo>
                <a:lnTo>
                  <a:pt x="3263506" y="3347682"/>
                </a:lnTo>
                <a:lnTo>
                  <a:pt x="3241688" y="3367900"/>
                </a:lnTo>
                <a:lnTo>
                  <a:pt x="3219564" y="3387776"/>
                </a:lnTo>
                <a:lnTo>
                  <a:pt x="3197136" y="3407321"/>
                </a:lnTo>
                <a:lnTo>
                  <a:pt x="3174403" y="3426523"/>
                </a:lnTo>
                <a:lnTo>
                  <a:pt x="3151365" y="3445383"/>
                </a:lnTo>
                <a:lnTo>
                  <a:pt x="3128048" y="3463887"/>
                </a:lnTo>
                <a:lnTo>
                  <a:pt x="3104426" y="3482048"/>
                </a:lnTo>
                <a:lnTo>
                  <a:pt x="3080537" y="3499841"/>
                </a:lnTo>
                <a:lnTo>
                  <a:pt x="3056357" y="3517290"/>
                </a:lnTo>
                <a:lnTo>
                  <a:pt x="3031896" y="3534359"/>
                </a:lnTo>
                <a:lnTo>
                  <a:pt x="3007169" y="3551060"/>
                </a:lnTo>
                <a:lnTo>
                  <a:pt x="2982176" y="3567392"/>
                </a:lnTo>
                <a:lnTo>
                  <a:pt x="2956916" y="3583356"/>
                </a:lnTo>
                <a:lnTo>
                  <a:pt x="2931389" y="3598926"/>
                </a:lnTo>
                <a:lnTo>
                  <a:pt x="2905608" y="3614115"/>
                </a:lnTo>
                <a:lnTo>
                  <a:pt x="2879573" y="3628923"/>
                </a:lnTo>
                <a:lnTo>
                  <a:pt x="2853284" y="3643325"/>
                </a:lnTo>
                <a:lnTo>
                  <a:pt x="2826753" y="3657346"/>
                </a:lnTo>
                <a:lnTo>
                  <a:pt x="2799994" y="3670960"/>
                </a:lnTo>
                <a:lnTo>
                  <a:pt x="2772981" y="3684168"/>
                </a:lnTo>
                <a:lnTo>
                  <a:pt x="2745740" y="3696957"/>
                </a:lnTo>
                <a:lnTo>
                  <a:pt x="2718270" y="3709353"/>
                </a:lnTo>
                <a:lnTo>
                  <a:pt x="2690584" y="3721316"/>
                </a:lnTo>
                <a:lnTo>
                  <a:pt x="2662657" y="3732873"/>
                </a:lnTo>
                <a:lnTo>
                  <a:pt x="2634526" y="3743985"/>
                </a:lnTo>
                <a:lnTo>
                  <a:pt x="2606180" y="3754691"/>
                </a:lnTo>
                <a:lnTo>
                  <a:pt x="2577630" y="3764953"/>
                </a:lnTo>
                <a:lnTo>
                  <a:pt x="2548865" y="3774783"/>
                </a:lnTo>
                <a:lnTo>
                  <a:pt x="2519909" y="3784168"/>
                </a:lnTo>
                <a:lnTo>
                  <a:pt x="2490737" y="3793109"/>
                </a:lnTo>
                <a:lnTo>
                  <a:pt x="2461387" y="3801605"/>
                </a:lnTo>
                <a:lnTo>
                  <a:pt x="2431847" y="3809644"/>
                </a:lnTo>
                <a:lnTo>
                  <a:pt x="2402116" y="3817226"/>
                </a:lnTo>
                <a:lnTo>
                  <a:pt x="2372208" y="3824351"/>
                </a:lnTo>
                <a:lnTo>
                  <a:pt x="2342121" y="3831006"/>
                </a:lnTo>
                <a:lnTo>
                  <a:pt x="2311870" y="3837203"/>
                </a:lnTo>
                <a:lnTo>
                  <a:pt x="2281441" y="3842918"/>
                </a:lnTo>
                <a:lnTo>
                  <a:pt x="2250846" y="3848163"/>
                </a:lnTo>
                <a:lnTo>
                  <a:pt x="2220087" y="3852926"/>
                </a:lnTo>
                <a:lnTo>
                  <a:pt x="2189175" y="3857193"/>
                </a:lnTo>
                <a:lnTo>
                  <a:pt x="2158111" y="3860991"/>
                </a:lnTo>
                <a:lnTo>
                  <a:pt x="2126894" y="3864280"/>
                </a:lnTo>
                <a:lnTo>
                  <a:pt x="2095538" y="3867087"/>
                </a:lnTo>
                <a:lnTo>
                  <a:pt x="2064042" y="3869385"/>
                </a:lnTo>
                <a:lnTo>
                  <a:pt x="2032394" y="3871176"/>
                </a:lnTo>
                <a:lnTo>
                  <a:pt x="2000631" y="3872471"/>
                </a:lnTo>
                <a:lnTo>
                  <a:pt x="1936750" y="3873500"/>
                </a:lnTo>
                <a:lnTo>
                  <a:pt x="1904670" y="3873246"/>
                </a:lnTo>
                <a:lnTo>
                  <a:pt x="1872767" y="3872459"/>
                </a:lnTo>
                <a:lnTo>
                  <a:pt x="1841005" y="3871176"/>
                </a:lnTo>
                <a:lnTo>
                  <a:pt x="1809369" y="3869373"/>
                </a:lnTo>
                <a:lnTo>
                  <a:pt x="1777860" y="3867074"/>
                </a:lnTo>
                <a:lnTo>
                  <a:pt x="1746504" y="3864280"/>
                </a:lnTo>
                <a:lnTo>
                  <a:pt x="1715287" y="3860978"/>
                </a:lnTo>
                <a:lnTo>
                  <a:pt x="1684223" y="3857181"/>
                </a:lnTo>
                <a:lnTo>
                  <a:pt x="1653311" y="3852913"/>
                </a:lnTo>
                <a:lnTo>
                  <a:pt x="1622552" y="3848151"/>
                </a:lnTo>
                <a:lnTo>
                  <a:pt x="1591958" y="3842906"/>
                </a:lnTo>
                <a:lnTo>
                  <a:pt x="1561541" y="3837178"/>
                </a:lnTo>
                <a:lnTo>
                  <a:pt x="1531277" y="3830993"/>
                </a:lnTo>
                <a:lnTo>
                  <a:pt x="1501191" y="3824326"/>
                </a:lnTo>
                <a:lnTo>
                  <a:pt x="1471282" y="3817201"/>
                </a:lnTo>
                <a:lnTo>
                  <a:pt x="1441552" y="3809619"/>
                </a:lnTo>
                <a:lnTo>
                  <a:pt x="1412011" y="3801567"/>
                </a:lnTo>
                <a:lnTo>
                  <a:pt x="1382662" y="3793084"/>
                </a:lnTo>
                <a:lnTo>
                  <a:pt x="1353503" y="3784130"/>
                </a:lnTo>
                <a:lnTo>
                  <a:pt x="1324547" y="3774745"/>
                </a:lnTo>
                <a:lnTo>
                  <a:pt x="1295781" y="3764915"/>
                </a:lnTo>
                <a:lnTo>
                  <a:pt x="1267231" y="3754653"/>
                </a:lnTo>
                <a:lnTo>
                  <a:pt x="1238885" y="3743960"/>
                </a:lnTo>
                <a:lnTo>
                  <a:pt x="1210742" y="3732835"/>
                </a:lnTo>
                <a:lnTo>
                  <a:pt x="1182827" y="3721278"/>
                </a:lnTo>
                <a:lnTo>
                  <a:pt x="1155141" y="3709314"/>
                </a:lnTo>
                <a:lnTo>
                  <a:pt x="1127671" y="3696919"/>
                </a:lnTo>
                <a:lnTo>
                  <a:pt x="1100430" y="3684118"/>
                </a:lnTo>
                <a:lnTo>
                  <a:pt x="1073429" y="3670910"/>
                </a:lnTo>
                <a:lnTo>
                  <a:pt x="1046658" y="3657295"/>
                </a:lnTo>
                <a:lnTo>
                  <a:pt x="1020128" y="3643287"/>
                </a:lnTo>
                <a:lnTo>
                  <a:pt x="993839" y="3628873"/>
                </a:lnTo>
                <a:lnTo>
                  <a:pt x="967816" y="3614064"/>
                </a:lnTo>
                <a:lnTo>
                  <a:pt x="942035" y="3598875"/>
                </a:lnTo>
                <a:lnTo>
                  <a:pt x="916508" y="3583305"/>
                </a:lnTo>
                <a:lnTo>
                  <a:pt x="891248" y="3567341"/>
                </a:lnTo>
                <a:lnTo>
                  <a:pt x="866254" y="3551009"/>
                </a:lnTo>
                <a:lnTo>
                  <a:pt x="841515" y="3534308"/>
                </a:lnTo>
                <a:lnTo>
                  <a:pt x="817067" y="3517227"/>
                </a:lnTo>
                <a:lnTo>
                  <a:pt x="792886" y="3499790"/>
                </a:lnTo>
                <a:lnTo>
                  <a:pt x="768998" y="3481984"/>
                </a:lnTo>
                <a:lnTo>
                  <a:pt x="745376" y="3463836"/>
                </a:lnTo>
                <a:lnTo>
                  <a:pt x="722059" y="3445319"/>
                </a:lnTo>
                <a:lnTo>
                  <a:pt x="699033" y="3426460"/>
                </a:lnTo>
                <a:lnTo>
                  <a:pt x="676300" y="3407258"/>
                </a:lnTo>
                <a:lnTo>
                  <a:pt x="653859" y="3387712"/>
                </a:lnTo>
                <a:lnTo>
                  <a:pt x="631736" y="3367837"/>
                </a:lnTo>
                <a:lnTo>
                  <a:pt x="609917" y="3347618"/>
                </a:lnTo>
                <a:lnTo>
                  <a:pt x="588416" y="3327070"/>
                </a:lnTo>
                <a:lnTo>
                  <a:pt x="567233" y="3306204"/>
                </a:lnTo>
                <a:lnTo>
                  <a:pt x="546367" y="3285020"/>
                </a:lnTo>
                <a:lnTo>
                  <a:pt x="525818" y="3263506"/>
                </a:lnTo>
                <a:lnTo>
                  <a:pt x="505600" y="3241688"/>
                </a:lnTo>
                <a:lnTo>
                  <a:pt x="485724" y="3219564"/>
                </a:lnTo>
                <a:lnTo>
                  <a:pt x="466179" y="3197136"/>
                </a:lnTo>
                <a:lnTo>
                  <a:pt x="446977" y="3174403"/>
                </a:lnTo>
                <a:lnTo>
                  <a:pt x="428117" y="3151365"/>
                </a:lnTo>
                <a:lnTo>
                  <a:pt x="409613" y="3128048"/>
                </a:lnTo>
                <a:lnTo>
                  <a:pt x="391452" y="3104439"/>
                </a:lnTo>
                <a:lnTo>
                  <a:pt x="373659" y="3080537"/>
                </a:lnTo>
                <a:lnTo>
                  <a:pt x="356222" y="3056357"/>
                </a:lnTo>
                <a:lnTo>
                  <a:pt x="339141" y="3031896"/>
                </a:lnTo>
                <a:lnTo>
                  <a:pt x="322440" y="3007169"/>
                </a:lnTo>
                <a:lnTo>
                  <a:pt x="306108" y="2982176"/>
                </a:lnTo>
                <a:lnTo>
                  <a:pt x="290144" y="2956916"/>
                </a:lnTo>
                <a:lnTo>
                  <a:pt x="274574" y="2931389"/>
                </a:lnTo>
                <a:lnTo>
                  <a:pt x="259385" y="2905608"/>
                </a:lnTo>
                <a:lnTo>
                  <a:pt x="244577" y="2879573"/>
                </a:lnTo>
                <a:lnTo>
                  <a:pt x="230175" y="2853284"/>
                </a:lnTo>
                <a:lnTo>
                  <a:pt x="216154" y="2826766"/>
                </a:lnTo>
                <a:lnTo>
                  <a:pt x="202552" y="2799994"/>
                </a:lnTo>
                <a:lnTo>
                  <a:pt x="189344" y="2772981"/>
                </a:lnTo>
                <a:lnTo>
                  <a:pt x="176543" y="2745740"/>
                </a:lnTo>
                <a:lnTo>
                  <a:pt x="164147" y="2718270"/>
                </a:lnTo>
                <a:lnTo>
                  <a:pt x="152184" y="2690584"/>
                </a:lnTo>
                <a:lnTo>
                  <a:pt x="140640" y="2662657"/>
                </a:lnTo>
                <a:lnTo>
                  <a:pt x="129515" y="2634526"/>
                </a:lnTo>
                <a:lnTo>
                  <a:pt x="118809" y="2606180"/>
                </a:lnTo>
                <a:lnTo>
                  <a:pt x="108547" y="2577630"/>
                </a:lnTo>
                <a:lnTo>
                  <a:pt x="98717" y="2548865"/>
                </a:lnTo>
                <a:lnTo>
                  <a:pt x="89332" y="2519909"/>
                </a:lnTo>
                <a:lnTo>
                  <a:pt x="80391" y="2490749"/>
                </a:lnTo>
                <a:lnTo>
                  <a:pt x="71907" y="2461387"/>
                </a:lnTo>
                <a:lnTo>
                  <a:pt x="63856" y="2431847"/>
                </a:lnTo>
                <a:lnTo>
                  <a:pt x="56274" y="2402116"/>
                </a:lnTo>
                <a:lnTo>
                  <a:pt x="49149" y="2372208"/>
                </a:lnTo>
                <a:lnTo>
                  <a:pt x="42494" y="2342121"/>
                </a:lnTo>
                <a:lnTo>
                  <a:pt x="36297" y="2311870"/>
                </a:lnTo>
                <a:lnTo>
                  <a:pt x="30582" y="2281441"/>
                </a:lnTo>
                <a:lnTo>
                  <a:pt x="25337" y="2250846"/>
                </a:lnTo>
                <a:lnTo>
                  <a:pt x="20574" y="2220087"/>
                </a:lnTo>
                <a:lnTo>
                  <a:pt x="16307" y="2189175"/>
                </a:lnTo>
                <a:lnTo>
                  <a:pt x="12509" y="2158111"/>
                </a:lnTo>
                <a:lnTo>
                  <a:pt x="9220" y="2126894"/>
                </a:lnTo>
                <a:lnTo>
                  <a:pt x="6414" y="2095538"/>
                </a:lnTo>
                <a:lnTo>
                  <a:pt x="4115" y="2064042"/>
                </a:lnTo>
                <a:lnTo>
                  <a:pt x="2324" y="2032394"/>
                </a:lnTo>
                <a:lnTo>
                  <a:pt x="1029" y="2000631"/>
                </a:lnTo>
                <a:lnTo>
                  <a:pt x="0" y="1936750"/>
                </a:lnTo>
                <a:lnTo>
                  <a:pt x="267" y="1904670"/>
                </a:lnTo>
                <a:lnTo>
                  <a:pt x="1041" y="1872767"/>
                </a:lnTo>
                <a:lnTo>
                  <a:pt x="2324" y="1841005"/>
                </a:lnTo>
                <a:lnTo>
                  <a:pt x="4128" y="1809369"/>
                </a:lnTo>
                <a:lnTo>
                  <a:pt x="6426" y="1777860"/>
                </a:lnTo>
                <a:lnTo>
                  <a:pt x="9220" y="1746504"/>
                </a:lnTo>
                <a:lnTo>
                  <a:pt x="12522" y="1715287"/>
                </a:lnTo>
                <a:lnTo>
                  <a:pt x="16319" y="1684223"/>
                </a:lnTo>
                <a:lnTo>
                  <a:pt x="20599" y="1653311"/>
                </a:lnTo>
                <a:lnTo>
                  <a:pt x="25362" y="1622552"/>
                </a:lnTo>
                <a:lnTo>
                  <a:pt x="30594" y="1591970"/>
                </a:lnTo>
                <a:lnTo>
                  <a:pt x="36322" y="1561541"/>
                </a:lnTo>
                <a:lnTo>
                  <a:pt x="42507" y="1531277"/>
                </a:lnTo>
                <a:lnTo>
                  <a:pt x="49174" y="1501191"/>
                </a:lnTo>
                <a:lnTo>
                  <a:pt x="56299" y="1471282"/>
                </a:lnTo>
                <a:lnTo>
                  <a:pt x="63881" y="1441552"/>
                </a:lnTo>
                <a:lnTo>
                  <a:pt x="71933" y="1412011"/>
                </a:lnTo>
                <a:lnTo>
                  <a:pt x="80429" y="1382662"/>
                </a:lnTo>
                <a:lnTo>
                  <a:pt x="89370" y="1353503"/>
                </a:lnTo>
                <a:lnTo>
                  <a:pt x="98755" y="1324547"/>
                </a:lnTo>
                <a:lnTo>
                  <a:pt x="108585" y="1295781"/>
                </a:lnTo>
                <a:lnTo>
                  <a:pt x="118847" y="1267231"/>
                </a:lnTo>
                <a:lnTo>
                  <a:pt x="129540" y="1238885"/>
                </a:lnTo>
                <a:lnTo>
                  <a:pt x="140665" y="1210742"/>
                </a:lnTo>
                <a:lnTo>
                  <a:pt x="152222" y="1182827"/>
                </a:lnTo>
                <a:lnTo>
                  <a:pt x="164198" y="1155141"/>
                </a:lnTo>
                <a:lnTo>
                  <a:pt x="176581" y="1127671"/>
                </a:lnTo>
                <a:lnTo>
                  <a:pt x="189382" y="1100430"/>
                </a:lnTo>
                <a:lnTo>
                  <a:pt x="202590" y="1073429"/>
                </a:lnTo>
                <a:lnTo>
                  <a:pt x="216205" y="1046658"/>
                </a:lnTo>
                <a:lnTo>
                  <a:pt x="230213" y="1020127"/>
                </a:lnTo>
                <a:lnTo>
                  <a:pt x="244627" y="993851"/>
                </a:lnTo>
                <a:lnTo>
                  <a:pt x="259436" y="967816"/>
                </a:lnTo>
                <a:lnTo>
                  <a:pt x="274625" y="942035"/>
                </a:lnTo>
                <a:lnTo>
                  <a:pt x="290195" y="916508"/>
                </a:lnTo>
                <a:lnTo>
                  <a:pt x="306159" y="891248"/>
                </a:lnTo>
                <a:lnTo>
                  <a:pt x="322491" y="866254"/>
                </a:lnTo>
                <a:lnTo>
                  <a:pt x="339192" y="841527"/>
                </a:lnTo>
                <a:lnTo>
                  <a:pt x="356273" y="817067"/>
                </a:lnTo>
                <a:lnTo>
                  <a:pt x="373710" y="792886"/>
                </a:lnTo>
                <a:lnTo>
                  <a:pt x="391516" y="768998"/>
                </a:lnTo>
                <a:lnTo>
                  <a:pt x="409677" y="745376"/>
                </a:lnTo>
                <a:lnTo>
                  <a:pt x="428181" y="722059"/>
                </a:lnTo>
                <a:lnTo>
                  <a:pt x="447040" y="699033"/>
                </a:lnTo>
                <a:lnTo>
                  <a:pt x="466242" y="676300"/>
                </a:lnTo>
                <a:lnTo>
                  <a:pt x="485788" y="653860"/>
                </a:lnTo>
                <a:lnTo>
                  <a:pt x="505676" y="631736"/>
                </a:lnTo>
                <a:lnTo>
                  <a:pt x="525882" y="609917"/>
                </a:lnTo>
                <a:lnTo>
                  <a:pt x="546430" y="588416"/>
                </a:lnTo>
                <a:lnTo>
                  <a:pt x="567296" y="567233"/>
                </a:lnTo>
                <a:lnTo>
                  <a:pt x="588480" y="546367"/>
                </a:lnTo>
                <a:lnTo>
                  <a:pt x="609994" y="525818"/>
                </a:lnTo>
                <a:lnTo>
                  <a:pt x="631812" y="505612"/>
                </a:lnTo>
                <a:lnTo>
                  <a:pt x="653936" y="485724"/>
                </a:lnTo>
                <a:lnTo>
                  <a:pt x="676364" y="466179"/>
                </a:lnTo>
                <a:lnTo>
                  <a:pt x="699097" y="446977"/>
                </a:lnTo>
                <a:lnTo>
                  <a:pt x="722135" y="428117"/>
                </a:lnTo>
                <a:lnTo>
                  <a:pt x="745452" y="409613"/>
                </a:lnTo>
                <a:lnTo>
                  <a:pt x="769074" y="391452"/>
                </a:lnTo>
                <a:lnTo>
                  <a:pt x="792963" y="373659"/>
                </a:lnTo>
                <a:lnTo>
                  <a:pt x="817143" y="356222"/>
                </a:lnTo>
                <a:lnTo>
                  <a:pt x="841604" y="339141"/>
                </a:lnTo>
                <a:lnTo>
                  <a:pt x="866331" y="322440"/>
                </a:lnTo>
                <a:lnTo>
                  <a:pt x="891324" y="306108"/>
                </a:lnTo>
                <a:lnTo>
                  <a:pt x="916584" y="290144"/>
                </a:lnTo>
                <a:lnTo>
                  <a:pt x="942111" y="274574"/>
                </a:lnTo>
                <a:lnTo>
                  <a:pt x="967892" y="259385"/>
                </a:lnTo>
                <a:lnTo>
                  <a:pt x="993927" y="244577"/>
                </a:lnTo>
                <a:lnTo>
                  <a:pt x="1020216" y="230175"/>
                </a:lnTo>
                <a:lnTo>
                  <a:pt x="1046747" y="216154"/>
                </a:lnTo>
                <a:lnTo>
                  <a:pt x="1073506" y="202552"/>
                </a:lnTo>
                <a:lnTo>
                  <a:pt x="1100519" y="189344"/>
                </a:lnTo>
                <a:lnTo>
                  <a:pt x="1127760" y="176543"/>
                </a:lnTo>
                <a:lnTo>
                  <a:pt x="1155230" y="164160"/>
                </a:lnTo>
                <a:lnTo>
                  <a:pt x="1182929" y="152184"/>
                </a:lnTo>
                <a:lnTo>
                  <a:pt x="1210843" y="140640"/>
                </a:lnTo>
                <a:lnTo>
                  <a:pt x="1238974" y="129515"/>
                </a:lnTo>
                <a:lnTo>
                  <a:pt x="1267320" y="118809"/>
                </a:lnTo>
                <a:lnTo>
                  <a:pt x="1295870" y="108547"/>
                </a:lnTo>
                <a:lnTo>
                  <a:pt x="1324635" y="98730"/>
                </a:lnTo>
                <a:lnTo>
                  <a:pt x="1353591" y="89332"/>
                </a:lnTo>
                <a:lnTo>
                  <a:pt x="1382763" y="80391"/>
                </a:lnTo>
                <a:lnTo>
                  <a:pt x="1412113" y="71907"/>
                </a:lnTo>
                <a:lnTo>
                  <a:pt x="1441653" y="63856"/>
                </a:lnTo>
                <a:lnTo>
                  <a:pt x="1471384" y="56274"/>
                </a:lnTo>
                <a:lnTo>
                  <a:pt x="1501292" y="49149"/>
                </a:lnTo>
                <a:lnTo>
                  <a:pt x="1531379" y="42494"/>
                </a:lnTo>
                <a:lnTo>
                  <a:pt x="1561630" y="36297"/>
                </a:lnTo>
                <a:lnTo>
                  <a:pt x="1592059" y="30582"/>
                </a:lnTo>
                <a:lnTo>
                  <a:pt x="1622654" y="25337"/>
                </a:lnTo>
                <a:lnTo>
                  <a:pt x="1653413" y="20574"/>
                </a:lnTo>
                <a:lnTo>
                  <a:pt x="1684325" y="16307"/>
                </a:lnTo>
                <a:lnTo>
                  <a:pt x="1715389" y="12510"/>
                </a:lnTo>
                <a:lnTo>
                  <a:pt x="1746606" y="9220"/>
                </a:lnTo>
                <a:lnTo>
                  <a:pt x="1777962" y="6413"/>
                </a:lnTo>
                <a:lnTo>
                  <a:pt x="1809458" y="4115"/>
                </a:lnTo>
                <a:lnTo>
                  <a:pt x="1841106" y="2324"/>
                </a:lnTo>
                <a:lnTo>
                  <a:pt x="1872869" y="1029"/>
                </a:lnTo>
                <a:close/>
              </a:path>
            </a:pathLst>
          </a:custGeom>
          <a:solidFill>
            <a:srgbClr val="A6A6A6">
              <a:alpha val="100000"/>
            </a:srgbClr>
          </a:solidFill>
          <a:ln w="12700" cap="flat">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sp>
        <p:nvSpPr>
          <p:cNvPr id="5" name="Freeform 5"/>
          <p:cNvSpPr/>
          <p:nvPr/>
        </p:nvSpPr>
        <p:spPr>
          <a:xfrm>
            <a:off x="7658100" y="2774311"/>
            <a:ext cx="361950" cy="1624338"/>
          </a:xfrm>
          <a:custGeom>
            <a:avLst/>
            <a:gdLst/>
            <a:ahLst/>
            <a:cxnLst/>
            <a:rect l="l" t="t" r="r" b="b"/>
            <a:pathLst>
              <a:path w="361950" h="1624338">
                <a:moveTo>
                  <a:pt x="180975" y="0"/>
                </a:moveTo>
                <a:lnTo>
                  <a:pt x="210250" y="60771"/>
                </a:lnTo>
                <a:cubicBezTo>
                  <a:pt x="307933" y="291720"/>
                  <a:pt x="361950" y="545636"/>
                  <a:pt x="361950" y="812169"/>
                </a:cubicBezTo>
                <a:cubicBezTo>
                  <a:pt x="361950" y="1078702"/>
                  <a:pt x="307933" y="1332619"/>
                  <a:pt x="210250" y="1563568"/>
                </a:cubicBezTo>
                <a:lnTo>
                  <a:pt x="180975" y="1624338"/>
                </a:lnTo>
                <a:lnTo>
                  <a:pt x="151702" y="1563568"/>
                </a:lnTo>
                <a:cubicBezTo>
                  <a:pt x="54017" y="1332619"/>
                  <a:pt x="0" y="1078702"/>
                  <a:pt x="0" y="812169"/>
                </a:cubicBezTo>
                <a:cubicBezTo>
                  <a:pt x="0" y="545636"/>
                  <a:pt x="54017" y="291720"/>
                  <a:pt x="151702" y="60771"/>
                </a:cubicBezTo>
                <a:close/>
              </a:path>
            </a:pathLst>
          </a:custGeom>
          <a:solidFill>
            <a:srgbClr val="A6A6A6">
              <a:alpha val="100000"/>
            </a:srgbClr>
          </a:solidFill>
          <a:ln w="12700" cap="flat">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6" name="Freeform 6"/>
          <p:cNvSpPr/>
          <p:nvPr/>
        </p:nvSpPr>
        <p:spPr>
          <a:xfrm>
            <a:off x="4159250" y="2774311"/>
            <a:ext cx="361950" cy="1624338"/>
          </a:xfrm>
          <a:custGeom>
            <a:avLst/>
            <a:gdLst/>
            <a:ahLst/>
            <a:cxnLst/>
            <a:rect l="l" t="t" r="r" b="b"/>
            <a:pathLst>
              <a:path w="361950" h="1624338">
                <a:moveTo>
                  <a:pt x="180975" y="0"/>
                </a:moveTo>
                <a:lnTo>
                  <a:pt x="210250" y="60771"/>
                </a:lnTo>
                <a:cubicBezTo>
                  <a:pt x="307933" y="291720"/>
                  <a:pt x="361950" y="545636"/>
                  <a:pt x="361950" y="812169"/>
                </a:cubicBezTo>
                <a:cubicBezTo>
                  <a:pt x="361950" y="1078702"/>
                  <a:pt x="307933" y="1332619"/>
                  <a:pt x="210250" y="1563568"/>
                </a:cubicBezTo>
                <a:lnTo>
                  <a:pt x="180975" y="1624338"/>
                </a:lnTo>
                <a:lnTo>
                  <a:pt x="151702" y="1563568"/>
                </a:lnTo>
                <a:cubicBezTo>
                  <a:pt x="54017" y="1332619"/>
                  <a:pt x="0" y="1078702"/>
                  <a:pt x="0" y="812169"/>
                </a:cubicBezTo>
                <a:cubicBezTo>
                  <a:pt x="0" y="545636"/>
                  <a:pt x="54017" y="291720"/>
                  <a:pt x="151702" y="60771"/>
                </a:cubicBezTo>
                <a:close/>
              </a:path>
            </a:pathLst>
          </a:custGeom>
          <a:solidFill>
            <a:srgbClr val="A6A6A6">
              <a:alpha val="100000"/>
            </a:srgbClr>
          </a:solidFill>
          <a:ln w="12700" cap="flat">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7" name="Freeform 7"/>
          <p:cNvSpPr>
            <a:spLocks noGrp="1"/>
          </p:cNvSpPr>
          <p:nvPr>
            <p:ph type="body" sz="quarter" idx="197" hasCustomPrompt="1"/>
          </p:nvPr>
        </p:nvSpPr>
        <p:spPr>
          <a:xfrm>
            <a:off x="654049" y="1649729"/>
            <a:ext cx="3873500" cy="3873500"/>
          </a:xfrm>
          <a:custGeom>
            <a:avLst/>
            <a:gdLst/>
            <a:ahLst/>
            <a:cxnLst/>
            <a:rect l="l" t="t" r="r" b="b"/>
            <a:pathLst>
              <a:path w="3873500" h="3873500">
                <a:moveTo>
                  <a:pt x="670243" y="1427099"/>
                </a:moveTo>
                <a:lnTo>
                  <a:pt x="3203257" y="1427099"/>
                </a:lnTo>
                <a:lnTo>
                  <a:pt x="3203257" y="1433449"/>
                </a:lnTo>
                <a:lnTo>
                  <a:pt x="670243" y="1433449"/>
                </a:lnTo>
                <a:close/>
                <a:moveTo>
                  <a:pt x="964818" y="975805"/>
                </a:moveTo>
                <a:lnTo>
                  <a:pt x="980693" y="975805"/>
                </a:lnTo>
                <a:lnTo>
                  <a:pt x="980693" y="1141665"/>
                </a:lnTo>
                <a:lnTo>
                  <a:pt x="964818" y="1141665"/>
                </a:lnTo>
                <a:close/>
                <a:moveTo>
                  <a:pt x="1625129" y="37814"/>
                </a:moveTo>
                <a:lnTo>
                  <a:pt x="1624597" y="37897"/>
                </a:lnTo>
                <a:lnTo>
                  <a:pt x="1594206" y="43104"/>
                </a:lnTo>
                <a:lnTo>
                  <a:pt x="1563980" y="48781"/>
                </a:lnTo>
                <a:lnTo>
                  <a:pt x="1533919" y="54940"/>
                </a:lnTo>
                <a:lnTo>
                  <a:pt x="1504036" y="61557"/>
                </a:lnTo>
                <a:lnTo>
                  <a:pt x="1474318" y="68631"/>
                </a:lnTo>
                <a:lnTo>
                  <a:pt x="1444790" y="76162"/>
                </a:lnTo>
                <a:lnTo>
                  <a:pt x="1415440" y="84150"/>
                </a:lnTo>
                <a:lnTo>
                  <a:pt x="1386281" y="92596"/>
                </a:lnTo>
                <a:lnTo>
                  <a:pt x="1357325" y="101486"/>
                </a:lnTo>
                <a:lnTo>
                  <a:pt x="1328547" y="110807"/>
                </a:lnTo>
                <a:lnTo>
                  <a:pt x="1299985" y="120574"/>
                </a:lnTo>
                <a:lnTo>
                  <a:pt x="1271613" y="130772"/>
                </a:lnTo>
                <a:lnTo>
                  <a:pt x="1243457" y="141389"/>
                </a:lnTo>
                <a:lnTo>
                  <a:pt x="1215504" y="152451"/>
                </a:lnTo>
                <a:lnTo>
                  <a:pt x="1187780" y="163919"/>
                </a:lnTo>
                <a:lnTo>
                  <a:pt x="1160272" y="175806"/>
                </a:lnTo>
                <a:lnTo>
                  <a:pt x="1132980" y="188112"/>
                </a:lnTo>
                <a:lnTo>
                  <a:pt x="1105916" y="200838"/>
                </a:lnTo>
                <a:lnTo>
                  <a:pt x="1079094" y="213957"/>
                </a:lnTo>
                <a:lnTo>
                  <a:pt x="1052500" y="227482"/>
                </a:lnTo>
                <a:lnTo>
                  <a:pt x="1026147" y="241402"/>
                </a:lnTo>
                <a:lnTo>
                  <a:pt x="1000036" y="255715"/>
                </a:lnTo>
                <a:lnTo>
                  <a:pt x="974166" y="270421"/>
                </a:lnTo>
                <a:lnTo>
                  <a:pt x="948563" y="285521"/>
                </a:lnTo>
                <a:lnTo>
                  <a:pt x="923201" y="300990"/>
                </a:lnTo>
                <a:lnTo>
                  <a:pt x="898106" y="316840"/>
                </a:lnTo>
                <a:lnTo>
                  <a:pt x="873277" y="333070"/>
                </a:lnTo>
                <a:lnTo>
                  <a:pt x="848716" y="349669"/>
                </a:lnTo>
                <a:lnTo>
                  <a:pt x="824421" y="366636"/>
                </a:lnTo>
                <a:lnTo>
                  <a:pt x="800392" y="383959"/>
                </a:lnTo>
                <a:lnTo>
                  <a:pt x="776656" y="401637"/>
                </a:lnTo>
                <a:lnTo>
                  <a:pt x="753199" y="419684"/>
                </a:lnTo>
                <a:lnTo>
                  <a:pt x="730021" y="438074"/>
                </a:lnTo>
                <a:lnTo>
                  <a:pt x="707149" y="456806"/>
                </a:lnTo>
                <a:lnTo>
                  <a:pt x="684568" y="475882"/>
                </a:lnTo>
                <a:lnTo>
                  <a:pt x="662280" y="495300"/>
                </a:lnTo>
                <a:lnTo>
                  <a:pt x="640296" y="515049"/>
                </a:lnTo>
                <a:lnTo>
                  <a:pt x="618617" y="535140"/>
                </a:lnTo>
                <a:lnTo>
                  <a:pt x="597256" y="555549"/>
                </a:lnTo>
                <a:lnTo>
                  <a:pt x="576212" y="576275"/>
                </a:lnTo>
                <a:lnTo>
                  <a:pt x="555473" y="597332"/>
                </a:lnTo>
                <a:lnTo>
                  <a:pt x="535064" y="618693"/>
                </a:lnTo>
                <a:lnTo>
                  <a:pt x="514985" y="640372"/>
                </a:lnTo>
                <a:lnTo>
                  <a:pt x="495237" y="662356"/>
                </a:lnTo>
                <a:lnTo>
                  <a:pt x="475818" y="684644"/>
                </a:lnTo>
                <a:lnTo>
                  <a:pt x="456743" y="707225"/>
                </a:lnTo>
                <a:lnTo>
                  <a:pt x="438010" y="730110"/>
                </a:lnTo>
                <a:lnTo>
                  <a:pt x="419621" y="753275"/>
                </a:lnTo>
                <a:lnTo>
                  <a:pt x="401587" y="776732"/>
                </a:lnTo>
                <a:lnTo>
                  <a:pt x="383896" y="800481"/>
                </a:lnTo>
                <a:lnTo>
                  <a:pt x="366573" y="824497"/>
                </a:lnTo>
                <a:lnTo>
                  <a:pt x="349606" y="848792"/>
                </a:lnTo>
                <a:lnTo>
                  <a:pt x="333019" y="873354"/>
                </a:lnTo>
                <a:lnTo>
                  <a:pt x="316789" y="898195"/>
                </a:lnTo>
                <a:lnTo>
                  <a:pt x="300939" y="923290"/>
                </a:lnTo>
                <a:lnTo>
                  <a:pt x="285458" y="948652"/>
                </a:lnTo>
                <a:lnTo>
                  <a:pt x="270370" y="974255"/>
                </a:lnTo>
                <a:lnTo>
                  <a:pt x="255664" y="1000125"/>
                </a:lnTo>
                <a:lnTo>
                  <a:pt x="241351" y="1026236"/>
                </a:lnTo>
                <a:lnTo>
                  <a:pt x="227432" y="1052589"/>
                </a:lnTo>
                <a:lnTo>
                  <a:pt x="213906" y="1079183"/>
                </a:lnTo>
                <a:lnTo>
                  <a:pt x="200787" y="1106005"/>
                </a:lnTo>
                <a:lnTo>
                  <a:pt x="188074" y="1133069"/>
                </a:lnTo>
                <a:lnTo>
                  <a:pt x="175768" y="1160361"/>
                </a:lnTo>
                <a:lnTo>
                  <a:pt x="163881" y="1187869"/>
                </a:lnTo>
                <a:lnTo>
                  <a:pt x="152400" y="1215606"/>
                </a:lnTo>
                <a:lnTo>
                  <a:pt x="141351" y="1243546"/>
                </a:lnTo>
                <a:lnTo>
                  <a:pt x="130734" y="1271715"/>
                </a:lnTo>
                <a:lnTo>
                  <a:pt x="120536" y="1300074"/>
                </a:lnTo>
                <a:lnTo>
                  <a:pt x="110769" y="1328649"/>
                </a:lnTo>
                <a:lnTo>
                  <a:pt x="101448" y="1357414"/>
                </a:lnTo>
                <a:lnTo>
                  <a:pt x="92570" y="1386383"/>
                </a:lnTo>
                <a:lnTo>
                  <a:pt x="84125" y="1415542"/>
                </a:lnTo>
                <a:lnTo>
                  <a:pt x="76137" y="1444892"/>
                </a:lnTo>
                <a:lnTo>
                  <a:pt x="68605" y="1474419"/>
                </a:lnTo>
                <a:lnTo>
                  <a:pt x="61531" y="1504137"/>
                </a:lnTo>
                <a:lnTo>
                  <a:pt x="54915" y="1534020"/>
                </a:lnTo>
                <a:lnTo>
                  <a:pt x="48768" y="1564081"/>
                </a:lnTo>
                <a:lnTo>
                  <a:pt x="43078" y="1594307"/>
                </a:lnTo>
                <a:lnTo>
                  <a:pt x="37871" y="1624698"/>
                </a:lnTo>
                <a:lnTo>
                  <a:pt x="33147" y="1655255"/>
                </a:lnTo>
                <a:lnTo>
                  <a:pt x="28893" y="1685963"/>
                </a:lnTo>
                <a:lnTo>
                  <a:pt x="25133" y="1716824"/>
                </a:lnTo>
                <a:lnTo>
                  <a:pt x="21857" y="1747837"/>
                </a:lnTo>
                <a:lnTo>
                  <a:pt x="19075" y="1778991"/>
                </a:lnTo>
                <a:lnTo>
                  <a:pt x="16789" y="1810283"/>
                </a:lnTo>
                <a:lnTo>
                  <a:pt x="15011" y="1841729"/>
                </a:lnTo>
                <a:lnTo>
                  <a:pt x="13729" y="1873288"/>
                </a:lnTo>
                <a:lnTo>
                  <a:pt x="12954" y="1904987"/>
                </a:lnTo>
                <a:lnTo>
                  <a:pt x="12700" y="1936750"/>
                </a:lnTo>
                <a:lnTo>
                  <a:pt x="13729" y="2000313"/>
                </a:lnTo>
                <a:lnTo>
                  <a:pt x="15011" y="2031886"/>
                </a:lnTo>
                <a:lnTo>
                  <a:pt x="16802" y="2063318"/>
                </a:lnTo>
                <a:lnTo>
                  <a:pt x="19088" y="2094611"/>
                </a:lnTo>
                <a:lnTo>
                  <a:pt x="21869" y="2125764"/>
                </a:lnTo>
                <a:lnTo>
                  <a:pt x="25146" y="2156777"/>
                </a:lnTo>
                <a:lnTo>
                  <a:pt x="28905" y="2187639"/>
                </a:lnTo>
                <a:lnTo>
                  <a:pt x="33160" y="2218347"/>
                </a:lnTo>
                <a:lnTo>
                  <a:pt x="37897" y="2248903"/>
                </a:lnTo>
                <a:lnTo>
                  <a:pt x="43104" y="2279294"/>
                </a:lnTo>
                <a:lnTo>
                  <a:pt x="48781" y="2309520"/>
                </a:lnTo>
                <a:lnTo>
                  <a:pt x="54940" y="2339581"/>
                </a:lnTo>
                <a:lnTo>
                  <a:pt x="61557" y="2369464"/>
                </a:lnTo>
                <a:lnTo>
                  <a:pt x="68631" y="2399182"/>
                </a:lnTo>
                <a:lnTo>
                  <a:pt x="76162" y="2428710"/>
                </a:lnTo>
                <a:lnTo>
                  <a:pt x="84150" y="2458060"/>
                </a:lnTo>
                <a:lnTo>
                  <a:pt x="92596" y="2487219"/>
                </a:lnTo>
                <a:lnTo>
                  <a:pt x="101473" y="2516175"/>
                </a:lnTo>
                <a:lnTo>
                  <a:pt x="110808" y="2544953"/>
                </a:lnTo>
                <a:lnTo>
                  <a:pt x="120574" y="2573515"/>
                </a:lnTo>
                <a:lnTo>
                  <a:pt x="130759" y="2601887"/>
                </a:lnTo>
                <a:lnTo>
                  <a:pt x="141389" y="2630043"/>
                </a:lnTo>
                <a:lnTo>
                  <a:pt x="152438" y="2657996"/>
                </a:lnTo>
                <a:lnTo>
                  <a:pt x="163919" y="2685720"/>
                </a:lnTo>
                <a:lnTo>
                  <a:pt x="175806" y="2713228"/>
                </a:lnTo>
                <a:lnTo>
                  <a:pt x="188112" y="2740520"/>
                </a:lnTo>
                <a:lnTo>
                  <a:pt x="200838" y="2767584"/>
                </a:lnTo>
                <a:lnTo>
                  <a:pt x="213957" y="2794406"/>
                </a:lnTo>
                <a:lnTo>
                  <a:pt x="227482" y="2821000"/>
                </a:lnTo>
                <a:lnTo>
                  <a:pt x="241402" y="2847353"/>
                </a:lnTo>
                <a:lnTo>
                  <a:pt x="255715" y="2873464"/>
                </a:lnTo>
                <a:lnTo>
                  <a:pt x="270421" y="2899334"/>
                </a:lnTo>
                <a:lnTo>
                  <a:pt x="285509" y="2924937"/>
                </a:lnTo>
                <a:lnTo>
                  <a:pt x="300990" y="2950299"/>
                </a:lnTo>
                <a:lnTo>
                  <a:pt x="316840" y="2975394"/>
                </a:lnTo>
                <a:lnTo>
                  <a:pt x="333070" y="3000223"/>
                </a:lnTo>
                <a:lnTo>
                  <a:pt x="349669" y="3024797"/>
                </a:lnTo>
                <a:lnTo>
                  <a:pt x="366624" y="3049092"/>
                </a:lnTo>
                <a:lnTo>
                  <a:pt x="383959" y="3073108"/>
                </a:lnTo>
                <a:lnTo>
                  <a:pt x="401637" y="3096844"/>
                </a:lnTo>
                <a:lnTo>
                  <a:pt x="419684" y="3120301"/>
                </a:lnTo>
                <a:lnTo>
                  <a:pt x="438074" y="3143479"/>
                </a:lnTo>
                <a:lnTo>
                  <a:pt x="456806" y="3166351"/>
                </a:lnTo>
                <a:lnTo>
                  <a:pt x="475882" y="3188932"/>
                </a:lnTo>
                <a:lnTo>
                  <a:pt x="495300" y="3211220"/>
                </a:lnTo>
                <a:lnTo>
                  <a:pt x="515049" y="3233204"/>
                </a:lnTo>
                <a:lnTo>
                  <a:pt x="535140" y="3254883"/>
                </a:lnTo>
                <a:lnTo>
                  <a:pt x="555549" y="3276244"/>
                </a:lnTo>
                <a:lnTo>
                  <a:pt x="576275" y="3297288"/>
                </a:lnTo>
                <a:lnTo>
                  <a:pt x="597332" y="3318027"/>
                </a:lnTo>
                <a:lnTo>
                  <a:pt x="597572" y="3318256"/>
                </a:lnTo>
                <a:lnTo>
                  <a:pt x="670784" y="3242730"/>
                </a:lnTo>
                <a:cubicBezTo>
                  <a:pt x="1084241" y="3643520"/>
                  <a:pt x="1663062" y="3824851"/>
                  <a:pt x="2231292" y="3731604"/>
                </a:cubicBezTo>
                <a:lnTo>
                  <a:pt x="2248374" y="3835698"/>
                </a:lnTo>
                <a:lnTo>
                  <a:pt x="2248903" y="3835616"/>
                </a:lnTo>
                <a:lnTo>
                  <a:pt x="2279294" y="3830396"/>
                </a:lnTo>
                <a:lnTo>
                  <a:pt x="2309520" y="3824719"/>
                </a:lnTo>
                <a:lnTo>
                  <a:pt x="2339581" y="3818573"/>
                </a:lnTo>
                <a:lnTo>
                  <a:pt x="2369464" y="3811943"/>
                </a:lnTo>
                <a:lnTo>
                  <a:pt x="2399182" y="3804869"/>
                </a:lnTo>
                <a:lnTo>
                  <a:pt x="2428710" y="3797338"/>
                </a:lnTo>
                <a:lnTo>
                  <a:pt x="2458060" y="3789350"/>
                </a:lnTo>
                <a:lnTo>
                  <a:pt x="2487206" y="3780904"/>
                </a:lnTo>
                <a:lnTo>
                  <a:pt x="2516175" y="3772027"/>
                </a:lnTo>
                <a:lnTo>
                  <a:pt x="2544953" y="3762693"/>
                </a:lnTo>
                <a:lnTo>
                  <a:pt x="2573515" y="3752939"/>
                </a:lnTo>
                <a:lnTo>
                  <a:pt x="2601887" y="3742741"/>
                </a:lnTo>
                <a:lnTo>
                  <a:pt x="2630043" y="3732111"/>
                </a:lnTo>
                <a:lnTo>
                  <a:pt x="2657996" y="3721062"/>
                </a:lnTo>
                <a:lnTo>
                  <a:pt x="2685720" y="3709581"/>
                </a:lnTo>
                <a:lnTo>
                  <a:pt x="2713228" y="3697694"/>
                </a:lnTo>
                <a:lnTo>
                  <a:pt x="2740520" y="3685388"/>
                </a:lnTo>
                <a:lnTo>
                  <a:pt x="2767584" y="3672662"/>
                </a:lnTo>
                <a:lnTo>
                  <a:pt x="2794406" y="3659543"/>
                </a:lnTo>
                <a:lnTo>
                  <a:pt x="2821000" y="3646018"/>
                </a:lnTo>
                <a:lnTo>
                  <a:pt x="2847353" y="3632098"/>
                </a:lnTo>
                <a:lnTo>
                  <a:pt x="2873464" y="3617785"/>
                </a:lnTo>
                <a:lnTo>
                  <a:pt x="2899334" y="3603079"/>
                </a:lnTo>
                <a:lnTo>
                  <a:pt x="2924937" y="3587991"/>
                </a:lnTo>
                <a:lnTo>
                  <a:pt x="2950299" y="3572510"/>
                </a:lnTo>
                <a:lnTo>
                  <a:pt x="2975394" y="3556660"/>
                </a:lnTo>
                <a:lnTo>
                  <a:pt x="3000223" y="3540430"/>
                </a:lnTo>
                <a:lnTo>
                  <a:pt x="3024784" y="3523831"/>
                </a:lnTo>
                <a:lnTo>
                  <a:pt x="3049079" y="3506876"/>
                </a:lnTo>
                <a:lnTo>
                  <a:pt x="3073108" y="3489541"/>
                </a:lnTo>
                <a:lnTo>
                  <a:pt x="3096844" y="3471863"/>
                </a:lnTo>
                <a:lnTo>
                  <a:pt x="3120301" y="3453816"/>
                </a:lnTo>
                <a:lnTo>
                  <a:pt x="3143479" y="3435426"/>
                </a:lnTo>
                <a:lnTo>
                  <a:pt x="3166351" y="3416694"/>
                </a:lnTo>
                <a:lnTo>
                  <a:pt x="3188932" y="3397618"/>
                </a:lnTo>
                <a:lnTo>
                  <a:pt x="3211220" y="3378200"/>
                </a:lnTo>
                <a:lnTo>
                  <a:pt x="3233204" y="3358451"/>
                </a:lnTo>
                <a:lnTo>
                  <a:pt x="3254883" y="3338360"/>
                </a:lnTo>
                <a:lnTo>
                  <a:pt x="3276244" y="3317951"/>
                </a:lnTo>
                <a:lnTo>
                  <a:pt x="3297288" y="3297225"/>
                </a:lnTo>
                <a:lnTo>
                  <a:pt x="3318027" y="3276168"/>
                </a:lnTo>
                <a:lnTo>
                  <a:pt x="3338436" y="3254807"/>
                </a:lnTo>
                <a:lnTo>
                  <a:pt x="3358515" y="3233128"/>
                </a:lnTo>
                <a:lnTo>
                  <a:pt x="3378263" y="3211144"/>
                </a:lnTo>
                <a:lnTo>
                  <a:pt x="3397682" y="3188868"/>
                </a:lnTo>
                <a:lnTo>
                  <a:pt x="3416757" y="3166275"/>
                </a:lnTo>
                <a:lnTo>
                  <a:pt x="3435490" y="3143402"/>
                </a:lnTo>
                <a:lnTo>
                  <a:pt x="3453879" y="3120225"/>
                </a:lnTo>
                <a:lnTo>
                  <a:pt x="3471913" y="3096768"/>
                </a:lnTo>
                <a:lnTo>
                  <a:pt x="3489604" y="3073032"/>
                </a:lnTo>
                <a:lnTo>
                  <a:pt x="3506927" y="3049003"/>
                </a:lnTo>
                <a:lnTo>
                  <a:pt x="3523894" y="3024708"/>
                </a:lnTo>
                <a:lnTo>
                  <a:pt x="3540481" y="3000146"/>
                </a:lnTo>
                <a:lnTo>
                  <a:pt x="3556711" y="2975305"/>
                </a:lnTo>
                <a:lnTo>
                  <a:pt x="3572561" y="2950210"/>
                </a:lnTo>
                <a:lnTo>
                  <a:pt x="3588042" y="2924861"/>
                </a:lnTo>
                <a:lnTo>
                  <a:pt x="3603130" y="2899245"/>
                </a:lnTo>
                <a:lnTo>
                  <a:pt x="3617836" y="2873375"/>
                </a:lnTo>
                <a:lnTo>
                  <a:pt x="3632149" y="2847264"/>
                </a:lnTo>
                <a:lnTo>
                  <a:pt x="3646068" y="2820911"/>
                </a:lnTo>
                <a:lnTo>
                  <a:pt x="3659594" y="2794318"/>
                </a:lnTo>
                <a:lnTo>
                  <a:pt x="3672713" y="2767495"/>
                </a:lnTo>
                <a:lnTo>
                  <a:pt x="3685426" y="2740431"/>
                </a:lnTo>
                <a:lnTo>
                  <a:pt x="3697732" y="2713139"/>
                </a:lnTo>
                <a:lnTo>
                  <a:pt x="3709619" y="2685631"/>
                </a:lnTo>
                <a:lnTo>
                  <a:pt x="3721100" y="2657894"/>
                </a:lnTo>
                <a:lnTo>
                  <a:pt x="3732149" y="2629954"/>
                </a:lnTo>
                <a:lnTo>
                  <a:pt x="3742766" y="2601785"/>
                </a:lnTo>
                <a:lnTo>
                  <a:pt x="3752964" y="2573426"/>
                </a:lnTo>
                <a:lnTo>
                  <a:pt x="3762731" y="2544851"/>
                </a:lnTo>
                <a:lnTo>
                  <a:pt x="3772052" y="2516086"/>
                </a:lnTo>
                <a:lnTo>
                  <a:pt x="3780930" y="2487117"/>
                </a:lnTo>
                <a:lnTo>
                  <a:pt x="3789375" y="2457958"/>
                </a:lnTo>
                <a:lnTo>
                  <a:pt x="3797363" y="2428608"/>
                </a:lnTo>
                <a:lnTo>
                  <a:pt x="3804895" y="2399081"/>
                </a:lnTo>
                <a:lnTo>
                  <a:pt x="3811968" y="2369363"/>
                </a:lnTo>
                <a:lnTo>
                  <a:pt x="3818585" y="2339480"/>
                </a:lnTo>
                <a:lnTo>
                  <a:pt x="3824732" y="2309419"/>
                </a:lnTo>
                <a:lnTo>
                  <a:pt x="3830422" y="2279193"/>
                </a:lnTo>
                <a:lnTo>
                  <a:pt x="3835629" y="2248802"/>
                </a:lnTo>
                <a:lnTo>
                  <a:pt x="3840353" y="2218246"/>
                </a:lnTo>
                <a:lnTo>
                  <a:pt x="3844607" y="2187537"/>
                </a:lnTo>
                <a:lnTo>
                  <a:pt x="3848367" y="2156676"/>
                </a:lnTo>
                <a:lnTo>
                  <a:pt x="3851643" y="2125663"/>
                </a:lnTo>
                <a:lnTo>
                  <a:pt x="3854425" y="2094509"/>
                </a:lnTo>
                <a:lnTo>
                  <a:pt x="3856711" y="2063217"/>
                </a:lnTo>
                <a:lnTo>
                  <a:pt x="3858489" y="2031784"/>
                </a:lnTo>
                <a:lnTo>
                  <a:pt x="3859771" y="2000212"/>
                </a:lnTo>
                <a:lnTo>
                  <a:pt x="3860546" y="1968525"/>
                </a:lnTo>
                <a:lnTo>
                  <a:pt x="3860800" y="1936750"/>
                </a:lnTo>
                <a:lnTo>
                  <a:pt x="3859771" y="1873187"/>
                </a:lnTo>
                <a:lnTo>
                  <a:pt x="3858489" y="1841614"/>
                </a:lnTo>
                <a:lnTo>
                  <a:pt x="3856698" y="1810182"/>
                </a:lnTo>
                <a:lnTo>
                  <a:pt x="3854412" y="1778889"/>
                </a:lnTo>
                <a:lnTo>
                  <a:pt x="3851631" y="1747736"/>
                </a:lnTo>
                <a:lnTo>
                  <a:pt x="3848354" y="1716723"/>
                </a:lnTo>
                <a:lnTo>
                  <a:pt x="3844595" y="1685861"/>
                </a:lnTo>
                <a:lnTo>
                  <a:pt x="3840340" y="1655153"/>
                </a:lnTo>
                <a:lnTo>
                  <a:pt x="3835603" y="1624597"/>
                </a:lnTo>
                <a:lnTo>
                  <a:pt x="3830396" y="1594206"/>
                </a:lnTo>
                <a:lnTo>
                  <a:pt x="3824719" y="1563980"/>
                </a:lnTo>
                <a:lnTo>
                  <a:pt x="3818560" y="1533919"/>
                </a:lnTo>
                <a:lnTo>
                  <a:pt x="3811943" y="1504036"/>
                </a:lnTo>
                <a:lnTo>
                  <a:pt x="3804869" y="1474318"/>
                </a:lnTo>
                <a:lnTo>
                  <a:pt x="3797338" y="1444790"/>
                </a:lnTo>
                <a:lnTo>
                  <a:pt x="3789350" y="1415453"/>
                </a:lnTo>
                <a:lnTo>
                  <a:pt x="3780904" y="1386294"/>
                </a:lnTo>
                <a:lnTo>
                  <a:pt x="3772027" y="1357325"/>
                </a:lnTo>
                <a:lnTo>
                  <a:pt x="3762692" y="1328547"/>
                </a:lnTo>
                <a:lnTo>
                  <a:pt x="3752926" y="1299985"/>
                </a:lnTo>
                <a:lnTo>
                  <a:pt x="3742741" y="1271613"/>
                </a:lnTo>
                <a:lnTo>
                  <a:pt x="3732111" y="1243457"/>
                </a:lnTo>
                <a:lnTo>
                  <a:pt x="3721062" y="1215504"/>
                </a:lnTo>
                <a:lnTo>
                  <a:pt x="3709581" y="1187780"/>
                </a:lnTo>
                <a:lnTo>
                  <a:pt x="3697694" y="1160272"/>
                </a:lnTo>
                <a:lnTo>
                  <a:pt x="3685388" y="1132980"/>
                </a:lnTo>
                <a:lnTo>
                  <a:pt x="3672662" y="1105916"/>
                </a:lnTo>
                <a:lnTo>
                  <a:pt x="3659543" y="1079094"/>
                </a:lnTo>
                <a:lnTo>
                  <a:pt x="3646018" y="1052500"/>
                </a:lnTo>
                <a:lnTo>
                  <a:pt x="3632098" y="1026147"/>
                </a:lnTo>
                <a:lnTo>
                  <a:pt x="3617785" y="1000036"/>
                </a:lnTo>
                <a:lnTo>
                  <a:pt x="3603079" y="974179"/>
                </a:lnTo>
                <a:lnTo>
                  <a:pt x="3587979" y="948563"/>
                </a:lnTo>
                <a:lnTo>
                  <a:pt x="3572510" y="923201"/>
                </a:lnTo>
                <a:lnTo>
                  <a:pt x="3556660" y="898106"/>
                </a:lnTo>
                <a:lnTo>
                  <a:pt x="3540430" y="873277"/>
                </a:lnTo>
                <a:lnTo>
                  <a:pt x="3523831" y="848716"/>
                </a:lnTo>
                <a:lnTo>
                  <a:pt x="3506876" y="824421"/>
                </a:lnTo>
                <a:lnTo>
                  <a:pt x="3489541" y="800392"/>
                </a:lnTo>
                <a:lnTo>
                  <a:pt x="3471862" y="776656"/>
                </a:lnTo>
                <a:lnTo>
                  <a:pt x="3453816" y="753199"/>
                </a:lnTo>
                <a:lnTo>
                  <a:pt x="3435426" y="730034"/>
                </a:lnTo>
                <a:lnTo>
                  <a:pt x="3416694" y="707149"/>
                </a:lnTo>
                <a:lnTo>
                  <a:pt x="3397618" y="684568"/>
                </a:lnTo>
                <a:lnTo>
                  <a:pt x="3378200" y="662280"/>
                </a:lnTo>
                <a:lnTo>
                  <a:pt x="3358452" y="640296"/>
                </a:lnTo>
                <a:lnTo>
                  <a:pt x="3338360" y="618617"/>
                </a:lnTo>
                <a:lnTo>
                  <a:pt x="3317951" y="597256"/>
                </a:lnTo>
                <a:lnTo>
                  <a:pt x="3297225" y="576212"/>
                </a:lnTo>
                <a:lnTo>
                  <a:pt x="3276168" y="555473"/>
                </a:lnTo>
                <a:lnTo>
                  <a:pt x="3275929" y="555245"/>
                </a:lnTo>
                <a:lnTo>
                  <a:pt x="3202716" y="630771"/>
                </a:lnTo>
                <a:cubicBezTo>
                  <a:pt x="2789260" y="229982"/>
                  <a:pt x="2210438" y="48649"/>
                  <a:pt x="1642209" y="141897"/>
                </a:cubicBezTo>
                <a:close/>
                <a:moveTo>
                  <a:pt x="1936750" y="0"/>
                </a:moveTo>
                <a:lnTo>
                  <a:pt x="1968830" y="267"/>
                </a:lnTo>
                <a:lnTo>
                  <a:pt x="2000733" y="1041"/>
                </a:lnTo>
                <a:lnTo>
                  <a:pt x="2032495" y="2324"/>
                </a:lnTo>
                <a:lnTo>
                  <a:pt x="2064131" y="4127"/>
                </a:lnTo>
                <a:lnTo>
                  <a:pt x="2095640" y="6426"/>
                </a:lnTo>
                <a:lnTo>
                  <a:pt x="2126996" y="9233"/>
                </a:lnTo>
                <a:lnTo>
                  <a:pt x="2158213" y="12522"/>
                </a:lnTo>
                <a:lnTo>
                  <a:pt x="2189277" y="16319"/>
                </a:lnTo>
                <a:lnTo>
                  <a:pt x="2220189" y="20599"/>
                </a:lnTo>
                <a:lnTo>
                  <a:pt x="2250948" y="25362"/>
                </a:lnTo>
                <a:lnTo>
                  <a:pt x="2281542" y="30607"/>
                </a:lnTo>
                <a:lnTo>
                  <a:pt x="2311959" y="36322"/>
                </a:lnTo>
                <a:lnTo>
                  <a:pt x="2342223" y="42520"/>
                </a:lnTo>
                <a:lnTo>
                  <a:pt x="2372309" y="49174"/>
                </a:lnTo>
                <a:lnTo>
                  <a:pt x="2402218" y="56299"/>
                </a:lnTo>
                <a:lnTo>
                  <a:pt x="2431948" y="63881"/>
                </a:lnTo>
                <a:lnTo>
                  <a:pt x="2461489" y="71933"/>
                </a:lnTo>
                <a:lnTo>
                  <a:pt x="2490838" y="80429"/>
                </a:lnTo>
                <a:lnTo>
                  <a:pt x="2519997" y="89370"/>
                </a:lnTo>
                <a:lnTo>
                  <a:pt x="2548953" y="98755"/>
                </a:lnTo>
                <a:lnTo>
                  <a:pt x="2577719" y="108585"/>
                </a:lnTo>
                <a:lnTo>
                  <a:pt x="2606269" y="118847"/>
                </a:lnTo>
                <a:lnTo>
                  <a:pt x="2634615" y="129540"/>
                </a:lnTo>
                <a:lnTo>
                  <a:pt x="2662758" y="140678"/>
                </a:lnTo>
                <a:lnTo>
                  <a:pt x="2690673" y="152222"/>
                </a:lnTo>
                <a:lnTo>
                  <a:pt x="2718359" y="164198"/>
                </a:lnTo>
                <a:lnTo>
                  <a:pt x="2745829" y="176581"/>
                </a:lnTo>
                <a:lnTo>
                  <a:pt x="2773070" y="189382"/>
                </a:lnTo>
                <a:lnTo>
                  <a:pt x="2800071" y="202590"/>
                </a:lnTo>
                <a:lnTo>
                  <a:pt x="2826842" y="216205"/>
                </a:lnTo>
                <a:lnTo>
                  <a:pt x="2853373" y="230213"/>
                </a:lnTo>
                <a:lnTo>
                  <a:pt x="2879661" y="244627"/>
                </a:lnTo>
                <a:lnTo>
                  <a:pt x="2905684" y="259436"/>
                </a:lnTo>
                <a:lnTo>
                  <a:pt x="2931465" y="274625"/>
                </a:lnTo>
                <a:lnTo>
                  <a:pt x="2956992" y="290195"/>
                </a:lnTo>
                <a:lnTo>
                  <a:pt x="2982252" y="306159"/>
                </a:lnTo>
                <a:lnTo>
                  <a:pt x="3007258" y="322491"/>
                </a:lnTo>
                <a:lnTo>
                  <a:pt x="3031985" y="339204"/>
                </a:lnTo>
                <a:lnTo>
                  <a:pt x="3056433" y="356273"/>
                </a:lnTo>
                <a:lnTo>
                  <a:pt x="3080614" y="373710"/>
                </a:lnTo>
                <a:lnTo>
                  <a:pt x="3104502" y="391516"/>
                </a:lnTo>
                <a:lnTo>
                  <a:pt x="3128124" y="409677"/>
                </a:lnTo>
                <a:lnTo>
                  <a:pt x="3151441" y="428181"/>
                </a:lnTo>
                <a:lnTo>
                  <a:pt x="3174467" y="447040"/>
                </a:lnTo>
                <a:lnTo>
                  <a:pt x="3197200" y="466242"/>
                </a:lnTo>
                <a:lnTo>
                  <a:pt x="3219640" y="485788"/>
                </a:lnTo>
                <a:lnTo>
                  <a:pt x="3241764" y="505676"/>
                </a:lnTo>
                <a:lnTo>
                  <a:pt x="3263583" y="525882"/>
                </a:lnTo>
                <a:lnTo>
                  <a:pt x="3285084" y="546430"/>
                </a:lnTo>
                <a:lnTo>
                  <a:pt x="3306267" y="567296"/>
                </a:lnTo>
                <a:lnTo>
                  <a:pt x="3327133" y="588480"/>
                </a:lnTo>
                <a:lnTo>
                  <a:pt x="3347682" y="609994"/>
                </a:lnTo>
                <a:lnTo>
                  <a:pt x="3367900" y="631812"/>
                </a:lnTo>
                <a:lnTo>
                  <a:pt x="3387776" y="653936"/>
                </a:lnTo>
                <a:lnTo>
                  <a:pt x="3407321" y="676364"/>
                </a:lnTo>
                <a:lnTo>
                  <a:pt x="3426524" y="699097"/>
                </a:lnTo>
                <a:lnTo>
                  <a:pt x="3445383" y="722135"/>
                </a:lnTo>
                <a:lnTo>
                  <a:pt x="3463887" y="745452"/>
                </a:lnTo>
                <a:lnTo>
                  <a:pt x="3482048" y="769074"/>
                </a:lnTo>
                <a:lnTo>
                  <a:pt x="3499841" y="792963"/>
                </a:lnTo>
                <a:lnTo>
                  <a:pt x="3517278" y="817143"/>
                </a:lnTo>
                <a:lnTo>
                  <a:pt x="3534359" y="841604"/>
                </a:lnTo>
                <a:lnTo>
                  <a:pt x="3551060" y="866331"/>
                </a:lnTo>
                <a:lnTo>
                  <a:pt x="3567392" y="891324"/>
                </a:lnTo>
                <a:lnTo>
                  <a:pt x="3583356" y="916584"/>
                </a:lnTo>
                <a:lnTo>
                  <a:pt x="3598926" y="942111"/>
                </a:lnTo>
                <a:lnTo>
                  <a:pt x="3614115" y="967892"/>
                </a:lnTo>
                <a:lnTo>
                  <a:pt x="3628923" y="993927"/>
                </a:lnTo>
                <a:lnTo>
                  <a:pt x="3643325" y="1020216"/>
                </a:lnTo>
                <a:lnTo>
                  <a:pt x="3657346" y="1046747"/>
                </a:lnTo>
                <a:lnTo>
                  <a:pt x="3670948" y="1073506"/>
                </a:lnTo>
                <a:lnTo>
                  <a:pt x="3684156" y="1100519"/>
                </a:lnTo>
                <a:lnTo>
                  <a:pt x="3696957" y="1127760"/>
                </a:lnTo>
                <a:lnTo>
                  <a:pt x="3709353" y="1155230"/>
                </a:lnTo>
                <a:lnTo>
                  <a:pt x="3721316" y="1182929"/>
                </a:lnTo>
                <a:lnTo>
                  <a:pt x="3732860" y="1210843"/>
                </a:lnTo>
                <a:lnTo>
                  <a:pt x="3743985" y="1238974"/>
                </a:lnTo>
                <a:lnTo>
                  <a:pt x="3754691" y="1267320"/>
                </a:lnTo>
                <a:lnTo>
                  <a:pt x="3764953" y="1295870"/>
                </a:lnTo>
                <a:lnTo>
                  <a:pt x="3774783" y="1324635"/>
                </a:lnTo>
                <a:lnTo>
                  <a:pt x="3784168" y="1353604"/>
                </a:lnTo>
                <a:lnTo>
                  <a:pt x="3793109" y="1382763"/>
                </a:lnTo>
                <a:lnTo>
                  <a:pt x="3801605" y="1412113"/>
                </a:lnTo>
                <a:lnTo>
                  <a:pt x="3809644" y="1441653"/>
                </a:lnTo>
                <a:lnTo>
                  <a:pt x="3817226" y="1471384"/>
                </a:lnTo>
                <a:lnTo>
                  <a:pt x="3824351" y="1501292"/>
                </a:lnTo>
                <a:lnTo>
                  <a:pt x="3831006" y="1531379"/>
                </a:lnTo>
                <a:lnTo>
                  <a:pt x="3837203" y="1561630"/>
                </a:lnTo>
                <a:lnTo>
                  <a:pt x="3842918" y="1592059"/>
                </a:lnTo>
                <a:lnTo>
                  <a:pt x="3848163" y="1622654"/>
                </a:lnTo>
                <a:lnTo>
                  <a:pt x="3852926" y="1653413"/>
                </a:lnTo>
                <a:lnTo>
                  <a:pt x="3857193" y="1684325"/>
                </a:lnTo>
                <a:lnTo>
                  <a:pt x="3860990" y="1715389"/>
                </a:lnTo>
                <a:lnTo>
                  <a:pt x="3864280" y="1746606"/>
                </a:lnTo>
                <a:lnTo>
                  <a:pt x="3867087" y="1777962"/>
                </a:lnTo>
                <a:lnTo>
                  <a:pt x="3869385" y="1809471"/>
                </a:lnTo>
                <a:lnTo>
                  <a:pt x="3871176" y="1841106"/>
                </a:lnTo>
                <a:lnTo>
                  <a:pt x="3872471" y="1872869"/>
                </a:lnTo>
                <a:lnTo>
                  <a:pt x="3873500" y="1936750"/>
                </a:lnTo>
                <a:lnTo>
                  <a:pt x="3873233" y="1968830"/>
                </a:lnTo>
                <a:lnTo>
                  <a:pt x="3872459" y="2000733"/>
                </a:lnTo>
                <a:lnTo>
                  <a:pt x="3871176" y="2032495"/>
                </a:lnTo>
                <a:lnTo>
                  <a:pt x="3869373" y="2064144"/>
                </a:lnTo>
                <a:lnTo>
                  <a:pt x="3867074" y="2095640"/>
                </a:lnTo>
                <a:lnTo>
                  <a:pt x="3864280" y="2126996"/>
                </a:lnTo>
                <a:lnTo>
                  <a:pt x="3860978" y="2158213"/>
                </a:lnTo>
                <a:lnTo>
                  <a:pt x="3857181" y="2189277"/>
                </a:lnTo>
                <a:lnTo>
                  <a:pt x="3852901" y="2220189"/>
                </a:lnTo>
                <a:lnTo>
                  <a:pt x="3848138" y="2250948"/>
                </a:lnTo>
                <a:lnTo>
                  <a:pt x="3842906" y="2281542"/>
                </a:lnTo>
                <a:lnTo>
                  <a:pt x="3837178" y="2311972"/>
                </a:lnTo>
                <a:lnTo>
                  <a:pt x="3830980" y="2342223"/>
                </a:lnTo>
                <a:lnTo>
                  <a:pt x="3824326" y="2372309"/>
                </a:lnTo>
                <a:lnTo>
                  <a:pt x="3817201" y="2402218"/>
                </a:lnTo>
                <a:lnTo>
                  <a:pt x="3809619" y="2431948"/>
                </a:lnTo>
                <a:lnTo>
                  <a:pt x="3801567" y="2461489"/>
                </a:lnTo>
                <a:lnTo>
                  <a:pt x="3793071" y="2490838"/>
                </a:lnTo>
                <a:lnTo>
                  <a:pt x="3784130" y="2519998"/>
                </a:lnTo>
                <a:lnTo>
                  <a:pt x="3774745" y="2548953"/>
                </a:lnTo>
                <a:lnTo>
                  <a:pt x="3764915" y="2577719"/>
                </a:lnTo>
                <a:lnTo>
                  <a:pt x="3754653" y="2606281"/>
                </a:lnTo>
                <a:lnTo>
                  <a:pt x="3743960" y="2634615"/>
                </a:lnTo>
                <a:lnTo>
                  <a:pt x="3732835" y="2662758"/>
                </a:lnTo>
                <a:lnTo>
                  <a:pt x="3721278" y="2690673"/>
                </a:lnTo>
                <a:lnTo>
                  <a:pt x="3709302" y="2718359"/>
                </a:lnTo>
                <a:lnTo>
                  <a:pt x="3696919" y="2745829"/>
                </a:lnTo>
                <a:lnTo>
                  <a:pt x="3684118" y="2773070"/>
                </a:lnTo>
                <a:lnTo>
                  <a:pt x="3670910" y="2800083"/>
                </a:lnTo>
                <a:lnTo>
                  <a:pt x="3657295" y="2826842"/>
                </a:lnTo>
                <a:lnTo>
                  <a:pt x="3643287" y="2853373"/>
                </a:lnTo>
                <a:lnTo>
                  <a:pt x="3628873" y="2879661"/>
                </a:lnTo>
                <a:lnTo>
                  <a:pt x="3614064" y="2905697"/>
                </a:lnTo>
                <a:lnTo>
                  <a:pt x="3598875" y="2931465"/>
                </a:lnTo>
                <a:lnTo>
                  <a:pt x="3583305" y="2956992"/>
                </a:lnTo>
                <a:lnTo>
                  <a:pt x="3567341" y="2982252"/>
                </a:lnTo>
                <a:lnTo>
                  <a:pt x="3551009" y="3007258"/>
                </a:lnTo>
                <a:lnTo>
                  <a:pt x="3534308" y="3031985"/>
                </a:lnTo>
                <a:lnTo>
                  <a:pt x="3517227" y="3056433"/>
                </a:lnTo>
                <a:lnTo>
                  <a:pt x="3499790" y="3080614"/>
                </a:lnTo>
                <a:lnTo>
                  <a:pt x="3481984" y="3104515"/>
                </a:lnTo>
                <a:lnTo>
                  <a:pt x="3463823" y="3128124"/>
                </a:lnTo>
                <a:lnTo>
                  <a:pt x="3445320" y="3151442"/>
                </a:lnTo>
                <a:lnTo>
                  <a:pt x="3426460" y="3174479"/>
                </a:lnTo>
                <a:lnTo>
                  <a:pt x="3407258" y="3197200"/>
                </a:lnTo>
                <a:lnTo>
                  <a:pt x="3387712" y="3219641"/>
                </a:lnTo>
                <a:lnTo>
                  <a:pt x="3367824" y="3241764"/>
                </a:lnTo>
                <a:lnTo>
                  <a:pt x="3347618" y="3263583"/>
                </a:lnTo>
                <a:lnTo>
                  <a:pt x="3327070" y="3285084"/>
                </a:lnTo>
                <a:lnTo>
                  <a:pt x="3306204" y="3306267"/>
                </a:lnTo>
                <a:lnTo>
                  <a:pt x="3285020" y="3327146"/>
                </a:lnTo>
                <a:lnTo>
                  <a:pt x="3263506" y="3347682"/>
                </a:lnTo>
                <a:lnTo>
                  <a:pt x="3241688" y="3367900"/>
                </a:lnTo>
                <a:lnTo>
                  <a:pt x="3219564" y="3387776"/>
                </a:lnTo>
                <a:lnTo>
                  <a:pt x="3197136" y="3407321"/>
                </a:lnTo>
                <a:lnTo>
                  <a:pt x="3174403" y="3426523"/>
                </a:lnTo>
                <a:lnTo>
                  <a:pt x="3151365" y="3445383"/>
                </a:lnTo>
                <a:lnTo>
                  <a:pt x="3128048" y="3463887"/>
                </a:lnTo>
                <a:lnTo>
                  <a:pt x="3104426" y="3482048"/>
                </a:lnTo>
                <a:lnTo>
                  <a:pt x="3080537" y="3499841"/>
                </a:lnTo>
                <a:lnTo>
                  <a:pt x="3056357" y="3517290"/>
                </a:lnTo>
                <a:lnTo>
                  <a:pt x="3031896" y="3534359"/>
                </a:lnTo>
                <a:lnTo>
                  <a:pt x="3007169" y="3551060"/>
                </a:lnTo>
                <a:lnTo>
                  <a:pt x="2982176" y="3567392"/>
                </a:lnTo>
                <a:lnTo>
                  <a:pt x="2956916" y="3583356"/>
                </a:lnTo>
                <a:lnTo>
                  <a:pt x="2931389" y="3598926"/>
                </a:lnTo>
                <a:lnTo>
                  <a:pt x="2905608" y="3614115"/>
                </a:lnTo>
                <a:lnTo>
                  <a:pt x="2879573" y="3628923"/>
                </a:lnTo>
                <a:lnTo>
                  <a:pt x="2853284" y="3643325"/>
                </a:lnTo>
                <a:lnTo>
                  <a:pt x="2826753" y="3657346"/>
                </a:lnTo>
                <a:lnTo>
                  <a:pt x="2799994" y="3670960"/>
                </a:lnTo>
                <a:lnTo>
                  <a:pt x="2772981" y="3684168"/>
                </a:lnTo>
                <a:lnTo>
                  <a:pt x="2745740" y="3696957"/>
                </a:lnTo>
                <a:lnTo>
                  <a:pt x="2718270" y="3709353"/>
                </a:lnTo>
                <a:lnTo>
                  <a:pt x="2690584" y="3721316"/>
                </a:lnTo>
                <a:lnTo>
                  <a:pt x="2662657" y="3732873"/>
                </a:lnTo>
                <a:lnTo>
                  <a:pt x="2634526" y="3743985"/>
                </a:lnTo>
                <a:lnTo>
                  <a:pt x="2606180" y="3754691"/>
                </a:lnTo>
                <a:lnTo>
                  <a:pt x="2577630" y="3764953"/>
                </a:lnTo>
                <a:lnTo>
                  <a:pt x="2548865" y="3774783"/>
                </a:lnTo>
                <a:lnTo>
                  <a:pt x="2519909" y="3784168"/>
                </a:lnTo>
                <a:lnTo>
                  <a:pt x="2490737" y="3793109"/>
                </a:lnTo>
                <a:lnTo>
                  <a:pt x="2461387" y="3801605"/>
                </a:lnTo>
                <a:lnTo>
                  <a:pt x="2431847" y="3809644"/>
                </a:lnTo>
                <a:lnTo>
                  <a:pt x="2402116" y="3817226"/>
                </a:lnTo>
                <a:lnTo>
                  <a:pt x="2372208" y="3824351"/>
                </a:lnTo>
                <a:lnTo>
                  <a:pt x="2342121" y="3831006"/>
                </a:lnTo>
                <a:lnTo>
                  <a:pt x="2311870" y="3837203"/>
                </a:lnTo>
                <a:lnTo>
                  <a:pt x="2281441" y="3842918"/>
                </a:lnTo>
                <a:lnTo>
                  <a:pt x="2250846" y="3848163"/>
                </a:lnTo>
                <a:lnTo>
                  <a:pt x="2220087" y="3852926"/>
                </a:lnTo>
                <a:lnTo>
                  <a:pt x="2189175" y="3857193"/>
                </a:lnTo>
                <a:lnTo>
                  <a:pt x="2158111" y="3860991"/>
                </a:lnTo>
                <a:lnTo>
                  <a:pt x="2126894" y="3864280"/>
                </a:lnTo>
                <a:lnTo>
                  <a:pt x="2095538" y="3867087"/>
                </a:lnTo>
                <a:lnTo>
                  <a:pt x="2064042" y="3869385"/>
                </a:lnTo>
                <a:lnTo>
                  <a:pt x="2032394" y="3871176"/>
                </a:lnTo>
                <a:lnTo>
                  <a:pt x="2000631" y="3872471"/>
                </a:lnTo>
                <a:lnTo>
                  <a:pt x="1936750" y="3873500"/>
                </a:lnTo>
                <a:lnTo>
                  <a:pt x="1904670" y="3873246"/>
                </a:lnTo>
                <a:lnTo>
                  <a:pt x="1872767" y="3872459"/>
                </a:lnTo>
                <a:lnTo>
                  <a:pt x="1841005" y="3871176"/>
                </a:lnTo>
                <a:lnTo>
                  <a:pt x="1809369" y="3869373"/>
                </a:lnTo>
                <a:lnTo>
                  <a:pt x="1777860" y="3867074"/>
                </a:lnTo>
                <a:lnTo>
                  <a:pt x="1746504" y="3864280"/>
                </a:lnTo>
                <a:lnTo>
                  <a:pt x="1715287" y="3860978"/>
                </a:lnTo>
                <a:lnTo>
                  <a:pt x="1684223" y="3857181"/>
                </a:lnTo>
                <a:lnTo>
                  <a:pt x="1653311" y="3852913"/>
                </a:lnTo>
                <a:lnTo>
                  <a:pt x="1622552" y="3848151"/>
                </a:lnTo>
                <a:lnTo>
                  <a:pt x="1591958" y="3842906"/>
                </a:lnTo>
                <a:lnTo>
                  <a:pt x="1561541" y="3837178"/>
                </a:lnTo>
                <a:lnTo>
                  <a:pt x="1531277" y="3830993"/>
                </a:lnTo>
                <a:lnTo>
                  <a:pt x="1501191" y="3824326"/>
                </a:lnTo>
                <a:lnTo>
                  <a:pt x="1471282" y="3817201"/>
                </a:lnTo>
                <a:lnTo>
                  <a:pt x="1441552" y="3809619"/>
                </a:lnTo>
                <a:lnTo>
                  <a:pt x="1412011" y="3801567"/>
                </a:lnTo>
                <a:lnTo>
                  <a:pt x="1382662" y="3793084"/>
                </a:lnTo>
                <a:lnTo>
                  <a:pt x="1353503" y="3784130"/>
                </a:lnTo>
                <a:lnTo>
                  <a:pt x="1324547" y="3774745"/>
                </a:lnTo>
                <a:lnTo>
                  <a:pt x="1295781" y="3764915"/>
                </a:lnTo>
                <a:lnTo>
                  <a:pt x="1267231" y="3754653"/>
                </a:lnTo>
                <a:lnTo>
                  <a:pt x="1238885" y="3743960"/>
                </a:lnTo>
                <a:lnTo>
                  <a:pt x="1210742" y="3732835"/>
                </a:lnTo>
                <a:lnTo>
                  <a:pt x="1182827" y="3721278"/>
                </a:lnTo>
                <a:lnTo>
                  <a:pt x="1155141" y="3709314"/>
                </a:lnTo>
                <a:lnTo>
                  <a:pt x="1127671" y="3696919"/>
                </a:lnTo>
                <a:lnTo>
                  <a:pt x="1100430" y="3684118"/>
                </a:lnTo>
                <a:lnTo>
                  <a:pt x="1073429" y="3670910"/>
                </a:lnTo>
                <a:lnTo>
                  <a:pt x="1046658" y="3657295"/>
                </a:lnTo>
                <a:lnTo>
                  <a:pt x="1020128" y="3643287"/>
                </a:lnTo>
                <a:lnTo>
                  <a:pt x="993839" y="3628873"/>
                </a:lnTo>
                <a:lnTo>
                  <a:pt x="967816" y="3614064"/>
                </a:lnTo>
                <a:lnTo>
                  <a:pt x="942035" y="3598875"/>
                </a:lnTo>
                <a:lnTo>
                  <a:pt x="916508" y="3583305"/>
                </a:lnTo>
                <a:lnTo>
                  <a:pt x="891248" y="3567341"/>
                </a:lnTo>
                <a:lnTo>
                  <a:pt x="866254" y="3551009"/>
                </a:lnTo>
                <a:lnTo>
                  <a:pt x="841515" y="3534308"/>
                </a:lnTo>
                <a:lnTo>
                  <a:pt x="817067" y="3517227"/>
                </a:lnTo>
                <a:lnTo>
                  <a:pt x="792886" y="3499790"/>
                </a:lnTo>
                <a:lnTo>
                  <a:pt x="768998" y="3481984"/>
                </a:lnTo>
                <a:lnTo>
                  <a:pt x="745376" y="3463836"/>
                </a:lnTo>
                <a:lnTo>
                  <a:pt x="722059" y="3445319"/>
                </a:lnTo>
                <a:lnTo>
                  <a:pt x="699033" y="3426460"/>
                </a:lnTo>
                <a:lnTo>
                  <a:pt x="676300" y="3407258"/>
                </a:lnTo>
                <a:lnTo>
                  <a:pt x="653859" y="3387712"/>
                </a:lnTo>
                <a:lnTo>
                  <a:pt x="631736" y="3367837"/>
                </a:lnTo>
                <a:lnTo>
                  <a:pt x="609917" y="3347618"/>
                </a:lnTo>
                <a:lnTo>
                  <a:pt x="588416" y="3327070"/>
                </a:lnTo>
                <a:lnTo>
                  <a:pt x="567233" y="3306204"/>
                </a:lnTo>
                <a:lnTo>
                  <a:pt x="546367" y="3285020"/>
                </a:lnTo>
                <a:lnTo>
                  <a:pt x="525818" y="3263506"/>
                </a:lnTo>
                <a:lnTo>
                  <a:pt x="505600" y="3241688"/>
                </a:lnTo>
                <a:lnTo>
                  <a:pt x="485724" y="3219564"/>
                </a:lnTo>
                <a:lnTo>
                  <a:pt x="466179" y="3197136"/>
                </a:lnTo>
                <a:lnTo>
                  <a:pt x="446977" y="3174403"/>
                </a:lnTo>
                <a:lnTo>
                  <a:pt x="428117" y="3151365"/>
                </a:lnTo>
                <a:lnTo>
                  <a:pt x="409613" y="3128048"/>
                </a:lnTo>
                <a:lnTo>
                  <a:pt x="391452" y="3104439"/>
                </a:lnTo>
                <a:lnTo>
                  <a:pt x="373659" y="3080537"/>
                </a:lnTo>
                <a:lnTo>
                  <a:pt x="356222" y="3056357"/>
                </a:lnTo>
                <a:lnTo>
                  <a:pt x="339141" y="3031896"/>
                </a:lnTo>
                <a:lnTo>
                  <a:pt x="322440" y="3007169"/>
                </a:lnTo>
                <a:lnTo>
                  <a:pt x="306108" y="2982176"/>
                </a:lnTo>
                <a:lnTo>
                  <a:pt x="290144" y="2956916"/>
                </a:lnTo>
                <a:lnTo>
                  <a:pt x="274574" y="2931389"/>
                </a:lnTo>
                <a:lnTo>
                  <a:pt x="259385" y="2905608"/>
                </a:lnTo>
                <a:lnTo>
                  <a:pt x="244577" y="2879573"/>
                </a:lnTo>
                <a:lnTo>
                  <a:pt x="230175" y="2853284"/>
                </a:lnTo>
                <a:lnTo>
                  <a:pt x="216154" y="2826766"/>
                </a:lnTo>
                <a:lnTo>
                  <a:pt x="202552" y="2799994"/>
                </a:lnTo>
                <a:lnTo>
                  <a:pt x="189344" y="2772981"/>
                </a:lnTo>
                <a:lnTo>
                  <a:pt x="176543" y="2745740"/>
                </a:lnTo>
                <a:lnTo>
                  <a:pt x="164147" y="2718270"/>
                </a:lnTo>
                <a:lnTo>
                  <a:pt x="152184" y="2690584"/>
                </a:lnTo>
                <a:lnTo>
                  <a:pt x="140640" y="2662657"/>
                </a:lnTo>
                <a:lnTo>
                  <a:pt x="129515" y="2634526"/>
                </a:lnTo>
                <a:lnTo>
                  <a:pt x="118809" y="2606180"/>
                </a:lnTo>
                <a:lnTo>
                  <a:pt x="108547" y="2577630"/>
                </a:lnTo>
                <a:lnTo>
                  <a:pt x="98717" y="2548865"/>
                </a:lnTo>
                <a:lnTo>
                  <a:pt x="89332" y="2519909"/>
                </a:lnTo>
                <a:lnTo>
                  <a:pt x="80391" y="2490749"/>
                </a:lnTo>
                <a:lnTo>
                  <a:pt x="71907" y="2461387"/>
                </a:lnTo>
                <a:lnTo>
                  <a:pt x="63856" y="2431847"/>
                </a:lnTo>
                <a:lnTo>
                  <a:pt x="56274" y="2402116"/>
                </a:lnTo>
                <a:lnTo>
                  <a:pt x="49149" y="2372208"/>
                </a:lnTo>
                <a:lnTo>
                  <a:pt x="42494" y="2342121"/>
                </a:lnTo>
                <a:lnTo>
                  <a:pt x="36297" y="2311870"/>
                </a:lnTo>
                <a:lnTo>
                  <a:pt x="30582" y="2281441"/>
                </a:lnTo>
                <a:lnTo>
                  <a:pt x="25337" y="2250846"/>
                </a:lnTo>
                <a:lnTo>
                  <a:pt x="20574" y="2220087"/>
                </a:lnTo>
                <a:lnTo>
                  <a:pt x="16307" y="2189175"/>
                </a:lnTo>
                <a:lnTo>
                  <a:pt x="12509" y="2158111"/>
                </a:lnTo>
                <a:lnTo>
                  <a:pt x="9220" y="2126894"/>
                </a:lnTo>
                <a:lnTo>
                  <a:pt x="6414" y="2095538"/>
                </a:lnTo>
                <a:lnTo>
                  <a:pt x="4115" y="2064042"/>
                </a:lnTo>
                <a:lnTo>
                  <a:pt x="2324" y="2032394"/>
                </a:lnTo>
                <a:lnTo>
                  <a:pt x="1029" y="2000631"/>
                </a:lnTo>
                <a:lnTo>
                  <a:pt x="0" y="1936750"/>
                </a:lnTo>
                <a:lnTo>
                  <a:pt x="267" y="1904670"/>
                </a:lnTo>
                <a:lnTo>
                  <a:pt x="1041" y="1872767"/>
                </a:lnTo>
                <a:lnTo>
                  <a:pt x="2324" y="1841005"/>
                </a:lnTo>
                <a:lnTo>
                  <a:pt x="4128" y="1809369"/>
                </a:lnTo>
                <a:lnTo>
                  <a:pt x="6426" y="1777860"/>
                </a:lnTo>
                <a:lnTo>
                  <a:pt x="9220" y="1746504"/>
                </a:lnTo>
                <a:lnTo>
                  <a:pt x="12522" y="1715287"/>
                </a:lnTo>
                <a:lnTo>
                  <a:pt x="16319" y="1684223"/>
                </a:lnTo>
                <a:lnTo>
                  <a:pt x="20599" y="1653311"/>
                </a:lnTo>
                <a:lnTo>
                  <a:pt x="25362" y="1622552"/>
                </a:lnTo>
                <a:lnTo>
                  <a:pt x="30594" y="1591970"/>
                </a:lnTo>
                <a:lnTo>
                  <a:pt x="36322" y="1561541"/>
                </a:lnTo>
                <a:lnTo>
                  <a:pt x="42507" y="1531277"/>
                </a:lnTo>
                <a:lnTo>
                  <a:pt x="49174" y="1501191"/>
                </a:lnTo>
                <a:lnTo>
                  <a:pt x="56299" y="1471282"/>
                </a:lnTo>
                <a:lnTo>
                  <a:pt x="63881" y="1441552"/>
                </a:lnTo>
                <a:lnTo>
                  <a:pt x="71933" y="1412011"/>
                </a:lnTo>
                <a:lnTo>
                  <a:pt x="80429" y="1382662"/>
                </a:lnTo>
                <a:lnTo>
                  <a:pt x="89370" y="1353503"/>
                </a:lnTo>
                <a:lnTo>
                  <a:pt x="98755" y="1324547"/>
                </a:lnTo>
                <a:lnTo>
                  <a:pt x="108585" y="1295781"/>
                </a:lnTo>
                <a:lnTo>
                  <a:pt x="118847" y="1267231"/>
                </a:lnTo>
                <a:lnTo>
                  <a:pt x="129540" y="1238885"/>
                </a:lnTo>
                <a:lnTo>
                  <a:pt x="140665" y="1210742"/>
                </a:lnTo>
                <a:lnTo>
                  <a:pt x="152222" y="1182827"/>
                </a:lnTo>
                <a:lnTo>
                  <a:pt x="164198" y="1155141"/>
                </a:lnTo>
                <a:lnTo>
                  <a:pt x="176581" y="1127671"/>
                </a:lnTo>
                <a:lnTo>
                  <a:pt x="189382" y="1100430"/>
                </a:lnTo>
                <a:lnTo>
                  <a:pt x="202590" y="1073429"/>
                </a:lnTo>
                <a:lnTo>
                  <a:pt x="216205" y="1046658"/>
                </a:lnTo>
                <a:lnTo>
                  <a:pt x="230213" y="1020127"/>
                </a:lnTo>
                <a:lnTo>
                  <a:pt x="244627" y="993851"/>
                </a:lnTo>
                <a:lnTo>
                  <a:pt x="259436" y="967816"/>
                </a:lnTo>
                <a:lnTo>
                  <a:pt x="274625" y="942035"/>
                </a:lnTo>
                <a:lnTo>
                  <a:pt x="290195" y="916508"/>
                </a:lnTo>
                <a:lnTo>
                  <a:pt x="306159" y="891248"/>
                </a:lnTo>
                <a:lnTo>
                  <a:pt x="322491" y="866254"/>
                </a:lnTo>
                <a:lnTo>
                  <a:pt x="339192" y="841527"/>
                </a:lnTo>
                <a:lnTo>
                  <a:pt x="356273" y="817067"/>
                </a:lnTo>
                <a:lnTo>
                  <a:pt x="373710" y="792886"/>
                </a:lnTo>
                <a:lnTo>
                  <a:pt x="391516" y="768998"/>
                </a:lnTo>
                <a:lnTo>
                  <a:pt x="409677" y="745376"/>
                </a:lnTo>
                <a:lnTo>
                  <a:pt x="428181" y="722059"/>
                </a:lnTo>
                <a:lnTo>
                  <a:pt x="447040" y="699033"/>
                </a:lnTo>
                <a:lnTo>
                  <a:pt x="466242" y="676300"/>
                </a:lnTo>
                <a:lnTo>
                  <a:pt x="485788" y="653860"/>
                </a:lnTo>
                <a:lnTo>
                  <a:pt x="505676" y="631736"/>
                </a:lnTo>
                <a:lnTo>
                  <a:pt x="525882" y="609917"/>
                </a:lnTo>
                <a:lnTo>
                  <a:pt x="546430" y="588416"/>
                </a:lnTo>
                <a:lnTo>
                  <a:pt x="567296" y="567233"/>
                </a:lnTo>
                <a:lnTo>
                  <a:pt x="588480" y="546367"/>
                </a:lnTo>
                <a:lnTo>
                  <a:pt x="609994" y="525818"/>
                </a:lnTo>
                <a:lnTo>
                  <a:pt x="631812" y="505612"/>
                </a:lnTo>
                <a:lnTo>
                  <a:pt x="653936" y="485724"/>
                </a:lnTo>
                <a:lnTo>
                  <a:pt x="676364" y="466179"/>
                </a:lnTo>
                <a:lnTo>
                  <a:pt x="699097" y="446977"/>
                </a:lnTo>
                <a:lnTo>
                  <a:pt x="722135" y="428117"/>
                </a:lnTo>
                <a:lnTo>
                  <a:pt x="745452" y="409613"/>
                </a:lnTo>
                <a:lnTo>
                  <a:pt x="769074" y="391452"/>
                </a:lnTo>
                <a:lnTo>
                  <a:pt x="792963" y="373659"/>
                </a:lnTo>
                <a:lnTo>
                  <a:pt x="817143" y="356222"/>
                </a:lnTo>
                <a:lnTo>
                  <a:pt x="841604" y="339141"/>
                </a:lnTo>
                <a:lnTo>
                  <a:pt x="866331" y="322440"/>
                </a:lnTo>
                <a:lnTo>
                  <a:pt x="891324" y="306108"/>
                </a:lnTo>
                <a:lnTo>
                  <a:pt x="916584" y="290144"/>
                </a:lnTo>
                <a:lnTo>
                  <a:pt x="942111" y="274574"/>
                </a:lnTo>
                <a:lnTo>
                  <a:pt x="967892" y="259385"/>
                </a:lnTo>
                <a:lnTo>
                  <a:pt x="993927" y="244577"/>
                </a:lnTo>
                <a:lnTo>
                  <a:pt x="1020216" y="230175"/>
                </a:lnTo>
                <a:lnTo>
                  <a:pt x="1046747" y="216154"/>
                </a:lnTo>
                <a:lnTo>
                  <a:pt x="1073506" y="202552"/>
                </a:lnTo>
                <a:lnTo>
                  <a:pt x="1100519" y="189344"/>
                </a:lnTo>
                <a:lnTo>
                  <a:pt x="1127760" y="176543"/>
                </a:lnTo>
                <a:lnTo>
                  <a:pt x="1155230" y="164160"/>
                </a:lnTo>
                <a:lnTo>
                  <a:pt x="1182929" y="152184"/>
                </a:lnTo>
                <a:lnTo>
                  <a:pt x="1210843" y="140640"/>
                </a:lnTo>
                <a:lnTo>
                  <a:pt x="1238974" y="129515"/>
                </a:lnTo>
                <a:lnTo>
                  <a:pt x="1267320" y="118809"/>
                </a:lnTo>
                <a:lnTo>
                  <a:pt x="1295870" y="108547"/>
                </a:lnTo>
                <a:lnTo>
                  <a:pt x="1324635" y="98730"/>
                </a:lnTo>
                <a:lnTo>
                  <a:pt x="1353591" y="89332"/>
                </a:lnTo>
                <a:lnTo>
                  <a:pt x="1382763" y="80391"/>
                </a:lnTo>
                <a:lnTo>
                  <a:pt x="1412113" y="71907"/>
                </a:lnTo>
                <a:lnTo>
                  <a:pt x="1441653" y="63856"/>
                </a:lnTo>
                <a:lnTo>
                  <a:pt x="1471384" y="56274"/>
                </a:lnTo>
                <a:lnTo>
                  <a:pt x="1501292" y="49149"/>
                </a:lnTo>
                <a:lnTo>
                  <a:pt x="1531379" y="42494"/>
                </a:lnTo>
                <a:lnTo>
                  <a:pt x="1561630" y="36297"/>
                </a:lnTo>
                <a:lnTo>
                  <a:pt x="1592059" y="30582"/>
                </a:lnTo>
                <a:lnTo>
                  <a:pt x="1622654" y="25337"/>
                </a:lnTo>
                <a:lnTo>
                  <a:pt x="1653413" y="20574"/>
                </a:lnTo>
                <a:lnTo>
                  <a:pt x="1684325" y="16307"/>
                </a:lnTo>
                <a:lnTo>
                  <a:pt x="1715389" y="12510"/>
                </a:lnTo>
                <a:lnTo>
                  <a:pt x="1746606" y="9220"/>
                </a:lnTo>
                <a:lnTo>
                  <a:pt x="1777962" y="6413"/>
                </a:lnTo>
                <a:lnTo>
                  <a:pt x="1809458" y="4115"/>
                </a:lnTo>
                <a:lnTo>
                  <a:pt x="1841106" y="2324"/>
                </a:lnTo>
                <a:lnTo>
                  <a:pt x="1872869" y="1029"/>
                </a:lnTo>
                <a:close/>
              </a:path>
            </a:pathLst>
          </a:custGeom>
          <a:solidFill>
            <a:srgbClr val="B4100A">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8" name="Freeform 8"/>
          <p:cNvSpPr>
            <a:spLocks noGrp="1"/>
          </p:cNvSpPr>
          <p:nvPr>
            <p:ph type="body" sz="quarter" idx="198" hasCustomPrompt="1"/>
          </p:nvPr>
        </p:nvSpPr>
        <p:spPr>
          <a:xfrm>
            <a:off x="4152899" y="1649729"/>
            <a:ext cx="3873500" cy="3873500"/>
          </a:xfrm>
          <a:custGeom>
            <a:avLst/>
            <a:gdLst/>
            <a:ahLst/>
            <a:cxnLst/>
            <a:rect l="l" t="t" r="r" b="b"/>
            <a:pathLst>
              <a:path w="3873500" h="3873500">
                <a:moveTo>
                  <a:pt x="670241" y="1427099"/>
                </a:moveTo>
                <a:lnTo>
                  <a:pt x="3203256" y="1427099"/>
                </a:lnTo>
                <a:lnTo>
                  <a:pt x="3203256" y="1433449"/>
                </a:lnTo>
                <a:lnTo>
                  <a:pt x="670241" y="1433449"/>
                </a:lnTo>
                <a:close/>
                <a:moveTo>
                  <a:pt x="964818" y="975805"/>
                </a:moveTo>
                <a:lnTo>
                  <a:pt x="980693" y="975805"/>
                </a:lnTo>
                <a:lnTo>
                  <a:pt x="980693" y="1141665"/>
                </a:lnTo>
                <a:lnTo>
                  <a:pt x="964818" y="1141665"/>
                </a:lnTo>
                <a:close/>
                <a:moveTo>
                  <a:pt x="1625129" y="37816"/>
                </a:moveTo>
                <a:lnTo>
                  <a:pt x="1624597" y="37897"/>
                </a:lnTo>
                <a:lnTo>
                  <a:pt x="1594206" y="43104"/>
                </a:lnTo>
                <a:lnTo>
                  <a:pt x="1563980" y="48781"/>
                </a:lnTo>
                <a:lnTo>
                  <a:pt x="1533919" y="54940"/>
                </a:lnTo>
                <a:lnTo>
                  <a:pt x="1504036" y="61557"/>
                </a:lnTo>
                <a:lnTo>
                  <a:pt x="1474318" y="68631"/>
                </a:lnTo>
                <a:lnTo>
                  <a:pt x="1444790" y="76162"/>
                </a:lnTo>
                <a:lnTo>
                  <a:pt x="1415440" y="84150"/>
                </a:lnTo>
                <a:lnTo>
                  <a:pt x="1386281" y="92596"/>
                </a:lnTo>
                <a:lnTo>
                  <a:pt x="1357325" y="101486"/>
                </a:lnTo>
                <a:lnTo>
                  <a:pt x="1328547" y="110807"/>
                </a:lnTo>
                <a:lnTo>
                  <a:pt x="1299985" y="120574"/>
                </a:lnTo>
                <a:lnTo>
                  <a:pt x="1271613" y="130772"/>
                </a:lnTo>
                <a:lnTo>
                  <a:pt x="1243457" y="141389"/>
                </a:lnTo>
                <a:lnTo>
                  <a:pt x="1215504" y="152451"/>
                </a:lnTo>
                <a:lnTo>
                  <a:pt x="1187780" y="163919"/>
                </a:lnTo>
                <a:lnTo>
                  <a:pt x="1160272" y="175806"/>
                </a:lnTo>
                <a:lnTo>
                  <a:pt x="1132980" y="188112"/>
                </a:lnTo>
                <a:lnTo>
                  <a:pt x="1105916" y="200838"/>
                </a:lnTo>
                <a:lnTo>
                  <a:pt x="1079094" y="213957"/>
                </a:lnTo>
                <a:lnTo>
                  <a:pt x="1052500" y="227482"/>
                </a:lnTo>
                <a:lnTo>
                  <a:pt x="1026147" y="241402"/>
                </a:lnTo>
                <a:lnTo>
                  <a:pt x="1000036" y="255715"/>
                </a:lnTo>
                <a:lnTo>
                  <a:pt x="974166" y="270421"/>
                </a:lnTo>
                <a:lnTo>
                  <a:pt x="948563" y="285521"/>
                </a:lnTo>
                <a:lnTo>
                  <a:pt x="923201" y="300990"/>
                </a:lnTo>
                <a:lnTo>
                  <a:pt x="898106" y="316840"/>
                </a:lnTo>
                <a:lnTo>
                  <a:pt x="873277" y="333070"/>
                </a:lnTo>
                <a:lnTo>
                  <a:pt x="848716" y="349669"/>
                </a:lnTo>
                <a:lnTo>
                  <a:pt x="824421" y="366636"/>
                </a:lnTo>
                <a:lnTo>
                  <a:pt x="800392" y="383959"/>
                </a:lnTo>
                <a:lnTo>
                  <a:pt x="776656" y="401637"/>
                </a:lnTo>
                <a:lnTo>
                  <a:pt x="753199" y="419684"/>
                </a:lnTo>
                <a:lnTo>
                  <a:pt x="730021" y="438074"/>
                </a:lnTo>
                <a:lnTo>
                  <a:pt x="707149" y="456806"/>
                </a:lnTo>
                <a:lnTo>
                  <a:pt x="684568" y="475882"/>
                </a:lnTo>
                <a:lnTo>
                  <a:pt x="662280" y="495300"/>
                </a:lnTo>
                <a:lnTo>
                  <a:pt x="640296" y="515049"/>
                </a:lnTo>
                <a:lnTo>
                  <a:pt x="618617" y="535140"/>
                </a:lnTo>
                <a:lnTo>
                  <a:pt x="597256" y="555549"/>
                </a:lnTo>
                <a:lnTo>
                  <a:pt x="576212" y="576275"/>
                </a:lnTo>
                <a:lnTo>
                  <a:pt x="555473" y="597332"/>
                </a:lnTo>
                <a:lnTo>
                  <a:pt x="535064" y="618693"/>
                </a:lnTo>
                <a:lnTo>
                  <a:pt x="514985" y="640372"/>
                </a:lnTo>
                <a:lnTo>
                  <a:pt x="495237" y="662356"/>
                </a:lnTo>
                <a:lnTo>
                  <a:pt x="475818" y="684644"/>
                </a:lnTo>
                <a:lnTo>
                  <a:pt x="456743" y="707225"/>
                </a:lnTo>
                <a:lnTo>
                  <a:pt x="438010" y="730110"/>
                </a:lnTo>
                <a:lnTo>
                  <a:pt x="419621" y="753275"/>
                </a:lnTo>
                <a:lnTo>
                  <a:pt x="401587" y="776732"/>
                </a:lnTo>
                <a:lnTo>
                  <a:pt x="383896" y="800481"/>
                </a:lnTo>
                <a:lnTo>
                  <a:pt x="366573" y="824497"/>
                </a:lnTo>
                <a:lnTo>
                  <a:pt x="349606" y="848792"/>
                </a:lnTo>
                <a:lnTo>
                  <a:pt x="333019" y="873354"/>
                </a:lnTo>
                <a:lnTo>
                  <a:pt x="316789" y="898195"/>
                </a:lnTo>
                <a:lnTo>
                  <a:pt x="300939" y="923290"/>
                </a:lnTo>
                <a:lnTo>
                  <a:pt x="285458" y="948652"/>
                </a:lnTo>
                <a:lnTo>
                  <a:pt x="270370" y="974255"/>
                </a:lnTo>
                <a:lnTo>
                  <a:pt x="255664" y="1000125"/>
                </a:lnTo>
                <a:lnTo>
                  <a:pt x="241351" y="1026236"/>
                </a:lnTo>
                <a:lnTo>
                  <a:pt x="227432" y="1052589"/>
                </a:lnTo>
                <a:lnTo>
                  <a:pt x="213906" y="1079183"/>
                </a:lnTo>
                <a:lnTo>
                  <a:pt x="200787" y="1106005"/>
                </a:lnTo>
                <a:lnTo>
                  <a:pt x="188074" y="1133069"/>
                </a:lnTo>
                <a:lnTo>
                  <a:pt x="175768" y="1160361"/>
                </a:lnTo>
                <a:lnTo>
                  <a:pt x="163881" y="1187869"/>
                </a:lnTo>
                <a:lnTo>
                  <a:pt x="152400" y="1215606"/>
                </a:lnTo>
                <a:lnTo>
                  <a:pt x="141351" y="1243546"/>
                </a:lnTo>
                <a:lnTo>
                  <a:pt x="130734" y="1271715"/>
                </a:lnTo>
                <a:lnTo>
                  <a:pt x="120536" y="1300074"/>
                </a:lnTo>
                <a:lnTo>
                  <a:pt x="110769" y="1328649"/>
                </a:lnTo>
                <a:lnTo>
                  <a:pt x="101448" y="1357414"/>
                </a:lnTo>
                <a:lnTo>
                  <a:pt x="92570" y="1386383"/>
                </a:lnTo>
                <a:lnTo>
                  <a:pt x="84125" y="1415542"/>
                </a:lnTo>
                <a:lnTo>
                  <a:pt x="76137" y="1444892"/>
                </a:lnTo>
                <a:lnTo>
                  <a:pt x="68605" y="1474419"/>
                </a:lnTo>
                <a:lnTo>
                  <a:pt x="61531" y="1504137"/>
                </a:lnTo>
                <a:lnTo>
                  <a:pt x="54915" y="1534020"/>
                </a:lnTo>
                <a:lnTo>
                  <a:pt x="48768" y="1564081"/>
                </a:lnTo>
                <a:lnTo>
                  <a:pt x="43078" y="1594307"/>
                </a:lnTo>
                <a:lnTo>
                  <a:pt x="37871" y="1624698"/>
                </a:lnTo>
                <a:lnTo>
                  <a:pt x="33147" y="1655255"/>
                </a:lnTo>
                <a:lnTo>
                  <a:pt x="28892" y="1685963"/>
                </a:lnTo>
                <a:lnTo>
                  <a:pt x="25133" y="1716824"/>
                </a:lnTo>
                <a:lnTo>
                  <a:pt x="21857" y="1747837"/>
                </a:lnTo>
                <a:lnTo>
                  <a:pt x="19075" y="1778991"/>
                </a:lnTo>
                <a:lnTo>
                  <a:pt x="16789" y="1810283"/>
                </a:lnTo>
                <a:lnTo>
                  <a:pt x="15011" y="1841729"/>
                </a:lnTo>
                <a:lnTo>
                  <a:pt x="13729" y="1873288"/>
                </a:lnTo>
                <a:lnTo>
                  <a:pt x="12954" y="1904987"/>
                </a:lnTo>
                <a:lnTo>
                  <a:pt x="12700" y="1936750"/>
                </a:lnTo>
                <a:lnTo>
                  <a:pt x="13729" y="2000313"/>
                </a:lnTo>
                <a:lnTo>
                  <a:pt x="15011" y="2031886"/>
                </a:lnTo>
                <a:lnTo>
                  <a:pt x="16802" y="2063318"/>
                </a:lnTo>
                <a:lnTo>
                  <a:pt x="19088" y="2094611"/>
                </a:lnTo>
                <a:lnTo>
                  <a:pt x="21869" y="2125764"/>
                </a:lnTo>
                <a:lnTo>
                  <a:pt x="25146" y="2156777"/>
                </a:lnTo>
                <a:lnTo>
                  <a:pt x="28905" y="2187639"/>
                </a:lnTo>
                <a:lnTo>
                  <a:pt x="33160" y="2218347"/>
                </a:lnTo>
                <a:lnTo>
                  <a:pt x="37897" y="2248903"/>
                </a:lnTo>
                <a:lnTo>
                  <a:pt x="43104" y="2279294"/>
                </a:lnTo>
                <a:lnTo>
                  <a:pt x="48781" y="2309520"/>
                </a:lnTo>
                <a:lnTo>
                  <a:pt x="54940" y="2339581"/>
                </a:lnTo>
                <a:lnTo>
                  <a:pt x="61557" y="2369464"/>
                </a:lnTo>
                <a:lnTo>
                  <a:pt x="68631" y="2399182"/>
                </a:lnTo>
                <a:lnTo>
                  <a:pt x="76162" y="2428710"/>
                </a:lnTo>
                <a:lnTo>
                  <a:pt x="84150" y="2458060"/>
                </a:lnTo>
                <a:lnTo>
                  <a:pt x="92596" y="2487219"/>
                </a:lnTo>
                <a:lnTo>
                  <a:pt x="101473" y="2516175"/>
                </a:lnTo>
                <a:lnTo>
                  <a:pt x="110807" y="2544953"/>
                </a:lnTo>
                <a:lnTo>
                  <a:pt x="120574" y="2573515"/>
                </a:lnTo>
                <a:lnTo>
                  <a:pt x="130759" y="2601887"/>
                </a:lnTo>
                <a:lnTo>
                  <a:pt x="141389" y="2630043"/>
                </a:lnTo>
                <a:lnTo>
                  <a:pt x="152438" y="2657996"/>
                </a:lnTo>
                <a:lnTo>
                  <a:pt x="163919" y="2685720"/>
                </a:lnTo>
                <a:lnTo>
                  <a:pt x="175806" y="2713228"/>
                </a:lnTo>
                <a:lnTo>
                  <a:pt x="188112" y="2740520"/>
                </a:lnTo>
                <a:lnTo>
                  <a:pt x="200838" y="2767584"/>
                </a:lnTo>
                <a:lnTo>
                  <a:pt x="213957" y="2794406"/>
                </a:lnTo>
                <a:lnTo>
                  <a:pt x="227482" y="2821000"/>
                </a:lnTo>
                <a:lnTo>
                  <a:pt x="241402" y="2847353"/>
                </a:lnTo>
                <a:lnTo>
                  <a:pt x="255715" y="2873464"/>
                </a:lnTo>
                <a:lnTo>
                  <a:pt x="270421" y="2899334"/>
                </a:lnTo>
                <a:lnTo>
                  <a:pt x="285521" y="2924937"/>
                </a:lnTo>
                <a:lnTo>
                  <a:pt x="300990" y="2950299"/>
                </a:lnTo>
                <a:lnTo>
                  <a:pt x="316840" y="2975394"/>
                </a:lnTo>
                <a:lnTo>
                  <a:pt x="333070" y="3000223"/>
                </a:lnTo>
                <a:lnTo>
                  <a:pt x="349669" y="3024797"/>
                </a:lnTo>
                <a:lnTo>
                  <a:pt x="366624" y="3049092"/>
                </a:lnTo>
                <a:lnTo>
                  <a:pt x="383959" y="3073108"/>
                </a:lnTo>
                <a:lnTo>
                  <a:pt x="401637" y="3096844"/>
                </a:lnTo>
                <a:lnTo>
                  <a:pt x="419684" y="3120301"/>
                </a:lnTo>
                <a:lnTo>
                  <a:pt x="438074" y="3143479"/>
                </a:lnTo>
                <a:lnTo>
                  <a:pt x="456806" y="3166351"/>
                </a:lnTo>
                <a:lnTo>
                  <a:pt x="475882" y="3188932"/>
                </a:lnTo>
                <a:lnTo>
                  <a:pt x="495300" y="3211220"/>
                </a:lnTo>
                <a:lnTo>
                  <a:pt x="515049" y="3233204"/>
                </a:lnTo>
                <a:lnTo>
                  <a:pt x="535140" y="3254883"/>
                </a:lnTo>
                <a:lnTo>
                  <a:pt x="555549" y="3276244"/>
                </a:lnTo>
                <a:lnTo>
                  <a:pt x="576275" y="3297288"/>
                </a:lnTo>
                <a:lnTo>
                  <a:pt x="597332" y="3318027"/>
                </a:lnTo>
                <a:lnTo>
                  <a:pt x="597572" y="3318256"/>
                </a:lnTo>
                <a:lnTo>
                  <a:pt x="670784" y="3242730"/>
                </a:lnTo>
                <a:cubicBezTo>
                  <a:pt x="1084241" y="3643520"/>
                  <a:pt x="1663062" y="3824851"/>
                  <a:pt x="2231292" y="3731604"/>
                </a:cubicBezTo>
                <a:lnTo>
                  <a:pt x="2248374" y="3835698"/>
                </a:lnTo>
                <a:lnTo>
                  <a:pt x="2248903" y="3835616"/>
                </a:lnTo>
                <a:lnTo>
                  <a:pt x="2279294" y="3830396"/>
                </a:lnTo>
                <a:lnTo>
                  <a:pt x="2309520" y="3824719"/>
                </a:lnTo>
                <a:lnTo>
                  <a:pt x="2339581" y="3818573"/>
                </a:lnTo>
                <a:lnTo>
                  <a:pt x="2369464" y="3811943"/>
                </a:lnTo>
                <a:lnTo>
                  <a:pt x="2399182" y="3804869"/>
                </a:lnTo>
                <a:lnTo>
                  <a:pt x="2428710" y="3797338"/>
                </a:lnTo>
                <a:lnTo>
                  <a:pt x="2458060" y="3789350"/>
                </a:lnTo>
                <a:lnTo>
                  <a:pt x="2487219" y="3780904"/>
                </a:lnTo>
                <a:lnTo>
                  <a:pt x="2516175" y="3772027"/>
                </a:lnTo>
                <a:lnTo>
                  <a:pt x="2544953" y="3762693"/>
                </a:lnTo>
                <a:lnTo>
                  <a:pt x="2573515" y="3752939"/>
                </a:lnTo>
                <a:lnTo>
                  <a:pt x="2601887" y="3742741"/>
                </a:lnTo>
                <a:lnTo>
                  <a:pt x="2630043" y="3732111"/>
                </a:lnTo>
                <a:lnTo>
                  <a:pt x="2657996" y="3721062"/>
                </a:lnTo>
                <a:lnTo>
                  <a:pt x="2685720" y="3709581"/>
                </a:lnTo>
                <a:lnTo>
                  <a:pt x="2713228" y="3697694"/>
                </a:lnTo>
                <a:lnTo>
                  <a:pt x="2740520" y="3685388"/>
                </a:lnTo>
                <a:lnTo>
                  <a:pt x="2767584" y="3672662"/>
                </a:lnTo>
                <a:lnTo>
                  <a:pt x="2794406" y="3659543"/>
                </a:lnTo>
                <a:lnTo>
                  <a:pt x="2821000" y="3646018"/>
                </a:lnTo>
                <a:lnTo>
                  <a:pt x="2847353" y="3632098"/>
                </a:lnTo>
                <a:lnTo>
                  <a:pt x="2873464" y="3617785"/>
                </a:lnTo>
                <a:lnTo>
                  <a:pt x="2899334" y="3603079"/>
                </a:lnTo>
                <a:lnTo>
                  <a:pt x="2924937" y="3587991"/>
                </a:lnTo>
                <a:lnTo>
                  <a:pt x="2950299" y="3572510"/>
                </a:lnTo>
                <a:lnTo>
                  <a:pt x="2975394" y="3556660"/>
                </a:lnTo>
                <a:lnTo>
                  <a:pt x="3000223" y="3540430"/>
                </a:lnTo>
                <a:lnTo>
                  <a:pt x="3024784" y="3523831"/>
                </a:lnTo>
                <a:lnTo>
                  <a:pt x="3049079" y="3506876"/>
                </a:lnTo>
                <a:lnTo>
                  <a:pt x="3073108" y="3489541"/>
                </a:lnTo>
                <a:lnTo>
                  <a:pt x="3096844" y="3471863"/>
                </a:lnTo>
                <a:lnTo>
                  <a:pt x="3120301" y="3453816"/>
                </a:lnTo>
                <a:lnTo>
                  <a:pt x="3143479" y="3435426"/>
                </a:lnTo>
                <a:lnTo>
                  <a:pt x="3166351" y="3416694"/>
                </a:lnTo>
                <a:lnTo>
                  <a:pt x="3188932" y="3397618"/>
                </a:lnTo>
                <a:lnTo>
                  <a:pt x="3211220" y="3378200"/>
                </a:lnTo>
                <a:lnTo>
                  <a:pt x="3233204" y="3358451"/>
                </a:lnTo>
                <a:lnTo>
                  <a:pt x="3254883" y="3338360"/>
                </a:lnTo>
                <a:lnTo>
                  <a:pt x="3276244" y="3317951"/>
                </a:lnTo>
                <a:lnTo>
                  <a:pt x="3297290" y="3297225"/>
                </a:lnTo>
                <a:lnTo>
                  <a:pt x="3318027" y="3276168"/>
                </a:lnTo>
                <a:lnTo>
                  <a:pt x="3338438" y="3254807"/>
                </a:lnTo>
                <a:lnTo>
                  <a:pt x="3358515" y="3233128"/>
                </a:lnTo>
                <a:lnTo>
                  <a:pt x="3378263" y="3211144"/>
                </a:lnTo>
                <a:lnTo>
                  <a:pt x="3397682" y="3188868"/>
                </a:lnTo>
                <a:lnTo>
                  <a:pt x="3416757" y="3166275"/>
                </a:lnTo>
                <a:lnTo>
                  <a:pt x="3435490" y="3143402"/>
                </a:lnTo>
                <a:lnTo>
                  <a:pt x="3453879" y="3120225"/>
                </a:lnTo>
                <a:lnTo>
                  <a:pt x="3471915" y="3096768"/>
                </a:lnTo>
                <a:lnTo>
                  <a:pt x="3489604" y="3073032"/>
                </a:lnTo>
                <a:lnTo>
                  <a:pt x="3506927" y="3049003"/>
                </a:lnTo>
                <a:lnTo>
                  <a:pt x="3523894" y="3024708"/>
                </a:lnTo>
                <a:lnTo>
                  <a:pt x="3540481" y="3000146"/>
                </a:lnTo>
                <a:lnTo>
                  <a:pt x="3556712" y="2975305"/>
                </a:lnTo>
                <a:lnTo>
                  <a:pt x="3572561" y="2950210"/>
                </a:lnTo>
                <a:lnTo>
                  <a:pt x="3588042" y="2924861"/>
                </a:lnTo>
                <a:lnTo>
                  <a:pt x="3603130" y="2899245"/>
                </a:lnTo>
                <a:lnTo>
                  <a:pt x="3617838" y="2873375"/>
                </a:lnTo>
                <a:lnTo>
                  <a:pt x="3632149" y="2847264"/>
                </a:lnTo>
                <a:lnTo>
                  <a:pt x="3646068" y="2820911"/>
                </a:lnTo>
                <a:lnTo>
                  <a:pt x="3659594" y="2794318"/>
                </a:lnTo>
                <a:lnTo>
                  <a:pt x="3672713" y="2767495"/>
                </a:lnTo>
                <a:lnTo>
                  <a:pt x="3685424" y="2740431"/>
                </a:lnTo>
                <a:lnTo>
                  <a:pt x="3697732" y="2713139"/>
                </a:lnTo>
                <a:lnTo>
                  <a:pt x="3709619" y="2685631"/>
                </a:lnTo>
                <a:lnTo>
                  <a:pt x="3721100" y="2657894"/>
                </a:lnTo>
                <a:lnTo>
                  <a:pt x="3732149" y="2629954"/>
                </a:lnTo>
                <a:lnTo>
                  <a:pt x="3742766" y="2601785"/>
                </a:lnTo>
                <a:lnTo>
                  <a:pt x="3752964" y="2573426"/>
                </a:lnTo>
                <a:lnTo>
                  <a:pt x="3762731" y="2544851"/>
                </a:lnTo>
                <a:lnTo>
                  <a:pt x="3772052" y="2516086"/>
                </a:lnTo>
                <a:lnTo>
                  <a:pt x="3780930" y="2487117"/>
                </a:lnTo>
                <a:lnTo>
                  <a:pt x="3789375" y="2457958"/>
                </a:lnTo>
                <a:lnTo>
                  <a:pt x="3797363" y="2428608"/>
                </a:lnTo>
                <a:lnTo>
                  <a:pt x="3804895" y="2399081"/>
                </a:lnTo>
                <a:lnTo>
                  <a:pt x="3811968" y="2369363"/>
                </a:lnTo>
                <a:lnTo>
                  <a:pt x="3818586" y="2339480"/>
                </a:lnTo>
                <a:lnTo>
                  <a:pt x="3824732" y="2309419"/>
                </a:lnTo>
                <a:lnTo>
                  <a:pt x="3830422" y="2279193"/>
                </a:lnTo>
                <a:lnTo>
                  <a:pt x="3835629" y="2248802"/>
                </a:lnTo>
                <a:lnTo>
                  <a:pt x="3840353" y="2218246"/>
                </a:lnTo>
                <a:lnTo>
                  <a:pt x="3844607" y="2187537"/>
                </a:lnTo>
                <a:lnTo>
                  <a:pt x="3848367" y="2156676"/>
                </a:lnTo>
                <a:lnTo>
                  <a:pt x="3851643" y="2125663"/>
                </a:lnTo>
                <a:lnTo>
                  <a:pt x="3854425" y="2094509"/>
                </a:lnTo>
                <a:lnTo>
                  <a:pt x="3856711" y="2063217"/>
                </a:lnTo>
                <a:lnTo>
                  <a:pt x="3858489" y="2031784"/>
                </a:lnTo>
                <a:lnTo>
                  <a:pt x="3859771" y="2000212"/>
                </a:lnTo>
                <a:lnTo>
                  <a:pt x="3860546" y="1968525"/>
                </a:lnTo>
                <a:lnTo>
                  <a:pt x="3860800" y="1936750"/>
                </a:lnTo>
                <a:lnTo>
                  <a:pt x="3859771" y="1873187"/>
                </a:lnTo>
                <a:lnTo>
                  <a:pt x="3858489" y="1841614"/>
                </a:lnTo>
                <a:lnTo>
                  <a:pt x="3856698" y="1810182"/>
                </a:lnTo>
                <a:lnTo>
                  <a:pt x="3854412" y="1778889"/>
                </a:lnTo>
                <a:lnTo>
                  <a:pt x="3851631" y="1747736"/>
                </a:lnTo>
                <a:lnTo>
                  <a:pt x="3848354" y="1716723"/>
                </a:lnTo>
                <a:lnTo>
                  <a:pt x="3844595" y="1685861"/>
                </a:lnTo>
                <a:lnTo>
                  <a:pt x="3840340" y="1655153"/>
                </a:lnTo>
                <a:lnTo>
                  <a:pt x="3835603" y="1624597"/>
                </a:lnTo>
                <a:lnTo>
                  <a:pt x="3830396" y="1594206"/>
                </a:lnTo>
                <a:lnTo>
                  <a:pt x="3824719" y="1563980"/>
                </a:lnTo>
                <a:lnTo>
                  <a:pt x="3818560" y="1533919"/>
                </a:lnTo>
                <a:lnTo>
                  <a:pt x="3811943" y="1504036"/>
                </a:lnTo>
                <a:lnTo>
                  <a:pt x="3804869" y="1474318"/>
                </a:lnTo>
                <a:lnTo>
                  <a:pt x="3797338" y="1444790"/>
                </a:lnTo>
                <a:lnTo>
                  <a:pt x="3789350" y="1415453"/>
                </a:lnTo>
                <a:lnTo>
                  <a:pt x="3780904" y="1386294"/>
                </a:lnTo>
                <a:lnTo>
                  <a:pt x="3772027" y="1357325"/>
                </a:lnTo>
                <a:lnTo>
                  <a:pt x="3762692" y="1328547"/>
                </a:lnTo>
                <a:lnTo>
                  <a:pt x="3752926" y="1299985"/>
                </a:lnTo>
                <a:lnTo>
                  <a:pt x="3742741" y="1271613"/>
                </a:lnTo>
                <a:lnTo>
                  <a:pt x="3732111" y="1243457"/>
                </a:lnTo>
                <a:lnTo>
                  <a:pt x="3721062" y="1215504"/>
                </a:lnTo>
                <a:lnTo>
                  <a:pt x="3709581" y="1187780"/>
                </a:lnTo>
                <a:lnTo>
                  <a:pt x="3697694" y="1160272"/>
                </a:lnTo>
                <a:lnTo>
                  <a:pt x="3685388" y="1132980"/>
                </a:lnTo>
                <a:lnTo>
                  <a:pt x="3672662" y="1105916"/>
                </a:lnTo>
                <a:lnTo>
                  <a:pt x="3659543" y="1079094"/>
                </a:lnTo>
                <a:lnTo>
                  <a:pt x="3646018" y="1052500"/>
                </a:lnTo>
                <a:lnTo>
                  <a:pt x="3632098" y="1026147"/>
                </a:lnTo>
                <a:lnTo>
                  <a:pt x="3617785" y="1000036"/>
                </a:lnTo>
                <a:lnTo>
                  <a:pt x="3603079" y="974179"/>
                </a:lnTo>
                <a:lnTo>
                  <a:pt x="3587979" y="948563"/>
                </a:lnTo>
                <a:lnTo>
                  <a:pt x="3572510" y="923201"/>
                </a:lnTo>
                <a:lnTo>
                  <a:pt x="3556660" y="898106"/>
                </a:lnTo>
                <a:lnTo>
                  <a:pt x="3540430" y="873277"/>
                </a:lnTo>
                <a:lnTo>
                  <a:pt x="3523831" y="848716"/>
                </a:lnTo>
                <a:lnTo>
                  <a:pt x="3506862" y="824421"/>
                </a:lnTo>
                <a:lnTo>
                  <a:pt x="3489541" y="800392"/>
                </a:lnTo>
                <a:lnTo>
                  <a:pt x="3471863" y="776656"/>
                </a:lnTo>
                <a:lnTo>
                  <a:pt x="3453816" y="753199"/>
                </a:lnTo>
                <a:lnTo>
                  <a:pt x="3435426" y="730034"/>
                </a:lnTo>
                <a:lnTo>
                  <a:pt x="3416694" y="707149"/>
                </a:lnTo>
                <a:lnTo>
                  <a:pt x="3397618" y="684568"/>
                </a:lnTo>
                <a:lnTo>
                  <a:pt x="3378200" y="662280"/>
                </a:lnTo>
                <a:lnTo>
                  <a:pt x="3358451" y="640296"/>
                </a:lnTo>
                <a:lnTo>
                  <a:pt x="3338360" y="618617"/>
                </a:lnTo>
                <a:lnTo>
                  <a:pt x="3317951" y="597256"/>
                </a:lnTo>
                <a:lnTo>
                  <a:pt x="3297225" y="576212"/>
                </a:lnTo>
                <a:lnTo>
                  <a:pt x="3276168" y="555473"/>
                </a:lnTo>
                <a:lnTo>
                  <a:pt x="3275929" y="555245"/>
                </a:lnTo>
                <a:lnTo>
                  <a:pt x="3202716" y="630771"/>
                </a:lnTo>
                <a:cubicBezTo>
                  <a:pt x="2789260" y="229982"/>
                  <a:pt x="2210438" y="48649"/>
                  <a:pt x="1642209" y="141897"/>
                </a:cubicBezTo>
                <a:close/>
                <a:moveTo>
                  <a:pt x="1936750" y="0"/>
                </a:moveTo>
                <a:lnTo>
                  <a:pt x="1968830" y="267"/>
                </a:lnTo>
                <a:lnTo>
                  <a:pt x="2000733" y="1041"/>
                </a:lnTo>
                <a:lnTo>
                  <a:pt x="2032495" y="2324"/>
                </a:lnTo>
                <a:lnTo>
                  <a:pt x="2064131" y="4127"/>
                </a:lnTo>
                <a:lnTo>
                  <a:pt x="2095640" y="6426"/>
                </a:lnTo>
                <a:lnTo>
                  <a:pt x="2126996" y="9233"/>
                </a:lnTo>
                <a:lnTo>
                  <a:pt x="2158213" y="12522"/>
                </a:lnTo>
                <a:lnTo>
                  <a:pt x="2189277" y="16319"/>
                </a:lnTo>
                <a:lnTo>
                  <a:pt x="2220189" y="20599"/>
                </a:lnTo>
                <a:lnTo>
                  <a:pt x="2250948" y="25362"/>
                </a:lnTo>
                <a:lnTo>
                  <a:pt x="2281542" y="30607"/>
                </a:lnTo>
                <a:lnTo>
                  <a:pt x="2311959" y="36322"/>
                </a:lnTo>
                <a:lnTo>
                  <a:pt x="2342223" y="42520"/>
                </a:lnTo>
                <a:lnTo>
                  <a:pt x="2372309" y="49174"/>
                </a:lnTo>
                <a:lnTo>
                  <a:pt x="2402218" y="56299"/>
                </a:lnTo>
                <a:lnTo>
                  <a:pt x="2431948" y="63881"/>
                </a:lnTo>
                <a:lnTo>
                  <a:pt x="2461489" y="71933"/>
                </a:lnTo>
                <a:lnTo>
                  <a:pt x="2490840" y="80429"/>
                </a:lnTo>
                <a:lnTo>
                  <a:pt x="2519997" y="89370"/>
                </a:lnTo>
                <a:lnTo>
                  <a:pt x="2548953" y="98755"/>
                </a:lnTo>
                <a:lnTo>
                  <a:pt x="2577719" y="108585"/>
                </a:lnTo>
                <a:lnTo>
                  <a:pt x="2606269" y="118847"/>
                </a:lnTo>
                <a:lnTo>
                  <a:pt x="2634615" y="129540"/>
                </a:lnTo>
                <a:lnTo>
                  <a:pt x="2662758" y="140678"/>
                </a:lnTo>
                <a:lnTo>
                  <a:pt x="2690673" y="152222"/>
                </a:lnTo>
                <a:lnTo>
                  <a:pt x="2718359" y="164198"/>
                </a:lnTo>
                <a:lnTo>
                  <a:pt x="2745829" y="176581"/>
                </a:lnTo>
                <a:lnTo>
                  <a:pt x="2773070" y="189382"/>
                </a:lnTo>
                <a:lnTo>
                  <a:pt x="2800071" y="202590"/>
                </a:lnTo>
                <a:lnTo>
                  <a:pt x="2826842" y="216205"/>
                </a:lnTo>
                <a:lnTo>
                  <a:pt x="2853372" y="230213"/>
                </a:lnTo>
                <a:lnTo>
                  <a:pt x="2879661" y="244627"/>
                </a:lnTo>
                <a:lnTo>
                  <a:pt x="2905684" y="259436"/>
                </a:lnTo>
                <a:lnTo>
                  <a:pt x="2931464" y="274625"/>
                </a:lnTo>
                <a:lnTo>
                  <a:pt x="2956992" y="290195"/>
                </a:lnTo>
                <a:lnTo>
                  <a:pt x="2982252" y="306159"/>
                </a:lnTo>
                <a:lnTo>
                  <a:pt x="3007258" y="322491"/>
                </a:lnTo>
                <a:lnTo>
                  <a:pt x="3031985" y="339204"/>
                </a:lnTo>
                <a:lnTo>
                  <a:pt x="3056433" y="356273"/>
                </a:lnTo>
                <a:lnTo>
                  <a:pt x="3080614" y="373710"/>
                </a:lnTo>
                <a:lnTo>
                  <a:pt x="3104515" y="391516"/>
                </a:lnTo>
                <a:lnTo>
                  <a:pt x="3128126" y="409677"/>
                </a:lnTo>
                <a:lnTo>
                  <a:pt x="3151441" y="428181"/>
                </a:lnTo>
                <a:lnTo>
                  <a:pt x="3174467" y="447040"/>
                </a:lnTo>
                <a:lnTo>
                  <a:pt x="3197200" y="466242"/>
                </a:lnTo>
                <a:lnTo>
                  <a:pt x="3219640" y="485788"/>
                </a:lnTo>
                <a:lnTo>
                  <a:pt x="3241764" y="505676"/>
                </a:lnTo>
                <a:lnTo>
                  <a:pt x="3263583" y="525882"/>
                </a:lnTo>
                <a:lnTo>
                  <a:pt x="3285084" y="546430"/>
                </a:lnTo>
                <a:lnTo>
                  <a:pt x="3306267" y="567296"/>
                </a:lnTo>
                <a:lnTo>
                  <a:pt x="3327133" y="588480"/>
                </a:lnTo>
                <a:lnTo>
                  <a:pt x="3347682" y="609994"/>
                </a:lnTo>
                <a:lnTo>
                  <a:pt x="3367902" y="631812"/>
                </a:lnTo>
                <a:lnTo>
                  <a:pt x="3387776" y="653936"/>
                </a:lnTo>
                <a:lnTo>
                  <a:pt x="3407321" y="676364"/>
                </a:lnTo>
                <a:lnTo>
                  <a:pt x="3426524" y="699097"/>
                </a:lnTo>
                <a:lnTo>
                  <a:pt x="3445383" y="722135"/>
                </a:lnTo>
                <a:lnTo>
                  <a:pt x="3463887" y="745452"/>
                </a:lnTo>
                <a:lnTo>
                  <a:pt x="3482048" y="769074"/>
                </a:lnTo>
                <a:lnTo>
                  <a:pt x="3499841" y="792963"/>
                </a:lnTo>
                <a:lnTo>
                  <a:pt x="3517278" y="817143"/>
                </a:lnTo>
                <a:lnTo>
                  <a:pt x="3534359" y="841604"/>
                </a:lnTo>
                <a:lnTo>
                  <a:pt x="3551060" y="866331"/>
                </a:lnTo>
                <a:lnTo>
                  <a:pt x="3567392" y="891324"/>
                </a:lnTo>
                <a:lnTo>
                  <a:pt x="3583356" y="916584"/>
                </a:lnTo>
                <a:lnTo>
                  <a:pt x="3598926" y="942111"/>
                </a:lnTo>
                <a:lnTo>
                  <a:pt x="3614115" y="967892"/>
                </a:lnTo>
                <a:lnTo>
                  <a:pt x="3628923" y="993927"/>
                </a:lnTo>
                <a:lnTo>
                  <a:pt x="3643325" y="1020216"/>
                </a:lnTo>
                <a:lnTo>
                  <a:pt x="3657346" y="1046747"/>
                </a:lnTo>
                <a:lnTo>
                  <a:pt x="3670960" y="1073506"/>
                </a:lnTo>
                <a:lnTo>
                  <a:pt x="3684156" y="1100519"/>
                </a:lnTo>
                <a:lnTo>
                  <a:pt x="3696957" y="1127760"/>
                </a:lnTo>
                <a:lnTo>
                  <a:pt x="3709353" y="1155230"/>
                </a:lnTo>
                <a:lnTo>
                  <a:pt x="3721316" y="1182929"/>
                </a:lnTo>
                <a:lnTo>
                  <a:pt x="3732861" y="1210843"/>
                </a:lnTo>
                <a:lnTo>
                  <a:pt x="3743985" y="1238974"/>
                </a:lnTo>
                <a:lnTo>
                  <a:pt x="3754691" y="1267320"/>
                </a:lnTo>
                <a:lnTo>
                  <a:pt x="3764953" y="1295870"/>
                </a:lnTo>
                <a:lnTo>
                  <a:pt x="3774783" y="1324635"/>
                </a:lnTo>
                <a:lnTo>
                  <a:pt x="3784168" y="1353604"/>
                </a:lnTo>
                <a:lnTo>
                  <a:pt x="3793109" y="1382763"/>
                </a:lnTo>
                <a:lnTo>
                  <a:pt x="3801605" y="1412113"/>
                </a:lnTo>
                <a:lnTo>
                  <a:pt x="3809644" y="1441653"/>
                </a:lnTo>
                <a:lnTo>
                  <a:pt x="3817226" y="1471384"/>
                </a:lnTo>
                <a:lnTo>
                  <a:pt x="3824351" y="1501292"/>
                </a:lnTo>
                <a:lnTo>
                  <a:pt x="3831006" y="1531379"/>
                </a:lnTo>
                <a:lnTo>
                  <a:pt x="3837203" y="1561630"/>
                </a:lnTo>
                <a:lnTo>
                  <a:pt x="3842918" y="1592059"/>
                </a:lnTo>
                <a:lnTo>
                  <a:pt x="3848163" y="1622654"/>
                </a:lnTo>
                <a:lnTo>
                  <a:pt x="3852926" y="1653413"/>
                </a:lnTo>
                <a:lnTo>
                  <a:pt x="3857193" y="1684325"/>
                </a:lnTo>
                <a:lnTo>
                  <a:pt x="3860990" y="1715389"/>
                </a:lnTo>
                <a:lnTo>
                  <a:pt x="3864280" y="1746606"/>
                </a:lnTo>
                <a:lnTo>
                  <a:pt x="3867087" y="1777962"/>
                </a:lnTo>
                <a:lnTo>
                  <a:pt x="3869386" y="1809471"/>
                </a:lnTo>
                <a:lnTo>
                  <a:pt x="3871176" y="1841106"/>
                </a:lnTo>
                <a:lnTo>
                  <a:pt x="3872471" y="1872869"/>
                </a:lnTo>
                <a:lnTo>
                  <a:pt x="3873500" y="1936750"/>
                </a:lnTo>
                <a:lnTo>
                  <a:pt x="3873233" y="1968830"/>
                </a:lnTo>
                <a:lnTo>
                  <a:pt x="3872459" y="2000733"/>
                </a:lnTo>
                <a:lnTo>
                  <a:pt x="3871176" y="2032495"/>
                </a:lnTo>
                <a:lnTo>
                  <a:pt x="3869372" y="2064144"/>
                </a:lnTo>
                <a:lnTo>
                  <a:pt x="3867074" y="2095640"/>
                </a:lnTo>
                <a:lnTo>
                  <a:pt x="3864280" y="2126996"/>
                </a:lnTo>
                <a:lnTo>
                  <a:pt x="3860978" y="2158213"/>
                </a:lnTo>
                <a:lnTo>
                  <a:pt x="3857180" y="2189277"/>
                </a:lnTo>
                <a:lnTo>
                  <a:pt x="3852901" y="2220189"/>
                </a:lnTo>
                <a:lnTo>
                  <a:pt x="3848138" y="2250948"/>
                </a:lnTo>
                <a:lnTo>
                  <a:pt x="3842906" y="2281542"/>
                </a:lnTo>
                <a:lnTo>
                  <a:pt x="3837178" y="2311972"/>
                </a:lnTo>
                <a:lnTo>
                  <a:pt x="3830980" y="2342223"/>
                </a:lnTo>
                <a:lnTo>
                  <a:pt x="3824326" y="2372309"/>
                </a:lnTo>
                <a:lnTo>
                  <a:pt x="3817201" y="2402218"/>
                </a:lnTo>
                <a:lnTo>
                  <a:pt x="3809619" y="2431948"/>
                </a:lnTo>
                <a:lnTo>
                  <a:pt x="3801567" y="2461489"/>
                </a:lnTo>
                <a:lnTo>
                  <a:pt x="3793071" y="2490838"/>
                </a:lnTo>
                <a:lnTo>
                  <a:pt x="3784130" y="2519998"/>
                </a:lnTo>
                <a:lnTo>
                  <a:pt x="3774745" y="2548953"/>
                </a:lnTo>
                <a:lnTo>
                  <a:pt x="3764915" y="2577719"/>
                </a:lnTo>
                <a:lnTo>
                  <a:pt x="3754653" y="2606281"/>
                </a:lnTo>
                <a:lnTo>
                  <a:pt x="3743960" y="2634615"/>
                </a:lnTo>
                <a:lnTo>
                  <a:pt x="3732835" y="2662758"/>
                </a:lnTo>
                <a:lnTo>
                  <a:pt x="3721278" y="2690673"/>
                </a:lnTo>
                <a:lnTo>
                  <a:pt x="3709300" y="2718359"/>
                </a:lnTo>
                <a:lnTo>
                  <a:pt x="3696919" y="2745829"/>
                </a:lnTo>
                <a:lnTo>
                  <a:pt x="3684118" y="2773070"/>
                </a:lnTo>
                <a:lnTo>
                  <a:pt x="3670910" y="2800083"/>
                </a:lnTo>
                <a:lnTo>
                  <a:pt x="3657295" y="2826842"/>
                </a:lnTo>
                <a:lnTo>
                  <a:pt x="3643287" y="2853373"/>
                </a:lnTo>
                <a:lnTo>
                  <a:pt x="3628873" y="2879661"/>
                </a:lnTo>
                <a:lnTo>
                  <a:pt x="3614064" y="2905697"/>
                </a:lnTo>
                <a:lnTo>
                  <a:pt x="3598875" y="2931465"/>
                </a:lnTo>
                <a:lnTo>
                  <a:pt x="3583305" y="2956992"/>
                </a:lnTo>
                <a:lnTo>
                  <a:pt x="3567341" y="2982252"/>
                </a:lnTo>
                <a:lnTo>
                  <a:pt x="3551009" y="3007258"/>
                </a:lnTo>
                <a:lnTo>
                  <a:pt x="3534308" y="3031985"/>
                </a:lnTo>
                <a:lnTo>
                  <a:pt x="3517227" y="3056433"/>
                </a:lnTo>
                <a:lnTo>
                  <a:pt x="3499789" y="3080614"/>
                </a:lnTo>
                <a:lnTo>
                  <a:pt x="3481984" y="3104515"/>
                </a:lnTo>
                <a:lnTo>
                  <a:pt x="3463823" y="3128124"/>
                </a:lnTo>
                <a:lnTo>
                  <a:pt x="3445320" y="3151442"/>
                </a:lnTo>
                <a:lnTo>
                  <a:pt x="3426460" y="3174479"/>
                </a:lnTo>
                <a:lnTo>
                  <a:pt x="3407258" y="3197200"/>
                </a:lnTo>
                <a:lnTo>
                  <a:pt x="3387714" y="3219641"/>
                </a:lnTo>
                <a:lnTo>
                  <a:pt x="3367824" y="3241764"/>
                </a:lnTo>
                <a:lnTo>
                  <a:pt x="3347618" y="3263583"/>
                </a:lnTo>
                <a:lnTo>
                  <a:pt x="3327070" y="3285084"/>
                </a:lnTo>
                <a:lnTo>
                  <a:pt x="3306204" y="3306267"/>
                </a:lnTo>
                <a:lnTo>
                  <a:pt x="3285020" y="3327146"/>
                </a:lnTo>
                <a:lnTo>
                  <a:pt x="3263506" y="3347682"/>
                </a:lnTo>
                <a:lnTo>
                  <a:pt x="3241686" y="3367900"/>
                </a:lnTo>
                <a:lnTo>
                  <a:pt x="3219564" y="3387776"/>
                </a:lnTo>
                <a:lnTo>
                  <a:pt x="3197136" y="3407321"/>
                </a:lnTo>
                <a:lnTo>
                  <a:pt x="3174403" y="3426523"/>
                </a:lnTo>
                <a:lnTo>
                  <a:pt x="3151365" y="3445383"/>
                </a:lnTo>
                <a:lnTo>
                  <a:pt x="3128048" y="3463887"/>
                </a:lnTo>
                <a:lnTo>
                  <a:pt x="3104426" y="3482048"/>
                </a:lnTo>
                <a:lnTo>
                  <a:pt x="3080537" y="3499841"/>
                </a:lnTo>
                <a:lnTo>
                  <a:pt x="3056357" y="3517290"/>
                </a:lnTo>
                <a:lnTo>
                  <a:pt x="3031896" y="3534359"/>
                </a:lnTo>
                <a:lnTo>
                  <a:pt x="3007169" y="3551060"/>
                </a:lnTo>
                <a:lnTo>
                  <a:pt x="2982176" y="3567392"/>
                </a:lnTo>
                <a:lnTo>
                  <a:pt x="2956916" y="3583356"/>
                </a:lnTo>
                <a:lnTo>
                  <a:pt x="2931389" y="3598926"/>
                </a:lnTo>
                <a:lnTo>
                  <a:pt x="2905608" y="3614115"/>
                </a:lnTo>
                <a:lnTo>
                  <a:pt x="2879573" y="3628923"/>
                </a:lnTo>
                <a:lnTo>
                  <a:pt x="2853284" y="3643325"/>
                </a:lnTo>
                <a:lnTo>
                  <a:pt x="2826753" y="3657346"/>
                </a:lnTo>
                <a:lnTo>
                  <a:pt x="2799994" y="3670960"/>
                </a:lnTo>
                <a:lnTo>
                  <a:pt x="2772981" y="3684168"/>
                </a:lnTo>
                <a:lnTo>
                  <a:pt x="2745740" y="3696957"/>
                </a:lnTo>
                <a:lnTo>
                  <a:pt x="2718270" y="3709353"/>
                </a:lnTo>
                <a:lnTo>
                  <a:pt x="2690584" y="3721316"/>
                </a:lnTo>
                <a:lnTo>
                  <a:pt x="2662657" y="3732873"/>
                </a:lnTo>
                <a:lnTo>
                  <a:pt x="2634526" y="3743985"/>
                </a:lnTo>
                <a:lnTo>
                  <a:pt x="2606180" y="3754691"/>
                </a:lnTo>
                <a:lnTo>
                  <a:pt x="2577630" y="3764953"/>
                </a:lnTo>
                <a:lnTo>
                  <a:pt x="2548865" y="3774783"/>
                </a:lnTo>
                <a:lnTo>
                  <a:pt x="2519909" y="3784168"/>
                </a:lnTo>
                <a:lnTo>
                  <a:pt x="2490735" y="3793109"/>
                </a:lnTo>
                <a:lnTo>
                  <a:pt x="2461387" y="3801605"/>
                </a:lnTo>
                <a:lnTo>
                  <a:pt x="2431847" y="3809644"/>
                </a:lnTo>
                <a:lnTo>
                  <a:pt x="2402116" y="3817226"/>
                </a:lnTo>
                <a:lnTo>
                  <a:pt x="2372208" y="3824351"/>
                </a:lnTo>
                <a:lnTo>
                  <a:pt x="2342121" y="3831006"/>
                </a:lnTo>
                <a:lnTo>
                  <a:pt x="2311870" y="3837203"/>
                </a:lnTo>
                <a:lnTo>
                  <a:pt x="2281441" y="3842918"/>
                </a:lnTo>
                <a:lnTo>
                  <a:pt x="2250846" y="3848163"/>
                </a:lnTo>
                <a:lnTo>
                  <a:pt x="2220087" y="3852926"/>
                </a:lnTo>
                <a:lnTo>
                  <a:pt x="2189175" y="3857193"/>
                </a:lnTo>
                <a:lnTo>
                  <a:pt x="2158111" y="3860991"/>
                </a:lnTo>
                <a:lnTo>
                  <a:pt x="2126894" y="3864280"/>
                </a:lnTo>
                <a:lnTo>
                  <a:pt x="2095538" y="3867087"/>
                </a:lnTo>
                <a:lnTo>
                  <a:pt x="2064042" y="3869385"/>
                </a:lnTo>
                <a:lnTo>
                  <a:pt x="2032394" y="3871176"/>
                </a:lnTo>
                <a:lnTo>
                  <a:pt x="2000631" y="3872471"/>
                </a:lnTo>
                <a:lnTo>
                  <a:pt x="1936750" y="3873500"/>
                </a:lnTo>
                <a:lnTo>
                  <a:pt x="1904670" y="3873246"/>
                </a:lnTo>
                <a:lnTo>
                  <a:pt x="1872767" y="3872459"/>
                </a:lnTo>
                <a:lnTo>
                  <a:pt x="1841005" y="3871176"/>
                </a:lnTo>
                <a:lnTo>
                  <a:pt x="1809369" y="3869373"/>
                </a:lnTo>
                <a:lnTo>
                  <a:pt x="1777860" y="3867074"/>
                </a:lnTo>
                <a:lnTo>
                  <a:pt x="1746504" y="3864280"/>
                </a:lnTo>
                <a:lnTo>
                  <a:pt x="1715287" y="3860978"/>
                </a:lnTo>
                <a:lnTo>
                  <a:pt x="1684223" y="3857181"/>
                </a:lnTo>
                <a:lnTo>
                  <a:pt x="1653311" y="3852913"/>
                </a:lnTo>
                <a:lnTo>
                  <a:pt x="1622552" y="3848151"/>
                </a:lnTo>
                <a:lnTo>
                  <a:pt x="1591958" y="3842906"/>
                </a:lnTo>
                <a:lnTo>
                  <a:pt x="1561541" y="3837178"/>
                </a:lnTo>
                <a:lnTo>
                  <a:pt x="1531277" y="3830993"/>
                </a:lnTo>
                <a:lnTo>
                  <a:pt x="1501191" y="3824326"/>
                </a:lnTo>
                <a:lnTo>
                  <a:pt x="1471282" y="3817201"/>
                </a:lnTo>
                <a:lnTo>
                  <a:pt x="1441552" y="3809619"/>
                </a:lnTo>
                <a:lnTo>
                  <a:pt x="1412011" y="3801567"/>
                </a:lnTo>
                <a:lnTo>
                  <a:pt x="1382662" y="3793084"/>
                </a:lnTo>
                <a:lnTo>
                  <a:pt x="1353503" y="3784130"/>
                </a:lnTo>
                <a:lnTo>
                  <a:pt x="1324547" y="3774745"/>
                </a:lnTo>
                <a:lnTo>
                  <a:pt x="1295781" y="3764915"/>
                </a:lnTo>
                <a:lnTo>
                  <a:pt x="1267231" y="3754653"/>
                </a:lnTo>
                <a:lnTo>
                  <a:pt x="1238885" y="3743960"/>
                </a:lnTo>
                <a:lnTo>
                  <a:pt x="1210742" y="3732835"/>
                </a:lnTo>
                <a:lnTo>
                  <a:pt x="1182827" y="3721278"/>
                </a:lnTo>
                <a:lnTo>
                  <a:pt x="1155141" y="3709314"/>
                </a:lnTo>
                <a:lnTo>
                  <a:pt x="1127671" y="3696919"/>
                </a:lnTo>
                <a:lnTo>
                  <a:pt x="1100430" y="3684118"/>
                </a:lnTo>
                <a:lnTo>
                  <a:pt x="1073429" y="3670910"/>
                </a:lnTo>
                <a:lnTo>
                  <a:pt x="1046658" y="3657295"/>
                </a:lnTo>
                <a:lnTo>
                  <a:pt x="1020127" y="3643287"/>
                </a:lnTo>
                <a:lnTo>
                  <a:pt x="993839" y="3628873"/>
                </a:lnTo>
                <a:lnTo>
                  <a:pt x="967816" y="3614064"/>
                </a:lnTo>
                <a:lnTo>
                  <a:pt x="942035" y="3598875"/>
                </a:lnTo>
                <a:lnTo>
                  <a:pt x="916508" y="3583305"/>
                </a:lnTo>
                <a:lnTo>
                  <a:pt x="891248" y="3567341"/>
                </a:lnTo>
                <a:lnTo>
                  <a:pt x="866242" y="3551009"/>
                </a:lnTo>
                <a:lnTo>
                  <a:pt x="841515" y="3534308"/>
                </a:lnTo>
                <a:lnTo>
                  <a:pt x="817067" y="3517227"/>
                </a:lnTo>
                <a:lnTo>
                  <a:pt x="792886" y="3499790"/>
                </a:lnTo>
                <a:lnTo>
                  <a:pt x="768998" y="3481984"/>
                </a:lnTo>
                <a:lnTo>
                  <a:pt x="745376" y="3463836"/>
                </a:lnTo>
                <a:lnTo>
                  <a:pt x="722059" y="3445319"/>
                </a:lnTo>
                <a:lnTo>
                  <a:pt x="699033" y="3426460"/>
                </a:lnTo>
                <a:lnTo>
                  <a:pt x="676300" y="3407258"/>
                </a:lnTo>
                <a:lnTo>
                  <a:pt x="653859" y="3387712"/>
                </a:lnTo>
                <a:lnTo>
                  <a:pt x="631736" y="3367837"/>
                </a:lnTo>
                <a:lnTo>
                  <a:pt x="609917" y="3347618"/>
                </a:lnTo>
                <a:lnTo>
                  <a:pt x="588416" y="3327070"/>
                </a:lnTo>
                <a:lnTo>
                  <a:pt x="567233" y="3306204"/>
                </a:lnTo>
                <a:lnTo>
                  <a:pt x="546367" y="3285020"/>
                </a:lnTo>
                <a:lnTo>
                  <a:pt x="525818" y="3263506"/>
                </a:lnTo>
                <a:lnTo>
                  <a:pt x="505600" y="3241688"/>
                </a:lnTo>
                <a:lnTo>
                  <a:pt x="485724" y="3219564"/>
                </a:lnTo>
                <a:lnTo>
                  <a:pt x="466179" y="3197136"/>
                </a:lnTo>
                <a:lnTo>
                  <a:pt x="446977" y="3174403"/>
                </a:lnTo>
                <a:lnTo>
                  <a:pt x="428117" y="3151365"/>
                </a:lnTo>
                <a:lnTo>
                  <a:pt x="409613" y="3128048"/>
                </a:lnTo>
                <a:lnTo>
                  <a:pt x="391452" y="3104439"/>
                </a:lnTo>
                <a:lnTo>
                  <a:pt x="373659" y="3080537"/>
                </a:lnTo>
                <a:lnTo>
                  <a:pt x="356222" y="3056357"/>
                </a:lnTo>
                <a:lnTo>
                  <a:pt x="339141" y="3031896"/>
                </a:lnTo>
                <a:lnTo>
                  <a:pt x="322440" y="3007169"/>
                </a:lnTo>
                <a:lnTo>
                  <a:pt x="306108" y="2982176"/>
                </a:lnTo>
                <a:lnTo>
                  <a:pt x="290144" y="2956916"/>
                </a:lnTo>
                <a:lnTo>
                  <a:pt x="274574" y="2931389"/>
                </a:lnTo>
                <a:lnTo>
                  <a:pt x="259385" y="2905608"/>
                </a:lnTo>
                <a:lnTo>
                  <a:pt x="244577" y="2879573"/>
                </a:lnTo>
                <a:lnTo>
                  <a:pt x="230175" y="2853284"/>
                </a:lnTo>
                <a:lnTo>
                  <a:pt x="216154" y="2826766"/>
                </a:lnTo>
                <a:lnTo>
                  <a:pt x="202552" y="2799994"/>
                </a:lnTo>
                <a:lnTo>
                  <a:pt x="189344" y="2772981"/>
                </a:lnTo>
                <a:lnTo>
                  <a:pt x="176543" y="2745740"/>
                </a:lnTo>
                <a:lnTo>
                  <a:pt x="164147" y="2718270"/>
                </a:lnTo>
                <a:lnTo>
                  <a:pt x="152184" y="2690584"/>
                </a:lnTo>
                <a:lnTo>
                  <a:pt x="140640" y="2662657"/>
                </a:lnTo>
                <a:lnTo>
                  <a:pt x="129515" y="2634526"/>
                </a:lnTo>
                <a:lnTo>
                  <a:pt x="118809" y="2606180"/>
                </a:lnTo>
                <a:lnTo>
                  <a:pt x="108547" y="2577630"/>
                </a:lnTo>
                <a:lnTo>
                  <a:pt x="98717" y="2548865"/>
                </a:lnTo>
                <a:lnTo>
                  <a:pt x="89332" y="2519909"/>
                </a:lnTo>
                <a:lnTo>
                  <a:pt x="80391" y="2490749"/>
                </a:lnTo>
                <a:lnTo>
                  <a:pt x="71895" y="2461387"/>
                </a:lnTo>
                <a:lnTo>
                  <a:pt x="63856" y="2431847"/>
                </a:lnTo>
                <a:lnTo>
                  <a:pt x="56274" y="2402116"/>
                </a:lnTo>
                <a:lnTo>
                  <a:pt x="49149" y="2372208"/>
                </a:lnTo>
                <a:lnTo>
                  <a:pt x="42494" y="2342121"/>
                </a:lnTo>
                <a:lnTo>
                  <a:pt x="36297" y="2311870"/>
                </a:lnTo>
                <a:lnTo>
                  <a:pt x="30582" y="2281441"/>
                </a:lnTo>
                <a:lnTo>
                  <a:pt x="25336" y="2250846"/>
                </a:lnTo>
                <a:lnTo>
                  <a:pt x="20574" y="2220087"/>
                </a:lnTo>
                <a:lnTo>
                  <a:pt x="16307" y="2189175"/>
                </a:lnTo>
                <a:lnTo>
                  <a:pt x="12509" y="2158111"/>
                </a:lnTo>
                <a:lnTo>
                  <a:pt x="9220" y="2126894"/>
                </a:lnTo>
                <a:lnTo>
                  <a:pt x="6413" y="2095538"/>
                </a:lnTo>
                <a:lnTo>
                  <a:pt x="4115" y="2064042"/>
                </a:lnTo>
                <a:lnTo>
                  <a:pt x="2324" y="2032394"/>
                </a:lnTo>
                <a:lnTo>
                  <a:pt x="1029" y="2000631"/>
                </a:lnTo>
                <a:lnTo>
                  <a:pt x="0" y="1936750"/>
                </a:lnTo>
                <a:lnTo>
                  <a:pt x="267" y="1904670"/>
                </a:lnTo>
                <a:lnTo>
                  <a:pt x="1041" y="1872767"/>
                </a:lnTo>
                <a:lnTo>
                  <a:pt x="2324" y="1841005"/>
                </a:lnTo>
                <a:lnTo>
                  <a:pt x="4127" y="1809369"/>
                </a:lnTo>
                <a:lnTo>
                  <a:pt x="6426" y="1777860"/>
                </a:lnTo>
                <a:lnTo>
                  <a:pt x="9220" y="1746504"/>
                </a:lnTo>
                <a:lnTo>
                  <a:pt x="12522" y="1715287"/>
                </a:lnTo>
                <a:lnTo>
                  <a:pt x="16319" y="1684223"/>
                </a:lnTo>
                <a:lnTo>
                  <a:pt x="20599" y="1653311"/>
                </a:lnTo>
                <a:lnTo>
                  <a:pt x="25362" y="1622552"/>
                </a:lnTo>
                <a:lnTo>
                  <a:pt x="30594" y="1591970"/>
                </a:lnTo>
                <a:lnTo>
                  <a:pt x="36322" y="1561541"/>
                </a:lnTo>
                <a:lnTo>
                  <a:pt x="42520" y="1531277"/>
                </a:lnTo>
                <a:lnTo>
                  <a:pt x="49174" y="1501191"/>
                </a:lnTo>
                <a:lnTo>
                  <a:pt x="56299" y="1471282"/>
                </a:lnTo>
                <a:lnTo>
                  <a:pt x="63881" y="1441552"/>
                </a:lnTo>
                <a:lnTo>
                  <a:pt x="71933" y="1412011"/>
                </a:lnTo>
                <a:lnTo>
                  <a:pt x="80429" y="1382662"/>
                </a:lnTo>
                <a:lnTo>
                  <a:pt x="89370" y="1353503"/>
                </a:lnTo>
                <a:lnTo>
                  <a:pt x="98755" y="1324547"/>
                </a:lnTo>
                <a:lnTo>
                  <a:pt x="108585" y="1295781"/>
                </a:lnTo>
                <a:lnTo>
                  <a:pt x="118847" y="1267231"/>
                </a:lnTo>
                <a:lnTo>
                  <a:pt x="129540" y="1238885"/>
                </a:lnTo>
                <a:lnTo>
                  <a:pt x="140665" y="1210742"/>
                </a:lnTo>
                <a:lnTo>
                  <a:pt x="152222" y="1182827"/>
                </a:lnTo>
                <a:lnTo>
                  <a:pt x="164198" y="1155141"/>
                </a:lnTo>
                <a:lnTo>
                  <a:pt x="176581" y="1127671"/>
                </a:lnTo>
                <a:lnTo>
                  <a:pt x="189382" y="1100430"/>
                </a:lnTo>
                <a:lnTo>
                  <a:pt x="202590" y="1073429"/>
                </a:lnTo>
                <a:lnTo>
                  <a:pt x="216205" y="1046658"/>
                </a:lnTo>
                <a:lnTo>
                  <a:pt x="230213" y="1020127"/>
                </a:lnTo>
                <a:lnTo>
                  <a:pt x="244627" y="993851"/>
                </a:lnTo>
                <a:lnTo>
                  <a:pt x="259436" y="967816"/>
                </a:lnTo>
                <a:lnTo>
                  <a:pt x="274625" y="942035"/>
                </a:lnTo>
                <a:lnTo>
                  <a:pt x="290195" y="916508"/>
                </a:lnTo>
                <a:lnTo>
                  <a:pt x="306159" y="891248"/>
                </a:lnTo>
                <a:lnTo>
                  <a:pt x="322491" y="866254"/>
                </a:lnTo>
                <a:lnTo>
                  <a:pt x="339192" y="841527"/>
                </a:lnTo>
                <a:lnTo>
                  <a:pt x="356273" y="817067"/>
                </a:lnTo>
                <a:lnTo>
                  <a:pt x="373710" y="792886"/>
                </a:lnTo>
                <a:lnTo>
                  <a:pt x="391516" y="768998"/>
                </a:lnTo>
                <a:lnTo>
                  <a:pt x="409677" y="745376"/>
                </a:lnTo>
                <a:lnTo>
                  <a:pt x="428181" y="722059"/>
                </a:lnTo>
                <a:lnTo>
                  <a:pt x="447040" y="699033"/>
                </a:lnTo>
                <a:lnTo>
                  <a:pt x="466242" y="676300"/>
                </a:lnTo>
                <a:lnTo>
                  <a:pt x="485788" y="653860"/>
                </a:lnTo>
                <a:lnTo>
                  <a:pt x="505676" y="631736"/>
                </a:lnTo>
                <a:lnTo>
                  <a:pt x="525882" y="609917"/>
                </a:lnTo>
                <a:lnTo>
                  <a:pt x="546430" y="588416"/>
                </a:lnTo>
                <a:lnTo>
                  <a:pt x="567296" y="567233"/>
                </a:lnTo>
                <a:lnTo>
                  <a:pt x="588480" y="546367"/>
                </a:lnTo>
                <a:lnTo>
                  <a:pt x="609994" y="525818"/>
                </a:lnTo>
                <a:lnTo>
                  <a:pt x="631812" y="505612"/>
                </a:lnTo>
                <a:lnTo>
                  <a:pt x="653936" y="485724"/>
                </a:lnTo>
                <a:lnTo>
                  <a:pt x="676364" y="466179"/>
                </a:lnTo>
                <a:lnTo>
                  <a:pt x="699097" y="446977"/>
                </a:lnTo>
                <a:lnTo>
                  <a:pt x="722135" y="428117"/>
                </a:lnTo>
                <a:lnTo>
                  <a:pt x="745452" y="409613"/>
                </a:lnTo>
                <a:lnTo>
                  <a:pt x="769074" y="391452"/>
                </a:lnTo>
                <a:lnTo>
                  <a:pt x="792963" y="373659"/>
                </a:lnTo>
                <a:lnTo>
                  <a:pt x="817143" y="356222"/>
                </a:lnTo>
                <a:lnTo>
                  <a:pt x="841604" y="339141"/>
                </a:lnTo>
                <a:lnTo>
                  <a:pt x="866331" y="322440"/>
                </a:lnTo>
                <a:lnTo>
                  <a:pt x="891324" y="306108"/>
                </a:lnTo>
                <a:lnTo>
                  <a:pt x="916584" y="290144"/>
                </a:lnTo>
                <a:lnTo>
                  <a:pt x="942111" y="274574"/>
                </a:lnTo>
                <a:lnTo>
                  <a:pt x="967892" y="259385"/>
                </a:lnTo>
                <a:lnTo>
                  <a:pt x="993927" y="244577"/>
                </a:lnTo>
                <a:lnTo>
                  <a:pt x="1020216" y="230175"/>
                </a:lnTo>
                <a:lnTo>
                  <a:pt x="1046747" y="216154"/>
                </a:lnTo>
                <a:lnTo>
                  <a:pt x="1073506" y="202552"/>
                </a:lnTo>
                <a:lnTo>
                  <a:pt x="1100518" y="189344"/>
                </a:lnTo>
                <a:lnTo>
                  <a:pt x="1127760" y="176543"/>
                </a:lnTo>
                <a:lnTo>
                  <a:pt x="1155230" y="164160"/>
                </a:lnTo>
                <a:lnTo>
                  <a:pt x="1182916" y="152184"/>
                </a:lnTo>
                <a:lnTo>
                  <a:pt x="1210843" y="140640"/>
                </a:lnTo>
                <a:lnTo>
                  <a:pt x="1238974" y="129515"/>
                </a:lnTo>
                <a:lnTo>
                  <a:pt x="1267320" y="118809"/>
                </a:lnTo>
                <a:lnTo>
                  <a:pt x="1295870" y="108547"/>
                </a:lnTo>
                <a:lnTo>
                  <a:pt x="1324635" y="98730"/>
                </a:lnTo>
                <a:lnTo>
                  <a:pt x="1353591" y="89332"/>
                </a:lnTo>
                <a:lnTo>
                  <a:pt x="1382763" y="80391"/>
                </a:lnTo>
                <a:lnTo>
                  <a:pt x="1412113" y="71907"/>
                </a:lnTo>
                <a:lnTo>
                  <a:pt x="1441653" y="63856"/>
                </a:lnTo>
                <a:lnTo>
                  <a:pt x="1471384" y="56274"/>
                </a:lnTo>
                <a:lnTo>
                  <a:pt x="1501292" y="49149"/>
                </a:lnTo>
                <a:lnTo>
                  <a:pt x="1531379" y="42494"/>
                </a:lnTo>
                <a:lnTo>
                  <a:pt x="1561630" y="36297"/>
                </a:lnTo>
                <a:lnTo>
                  <a:pt x="1592059" y="30582"/>
                </a:lnTo>
                <a:lnTo>
                  <a:pt x="1622654" y="25337"/>
                </a:lnTo>
                <a:lnTo>
                  <a:pt x="1653413" y="20574"/>
                </a:lnTo>
                <a:lnTo>
                  <a:pt x="1684325" y="16307"/>
                </a:lnTo>
                <a:lnTo>
                  <a:pt x="1715389" y="12510"/>
                </a:lnTo>
                <a:lnTo>
                  <a:pt x="1746606" y="9220"/>
                </a:lnTo>
                <a:lnTo>
                  <a:pt x="1777962" y="6413"/>
                </a:lnTo>
                <a:lnTo>
                  <a:pt x="1809458" y="4115"/>
                </a:lnTo>
                <a:lnTo>
                  <a:pt x="1841106" y="2324"/>
                </a:lnTo>
                <a:lnTo>
                  <a:pt x="1872869" y="1029"/>
                </a:lnTo>
                <a:close/>
              </a:path>
            </a:pathLst>
          </a:custGeom>
          <a:solidFill>
            <a:srgbClr val="B4100A">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9" name="Freeform 9"/>
          <p:cNvSpPr>
            <a:spLocks noGrp="1"/>
          </p:cNvSpPr>
          <p:nvPr>
            <p:ph type="body" sz="quarter" idx="199" hasCustomPrompt="1"/>
          </p:nvPr>
        </p:nvSpPr>
        <p:spPr>
          <a:xfrm>
            <a:off x="7651749" y="1649729"/>
            <a:ext cx="3873500" cy="3873500"/>
          </a:xfrm>
          <a:custGeom>
            <a:avLst/>
            <a:gdLst/>
            <a:ahLst/>
            <a:cxnLst/>
            <a:rect l="l" t="t" r="r" b="b"/>
            <a:pathLst>
              <a:path w="3873500" h="3873500">
                <a:moveTo>
                  <a:pt x="670242" y="1427099"/>
                </a:moveTo>
                <a:lnTo>
                  <a:pt x="3203257" y="1427099"/>
                </a:lnTo>
                <a:lnTo>
                  <a:pt x="3203257" y="1433449"/>
                </a:lnTo>
                <a:lnTo>
                  <a:pt x="670242" y="1433449"/>
                </a:lnTo>
                <a:close/>
                <a:moveTo>
                  <a:pt x="964818" y="975805"/>
                </a:moveTo>
                <a:lnTo>
                  <a:pt x="980693" y="975805"/>
                </a:lnTo>
                <a:lnTo>
                  <a:pt x="980693" y="1141665"/>
                </a:lnTo>
                <a:lnTo>
                  <a:pt x="964818" y="1141665"/>
                </a:lnTo>
                <a:close/>
                <a:moveTo>
                  <a:pt x="1625129" y="37814"/>
                </a:moveTo>
                <a:lnTo>
                  <a:pt x="1624597" y="37897"/>
                </a:lnTo>
                <a:lnTo>
                  <a:pt x="1594206" y="43104"/>
                </a:lnTo>
                <a:lnTo>
                  <a:pt x="1563980" y="48781"/>
                </a:lnTo>
                <a:lnTo>
                  <a:pt x="1533919" y="54940"/>
                </a:lnTo>
                <a:lnTo>
                  <a:pt x="1504036" y="61557"/>
                </a:lnTo>
                <a:lnTo>
                  <a:pt x="1474318" y="68631"/>
                </a:lnTo>
                <a:lnTo>
                  <a:pt x="1444790" y="76162"/>
                </a:lnTo>
                <a:lnTo>
                  <a:pt x="1415440" y="84150"/>
                </a:lnTo>
                <a:lnTo>
                  <a:pt x="1386281" y="92596"/>
                </a:lnTo>
                <a:lnTo>
                  <a:pt x="1357325" y="101486"/>
                </a:lnTo>
                <a:lnTo>
                  <a:pt x="1328547" y="110807"/>
                </a:lnTo>
                <a:lnTo>
                  <a:pt x="1299985" y="120574"/>
                </a:lnTo>
                <a:lnTo>
                  <a:pt x="1271613" y="130772"/>
                </a:lnTo>
                <a:lnTo>
                  <a:pt x="1243457" y="141389"/>
                </a:lnTo>
                <a:lnTo>
                  <a:pt x="1215504" y="152451"/>
                </a:lnTo>
                <a:lnTo>
                  <a:pt x="1187780" y="163919"/>
                </a:lnTo>
                <a:lnTo>
                  <a:pt x="1160272" y="175806"/>
                </a:lnTo>
                <a:lnTo>
                  <a:pt x="1132980" y="188112"/>
                </a:lnTo>
                <a:lnTo>
                  <a:pt x="1105916" y="200838"/>
                </a:lnTo>
                <a:lnTo>
                  <a:pt x="1079094" y="213957"/>
                </a:lnTo>
                <a:lnTo>
                  <a:pt x="1052500" y="227482"/>
                </a:lnTo>
                <a:lnTo>
                  <a:pt x="1026147" y="241402"/>
                </a:lnTo>
                <a:lnTo>
                  <a:pt x="1000036" y="255715"/>
                </a:lnTo>
                <a:lnTo>
                  <a:pt x="974166" y="270421"/>
                </a:lnTo>
                <a:lnTo>
                  <a:pt x="948563" y="285521"/>
                </a:lnTo>
                <a:lnTo>
                  <a:pt x="923201" y="300990"/>
                </a:lnTo>
                <a:lnTo>
                  <a:pt x="898106" y="316840"/>
                </a:lnTo>
                <a:lnTo>
                  <a:pt x="873277" y="333070"/>
                </a:lnTo>
                <a:lnTo>
                  <a:pt x="848716" y="349669"/>
                </a:lnTo>
                <a:lnTo>
                  <a:pt x="824421" y="366636"/>
                </a:lnTo>
                <a:lnTo>
                  <a:pt x="800392" y="383959"/>
                </a:lnTo>
                <a:lnTo>
                  <a:pt x="776656" y="401637"/>
                </a:lnTo>
                <a:lnTo>
                  <a:pt x="753199" y="419684"/>
                </a:lnTo>
                <a:lnTo>
                  <a:pt x="730021" y="438074"/>
                </a:lnTo>
                <a:lnTo>
                  <a:pt x="707149" y="456806"/>
                </a:lnTo>
                <a:lnTo>
                  <a:pt x="684568" y="475882"/>
                </a:lnTo>
                <a:lnTo>
                  <a:pt x="662280" y="495300"/>
                </a:lnTo>
                <a:lnTo>
                  <a:pt x="640296" y="515049"/>
                </a:lnTo>
                <a:lnTo>
                  <a:pt x="618617" y="535140"/>
                </a:lnTo>
                <a:lnTo>
                  <a:pt x="597256" y="555549"/>
                </a:lnTo>
                <a:lnTo>
                  <a:pt x="576210" y="576275"/>
                </a:lnTo>
                <a:lnTo>
                  <a:pt x="555473" y="597332"/>
                </a:lnTo>
                <a:lnTo>
                  <a:pt x="535062" y="618693"/>
                </a:lnTo>
                <a:lnTo>
                  <a:pt x="514985" y="640372"/>
                </a:lnTo>
                <a:lnTo>
                  <a:pt x="495237" y="662356"/>
                </a:lnTo>
                <a:lnTo>
                  <a:pt x="475818" y="684644"/>
                </a:lnTo>
                <a:lnTo>
                  <a:pt x="456743" y="707225"/>
                </a:lnTo>
                <a:lnTo>
                  <a:pt x="438010" y="730110"/>
                </a:lnTo>
                <a:lnTo>
                  <a:pt x="419621" y="753275"/>
                </a:lnTo>
                <a:lnTo>
                  <a:pt x="401585" y="776732"/>
                </a:lnTo>
                <a:lnTo>
                  <a:pt x="383896" y="800481"/>
                </a:lnTo>
                <a:lnTo>
                  <a:pt x="366573" y="824497"/>
                </a:lnTo>
                <a:lnTo>
                  <a:pt x="349606" y="848792"/>
                </a:lnTo>
                <a:lnTo>
                  <a:pt x="333019" y="873354"/>
                </a:lnTo>
                <a:lnTo>
                  <a:pt x="316788" y="898195"/>
                </a:lnTo>
                <a:lnTo>
                  <a:pt x="300939" y="923290"/>
                </a:lnTo>
                <a:lnTo>
                  <a:pt x="285458" y="948652"/>
                </a:lnTo>
                <a:lnTo>
                  <a:pt x="270370" y="974255"/>
                </a:lnTo>
                <a:lnTo>
                  <a:pt x="255662" y="1000125"/>
                </a:lnTo>
                <a:lnTo>
                  <a:pt x="241351" y="1026236"/>
                </a:lnTo>
                <a:lnTo>
                  <a:pt x="227432" y="1052589"/>
                </a:lnTo>
                <a:lnTo>
                  <a:pt x="213906" y="1079183"/>
                </a:lnTo>
                <a:lnTo>
                  <a:pt x="200787" y="1106005"/>
                </a:lnTo>
                <a:lnTo>
                  <a:pt x="188076" y="1133069"/>
                </a:lnTo>
                <a:lnTo>
                  <a:pt x="175768" y="1160361"/>
                </a:lnTo>
                <a:lnTo>
                  <a:pt x="163881" y="1187869"/>
                </a:lnTo>
                <a:lnTo>
                  <a:pt x="152400" y="1215606"/>
                </a:lnTo>
                <a:lnTo>
                  <a:pt x="141351" y="1243546"/>
                </a:lnTo>
                <a:lnTo>
                  <a:pt x="130734" y="1271715"/>
                </a:lnTo>
                <a:lnTo>
                  <a:pt x="120536" y="1300074"/>
                </a:lnTo>
                <a:lnTo>
                  <a:pt x="110769" y="1328649"/>
                </a:lnTo>
                <a:lnTo>
                  <a:pt x="101448" y="1357414"/>
                </a:lnTo>
                <a:lnTo>
                  <a:pt x="92570" y="1386383"/>
                </a:lnTo>
                <a:lnTo>
                  <a:pt x="84125" y="1415542"/>
                </a:lnTo>
                <a:lnTo>
                  <a:pt x="76137" y="1444892"/>
                </a:lnTo>
                <a:lnTo>
                  <a:pt x="68605" y="1474419"/>
                </a:lnTo>
                <a:lnTo>
                  <a:pt x="61531" y="1504137"/>
                </a:lnTo>
                <a:lnTo>
                  <a:pt x="54914" y="1534020"/>
                </a:lnTo>
                <a:lnTo>
                  <a:pt x="48768" y="1564081"/>
                </a:lnTo>
                <a:lnTo>
                  <a:pt x="43078" y="1594307"/>
                </a:lnTo>
                <a:lnTo>
                  <a:pt x="37871" y="1624698"/>
                </a:lnTo>
                <a:lnTo>
                  <a:pt x="33147" y="1655255"/>
                </a:lnTo>
                <a:lnTo>
                  <a:pt x="28892" y="1685963"/>
                </a:lnTo>
                <a:lnTo>
                  <a:pt x="25133" y="1716824"/>
                </a:lnTo>
                <a:lnTo>
                  <a:pt x="21857" y="1747837"/>
                </a:lnTo>
                <a:lnTo>
                  <a:pt x="19075" y="1778991"/>
                </a:lnTo>
                <a:lnTo>
                  <a:pt x="16789" y="1810283"/>
                </a:lnTo>
                <a:lnTo>
                  <a:pt x="15011" y="1841729"/>
                </a:lnTo>
                <a:lnTo>
                  <a:pt x="13729" y="1873288"/>
                </a:lnTo>
                <a:lnTo>
                  <a:pt x="12954" y="1904987"/>
                </a:lnTo>
                <a:lnTo>
                  <a:pt x="12700" y="1936750"/>
                </a:lnTo>
                <a:lnTo>
                  <a:pt x="13729" y="2000313"/>
                </a:lnTo>
                <a:lnTo>
                  <a:pt x="15011" y="2031886"/>
                </a:lnTo>
                <a:lnTo>
                  <a:pt x="16802" y="2063318"/>
                </a:lnTo>
                <a:lnTo>
                  <a:pt x="19088" y="2094611"/>
                </a:lnTo>
                <a:lnTo>
                  <a:pt x="21869" y="2125764"/>
                </a:lnTo>
                <a:lnTo>
                  <a:pt x="25146" y="2156777"/>
                </a:lnTo>
                <a:lnTo>
                  <a:pt x="28905" y="2187639"/>
                </a:lnTo>
                <a:lnTo>
                  <a:pt x="33160" y="2218347"/>
                </a:lnTo>
                <a:lnTo>
                  <a:pt x="37897" y="2248903"/>
                </a:lnTo>
                <a:lnTo>
                  <a:pt x="43104" y="2279294"/>
                </a:lnTo>
                <a:lnTo>
                  <a:pt x="48781" y="2309520"/>
                </a:lnTo>
                <a:lnTo>
                  <a:pt x="54940" y="2339581"/>
                </a:lnTo>
                <a:lnTo>
                  <a:pt x="61557" y="2369464"/>
                </a:lnTo>
                <a:lnTo>
                  <a:pt x="68631" y="2399182"/>
                </a:lnTo>
                <a:lnTo>
                  <a:pt x="76162" y="2428710"/>
                </a:lnTo>
                <a:lnTo>
                  <a:pt x="84150" y="2458060"/>
                </a:lnTo>
                <a:lnTo>
                  <a:pt x="92596" y="2487219"/>
                </a:lnTo>
                <a:lnTo>
                  <a:pt x="101473" y="2516175"/>
                </a:lnTo>
                <a:lnTo>
                  <a:pt x="110807" y="2544953"/>
                </a:lnTo>
                <a:lnTo>
                  <a:pt x="120574" y="2573515"/>
                </a:lnTo>
                <a:lnTo>
                  <a:pt x="130759" y="2601887"/>
                </a:lnTo>
                <a:lnTo>
                  <a:pt x="141389" y="2630043"/>
                </a:lnTo>
                <a:lnTo>
                  <a:pt x="152438" y="2657996"/>
                </a:lnTo>
                <a:lnTo>
                  <a:pt x="163919" y="2685720"/>
                </a:lnTo>
                <a:lnTo>
                  <a:pt x="175806" y="2713228"/>
                </a:lnTo>
                <a:lnTo>
                  <a:pt x="188112" y="2740520"/>
                </a:lnTo>
                <a:lnTo>
                  <a:pt x="200838" y="2767584"/>
                </a:lnTo>
                <a:lnTo>
                  <a:pt x="213957" y="2794406"/>
                </a:lnTo>
                <a:lnTo>
                  <a:pt x="227482" y="2821000"/>
                </a:lnTo>
                <a:lnTo>
                  <a:pt x="241402" y="2847353"/>
                </a:lnTo>
                <a:lnTo>
                  <a:pt x="255715" y="2873464"/>
                </a:lnTo>
                <a:lnTo>
                  <a:pt x="270421" y="2899334"/>
                </a:lnTo>
                <a:lnTo>
                  <a:pt x="285521" y="2924937"/>
                </a:lnTo>
                <a:lnTo>
                  <a:pt x="300990" y="2950299"/>
                </a:lnTo>
                <a:lnTo>
                  <a:pt x="316840" y="2975394"/>
                </a:lnTo>
                <a:lnTo>
                  <a:pt x="333070" y="3000223"/>
                </a:lnTo>
                <a:lnTo>
                  <a:pt x="349669" y="3024797"/>
                </a:lnTo>
                <a:lnTo>
                  <a:pt x="366638" y="3049092"/>
                </a:lnTo>
                <a:lnTo>
                  <a:pt x="383959" y="3073108"/>
                </a:lnTo>
                <a:lnTo>
                  <a:pt x="401637" y="3096844"/>
                </a:lnTo>
                <a:lnTo>
                  <a:pt x="419684" y="3120301"/>
                </a:lnTo>
                <a:lnTo>
                  <a:pt x="438074" y="3143479"/>
                </a:lnTo>
                <a:lnTo>
                  <a:pt x="456806" y="3166351"/>
                </a:lnTo>
                <a:lnTo>
                  <a:pt x="475882" y="3188932"/>
                </a:lnTo>
                <a:lnTo>
                  <a:pt x="495300" y="3211220"/>
                </a:lnTo>
                <a:lnTo>
                  <a:pt x="515048" y="3233204"/>
                </a:lnTo>
                <a:lnTo>
                  <a:pt x="535140" y="3254883"/>
                </a:lnTo>
                <a:lnTo>
                  <a:pt x="555549" y="3276244"/>
                </a:lnTo>
                <a:lnTo>
                  <a:pt x="576275" y="3297288"/>
                </a:lnTo>
                <a:lnTo>
                  <a:pt x="597332" y="3318027"/>
                </a:lnTo>
                <a:lnTo>
                  <a:pt x="597571" y="3318256"/>
                </a:lnTo>
                <a:lnTo>
                  <a:pt x="670784" y="3242730"/>
                </a:lnTo>
                <a:cubicBezTo>
                  <a:pt x="1084240" y="3643520"/>
                  <a:pt x="1663062" y="3824851"/>
                  <a:pt x="2231291" y="3731604"/>
                </a:cubicBezTo>
                <a:lnTo>
                  <a:pt x="2248372" y="3835698"/>
                </a:lnTo>
                <a:lnTo>
                  <a:pt x="2248903" y="3835616"/>
                </a:lnTo>
                <a:lnTo>
                  <a:pt x="2279294" y="3830396"/>
                </a:lnTo>
                <a:lnTo>
                  <a:pt x="2309520" y="3824719"/>
                </a:lnTo>
                <a:lnTo>
                  <a:pt x="2339581" y="3818573"/>
                </a:lnTo>
                <a:lnTo>
                  <a:pt x="2369464" y="3811943"/>
                </a:lnTo>
                <a:lnTo>
                  <a:pt x="2399182" y="3804869"/>
                </a:lnTo>
                <a:lnTo>
                  <a:pt x="2428710" y="3797338"/>
                </a:lnTo>
                <a:lnTo>
                  <a:pt x="2458060" y="3789350"/>
                </a:lnTo>
                <a:lnTo>
                  <a:pt x="2487219" y="3780904"/>
                </a:lnTo>
                <a:lnTo>
                  <a:pt x="2516175" y="3772027"/>
                </a:lnTo>
                <a:lnTo>
                  <a:pt x="2544953" y="3762693"/>
                </a:lnTo>
                <a:lnTo>
                  <a:pt x="2573515" y="3752939"/>
                </a:lnTo>
                <a:lnTo>
                  <a:pt x="2601887" y="3742741"/>
                </a:lnTo>
                <a:lnTo>
                  <a:pt x="2630043" y="3732111"/>
                </a:lnTo>
                <a:lnTo>
                  <a:pt x="2657996" y="3721062"/>
                </a:lnTo>
                <a:lnTo>
                  <a:pt x="2685720" y="3709581"/>
                </a:lnTo>
                <a:lnTo>
                  <a:pt x="2713228" y="3697694"/>
                </a:lnTo>
                <a:lnTo>
                  <a:pt x="2740520" y="3685388"/>
                </a:lnTo>
                <a:lnTo>
                  <a:pt x="2767584" y="3672662"/>
                </a:lnTo>
                <a:lnTo>
                  <a:pt x="2794406" y="3659543"/>
                </a:lnTo>
                <a:lnTo>
                  <a:pt x="2821000" y="3646018"/>
                </a:lnTo>
                <a:lnTo>
                  <a:pt x="2847353" y="3632098"/>
                </a:lnTo>
                <a:lnTo>
                  <a:pt x="2873464" y="3617785"/>
                </a:lnTo>
                <a:lnTo>
                  <a:pt x="2899334" y="3603079"/>
                </a:lnTo>
                <a:lnTo>
                  <a:pt x="2924937" y="3587991"/>
                </a:lnTo>
                <a:lnTo>
                  <a:pt x="2950299" y="3572510"/>
                </a:lnTo>
                <a:lnTo>
                  <a:pt x="2975394" y="3556660"/>
                </a:lnTo>
                <a:lnTo>
                  <a:pt x="3000223" y="3540430"/>
                </a:lnTo>
                <a:lnTo>
                  <a:pt x="3024784" y="3523831"/>
                </a:lnTo>
                <a:lnTo>
                  <a:pt x="3049079" y="3506876"/>
                </a:lnTo>
                <a:lnTo>
                  <a:pt x="3073108" y="3489541"/>
                </a:lnTo>
                <a:lnTo>
                  <a:pt x="3096844" y="3471863"/>
                </a:lnTo>
                <a:lnTo>
                  <a:pt x="3120301" y="3453816"/>
                </a:lnTo>
                <a:lnTo>
                  <a:pt x="3143479" y="3435426"/>
                </a:lnTo>
                <a:lnTo>
                  <a:pt x="3166351" y="3416694"/>
                </a:lnTo>
                <a:lnTo>
                  <a:pt x="3188932" y="3397618"/>
                </a:lnTo>
                <a:lnTo>
                  <a:pt x="3211220" y="3378200"/>
                </a:lnTo>
                <a:lnTo>
                  <a:pt x="3233204" y="3358451"/>
                </a:lnTo>
                <a:lnTo>
                  <a:pt x="3254883" y="3338360"/>
                </a:lnTo>
                <a:lnTo>
                  <a:pt x="3276244" y="3317951"/>
                </a:lnTo>
                <a:lnTo>
                  <a:pt x="3297290" y="3297225"/>
                </a:lnTo>
                <a:lnTo>
                  <a:pt x="3318027" y="3276168"/>
                </a:lnTo>
                <a:lnTo>
                  <a:pt x="3338438" y="3254807"/>
                </a:lnTo>
                <a:lnTo>
                  <a:pt x="3358515" y="3233128"/>
                </a:lnTo>
                <a:lnTo>
                  <a:pt x="3378263" y="3211144"/>
                </a:lnTo>
                <a:lnTo>
                  <a:pt x="3397682" y="3188868"/>
                </a:lnTo>
                <a:lnTo>
                  <a:pt x="3416757" y="3166275"/>
                </a:lnTo>
                <a:lnTo>
                  <a:pt x="3435490" y="3143402"/>
                </a:lnTo>
                <a:lnTo>
                  <a:pt x="3453879" y="3120225"/>
                </a:lnTo>
                <a:lnTo>
                  <a:pt x="3471915" y="3096768"/>
                </a:lnTo>
                <a:lnTo>
                  <a:pt x="3489604" y="3073032"/>
                </a:lnTo>
                <a:lnTo>
                  <a:pt x="3506927" y="3049003"/>
                </a:lnTo>
                <a:lnTo>
                  <a:pt x="3523894" y="3024708"/>
                </a:lnTo>
                <a:lnTo>
                  <a:pt x="3540481" y="3000146"/>
                </a:lnTo>
                <a:lnTo>
                  <a:pt x="3556712" y="2975305"/>
                </a:lnTo>
                <a:lnTo>
                  <a:pt x="3572561" y="2950210"/>
                </a:lnTo>
                <a:lnTo>
                  <a:pt x="3588042" y="2924861"/>
                </a:lnTo>
                <a:lnTo>
                  <a:pt x="3603130" y="2899245"/>
                </a:lnTo>
                <a:lnTo>
                  <a:pt x="3617838" y="2873375"/>
                </a:lnTo>
                <a:lnTo>
                  <a:pt x="3632149" y="2847264"/>
                </a:lnTo>
                <a:lnTo>
                  <a:pt x="3646068" y="2820911"/>
                </a:lnTo>
                <a:lnTo>
                  <a:pt x="3659594" y="2794318"/>
                </a:lnTo>
                <a:lnTo>
                  <a:pt x="3672713" y="2767495"/>
                </a:lnTo>
                <a:lnTo>
                  <a:pt x="3685424" y="2740431"/>
                </a:lnTo>
                <a:lnTo>
                  <a:pt x="3697732" y="2713139"/>
                </a:lnTo>
                <a:lnTo>
                  <a:pt x="3709619" y="2685631"/>
                </a:lnTo>
                <a:lnTo>
                  <a:pt x="3721100" y="2657894"/>
                </a:lnTo>
                <a:lnTo>
                  <a:pt x="3732149" y="2629954"/>
                </a:lnTo>
                <a:lnTo>
                  <a:pt x="3742766" y="2601785"/>
                </a:lnTo>
                <a:lnTo>
                  <a:pt x="3752964" y="2573426"/>
                </a:lnTo>
                <a:lnTo>
                  <a:pt x="3762731" y="2544851"/>
                </a:lnTo>
                <a:lnTo>
                  <a:pt x="3772052" y="2516086"/>
                </a:lnTo>
                <a:lnTo>
                  <a:pt x="3780930" y="2487117"/>
                </a:lnTo>
                <a:lnTo>
                  <a:pt x="3789375" y="2457958"/>
                </a:lnTo>
                <a:lnTo>
                  <a:pt x="3797363" y="2428608"/>
                </a:lnTo>
                <a:lnTo>
                  <a:pt x="3804895" y="2399081"/>
                </a:lnTo>
                <a:lnTo>
                  <a:pt x="3811969" y="2369363"/>
                </a:lnTo>
                <a:lnTo>
                  <a:pt x="3818586" y="2339480"/>
                </a:lnTo>
                <a:lnTo>
                  <a:pt x="3824732" y="2309419"/>
                </a:lnTo>
                <a:lnTo>
                  <a:pt x="3830422" y="2279193"/>
                </a:lnTo>
                <a:lnTo>
                  <a:pt x="3835629" y="2248802"/>
                </a:lnTo>
                <a:lnTo>
                  <a:pt x="3840353" y="2218246"/>
                </a:lnTo>
                <a:lnTo>
                  <a:pt x="3844607" y="2187537"/>
                </a:lnTo>
                <a:lnTo>
                  <a:pt x="3848367" y="2156676"/>
                </a:lnTo>
                <a:lnTo>
                  <a:pt x="3851643" y="2125663"/>
                </a:lnTo>
                <a:lnTo>
                  <a:pt x="3854425" y="2094509"/>
                </a:lnTo>
                <a:lnTo>
                  <a:pt x="3856711" y="2063217"/>
                </a:lnTo>
                <a:lnTo>
                  <a:pt x="3858489" y="2031784"/>
                </a:lnTo>
                <a:lnTo>
                  <a:pt x="3859771" y="2000212"/>
                </a:lnTo>
                <a:lnTo>
                  <a:pt x="3860546" y="1968525"/>
                </a:lnTo>
                <a:lnTo>
                  <a:pt x="3860800" y="1936750"/>
                </a:lnTo>
                <a:lnTo>
                  <a:pt x="3859771" y="1873187"/>
                </a:lnTo>
                <a:lnTo>
                  <a:pt x="3858489" y="1841614"/>
                </a:lnTo>
                <a:lnTo>
                  <a:pt x="3856698" y="1810182"/>
                </a:lnTo>
                <a:lnTo>
                  <a:pt x="3854412" y="1778889"/>
                </a:lnTo>
                <a:lnTo>
                  <a:pt x="3851631" y="1747736"/>
                </a:lnTo>
                <a:lnTo>
                  <a:pt x="3848354" y="1716723"/>
                </a:lnTo>
                <a:lnTo>
                  <a:pt x="3844595" y="1685861"/>
                </a:lnTo>
                <a:lnTo>
                  <a:pt x="3840340" y="1655153"/>
                </a:lnTo>
                <a:lnTo>
                  <a:pt x="3835603" y="1624597"/>
                </a:lnTo>
                <a:lnTo>
                  <a:pt x="3830396" y="1594206"/>
                </a:lnTo>
                <a:lnTo>
                  <a:pt x="3824719" y="1563980"/>
                </a:lnTo>
                <a:lnTo>
                  <a:pt x="3818560" y="1533919"/>
                </a:lnTo>
                <a:lnTo>
                  <a:pt x="3811943" y="1504036"/>
                </a:lnTo>
                <a:lnTo>
                  <a:pt x="3804869" y="1474318"/>
                </a:lnTo>
                <a:lnTo>
                  <a:pt x="3797338" y="1444790"/>
                </a:lnTo>
                <a:lnTo>
                  <a:pt x="3789350" y="1415453"/>
                </a:lnTo>
                <a:lnTo>
                  <a:pt x="3780904" y="1386294"/>
                </a:lnTo>
                <a:lnTo>
                  <a:pt x="3772027" y="1357325"/>
                </a:lnTo>
                <a:lnTo>
                  <a:pt x="3762693" y="1328547"/>
                </a:lnTo>
                <a:lnTo>
                  <a:pt x="3752926" y="1299985"/>
                </a:lnTo>
                <a:lnTo>
                  <a:pt x="3742741" y="1271613"/>
                </a:lnTo>
                <a:lnTo>
                  <a:pt x="3732111" y="1243457"/>
                </a:lnTo>
                <a:lnTo>
                  <a:pt x="3721062" y="1215504"/>
                </a:lnTo>
                <a:lnTo>
                  <a:pt x="3709581" y="1187780"/>
                </a:lnTo>
                <a:lnTo>
                  <a:pt x="3697694" y="1160272"/>
                </a:lnTo>
                <a:lnTo>
                  <a:pt x="3685388" y="1132980"/>
                </a:lnTo>
                <a:lnTo>
                  <a:pt x="3672662" y="1105916"/>
                </a:lnTo>
                <a:lnTo>
                  <a:pt x="3659543" y="1079094"/>
                </a:lnTo>
                <a:lnTo>
                  <a:pt x="3646018" y="1052500"/>
                </a:lnTo>
                <a:lnTo>
                  <a:pt x="3632098" y="1026147"/>
                </a:lnTo>
                <a:lnTo>
                  <a:pt x="3617785" y="1000036"/>
                </a:lnTo>
                <a:lnTo>
                  <a:pt x="3603079" y="974179"/>
                </a:lnTo>
                <a:lnTo>
                  <a:pt x="3587979" y="948563"/>
                </a:lnTo>
                <a:lnTo>
                  <a:pt x="3572510" y="923201"/>
                </a:lnTo>
                <a:lnTo>
                  <a:pt x="3556660" y="898106"/>
                </a:lnTo>
                <a:lnTo>
                  <a:pt x="3540430" y="873277"/>
                </a:lnTo>
                <a:lnTo>
                  <a:pt x="3523831" y="848716"/>
                </a:lnTo>
                <a:lnTo>
                  <a:pt x="3506862" y="824421"/>
                </a:lnTo>
                <a:lnTo>
                  <a:pt x="3489541" y="800392"/>
                </a:lnTo>
                <a:lnTo>
                  <a:pt x="3471863" y="776656"/>
                </a:lnTo>
                <a:lnTo>
                  <a:pt x="3453816" y="753199"/>
                </a:lnTo>
                <a:lnTo>
                  <a:pt x="3435426" y="730034"/>
                </a:lnTo>
                <a:lnTo>
                  <a:pt x="3416694" y="707149"/>
                </a:lnTo>
                <a:lnTo>
                  <a:pt x="3397618" y="684568"/>
                </a:lnTo>
                <a:lnTo>
                  <a:pt x="3378200" y="662280"/>
                </a:lnTo>
                <a:lnTo>
                  <a:pt x="3358451" y="640296"/>
                </a:lnTo>
                <a:lnTo>
                  <a:pt x="3338360" y="618617"/>
                </a:lnTo>
                <a:lnTo>
                  <a:pt x="3317951" y="597256"/>
                </a:lnTo>
                <a:lnTo>
                  <a:pt x="3297225" y="576212"/>
                </a:lnTo>
                <a:lnTo>
                  <a:pt x="3276168" y="555473"/>
                </a:lnTo>
                <a:lnTo>
                  <a:pt x="3275929" y="555245"/>
                </a:lnTo>
                <a:lnTo>
                  <a:pt x="3202716" y="630771"/>
                </a:lnTo>
                <a:cubicBezTo>
                  <a:pt x="2789260" y="229982"/>
                  <a:pt x="2210438" y="48649"/>
                  <a:pt x="1642209" y="141897"/>
                </a:cubicBezTo>
                <a:close/>
                <a:moveTo>
                  <a:pt x="1936750" y="0"/>
                </a:moveTo>
                <a:lnTo>
                  <a:pt x="1968830" y="267"/>
                </a:lnTo>
                <a:lnTo>
                  <a:pt x="2000733" y="1041"/>
                </a:lnTo>
                <a:lnTo>
                  <a:pt x="2032495" y="2324"/>
                </a:lnTo>
                <a:lnTo>
                  <a:pt x="2064131" y="4127"/>
                </a:lnTo>
                <a:lnTo>
                  <a:pt x="2095640" y="6426"/>
                </a:lnTo>
                <a:lnTo>
                  <a:pt x="2126996" y="9233"/>
                </a:lnTo>
                <a:lnTo>
                  <a:pt x="2158213" y="12522"/>
                </a:lnTo>
                <a:lnTo>
                  <a:pt x="2189276" y="16319"/>
                </a:lnTo>
                <a:lnTo>
                  <a:pt x="2220189" y="20599"/>
                </a:lnTo>
                <a:lnTo>
                  <a:pt x="2250948" y="25362"/>
                </a:lnTo>
                <a:lnTo>
                  <a:pt x="2281542" y="30607"/>
                </a:lnTo>
                <a:lnTo>
                  <a:pt x="2311959" y="36322"/>
                </a:lnTo>
                <a:lnTo>
                  <a:pt x="2342223" y="42520"/>
                </a:lnTo>
                <a:lnTo>
                  <a:pt x="2372309" y="49174"/>
                </a:lnTo>
                <a:lnTo>
                  <a:pt x="2402218" y="56299"/>
                </a:lnTo>
                <a:lnTo>
                  <a:pt x="2431948" y="63881"/>
                </a:lnTo>
                <a:lnTo>
                  <a:pt x="2461489" y="71933"/>
                </a:lnTo>
                <a:lnTo>
                  <a:pt x="2490840" y="80429"/>
                </a:lnTo>
                <a:lnTo>
                  <a:pt x="2519997" y="89370"/>
                </a:lnTo>
                <a:lnTo>
                  <a:pt x="2548953" y="98755"/>
                </a:lnTo>
                <a:lnTo>
                  <a:pt x="2577719" y="108585"/>
                </a:lnTo>
                <a:lnTo>
                  <a:pt x="2606269" y="118847"/>
                </a:lnTo>
                <a:lnTo>
                  <a:pt x="2634615" y="129540"/>
                </a:lnTo>
                <a:lnTo>
                  <a:pt x="2662758" y="140678"/>
                </a:lnTo>
                <a:lnTo>
                  <a:pt x="2690673" y="152222"/>
                </a:lnTo>
                <a:lnTo>
                  <a:pt x="2718359" y="164198"/>
                </a:lnTo>
                <a:lnTo>
                  <a:pt x="2745829" y="176581"/>
                </a:lnTo>
                <a:lnTo>
                  <a:pt x="2773070" y="189382"/>
                </a:lnTo>
                <a:lnTo>
                  <a:pt x="2800071" y="202590"/>
                </a:lnTo>
                <a:lnTo>
                  <a:pt x="2826842" y="216205"/>
                </a:lnTo>
                <a:lnTo>
                  <a:pt x="2853373" y="230213"/>
                </a:lnTo>
                <a:lnTo>
                  <a:pt x="2879661" y="244627"/>
                </a:lnTo>
                <a:lnTo>
                  <a:pt x="2905684" y="259436"/>
                </a:lnTo>
                <a:lnTo>
                  <a:pt x="2931464" y="274625"/>
                </a:lnTo>
                <a:lnTo>
                  <a:pt x="2956992" y="290195"/>
                </a:lnTo>
                <a:lnTo>
                  <a:pt x="2982252" y="306159"/>
                </a:lnTo>
                <a:lnTo>
                  <a:pt x="3007258" y="322491"/>
                </a:lnTo>
                <a:lnTo>
                  <a:pt x="3031985" y="339204"/>
                </a:lnTo>
                <a:lnTo>
                  <a:pt x="3056433" y="356273"/>
                </a:lnTo>
                <a:lnTo>
                  <a:pt x="3080614" y="373710"/>
                </a:lnTo>
                <a:lnTo>
                  <a:pt x="3104515" y="391516"/>
                </a:lnTo>
                <a:lnTo>
                  <a:pt x="3128126" y="409677"/>
                </a:lnTo>
                <a:lnTo>
                  <a:pt x="3151441" y="428181"/>
                </a:lnTo>
                <a:lnTo>
                  <a:pt x="3174467" y="447040"/>
                </a:lnTo>
                <a:lnTo>
                  <a:pt x="3197200" y="466242"/>
                </a:lnTo>
                <a:lnTo>
                  <a:pt x="3219641" y="485788"/>
                </a:lnTo>
                <a:lnTo>
                  <a:pt x="3241764" y="505676"/>
                </a:lnTo>
                <a:lnTo>
                  <a:pt x="3263583" y="525882"/>
                </a:lnTo>
                <a:lnTo>
                  <a:pt x="3285084" y="546430"/>
                </a:lnTo>
                <a:lnTo>
                  <a:pt x="3306267" y="567296"/>
                </a:lnTo>
                <a:lnTo>
                  <a:pt x="3327133" y="588480"/>
                </a:lnTo>
                <a:lnTo>
                  <a:pt x="3347682" y="609994"/>
                </a:lnTo>
                <a:lnTo>
                  <a:pt x="3367902" y="631812"/>
                </a:lnTo>
                <a:lnTo>
                  <a:pt x="3387776" y="653936"/>
                </a:lnTo>
                <a:lnTo>
                  <a:pt x="3407321" y="676364"/>
                </a:lnTo>
                <a:lnTo>
                  <a:pt x="3426523" y="699097"/>
                </a:lnTo>
                <a:lnTo>
                  <a:pt x="3445383" y="722135"/>
                </a:lnTo>
                <a:lnTo>
                  <a:pt x="3463887" y="745452"/>
                </a:lnTo>
                <a:lnTo>
                  <a:pt x="3482048" y="769074"/>
                </a:lnTo>
                <a:lnTo>
                  <a:pt x="3499841" y="792963"/>
                </a:lnTo>
                <a:lnTo>
                  <a:pt x="3517278" y="817143"/>
                </a:lnTo>
                <a:lnTo>
                  <a:pt x="3534359" y="841604"/>
                </a:lnTo>
                <a:lnTo>
                  <a:pt x="3551060" y="866331"/>
                </a:lnTo>
                <a:lnTo>
                  <a:pt x="3567392" y="891324"/>
                </a:lnTo>
                <a:lnTo>
                  <a:pt x="3583356" y="916584"/>
                </a:lnTo>
                <a:lnTo>
                  <a:pt x="3598926" y="942111"/>
                </a:lnTo>
                <a:lnTo>
                  <a:pt x="3614115" y="967892"/>
                </a:lnTo>
                <a:lnTo>
                  <a:pt x="3628923" y="993927"/>
                </a:lnTo>
                <a:lnTo>
                  <a:pt x="3643325" y="1020216"/>
                </a:lnTo>
                <a:lnTo>
                  <a:pt x="3657346" y="1046747"/>
                </a:lnTo>
                <a:lnTo>
                  <a:pt x="3670960" y="1073506"/>
                </a:lnTo>
                <a:lnTo>
                  <a:pt x="3684156" y="1100519"/>
                </a:lnTo>
                <a:lnTo>
                  <a:pt x="3696957" y="1127760"/>
                </a:lnTo>
                <a:lnTo>
                  <a:pt x="3709353" y="1155230"/>
                </a:lnTo>
                <a:lnTo>
                  <a:pt x="3721316" y="1182929"/>
                </a:lnTo>
                <a:lnTo>
                  <a:pt x="3732861" y="1210843"/>
                </a:lnTo>
                <a:lnTo>
                  <a:pt x="3743985" y="1238974"/>
                </a:lnTo>
                <a:lnTo>
                  <a:pt x="3754691" y="1267320"/>
                </a:lnTo>
                <a:lnTo>
                  <a:pt x="3764953" y="1295870"/>
                </a:lnTo>
                <a:lnTo>
                  <a:pt x="3774783" y="1324635"/>
                </a:lnTo>
                <a:lnTo>
                  <a:pt x="3784168" y="1353604"/>
                </a:lnTo>
                <a:lnTo>
                  <a:pt x="3793109" y="1382763"/>
                </a:lnTo>
                <a:lnTo>
                  <a:pt x="3801605" y="1412113"/>
                </a:lnTo>
                <a:lnTo>
                  <a:pt x="3809644" y="1441653"/>
                </a:lnTo>
                <a:lnTo>
                  <a:pt x="3817226" y="1471384"/>
                </a:lnTo>
                <a:lnTo>
                  <a:pt x="3824351" y="1501292"/>
                </a:lnTo>
                <a:lnTo>
                  <a:pt x="3831006" y="1531379"/>
                </a:lnTo>
                <a:lnTo>
                  <a:pt x="3837203" y="1561630"/>
                </a:lnTo>
                <a:lnTo>
                  <a:pt x="3842918" y="1592059"/>
                </a:lnTo>
                <a:lnTo>
                  <a:pt x="3848163" y="1622654"/>
                </a:lnTo>
                <a:lnTo>
                  <a:pt x="3852926" y="1653413"/>
                </a:lnTo>
                <a:lnTo>
                  <a:pt x="3857193" y="1684325"/>
                </a:lnTo>
                <a:lnTo>
                  <a:pt x="3860991" y="1715389"/>
                </a:lnTo>
                <a:lnTo>
                  <a:pt x="3864280" y="1746606"/>
                </a:lnTo>
                <a:lnTo>
                  <a:pt x="3867087" y="1777962"/>
                </a:lnTo>
                <a:lnTo>
                  <a:pt x="3869386" y="1809471"/>
                </a:lnTo>
                <a:lnTo>
                  <a:pt x="3871176" y="1841106"/>
                </a:lnTo>
                <a:lnTo>
                  <a:pt x="3872471" y="1872869"/>
                </a:lnTo>
                <a:lnTo>
                  <a:pt x="3873500" y="1936750"/>
                </a:lnTo>
                <a:lnTo>
                  <a:pt x="3873233" y="1968830"/>
                </a:lnTo>
                <a:lnTo>
                  <a:pt x="3872459" y="2000733"/>
                </a:lnTo>
                <a:lnTo>
                  <a:pt x="3871176" y="2032495"/>
                </a:lnTo>
                <a:lnTo>
                  <a:pt x="3869373" y="2064144"/>
                </a:lnTo>
                <a:lnTo>
                  <a:pt x="3867074" y="2095640"/>
                </a:lnTo>
                <a:lnTo>
                  <a:pt x="3864280" y="2126996"/>
                </a:lnTo>
                <a:lnTo>
                  <a:pt x="3860978" y="2158213"/>
                </a:lnTo>
                <a:lnTo>
                  <a:pt x="3857180" y="2189277"/>
                </a:lnTo>
                <a:lnTo>
                  <a:pt x="3852901" y="2220189"/>
                </a:lnTo>
                <a:lnTo>
                  <a:pt x="3848138" y="2250948"/>
                </a:lnTo>
                <a:lnTo>
                  <a:pt x="3842906" y="2281542"/>
                </a:lnTo>
                <a:lnTo>
                  <a:pt x="3837178" y="2311972"/>
                </a:lnTo>
                <a:lnTo>
                  <a:pt x="3830980" y="2342223"/>
                </a:lnTo>
                <a:lnTo>
                  <a:pt x="3824326" y="2372309"/>
                </a:lnTo>
                <a:lnTo>
                  <a:pt x="3817201" y="2402218"/>
                </a:lnTo>
                <a:lnTo>
                  <a:pt x="3809619" y="2431948"/>
                </a:lnTo>
                <a:lnTo>
                  <a:pt x="3801567" y="2461489"/>
                </a:lnTo>
                <a:lnTo>
                  <a:pt x="3793071" y="2490838"/>
                </a:lnTo>
                <a:lnTo>
                  <a:pt x="3784130" y="2519998"/>
                </a:lnTo>
                <a:lnTo>
                  <a:pt x="3774745" y="2548953"/>
                </a:lnTo>
                <a:lnTo>
                  <a:pt x="3764915" y="2577719"/>
                </a:lnTo>
                <a:lnTo>
                  <a:pt x="3754653" y="2606281"/>
                </a:lnTo>
                <a:lnTo>
                  <a:pt x="3743960" y="2634615"/>
                </a:lnTo>
                <a:lnTo>
                  <a:pt x="3732835" y="2662758"/>
                </a:lnTo>
                <a:lnTo>
                  <a:pt x="3721278" y="2690673"/>
                </a:lnTo>
                <a:lnTo>
                  <a:pt x="3709300" y="2718359"/>
                </a:lnTo>
                <a:lnTo>
                  <a:pt x="3696919" y="2745829"/>
                </a:lnTo>
                <a:lnTo>
                  <a:pt x="3684118" y="2773070"/>
                </a:lnTo>
                <a:lnTo>
                  <a:pt x="3670910" y="2800083"/>
                </a:lnTo>
                <a:lnTo>
                  <a:pt x="3657295" y="2826842"/>
                </a:lnTo>
                <a:lnTo>
                  <a:pt x="3643287" y="2853373"/>
                </a:lnTo>
                <a:lnTo>
                  <a:pt x="3628873" y="2879661"/>
                </a:lnTo>
                <a:lnTo>
                  <a:pt x="3614064" y="2905697"/>
                </a:lnTo>
                <a:lnTo>
                  <a:pt x="3598875" y="2931465"/>
                </a:lnTo>
                <a:lnTo>
                  <a:pt x="3583305" y="2956992"/>
                </a:lnTo>
                <a:lnTo>
                  <a:pt x="3567341" y="2982252"/>
                </a:lnTo>
                <a:lnTo>
                  <a:pt x="3551009" y="3007258"/>
                </a:lnTo>
                <a:lnTo>
                  <a:pt x="3534308" y="3031985"/>
                </a:lnTo>
                <a:lnTo>
                  <a:pt x="3517227" y="3056433"/>
                </a:lnTo>
                <a:lnTo>
                  <a:pt x="3499789" y="3080614"/>
                </a:lnTo>
                <a:lnTo>
                  <a:pt x="3481984" y="3104515"/>
                </a:lnTo>
                <a:lnTo>
                  <a:pt x="3463823" y="3128124"/>
                </a:lnTo>
                <a:lnTo>
                  <a:pt x="3445319" y="3151442"/>
                </a:lnTo>
                <a:lnTo>
                  <a:pt x="3426460" y="3174479"/>
                </a:lnTo>
                <a:lnTo>
                  <a:pt x="3407258" y="3197200"/>
                </a:lnTo>
                <a:lnTo>
                  <a:pt x="3387714" y="3219641"/>
                </a:lnTo>
                <a:lnTo>
                  <a:pt x="3367824" y="3241764"/>
                </a:lnTo>
                <a:lnTo>
                  <a:pt x="3347618" y="3263583"/>
                </a:lnTo>
                <a:lnTo>
                  <a:pt x="3327070" y="3285084"/>
                </a:lnTo>
                <a:lnTo>
                  <a:pt x="3306204" y="3306267"/>
                </a:lnTo>
                <a:lnTo>
                  <a:pt x="3285020" y="3327146"/>
                </a:lnTo>
                <a:lnTo>
                  <a:pt x="3263506" y="3347682"/>
                </a:lnTo>
                <a:lnTo>
                  <a:pt x="3241686" y="3367900"/>
                </a:lnTo>
                <a:lnTo>
                  <a:pt x="3219564" y="3387776"/>
                </a:lnTo>
                <a:lnTo>
                  <a:pt x="3197136" y="3407321"/>
                </a:lnTo>
                <a:lnTo>
                  <a:pt x="3174403" y="3426523"/>
                </a:lnTo>
                <a:lnTo>
                  <a:pt x="3151365" y="3445383"/>
                </a:lnTo>
                <a:lnTo>
                  <a:pt x="3128048" y="3463887"/>
                </a:lnTo>
                <a:lnTo>
                  <a:pt x="3104426" y="3482048"/>
                </a:lnTo>
                <a:lnTo>
                  <a:pt x="3080537" y="3499841"/>
                </a:lnTo>
                <a:lnTo>
                  <a:pt x="3056357" y="3517290"/>
                </a:lnTo>
                <a:lnTo>
                  <a:pt x="3031896" y="3534359"/>
                </a:lnTo>
                <a:lnTo>
                  <a:pt x="3007169" y="3551060"/>
                </a:lnTo>
                <a:lnTo>
                  <a:pt x="2982176" y="3567392"/>
                </a:lnTo>
                <a:lnTo>
                  <a:pt x="2956916" y="3583356"/>
                </a:lnTo>
                <a:lnTo>
                  <a:pt x="2931389" y="3598926"/>
                </a:lnTo>
                <a:lnTo>
                  <a:pt x="2905608" y="3614115"/>
                </a:lnTo>
                <a:lnTo>
                  <a:pt x="2879573" y="3628923"/>
                </a:lnTo>
                <a:lnTo>
                  <a:pt x="2853284" y="3643325"/>
                </a:lnTo>
                <a:lnTo>
                  <a:pt x="2826753" y="3657346"/>
                </a:lnTo>
                <a:lnTo>
                  <a:pt x="2799994" y="3670960"/>
                </a:lnTo>
                <a:lnTo>
                  <a:pt x="2772981" y="3684168"/>
                </a:lnTo>
                <a:lnTo>
                  <a:pt x="2745740" y="3696957"/>
                </a:lnTo>
                <a:lnTo>
                  <a:pt x="2718270" y="3709353"/>
                </a:lnTo>
                <a:lnTo>
                  <a:pt x="2690584" y="3721316"/>
                </a:lnTo>
                <a:lnTo>
                  <a:pt x="2662657" y="3732873"/>
                </a:lnTo>
                <a:lnTo>
                  <a:pt x="2634526" y="3743985"/>
                </a:lnTo>
                <a:lnTo>
                  <a:pt x="2606180" y="3754691"/>
                </a:lnTo>
                <a:lnTo>
                  <a:pt x="2577630" y="3764953"/>
                </a:lnTo>
                <a:lnTo>
                  <a:pt x="2548865" y="3774783"/>
                </a:lnTo>
                <a:lnTo>
                  <a:pt x="2519909" y="3784168"/>
                </a:lnTo>
                <a:lnTo>
                  <a:pt x="2490735" y="3793109"/>
                </a:lnTo>
                <a:lnTo>
                  <a:pt x="2461387" y="3801605"/>
                </a:lnTo>
                <a:lnTo>
                  <a:pt x="2431847" y="3809644"/>
                </a:lnTo>
                <a:lnTo>
                  <a:pt x="2402116" y="3817226"/>
                </a:lnTo>
                <a:lnTo>
                  <a:pt x="2372208" y="3824351"/>
                </a:lnTo>
                <a:lnTo>
                  <a:pt x="2342121" y="3831006"/>
                </a:lnTo>
                <a:lnTo>
                  <a:pt x="2311870" y="3837203"/>
                </a:lnTo>
                <a:lnTo>
                  <a:pt x="2281441" y="3842918"/>
                </a:lnTo>
                <a:lnTo>
                  <a:pt x="2250846" y="3848163"/>
                </a:lnTo>
                <a:lnTo>
                  <a:pt x="2220087" y="3852926"/>
                </a:lnTo>
                <a:lnTo>
                  <a:pt x="2189175" y="3857193"/>
                </a:lnTo>
                <a:lnTo>
                  <a:pt x="2158111" y="3860991"/>
                </a:lnTo>
                <a:lnTo>
                  <a:pt x="2126894" y="3864280"/>
                </a:lnTo>
                <a:lnTo>
                  <a:pt x="2095538" y="3867087"/>
                </a:lnTo>
                <a:lnTo>
                  <a:pt x="2064042" y="3869385"/>
                </a:lnTo>
                <a:lnTo>
                  <a:pt x="2032394" y="3871176"/>
                </a:lnTo>
                <a:lnTo>
                  <a:pt x="2000631" y="3872471"/>
                </a:lnTo>
                <a:lnTo>
                  <a:pt x="1936750" y="3873500"/>
                </a:lnTo>
                <a:lnTo>
                  <a:pt x="1904670" y="3873246"/>
                </a:lnTo>
                <a:lnTo>
                  <a:pt x="1872767" y="3872459"/>
                </a:lnTo>
                <a:lnTo>
                  <a:pt x="1841005" y="3871176"/>
                </a:lnTo>
                <a:lnTo>
                  <a:pt x="1809369" y="3869373"/>
                </a:lnTo>
                <a:lnTo>
                  <a:pt x="1777860" y="3867074"/>
                </a:lnTo>
                <a:lnTo>
                  <a:pt x="1746504" y="3864280"/>
                </a:lnTo>
                <a:lnTo>
                  <a:pt x="1715287" y="3860978"/>
                </a:lnTo>
                <a:lnTo>
                  <a:pt x="1684224" y="3857181"/>
                </a:lnTo>
                <a:lnTo>
                  <a:pt x="1653311" y="3852913"/>
                </a:lnTo>
                <a:lnTo>
                  <a:pt x="1622552" y="3848151"/>
                </a:lnTo>
                <a:lnTo>
                  <a:pt x="1591958" y="3842906"/>
                </a:lnTo>
                <a:lnTo>
                  <a:pt x="1561541" y="3837178"/>
                </a:lnTo>
                <a:lnTo>
                  <a:pt x="1531277" y="3830993"/>
                </a:lnTo>
                <a:lnTo>
                  <a:pt x="1501191" y="3824326"/>
                </a:lnTo>
                <a:lnTo>
                  <a:pt x="1471282" y="3817201"/>
                </a:lnTo>
                <a:lnTo>
                  <a:pt x="1441552" y="3809619"/>
                </a:lnTo>
                <a:lnTo>
                  <a:pt x="1412011" y="3801567"/>
                </a:lnTo>
                <a:lnTo>
                  <a:pt x="1382660" y="3793084"/>
                </a:lnTo>
                <a:lnTo>
                  <a:pt x="1353503" y="3784130"/>
                </a:lnTo>
                <a:lnTo>
                  <a:pt x="1324547" y="3774745"/>
                </a:lnTo>
                <a:lnTo>
                  <a:pt x="1295781" y="3764915"/>
                </a:lnTo>
                <a:lnTo>
                  <a:pt x="1267231" y="3754653"/>
                </a:lnTo>
                <a:lnTo>
                  <a:pt x="1238885" y="3743960"/>
                </a:lnTo>
                <a:lnTo>
                  <a:pt x="1210742" y="3732835"/>
                </a:lnTo>
                <a:lnTo>
                  <a:pt x="1182827" y="3721278"/>
                </a:lnTo>
                <a:lnTo>
                  <a:pt x="1155141" y="3709314"/>
                </a:lnTo>
                <a:lnTo>
                  <a:pt x="1127671" y="3696919"/>
                </a:lnTo>
                <a:lnTo>
                  <a:pt x="1100430" y="3684118"/>
                </a:lnTo>
                <a:lnTo>
                  <a:pt x="1073429" y="3670910"/>
                </a:lnTo>
                <a:lnTo>
                  <a:pt x="1046658" y="3657295"/>
                </a:lnTo>
                <a:lnTo>
                  <a:pt x="1020127" y="3643287"/>
                </a:lnTo>
                <a:lnTo>
                  <a:pt x="993839" y="3628873"/>
                </a:lnTo>
                <a:lnTo>
                  <a:pt x="967816" y="3614064"/>
                </a:lnTo>
                <a:lnTo>
                  <a:pt x="942036" y="3598875"/>
                </a:lnTo>
                <a:lnTo>
                  <a:pt x="916508" y="3583305"/>
                </a:lnTo>
                <a:lnTo>
                  <a:pt x="891248" y="3567341"/>
                </a:lnTo>
                <a:lnTo>
                  <a:pt x="866242" y="3551009"/>
                </a:lnTo>
                <a:lnTo>
                  <a:pt x="841515" y="3534308"/>
                </a:lnTo>
                <a:lnTo>
                  <a:pt x="817067" y="3517227"/>
                </a:lnTo>
                <a:lnTo>
                  <a:pt x="792886" y="3499790"/>
                </a:lnTo>
                <a:lnTo>
                  <a:pt x="768985" y="3481984"/>
                </a:lnTo>
                <a:lnTo>
                  <a:pt x="745374" y="3463836"/>
                </a:lnTo>
                <a:lnTo>
                  <a:pt x="722059" y="3445319"/>
                </a:lnTo>
                <a:lnTo>
                  <a:pt x="699033" y="3426460"/>
                </a:lnTo>
                <a:lnTo>
                  <a:pt x="676300" y="3407258"/>
                </a:lnTo>
                <a:lnTo>
                  <a:pt x="653859" y="3387712"/>
                </a:lnTo>
                <a:lnTo>
                  <a:pt x="631736" y="3367837"/>
                </a:lnTo>
                <a:lnTo>
                  <a:pt x="609917" y="3347618"/>
                </a:lnTo>
                <a:lnTo>
                  <a:pt x="588416" y="3327070"/>
                </a:lnTo>
                <a:lnTo>
                  <a:pt x="567233" y="3306204"/>
                </a:lnTo>
                <a:lnTo>
                  <a:pt x="546367" y="3285020"/>
                </a:lnTo>
                <a:lnTo>
                  <a:pt x="525818" y="3263506"/>
                </a:lnTo>
                <a:lnTo>
                  <a:pt x="505598" y="3241688"/>
                </a:lnTo>
                <a:lnTo>
                  <a:pt x="485724" y="3219564"/>
                </a:lnTo>
                <a:lnTo>
                  <a:pt x="466179" y="3197136"/>
                </a:lnTo>
                <a:lnTo>
                  <a:pt x="446977" y="3174403"/>
                </a:lnTo>
                <a:lnTo>
                  <a:pt x="428117" y="3151365"/>
                </a:lnTo>
                <a:lnTo>
                  <a:pt x="409613" y="3128048"/>
                </a:lnTo>
                <a:lnTo>
                  <a:pt x="391452" y="3104439"/>
                </a:lnTo>
                <a:lnTo>
                  <a:pt x="373659" y="3080537"/>
                </a:lnTo>
                <a:lnTo>
                  <a:pt x="356222" y="3056357"/>
                </a:lnTo>
                <a:lnTo>
                  <a:pt x="339141" y="3031896"/>
                </a:lnTo>
                <a:lnTo>
                  <a:pt x="322440" y="3007169"/>
                </a:lnTo>
                <a:lnTo>
                  <a:pt x="306108" y="2982176"/>
                </a:lnTo>
                <a:lnTo>
                  <a:pt x="290144" y="2956916"/>
                </a:lnTo>
                <a:lnTo>
                  <a:pt x="274574" y="2931389"/>
                </a:lnTo>
                <a:lnTo>
                  <a:pt x="259385" y="2905608"/>
                </a:lnTo>
                <a:lnTo>
                  <a:pt x="244577" y="2879573"/>
                </a:lnTo>
                <a:lnTo>
                  <a:pt x="230175" y="2853284"/>
                </a:lnTo>
                <a:lnTo>
                  <a:pt x="216154" y="2826766"/>
                </a:lnTo>
                <a:lnTo>
                  <a:pt x="202540" y="2799994"/>
                </a:lnTo>
                <a:lnTo>
                  <a:pt x="189344" y="2772981"/>
                </a:lnTo>
                <a:lnTo>
                  <a:pt x="176543" y="2745740"/>
                </a:lnTo>
                <a:lnTo>
                  <a:pt x="164147" y="2718270"/>
                </a:lnTo>
                <a:lnTo>
                  <a:pt x="152184" y="2690584"/>
                </a:lnTo>
                <a:lnTo>
                  <a:pt x="140639" y="2662657"/>
                </a:lnTo>
                <a:lnTo>
                  <a:pt x="129515" y="2634526"/>
                </a:lnTo>
                <a:lnTo>
                  <a:pt x="118809" y="2606180"/>
                </a:lnTo>
                <a:lnTo>
                  <a:pt x="108547" y="2577630"/>
                </a:lnTo>
                <a:lnTo>
                  <a:pt x="98717" y="2548865"/>
                </a:lnTo>
                <a:lnTo>
                  <a:pt x="89332" y="2519909"/>
                </a:lnTo>
                <a:lnTo>
                  <a:pt x="80391" y="2490749"/>
                </a:lnTo>
                <a:lnTo>
                  <a:pt x="71895" y="2461387"/>
                </a:lnTo>
                <a:lnTo>
                  <a:pt x="63856" y="2431847"/>
                </a:lnTo>
                <a:lnTo>
                  <a:pt x="56274" y="2402116"/>
                </a:lnTo>
                <a:lnTo>
                  <a:pt x="49149" y="2372208"/>
                </a:lnTo>
                <a:lnTo>
                  <a:pt x="42494" y="2342121"/>
                </a:lnTo>
                <a:lnTo>
                  <a:pt x="36297" y="2311870"/>
                </a:lnTo>
                <a:lnTo>
                  <a:pt x="30582" y="2281441"/>
                </a:lnTo>
                <a:lnTo>
                  <a:pt x="25337" y="2250846"/>
                </a:lnTo>
                <a:lnTo>
                  <a:pt x="20574" y="2220087"/>
                </a:lnTo>
                <a:lnTo>
                  <a:pt x="16307" y="2189175"/>
                </a:lnTo>
                <a:lnTo>
                  <a:pt x="12509" y="2158111"/>
                </a:lnTo>
                <a:lnTo>
                  <a:pt x="9220" y="2126894"/>
                </a:lnTo>
                <a:lnTo>
                  <a:pt x="6413" y="2095538"/>
                </a:lnTo>
                <a:lnTo>
                  <a:pt x="4114" y="2064042"/>
                </a:lnTo>
                <a:lnTo>
                  <a:pt x="2324" y="2032394"/>
                </a:lnTo>
                <a:lnTo>
                  <a:pt x="1029" y="2000631"/>
                </a:lnTo>
                <a:lnTo>
                  <a:pt x="0" y="1936750"/>
                </a:lnTo>
                <a:lnTo>
                  <a:pt x="267" y="1904670"/>
                </a:lnTo>
                <a:lnTo>
                  <a:pt x="1041" y="1872767"/>
                </a:lnTo>
                <a:lnTo>
                  <a:pt x="2324" y="1841005"/>
                </a:lnTo>
                <a:lnTo>
                  <a:pt x="4127" y="1809369"/>
                </a:lnTo>
                <a:lnTo>
                  <a:pt x="6426" y="1777860"/>
                </a:lnTo>
                <a:lnTo>
                  <a:pt x="9220" y="1746504"/>
                </a:lnTo>
                <a:lnTo>
                  <a:pt x="12522" y="1715287"/>
                </a:lnTo>
                <a:lnTo>
                  <a:pt x="16319" y="1684223"/>
                </a:lnTo>
                <a:lnTo>
                  <a:pt x="20599" y="1653311"/>
                </a:lnTo>
                <a:lnTo>
                  <a:pt x="25362" y="1622552"/>
                </a:lnTo>
                <a:lnTo>
                  <a:pt x="30594" y="1591970"/>
                </a:lnTo>
                <a:lnTo>
                  <a:pt x="36322" y="1561541"/>
                </a:lnTo>
                <a:lnTo>
                  <a:pt x="42520" y="1531277"/>
                </a:lnTo>
                <a:lnTo>
                  <a:pt x="49174" y="1501191"/>
                </a:lnTo>
                <a:lnTo>
                  <a:pt x="56299" y="1471282"/>
                </a:lnTo>
                <a:lnTo>
                  <a:pt x="63881" y="1441552"/>
                </a:lnTo>
                <a:lnTo>
                  <a:pt x="71933" y="1412011"/>
                </a:lnTo>
                <a:lnTo>
                  <a:pt x="80429" y="1382662"/>
                </a:lnTo>
                <a:lnTo>
                  <a:pt x="89370" y="1353503"/>
                </a:lnTo>
                <a:lnTo>
                  <a:pt x="98755" y="1324547"/>
                </a:lnTo>
                <a:lnTo>
                  <a:pt x="108585" y="1295781"/>
                </a:lnTo>
                <a:lnTo>
                  <a:pt x="118847" y="1267231"/>
                </a:lnTo>
                <a:lnTo>
                  <a:pt x="129540" y="1238885"/>
                </a:lnTo>
                <a:lnTo>
                  <a:pt x="140665" y="1210742"/>
                </a:lnTo>
                <a:lnTo>
                  <a:pt x="152222" y="1182827"/>
                </a:lnTo>
                <a:lnTo>
                  <a:pt x="164200" y="1155141"/>
                </a:lnTo>
                <a:lnTo>
                  <a:pt x="176581" y="1127671"/>
                </a:lnTo>
                <a:lnTo>
                  <a:pt x="189382" y="1100430"/>
                </a:lnTo>
                <a:lnTo>
                  <a:pt x="202590" y="1073429"/>
                </a:lnTo>
                <a:lnTo>
                  <a:pt x="216205" y="1046658"/>
                </a:lnTo>
                <a:lnTo>
                  <a:pt x="230213" y="1020127"/>
                </a:lnTo>
                <a:lnTo>
                  <a:pt x="244627" y="993851"/>
                </a:lnTo>
                <a:lnTo>
                  <a:pt x="259436" y="967816"/>
                </a:lnTo>
                <a:lnTo>
                  <a:pt x="274625" y="942035"/>
                </a:lnTo>
                <a:lnTo>
                  <a:pt x="290195" y="916508"/>
                </a:lnTo>
                <a:lnTo>
                  <a:pt x="306159" y="891248"/>
                </a:lnTo>
                <a:lnTo>
                  <a:pt x="322491" y="866254"/>
                </a:lnTo>
                <a:lnTo>
                  <a:pt x="339192" y="841527"/>
                </a:lnTo>
                <a:lnTo>
                  <a:pt x="356273" y="817067"/>
                </a:lnTo>
                <a:lnTo>
                  <a:pt x="373711" y="792886"/>
                </a:lnTo>
                <a:lnTo>
                  <a:pt x="391516" y="768998"/>
                </a:lnTo>
                <a:lnTo>
                  <a:pt x="409677" y="745376"/>
                </a:lnTo>
                <a:lnTo>
                  <a:pt x="428181" y="722059"/>
                </a:lnTo>
                <a:lnTo>
                  <a:pt x="447040" y="699033"/>
                </a:lnTo>
                <a:lnTo>
                  <a:pt x="466242" y="676300"/>
                </a:lnTo>
                <a:lnTo>
                  <a:pt x="485786" y="653860"/>
                </a:lnTo>
                <a:lnTo>
                  <a:pt x="505676" y="631736"/>
                </a:lnTo>
                <a:lnTo>
                  <a:pt x="525882" y="609917"/>
                </a:lnTo>
                <a:lnTo>
                  <a:pt x="546430" y="588416"/>
                </a:lnTo>
                <a:lnTo>
                  <a:pt x="567296" y="567233"/>
                </a:lnTo>
                <a:lnTo>
                  <a:pt x="588480" y="546367"/>
                </a:lnTo>
                <a:lnTo>
                  <a:pt x="609994" y="525818"/>
                </a:lnTo>
                <a:lnTo>
                  <a:pt x="631814" y="505612"/>
                </a:lnTo>
                <a:lnTo>
                  <a:pt x="653936" y="485724"/>
                </a:lnTo>
                <a:lnTo>
                  <a:pt x="676364" y="466179"/>
                </a:lnTo>
                <a:lnTo>
                  <a:pt x="699097" y="446977"/>
                </a:lnTo>
                <a:lnTo>
                  <a:pt x="722135" y="428117"/>
                </a:lnTo>
                <a:lnTo>
                  <a:pt x="745452" y="409613"/>
                </a:lnTo>
                <a:lnTo>
                  <a:pt x="769074" y="391452"/>
                </a:lnTo>
                <a:lnTo>
                  <a:pt x="792963" y="373659"/>
                </a:lnTo>
                <a:lnTo>
                  <a:pt x="817143" y="356222"/>
                </a:lnTo>
                <a:lnTo>
                  <a:pt x="841604" y="339141"/>
                </a:lnTo>
                <a:lnTo>
                  <a:pt x="866331" y="322440"/>
                </a:lnTo>
                <a:lnTo>
                  <a:pt x="891324" y="306108"/>
                </a:lnTo>
                <a:lnTo>
                  <a:pt x="916584" y="290144"/>
                </a:lnTo>
                <a:lnTo>
                  <a:pt x="942111" y="274574"/>
                </a:lnTo>
                <a:lnTo>
                  <a:pt x="967892" y="259385"/>
                </a:lnTo>
                <a:lnTo>
                  <a:pt x="993927" y="244577"/>
                </a:lnTo>
                <a:lnTo>
                  <a:pt x="1020216" y="230175"/>
                </a:lnTo>
                <a:lnTo>
                  <a:pt x="1046747" y="216154"/>
                </a:lnTo>
                <a:lnTo>
                  <a:pt x="1073506" y="202552"/>
                </a:lnTo>
                <a:lnTo>
                  <a:pt x="1100519" y="189344"/>
                </a:lnTo>
                <a:lnTo>
                  <a:pt x="1127760" y="176543"/>
                </a:lnTo>
                <a:lnTo>
                  <a:pt x="1155230" y="164160"/>
                </a:lnTo>
                <a:lnTo>
                  <a:pt x="1182916" y="152184"/>
                </a:lnTo>
                <a:lnTo>
                  <a:pt x="1210843" y="140640"/>
                </a:lnTo>
                <a:lnTo>
                  <a:pt x="1238974" y="129515"/>
                </a:lnTo>
                <a:lnTo>
                  <a:pt x="1267320" y="118809"/>
                </a:lnTo>
                <a:lnTo>
                  <a:pt x="1295870" y="108547"/>
                </a:lnTo>
                <a:lnTo>
                  <a:pt x="1324635" y="98730"/>
                </a:lnTo>
                <a:lnTo>
                  <a:pt x="1353591" y="89332"/>
                </a:lnTo>
                <a:lnTo>
                  <a:pt x="1382765" y="80391"/>
                </a:lnTo>
                <a:lnTo>
                  <a:pt x="1412113" y="71907"/>
                </a:lnTo>
                <a:lnTo>
                  <a:pt x="1441653" y="63856"/>
                </a:lnTo>
                <a:lnTo>
                  <a:pt x="1471384" y="56274"/>
                </a:lnTo>
                <a:lnTo>
                  <a:pt x="1501292" y="49149"/>
                </a:lnTo>
                <a:lnTo>
                  <a:pt x="1531379" y="42494"/>
                </a:lnTo>
                <a:lnTo>
                  <a:pt x="1561630" y="36297"/>
                </a:lnTo>
                <a:lnTo>
                  <a:pt x="1592059" y="30582"/>
                </a:lnTo>
                <a:lnTo>
                  <a:pt x="1622654" y="25337"/>
                </a:lnTo>
                <a:lnTo>
                  <a:pt x="1653413" y="20574"/>
                </a:lnTo>
                <a:lnTo>
                  <a:pt x="1684325" y="16307"/>
                </a:lnTo>
                <a:lnTo>
                  <a:pt x="1715389" y="12510"/>
                </a:lnTo>
                <a:lnTo>
                  <a:pt x="1746606" y="9220"/>
                </a:lnTo>
                <a:lnTo>
                  <a:pt x="1777962" y="6413"/>
                </a:lnTo>
                <a:lnTo>
                  <a:pt x="1809458" y="4115"/>
                </a:lnTo>
                <a:lnTo>
                  <a:pt x="1841106" y="2324"/>
                </a:lnTo>
                <a:lnTo>
                  <a:pt x="1872869" y="1029"/>
                </a:lnTo>
                <a:close/>
              </a:path>
            </a:pathLst>
          </a:custGeom>
          <a:solidFill>
            <a:srgbClr val="B4100A">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000000">
                    <a:alpha val="0"/>
                  </a:srgbClr>
                </a:solidFill>
                <a:latin typeface="Times New Roman" panose="02020603050405020304"/>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 </a:t>
            </a:r>
          </a:p>
        </p:txBody>
      </p:sp>
      <p:sp>
        <p:nvSpPr>
          <p:cNvPr id="10" name="Freeform 10"/>
          <p:cNvSpPr>
            <a:spLocks noGrp="1"/>
          </p:cNvSpPr>
          <p:nvPr>
            <p:ph type="body" sz="quarter" idx="200" hasCustomPrompt="1"/>
          </p:nvPr>
        </p:nvSpPr>
        <p:spPr>
          <a:xfrm>
            <a:off x="4159250" y="2774311"/>
            <a:ext cx="361950" cy="1624338"/>
          </a:xfrm>
          <a:custGeom>
            <a:avLst/>
            <a:gdLst/>
            <a:ahLst/>
            <a:cxnLst/>
            <a:rect l="l" t="t" r="r" b="b"/>
            <a:pathLst>
              <a:path w="361950" h="1624338">
                <a:moveTo>
                  <a:pt x="180975" y="0"/>
                </a:moveTo>
                <a:lnTo>
                  <a:pt x="210250" y="60771"/>
                </a:lnTo>
                <a:cubicBezTo>
                  <a:pt x="307933" y="291720"/>
                  <a:pt x="361950" y="545636"/>
                  <a:pt x="361950" y="812169"/>
                </a:cubicBezTo>
                <a:cubicBezTo>
                  <a:pt x="361950" y="1078702"/>
                  <a:pt x="307933" y="1332619"/>
                  <a:pt x="210250" y="1563568"/>
                </a:cubicBezTo>
                <a:lnTo>
                  <a:pt x="180975" y="1624338"/>
                </a:lnTo>
                <a:lnTo>
                  <a:pt x="151702" y="1563568"/>
                </a:lnTo>
                <a:cubicBezTo>
                  <a:pt x="54017" y="1332619"/>
                  <a:pt x="0" y="1078702"/>
                  <a:pt x="0" y="812169"/>
                </a:cubicBezTo>
                <a:cubicBezTo>
                  <a:pt x="0" y="545636"/>
                  <a:pt x="54017" y="291720"/>
                  <a:pt x="151702" y="60771"/>
                </a:cubicBezTo>
                <a:close/>
              </a:path>
            </a:pathLst>
          </a:custGeom>
          <a:solidFill>
            <a:srgbClr val="B4100A">
              <a:alpha val="100000"/>
            </a:srgbClr>
          </a:solidFill>
          <a:ln w="12700">
            <a:solidFill>
              <a:srgbClr val="B4100A">
                <a:alpha val="100000"/>
              </a:srgbClr>
            </a:solid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11" name="Freeform 11"/>
          <p:cNvSpPr>
            <a:spLocks noGrp="1"/>
          </p:cNvSpPr>
          <p:nvPr>
            <p:ph type="body" sz="quarter" idx="201" hasCustomPrompt="1"/>
          </p:nvPr>
        </p:nvSpPr>
        <p:spPr>
          <a:xfrm>
            <a:off x="7658100" y="2774311"/>
            <a:ext cx="361950" cy="1624338"/>
          </a:xfrm>
          <a:custGeom>
            <a:avLst/>
            <a:gdLst/>
            <a:ahLst/>
            <a:cxnLst/>
            <a:rect l="l" t="t" r="r" b="b"/>
            <a:pathLst>
              <a:path w="361950" h="1624338">
                <a:moveTo>
                  <a:pt x="180975" y="0"/>
                </a:moveTo>
                <a:lnTo>
                  <a:pt x="210250" y="60771"/>
                </a:lnTo>
                <a:cubicBezTo>
                  <a:pt x="307933" y="291720"/>
                  <a:pt x="361950" y="545636"/>
                  <a:pt x="361950" y="812169"/>
                </a:cubicBezTo>
                <a:cubicBezTo>
                  <a:pt x="361950" y="1078702"/>
                  <a:pt x="307933" y="1332619"/>
                  <a:pt x="210250" y="1563568"/>
                </a:cubicBezTo>
                <a:lnTo>
                  <a:pt x="180975" y="1624338"/>
                </a:lnTo>
                <a:lnTo>
                  <a:pt x="151702" y="1563568"/>
                </a:lnTo>
                <a:cubicBezTo>
                  <a:pt x="54017" y="1332619"/>
                  <a:pt x="0" y="1078702"/>
                  <a:pt x="0" y="812169"/>
                </a:cubicBezTo>
                <a:cubicBezTo>
                  <a:pt x="0" y="545636"/>
                  <a:pt x="54017" y="291720"/>
                  <a:pt x="151702" y="60771"/>
                </a:cubicBezTo>
                <a:close/>
              </a:path>
            </a:pathLst>
          </a:custGeom>
          <a:solidFill>
            <a:srgbClr val="B4100A">
              <a:alpha val="100000"/>
            </a:srgbClr>
          </a:solidFill>
          <a:ln w="12700">
            <a:solidFill>
              <a:srgbClr val="B4100A">
                <a:alpha val="100000"/>
              </a:srgbClr>
            </a:solid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12" name="AutoShape 12"/>
          <p:cNvSpPr>
            <a:spLocks noGrp="1"/>
          </p:cNvSpPr>
          <p:nvPr>
            <p:ph type="body" sz="quarter" idx="202" hasCustomPrompt="1"/>
          </p:nvPr>
        </p:nvSpPr>
        <p:spPr>
          <a:xfrm>
            <a:off x="1264498" y="3236492"/>
            <a:ext cx="2652604" cy="1393330"/>
          </a:xfrm>
          <a:prstGeom prst="rect">
            <a:avLst/>
          </a:prstGeom>
          <a:noFill/>
          <a:ln w="12700">
            <a:noFill/>
            <a:prstDash val="solid"/>
          </a:ln>
        </p:spPr>
        <p:txBody>
          <a:bodyPr vert="horz" wrap="square" lIns="0" tIns="45720" rIns="0" bIns="45720" anchor="t">
            <a:normAutofit/>
          </a:bodyPr>
          <a:lstStyle>
            <a:lvl1pPr marL="514350" indent="-228600" algn="l">
              <a:lnSpc>
                <a:spcPct val="117000"/>
              </a:lnSpc>
              <a:defRPr sz="1800" b="0" i="0" u="none" strike="noStrike" spc="0">
                <a:solidFill>
                  <a:srgbClr val="000000">
                    <a:alpha val="100000"/>
                  </a:srgbClr>
                </a:solidFill>
                <a:latin typeface="微软雅黑" panose="020B0503020204020204" charset="-122"/>
              </a:defRPr>
            </a:lvl1pPr>
            <a:lvl2pPr marL="971550" indent="-228600"/>
            <a:lvl3pPr marL="1428750" indent="-228600"/>
            <a:lvl4pPr marL="1885950" indent="-228600"/>
            <a:lvl5pPr marL="2343150" indent="-228600"/>
            <a:lvl6pPr marL="2800350" indent="-228600"/>
            <a:lvl7pPr marL="3257550" indent="-228600"/>
            <a:lvl8pPr marL="3714750" indent="-228600"/>
            <a:lvl9pPr marL="4171950" indent="-228600"/>
          </a:lstStyle>
          <a:p>
            <a:pPr marL="285750" indent="-285750" algn="l">
              <a:lnSpc>
                <a:spcPct val="117000"/>
              </a:lnSpc>
              <a:buClr>
                <a:srgbClr val="B4100A"/>
              </a:buClr>
              <a:buFont typeface="Wingdings" panose="05000000000000000000"/>
              <a:buChar char="l"/>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边框可以变灰，选中后按</a:t>
            </a:r>
            <a:r>
              <a:rPr lang="en-US" sz="18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delete</a:t>
            </a: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使它变灰</a:t>
            </a:r>
          </a:p>
          <a:p>
            <a:pPr marL="285750" indent="-285750" algn="l">
              <a:lnSpc>
                <a:spcPct val="117000"/>
              </a:lnSpc>
              <a:buClr>
                <a:srgbClr val="B4100A"/>
              </a:buClr>
              <a:buFont typeface="Wingdings" panose="05000000000000000000"/>
              <a:buChar char="l"/>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只将重要内容标红，建议做成下一页这种样子</a:t>
            </a:r>
          </a:p>
        </p:txBody>
      </p:sp>
      <p:sp>
        <p:nvSpPr>
          <p:cNvPr id="13" name="AutoShape 13"/>
          <p:cNvSpPr>
            <a:spLocks noGrp="1"/>
          </p:cNvSpPr>
          <p:nvPr>
            <p:ph type="body" sz="quarter" idx="203" hasCustomPrompt="1"/>
          </p:nvPr>
        </p:nvSpPr>
        <p:spPr>
          <a:xfrm>
            <a:off x="4224809" y="3294094"/>
            <a:ext cx="230833" cy="584775"/>
          </a:xfrm>
          <a:prstGeom prst="rect">
            <a:avLst/>
          </a:prstGeom>
          <a:noFill/>
          <a:ln w="12700">
            <a:noFill/>
            <a:prstDash val="solid"/>
          </a:ln>
        </p:spPr>
        <p:txBody>
          <a:bodyPr vert="horz" wrap="none" lIns="0" tIns="45720" rIns="0" bIns="45720" anchor="t">
            <a:spAutoFit/>
          </a:bodyPr>
          <a:lstStyle>
            <a:lvl1pPr algn="ctr">
              <a:lnSpc>
                <a:spcPct val="100000"/>
              </a:lnSpc>
              <a:defRPr sz="3200" b="0" i="0" u="none" strike="noStrike" spc="0">
                <a:solidFill>
                  <a:srgbClr val="FFFFFF">
                    <a:alpha val="100000"/>
                  </a:srgbClr>
                </a:solidFill>
                <a:latin typeface="Times New Roman" panose="02020603050405020304"/>
              </a:defRPr>
            </a:lvl1pPr>
          </a:lstStyle>
          <a:p>
            <a:pPr marL="0" indent="0" algn="ctr">
              <a:lnSpc>
                <a:spcPct val="100000"/>
              </a:lnSpc>
            </a:pPr>
            <a:r>
              <a:rPr lang="en-US" sz="3200" b="0" i="0" u="none" strike="noStrike">
                <a:solidFill>
                  <a:srgbClr val="FFFFFF"/>
                </a:solidFill>
                <a:latin typeface="Times New Roman" panose="02020603050405020304"/>
                <a:ea typeface="Times New Roman" panose="02020603050405020304"/>
                <a:cs typeface="Times New Roman" panose="02020603050405020304"/>
                <a:sym typeface="Times New Roman" panose="02020603050405020304"/>
              </a:rPr>
              <a:t>+</a:t>
            </a:r>
          </a:p>
        </p:txBody>
      </p:sp>
      <p:sp>
        <p:nvSpPr>
          <p:cNvPr id="14" name="AutoShape 14"/>
          <p:cNvSpPr>
            <a:spLocks noGrp="1"/>
          </p:cNvSpPr>
          <p:nvPr>
            <p:ph type="body" sz="quarter" idx="204" hasCustomPrompt="1"/>
          </p:nvPr>
        </p:nvSpPr>
        <p:spPr>
          <a:xfrm>
            <a:off x="8262198" y="3236492"/>
            <a:ext cx="2652604" cy="1393330"/>
          </a:xfrm>
          <a:prstGeom prst="rect">
            <a:avLst/>
          </a:prstGeom>
          <a:noFill/>
          <a:ln w="12700">
            <a:noFill/>
            <a:prstDash val="solid"/>
          </a:ln>
        </p:spPr>
        <p:txBody>
          <a:bodyPr vert="horz" wrap="square" lIns="0" tIns="45720" rIns="0" bIns="45720" anchor="t">
            <a:normAutofit/>
          </a:bodyPr>
          <a:lstStyle>
            <a:lvl1pPr marL="514350" indent="-228600" algn="l">
              <a:lnSpc>
                <a:spcPct val="117000"/>
              </a:lnSpc>
              <a:defRPr sz="1800" b="0" i="0" u="none" strike="noStrike" spc="0">
                <a:solidFill>
                  <a:srgbClr val="000000">
                    <a:alpha val="100000"/>
                  </a:srgbClr>
                </a:solidFill>
                <a:latin typeface="微软雅黑" panose="020B0503020204020204" charset="-122"/>
              </a:defRPr>
            </a:lvl1pPr>
            <a:lvl2pPr marL="971550" indent="-228600"/>
            <a:lvl3pPr marL="1428750" indent="-228600"/>
            <a:lvl4pPr marL="1885950" indent="-228600"/>
            <a:lvl5pPr marL="2343150" indent="-228600"/>
            <a:lvl6pPr marL="2800350" indent="-228600"/>
            <a:lvl7pPr marL="3257550" indent="-228600"/>
            <a:lvl8pPr marL="3714750" indent="-228600"/>
            <a:lvl9pPr marL="4171950" indent="-228600"/>
          </a:lstStyle>
          <a:p>
            <a:pPr marL="285750" indent="-285750" algn="l">
              <a:lnSpc>
                <a:spcPct val="117000"/>
              </a:lnSpc>
              <a:buClr>
                <a:srgbClr val="B4100A"/>
              </a:buClr>
              <a:buFont typeface="Wingdings" panose="05000000000000000000"/>
              <a:buChar char="l"/>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加号可以改成其他符号，也可以按</a:t>
            </a:r>
            <a:r>
              <a:rPr lang="en-US" sz="18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delete</a:t>
            </a: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删除</a:t>
            </a:r>
          </a:p>
          <a:p>
            <a:pPr marL="285750" indent="-285750" algn="l">
              <a:lnSpc>
                <a:spcPct val="117000"/>
              </a:lnSpc>
              <a:buClr>
                <a:srgbClr val="B4100A"/>
              </a:buClr>
              <a:buFont typeface="Wingdings" panose="05000000000000000000"/>
              <a:buChar char="l"/>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加号可以改成其他符号，也可以按</a:t>
            </a:r>
            <a:r>
              <a:rPr lang="en-US" sz="18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delete</a:t>
            </a: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删除</a:t>
            </a:r>
          </a:p>
        </p:txBody>
      </p:sp>
      <p:sp>
        <p:nvSpPr>
          <p:cNvPr id="15" name="AutoShape 15"/>
          <p:cNvSpPr>
            <a:spLocks noGrp="1"/>
          </p:cNvSpPr>
          <p:nvPr>
            <p:ph type="body" sz="quarter" idx="205" hasCustomPrompt="1"/>
          </p:nvPr>
        </p:nvSpPr>
        <p:spPr>
          <a:xfrm>
            <a:off x="8262198" y="2446854"/>
            <a:ext cx="412356" cy="523220"/>
          </a:xfrm>
          <a:prstGeom prst="rect">
            <a:avLst/>
          </a:prstGeom>
          <a:noFill/>
          <a:ln w="12700">
            <a:noFill/>
            <a:prstDash val="solid"/>
          </a:ln>
        </p:spPr>
        <p:txBody>
          <a:bodyPr vert="horz" wrap="square" lIns="0" tIns="0" rIns="0" bIns="0" anchor="ctr">
            <a:normAutofit/>
          </a:bodyPr>
          <a:lstStyle>
            <a:lvl1pPr algn="l">
              <a:lnSpc>
                <a:spcPct val="100000"/>
              </a:lnSpc>
              <a:defRPr sz="2700" b="0" i="0" u="none" strike="noStrike" spc="0">
                <a:solidFill>
                  <a:srgbClr val="000000">
                    <a:alpha val="100000"/>
                  </a:srgbClr>
                </a:solidFill>
                <a:latin typeface="微软雅黑" panose="020B0503020204020204" charset="-122"/>
              </a:defRPr>
            </a:lvl1pPr>
          </a:lstStyle>
          <a:p>
            <a:pPr marL="0" indent="0" algn="l">
              <a:lnSpc>
                <a:spcPct val="100000"/>
              </a:lnSpc>
            </a:pPr>
            <a:r>
              <a:rPr lang="en-US" sz="27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C</a:t>
            </a:r>
          </a:p>
        </p:txBody>
      </p:sp>
      <p:sp>
        <p:nvSpPr>
          <p:cNvPr id="16" name="AutoShape 16"/>
          <p:cNvSpPr>
            <a:spLocks noGrp="1"/>
          </p:cNvSpPr>
          <p:nvPr>
            <p:ph type="body" sz="quarter" idx="206" hasCustomPrompt="1"/>
          </p:nvPr>
        </p:nvSpPr>
        <p:spPr>
          <a:xfrm>
            <a:off x="4763348" y="3236492"/>
            <a:ext cx="2652604" cy="1393330"/>
          </a:xfrm>
          <a:prstGeom prst="rect">
            <a:avLst/>
          </a:prstGeom>
          <a:noFill/>
          <a:ln w="12700">
            <a:noFill/>
            <a:prstDash val="solid"/>
          </a:ln>
        </p:spPr>
        <p:txBody>
          <a:bodyPr vert="horz" wrap="square" lIns="0" tIns="45720" rIns="0" bIns="45720" anchor="t">
            <a:normAutofit/>
          </a:bodyPr>
          <a:lstStyle>
            <a:lvl1pPr marL="514350" indent="-228600" algn="l">
              <a:lnSpc>
                <a:spcPct val="117000"/>
              </a:lnSpc>
              <a:defRPr sz="1800" b="0" i="0" u="none" strike="noStrike" spc="0">
                <a:solidFill>
                  <a:srgbClr val="000000">
                    <a:alpha val="100000"/>
                  </a:srgbClr>
                </a:solidFill>
                <a:latin typeface="微软雅黑" panose="020B0503020204020204" charset="-122"/>
              </a:defRPr>
            </a:lvl1pPr>
            <a:lvl2pPr marL="971550" indent="-228600"/>
            <a:lvl3pPr marL="1428750" indent="-228600"/>
            <a:lvl4pPr marL="1885950" indent="-228600"/>
            <a:lvl5pPr marL="2343150" indent="-228600"/>
            <a:lvl6pPr marL="2800350" indent="-228600"/>
            <a:lvl7pPr marL="3257550" indent="-228600"/>
            <a:lvl8pPr marL="3714750" indent="-228600"/>
            <a:lvl9pPr marL="4171950" indent="-228600"/>
          </a:lstStyle>
          <a:p>
            <a:pPr marL="285750" indent="-285750" algn="l">
              <a:lnSpc>
                <a:spcPct val="117000"/>
              </a:lnSpc>
              <a:buClr>
                <a:srgbClr val="B4100A"/>
              </a:buClr>
              <a:buFont typeface="Wingdings" panose="05000000000000000000"/>
              <a:buChar char="l"/>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写加号的色块也可变灰，操作方法跟边框相同</a:t>
            </a:r>
          </a:p>
          <a:p>
            <a:pPr marL="285750" indent="-285750" algn="l">
              <a:lnSpc>
                <a:spcPct val="117000"/>
              </a:lnSpc>
              <a:buClr>
                <a:srgbClr val="B4100A"/>
              </a:buClr>
              <a:buFont typeface="Wingdings" panose="05000000000000000000"/>
              <a:buChar char="l"/>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写加号的色块也可变灰，操作方法跟边框相同</a:t>
            </a:r>
          </a:p>
        </p:txBody>
      </p:sp>
      <p:sp>
        <p:nvSpPr>
          <p:cNvPr id="17" name="AutoShape 17"/>
          <p:cNvSpPr>
            <a:spLocks noGrp="1"/>
          </p:cNvSpPr>
          <p:nvPr>
            <p:ph type="body" sz="quarter" idx="207" hasCustomPrompt="1"/>
          </p:nvPr>
        </p:nvSpPr>
        <p:spPr>
          <a:xfrm>
            <a:off x="4763348" y="2446854"/>
            <a:ext cx="412356" cy="523220"/>
          </a:xfrm>
          <a:prstGeom prst="rect">
            <a:avLst/>
          </a:prstGeom>
          <a:noFill/>
          <a:ln w="12700">
            <a:noFill/>
            <a:prstDash val="solid"/>
          </a:ln>
        </p:spPr>
        <p:txBody>
          <a:bodyPr vert="horz" wrap="square" lIns="0" tIns="0" rIns="0" bIns="0" anchor="ctr">
            <a:normAutofit/>
          </a:bodyPr>
          <a:lstStyle>
            <a:lvl1pPr algn="l">
              <a:lnSpc>
                <a:spcPct val="100000"/>
              </a:lnSpc>
              <a:defRPr sz="2700" b="0" i="0" u="none" strike="noStrike" spc="0">
                <a:solidFill>
                  <a:srgbClr val="000000">
                    <a:alpha val="100000"/>
                  </a:srgbClr>
                </a:solidFill>
                <a:latin typeface="微软雅黑" panose="020B0503020204020204" charset="-122"/>
              </a:defRPr>
            </a:lvl1pPr>
          </a:lstStyle>
          <a:p>
            <a:pPr marL="0" indent="0" algn="l">
              <a:lnSpc>
                <a:spcPct val="100000"/>
              </a:lnSpc>
            </a:pPr>
            <a:r>
              <a:rPr lang="en-US" sz="27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B</a:t>
            </a:r>
          </a:p>
        </p:txBody>
      </p:sp>
      <p:sp>
        <p:nvSpPr>
          <p:cNvPr id="18" name="AutoShape 18"/>
          <p:cNvSpPr>
            <a:spLocks noGrp="1"/>
          </p:cNvSpPr>
          <p:nvPr>
            <p:ph type="body" sz="quarter" idx="208" hasCustomPrompt="1"/>
          </p:nvPr>
        </p:nvSpPr>
        <p:spPr>
          <a:xfrm>
            <a:off x="8756968" y="2450663"/>
            <a:ext cx="2157834" cy="515602"/>
          </a:xfrm>
          <a:prstGeom prst="rect">
            <a:avLst/>
          </a:prstGeom>
          <a:noFill/>
          <a:ln w="12700">
            <a:noFill/>
            <a:prstDash val="solid"/>
          </a:ln>
        </p:spPr>
        <p:txBody>
          <a:bodyPr vert="horz" wrap="square" lIns="0" tIns="0" rIns="0" bIns="0" anchor="ctr">
            <a:noAutofit/>
          </a:bodyPr>
          <a:lstStyle>
            <a:lvl1pPr algn="l">
              <a:lnSpc>
                <a:spcPct val="100000"/>
              </a:lnSpc>
              <a:defRPr sz="2400" b="1" i="0" u="none" strike="noStrike" spc="0">
                <a:solidFill>
                  <a:srgbClr val="B4100A">
                    <a:alpha val="100000"/>
                  </a:srgbClr>
                </a:solidFill>
                <a:latin typeface="微软雅黑" panose="020B0503020204020204" charset="-122"/>
              </a:defRPr>
            </a:lvl1pPr>
          </a:lstStyle>
          <a:p>
            <a:pPr marL="0" indent="0" algn="l">
              <a:lnSpc>
                <a:spcPct val="100000"/>
              </a:lnSpc>
            </a:pPr>
            <a:r>
              <a:rPr lang="en-US" sz="2400" b="1"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预设加号可修改</a:t>
            </a:r>
          </a:p>
        </p:txBody>
      </p:sp>
      <p:sp>
        <p:nvSpPr>
          <p:cNvPr id="19" name="AutoShape 19"/>
          <p:cNvSpPr>
            <a:spLocks noGrp="1"/>
          </p:cNvSpPr>
          <p:nvPr>
            <p:ph type="body" sz="quarter" idx="209" hasCustomPrompt="1"/>
          </p:nvPr>
        </p:nvSpPr>
        <p:spPr>
          <a:xfrm>
            <a:off x="5258118" y="2450663"/>
            <a:ext cx="2157834" cy="515602"/>
          </a:xfrm>
          <a:prstGeom prst="rect">
            <a:avLst/>
          </a:prstGeom>
          <a:noFill/>
          <a:ln w="12700">
            <a:noFill/>
            <a:prstDash val="solid"/>
          </a:ln>
        </p:spPr>
        <p:txBody>
          <a:bodyPr vert="horz" wrap="square" lIns="0" tIns="0" rIns="0" bIns="0" anchor="ctr">
            <a:noAutofit/>
          </a:bodyPr>
          <a:lstStyle>
            <a:lvl1pPr algn="l">
              <a:lnSpc>
                <a:spcPct val="100000"/>
              </a:lnSpc>
              <a:defRPr sz="2400" b="1" i="0" u="none" strike="noStrike" spc="0">
                <a:solidFill>
                  <a:srgbClr val="B4100A">
                    <a:alpha val="100000"/>
                  </a:srgbClr>
                </a:solidFill>
                <a:latin typeface="微软雅黑" panose="020B0503020204020204" charset="-122"/>
              </a:defRPr>
            </a:lvl1pPr>
          </a:lstStyle>
          <a:p>
            <a:pPr marL="0" indent="0" algn="l">
              <a:lnSpc>
                <a:spcPct val="100000"/>
              </a:lnSpc>
            </a:pPr>
            <a:r>
              <a:rPr lang="en-US" sz="2400" b="1"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加号色块也可以</a:t>
            </a:r>
          </a:p>
        </p:txBody>
      </p:sp>
      <p:sp>
        <p:nvSpPr>
          <p:cNvPr id="20" name="AutoShape 20"/>
          <p:cNvSpPr>
            <a:spLocks noGrp="1"/>
          </p:cNvSpPr>
          <p:nvPr>
            <p:ph type="body" sz="quarter" idx="210" hasCustomPrompt="1"/>
          </p:nvPr>
        </p:nvSpPr>
        <p:spPr>
          <a:xfrm>
            <a:off x="1759268" y="2450663"/>
            <a:ext cx="2157834" cy="515602"/>
          </a:xfrm>
          <a:prstGeom prst="rect">
            <a:avLst/>
          </a:prstGeom>
          <a:noFill/>
          <a:ln w="12700">
            <a:noFill/>
            <a:prstDash val="solid"/>
          </a:ln>
        </p:spPr>
        <p:txBody>
          <a:bodyPr vert="horz" wrap="square" lIns="0" tIns="0" rIns="0" bIns="0" anchor="ctr">
            <a:noAutofit/>
          </a:bodyPr>
          <a:lstStyle>
            <a:lvl1pPr algn="l">
              <a:lnSpc>
                <a:spcPct val="100000"/>
              </a:lnSpc>
              <a:defRPr sz="2400" b="1" i="0" u="none" strike="noStrike" spc="0">
                <a:solidFill>
                  <a:srgbClr val="B4100A">
                    <a:alpha val="100000"/>
                  </a:srgbClr>
                </a:solidFill>
                <a:latin typeface="微软雅黑" panose="020B0503020204020204" charset="-122"/>
              </a:defRPr>
            </a:lvl1pPr>
          </a:lstStyle>
          <a:p>
            <a:pPr marL="0" indent="0" algn="l">
              <a:lnSpc>
                <a:spcPct val="100000"/>
              </a:lnSpc>
            </a:pPr>
            <a:r>
              <a:rPr lang="en-US" sz="2400" b="1"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边框可以变灰色</a:t>
            </a:r>
          </a:p>
        </p:txBody>
      </p:sp>
      <p:sp>
        <p:nvSpPr>
          <p:cNvPr id="21" name="AutoShape 21"/>
          <p:cNvSpPr>
            <a:spLocks noGrp="1"/>
          </p:cNvSpPr>
          <p:nvPr>
            <p:ph type="body" sz="quarter" idx="211" hasCustomPrompt="1"/>
          </p:nvPr>
        </p:nvSpPr>
        <p:spPr>
          <a:xfrm>
            <a:off x="1264498" y="2446854"/>
            <a:ext cx="412356" cy="523220"/>
          </a:xfrm>
          <a:prstGeom prst="rect">
            <a:avLst/>
          </a:prstGeom>
          <a:noFill/>
          <a:ln w="12700">
            <a:noFill/>
            <a:prstDash val="solid"/>
          </a:ln>
        </p:spPr>
        <p:txBody>
          <a:bodyPr vert="horz" wrap="square" lIns="0" tIns="0" rIns="0" bIns="0" anchor="ctr">
            <a:normAutofit/>
          </a:bodyPr>
          <a:lstStyle>
            <a:lvl1pPr algn="l">
              <a:lnSpc>
                <a:spcPct val="100000"/>
              </a:lnSpc>
              <a:defRPr sz="2700" b="0" i="0" u="none" strike="noStrike" spc="0">
                <a:solidFill>
                  <a:srgbClr val="000000">
                    <a:alpha val="100000"/>
                  </a:srgbClr>
                </a:solidFill>
                <a:latin typeface="微软雅黑" panose="020B0503020204020204" charset="-122"/>
              </a:defRPr>
            </a:lvl1pPr>
          </a:lstStyle>
          <a:p>
            <a:pPr marL="0" indent="0" algn="l">
              <a:lnSpc>
                <a:spcPct val="100000"/>
              </a:lnSpc>
            </a:pPr>
            <a:r>
              <a:rPr lang="en-US" sz="27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A</a:t>
            </a:r>
          </a:p>
        </p:txBody>
      </p:sp>
      <p:sp>
        <p:nvSpPr>
          <p:cNvPr id="22" name="AutoShape 22"/>
          <p:cNvSpPr>
            <a:spLocks noGrp="1"/>
          </p:cNvSpPr>
          <p:nvPr>
            <p:ph type="body" sz="quarter" idx="212" hasCustomPrompt="1"/>
          </p:nvPr>
        </p:nvSpPr>
        <p:spPr>
          <a:xfrm>
            <a:off x="988342" y="434779"/>
            <a:ext cx="8168358" cy="584775"/>
          </a:xfrm>
          <a:prstGeom prst="rect">
            <a:avLst/>
          </a:prstGeom>
          <a:noFill/>
          <a:ln w="12700">
            <a:noFill/>
            <a:prstDash val="solid"/>
          </a:ln>
        </p:spPr>
        <p:txBody>
          <a:bodyPr vert="horz" wrap="square" lIns="91440" tIns="45720" rIns="91440" bIns="45720" anchor="t">
            <a:spAutoFit/>
          </a:bodyPr>
          <a:lstStyle>
            <a:lvl1pPr algn="l">
              <a:lnSpc>
                <a:spcPct val="100000"/>
              </a:lnSpc>
              <a:defRPr sz="3200" b="1" i="0" u="none" strike="noStrike" spc="300">
                <a:solidFill>
                  <a:srgbClr val="B4100A">
                    <a:alpha val="100000"/>
                  </a:srgbClr>
                </a:solidFill>
                <a:latin typeface="微软雅黑" panose="020B0503020204020204" charset="-122"/>
              </a:defRPr>
            </a:lvl1pPr>
          </a:lstStyle>
          <a:p>
            <a:pPr marL="0" indent="0" algn="l">
              <a:lnSpc>
                <a:spcPct val="100000"/>
              </a:lnSpc>
            </a:pPr>
            <a:r>
              <a:rPr lang="en-US" sz="3200" b="1" i="0" u="none" strike="noStrike" spc="300">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这是一页三段内容</a:t>
            </a:r>
          </a:p>
        </p:txBody>
      </p:sp>
      <p:sp>
        <p:nvSpPr>
          <p:cNvPr id="23" name="AutoShape 23"/>
          <p:cNvSpPr>
            <a:spLocks noGrp="1"/>
          </p:cNvSpPr>
          <p:nvPr>
            <p:ph type="body" sz="quarter" idx="213" hasCustomPrompt="1"/>
          </p:nvPr>
        </p:nvSpPr>
        <p:spPr>
          <a:xfrm>
            <a:off x="7723659" y="3294094"/>
            <a:ext cx="230833" cy="584775"/>
          </a:xfrm>
          <a:prstGeom prst="rect">
            <a:avLst/>
          </a:prstGeom>
          <a:noFill/>
          <a:ln w="12700">
            <a:noFill/>
            <a:prstDash val="solid"/>
          </a:ln>
        </p:spPr>
        <p:txBody>
          <a:bodyPr vert="horz" wrap="none" lIns="0" tIns="45720" rIns="0" bIns="45720" anchor="t">
            <a:spAutoFit/>
          </a:bodyPr>
          <a:lstStyle>
            <a:lvl1pPr algn="ctr">
              <a:lnSpc>
                <a:spcPct val="100000"/>
              </a:lnSpc>
              <a:defRPr sz="3200" b="0" i="0" u="none" strike="noStrike" spc="0">
                <a:solidFill>
                  <a:srgbClr val="FFFFFF">
                    <a:alpha val="100000"/>
                  </a:srgbClr>
                </a:solidFill>
                <a:latin typeface="Times New Roman" panose="02020603050405020304"/>
              </a:defRPr>
            </a:lvl1pPr>
          </a:lstStyle>
          <a:p>
            <a:pPr marL="0" indent="0" algn="ctr">
              <a:lnSpc>
                <a:spcPct val="100000"/>
              </a:lnSpc>
            </a:pPr>
            <a:r>
              <a:rPr lang="en-US" sz="3200" b="0" i="0" u="none" strike="noStrike">
                <a:solidFill>
                  <a:srgbClr val="FFFFFF"/>
                </a:solidFill>
                <a:latin typeface="Times New Roman" panose="02020603050405020304"/>
                <a:ea typeface="Times New Roman" panose="02020603050405020304"/>
                <a:cs typeface="Times New Roman" panose="02020603050405020304"/>
                <a:sym typeface="Times New Roman" panose="02020603050405020304"/>
              </a:rPr>
              <a:t>+</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三段内容5.5">
    <p:spTree>
      <p:nvGrpSpPr>
        <p:cNvPr id="1" name=""/>
        <p:cNvGrpSpPr/>
        <p:nvPr/>
      </p:nvGrpSpPr>
      <p:grpSpPr>
        <a:xfrm>
          <a:off x="0" y="0"/>
          <a:ext cx="0" cy="0"/>
          <a:chOff x="0" y="0"/>
          <a:chExt cx="0" cy="0"/>
        </a:xfrm>
      </p:grpSpPr>
      <p:sp>
        <p:nvSpPr>
          <p:cNvPr id="2" name="Freeform 2"/>
          <p:cNvSpPr/>
          <p:nvPr/>
        </p:nvSpPr>
        <p:spPr>
          <a:xfrm>
            <a:off x="7651749" y="1649729"/>
            <a:ext cx="3873500" cy="3873500"/>
          </a:xfrm>
          <a:custGeom>
            <a:avLst/>
            <a:gdLst/>
            <a:ahLst/>
            <a:cxnLst/>
            <a:rect l="l" t="t" r="r" b="b"/>
            <a:pathLst>
              <a:path w="3873500" h="3873500">
                <a:moveTo>
                  <a:pt x="670242" y="1427099"/>
                </a:moveTo>
                <a:lnTo>
                  <a:pt x="3203257" y="1427099"/>
                </a:lnTo>
                <a:lnTo>
                  <a:pt x="3203257" y="1433449"/>
                </a:lnTo>
                <a:lnTo>
                  <a:pt x="670242" y="1433449"/>
                </a:lnTo>
                <a:close/>
                <a:moveTo>
                  <a:pt x="964818" y="975805"/>
                </a:moveTo>
                <a:lnTo>
                  <a:pt x="980693" y="975805"/>
                </a:lnTo>
                <a:lnTo>
                  <a:pt x="980693" y="1141665"/>
                </a:lnTo>
                <a:lnTo>
                  <a:pt x="964818" y="1141665"/>
                </a:lnTo>
                <a:close/>
                <a:moveTo>
                  <a:pt x="1625129" y="37814"/>
                </a:moveTo>
                <a:lnTo>
                  <a:pt x="1624597" y="37897"/>
                </a:lnTo>
                <a:lnTo>
                  <a:pt x="1594206" y="43104"/>
                </a:lnTo>
                <a:lnTo>
                  <a:pt x="1563980" y="48781"/>
                </a:lnTo>
                <a:lnTo>
                  <a:pt x="1533919" y="54940"/>
                </a:lnTo>
                <a:lnTo>
                  <a:pt x="1504036" y="61557"/>
                </a:lnTo>
                <a:lnTo>
                  <a:pt x="1474318" y="68631"/>
                </a:lnTo>
                <a:lnTo>
                  <a:pt x="1444790" y="76162"/>
                </a:lnTo>
                <a:lnTo>
                  <a:pt x="1415440" y="84150"/>
                </a:lnTo>
                <a:lnTo>
                  <a:pt x="1386281" y="92596"/>
                </a:lnTo>
                <a:lnTo>
                  <a:pt x="1357325" y="101486"/>
                </a:lnTo>
                <a:lnTo>
                  <a:pt x="1328547" y="110807"/>
                </a:lnTo>
                <a:lnTo>
                  <a:pt x="1299985" y="120574"/>
                </a:lnTo>
                <a:lnTo>
                  <a:pt x="1271613" y="130772"/>
                </a:lnTo>
                <a:lnTo>
                  <a:pt x="1243457" y="141389"/>
                </a:lnTo>
                <a:lnTo>
                  <a:pt x="1215504" y="152451"/>
                </a:lnTo>
                <a:lnTo>
                  <a:pt x="1187780" y="163919"/>
                </a:lnTo>
                <a:lnTo>
                  <a:pt x="1160272" y="175806"/>
                </a:lnTo>
                <a:lnTo>
                  <a:pt x="1132980" y="188112"/>
                </a:lnTo>
                <a:lnTo>
                  <a:pt x="1105916" y="200838"/>
                </a:lnTo>
                <a:lnTo>
                  <a:pt x="1079094" y="213957"/>
                </a:lnTo>
                <a:lnTo>
                  <a:pt x="1052500" y="227482"/>
                </a:lnTo>
                <a:lnTo>
                  <a:pt x="1026147" y="241402"/>
                </a:lnTo>
                <a:lnTo>
                  <a:pt x="1000036" y="255715"/>
                </a:lnTo>
                <a:lnTo>
                  <a:pt x="974166" y="270421"/>
                </a:lnTo>
                <a:lnTo>
                  <a:pt x="948563" y="285521"/>
                </a:lnTo>
                <a:lnTo>
                  <a:pt x="923201" y="300990"/>
                </a:lnTo>
                <a:lnTo>
                  <a:pt x="898106" y="316840"/>
                </a:lnTo>
                <a:lnTo>
                  <a:pt x="873277" y="333070"/>
                </a:lnTo>
                <a:lnTo>
                  <a:pt x="848716" y="349669"/>
                </a:lnTo>
                <a:lnTo>
                  <a:pt x="824421" y="366636"/>
                </a:lnTo>
                <a:lnTo>
                  <a:pt x="800392" y="383959"/>
                </a:lnTo>
                <a:lnTo>
                  <a:pt x="776656" y="401637"/>
                </a:lnTo>
                <a:lnTo>
                  <a:pt x="753199" y="419684"/>
                </a:lnTo>
                <a:lnTo>
                  <a:pt x="730021" y="438074"/>
                </a:lnTo>
                <a:lnTo>
                  <a:pt x="707149" y="456806"/>
                </a:lnTo>
                <a:lnTo>
                  <a:pt x="684568" y="475882"/>
                </a:lnTo>
                <a:lnTo>
                  <a:pt x="662280" y="495300"/>
                </a:lnTo>
                <a:lnTo>
                  <a:pt x="640296" y="515049"/>
                </a:lnTo>
                <a:lnTo>
                  <a:pt x="618617" y="535140"/>
                </a:lnTo>
                <a:lnTo>
                  <a:pt x="597256" y="555549"/>
                </a:lnTo>
                <a:lnTo>
                  <a:pt x="576210" y="576275"/>
                </a:lnTo>
                <a:lnTo>
                  <a:pt x="555473" y="597332"/>
                </a:lnTo>
                <a:lnTo>
                  <a:pt x="535062" y="618693"/>
                </a:lnTo>
                <a:lnTo>
                  <a:pt x="514985" y="640372"/>
                </a:lnTo>
                <a:lnTo>
                  <a:pt x="495237" y="662356"/>
                </a:lnTo>
                <a:lnTo>
                  <a:pt x="475818" y="684644"/>
                </a:lnTo>
                <a:lnTo>
                  <a:pt x="456743" y="707225"/>
                </a:lnTo>
                <a:lnTo>
                  <a:pt x="438010" y="730110"/>
                </a:lnTo>
                <a:lnTo>
                  <a:pt x="419621" y="753275"/>
                </a:lnTo>
                <a:lnTo>
                  <a:pt x="401585" y="776732"/>
                </a:lnTo>
                <a:lnTo>
                  <a:pt x="383896" y="800481"/>
                </a:lnTo>
                <a:lnTo>
                  <a:pt x="366573" y="824497"/>
                </a:lnTo>
                <a:lnTo>
                  <a:pt x="349606" y="848792"/>
                </a:lnTo>
                <a:lnTo>
                  <a:pt x="333019" y="873354"/>
                </a:lnTo>
                <a:lnTo>
                  <a:pt x="316788" y="898195"/>
                </a:lnTo>
                <a:lnTo>
                  <a:pt x="300939" y="923290"/>
                </a:lnTo>
                <a:lnTo>
                  <a:pt x="285458" y="948652"/>
                </a:lnTo>
                <a:lnTo>
                  <a:pt x="270370" y="974255"/>
                </a:lnTo>
                <a:lnTo>
                  <a:pt x="255662" y="1000125"/>
                </a:lnTo>
                <a:lnTo>
                  <a:pt x="241351" y="1026236"/>
                </a:lnTo>
                <a:lnTo>
                  <a:pt x="227432" y="1052589"/>
                </a:lnTo>
                <a:lnTo>
                  <a:pt x="213906" y="1079183"/>
                </a:lnTo>
                <a:lnTo>
                  <a:pt x="200787" y="1106005"/>
                </a:lnTo>
                <a:lnTo>
                  <a:pt x="188076" y="1133069"/>
                </a:lnTo>
                <a:lnTo>
                  <a:pt x="175768" y="1160361"/>
                </a:lnTo>
                <a:lnTo>
                  <a:pt x="163881" y="1187869"/>
                </a:lnTo>
                <a:lnTo>
                  <a:pt x="152400" y="1215606"/>
                </a:lnTo>
                <a:lnTo>
                  <a:pt x="141351" y="1243546"/>
                </a:lnTo>
                <a:lnTo>
                  <a:pt x="130734" y="1271715"/>
                </a:lnTo>
                <a:lnTo>
                  <a:pt x="120536" y="1300074"/>
                </a:lnTo>
                <a:lnTo>
                  <a:pt x="110769" y="1328649"/>
                </a:lnTo>
                <a:lnTo>
                  <a:pt x="101448" y="1357414"/>
                </a:lnTo>
                <a:lnTo>
                  <a:pt x="92570" y="1386383"/>
                </a:lnTo>
                <a:lnTo>
                  <a:pt x="84125" y="1415542"/>
                </a:lnTo>
                <a:lnTo>
                  <a:pt x="76137" y="1444892"/>
                </a:lnTo>
                <a:lnTo>
                  <a:pt x="68605" y="1474419"/>
                </a:lnTo>
                <a:lnTo>
                  <a:pt x="61531" y="1504137"/>
                </a:lnTo>
                <a:lnTo>
                  <a:pt x="54914" y="1534020"/>
                </a:lnTo>
                <a:lnTo>
                  <a:pt x="48768" y="1564081"/>
                </a:lnTo>
                <a:lnTo>
                  <a:pt x="43078" y="1594307"/>
                </a:lnTo>
                <a:lnTo>
                  <a:pt x="37871" y="1624698"/>
                </a:lnTo>
                <a:lnTo>
                  <a:pt x="33147" y="1655255"/>
                </a:lnTo>
                <a:lnTo>
                  <a:pt x="28892" y="1685963"/>
                </a:lnTo>
                <a:lnTo>
                  <a:pt x="25133" y="1716824"/>
                </a:lnTo>
                <a:lnTo>
                  <a:pt x="21857" y="1747837"/>
                </a:lnTo>
                <a:lnTo>
                  <a:pt x="19075" y="1778991"/>
                </a:lnTo>
                <a:lnTo>
                  <a:pt x="16789" y="1810283"/>
                </a:lnTo>
                <a:lnTo>
                  <a:pt x="15011" y="1841729"/>
                </a:lnTo>
                <a:lnTo>
                  <a:pt x="13729" y="1873288"/>
                </a:lnTo>
                <a:lnTo>
                  <a:pt x="12954" y="1904987"/>
                </a:lnTo>
                <a:lnTo>
                  <a:pt x="12700" y="1936750"/>
                </a:lnTo>
                <a:lnTo>
                  <a:pt x="13729" y="2000313"/>
                </a:lnTo>
                <a:lnTo>
                  <a:pt x="15011" y="2031886"/>
                </a:lnTo>
                <a:lnTo>
                  <a:pt x="16802" y="2063318"/>
                </a:lnTo>
                <a:lnTo>
                  <a:pt x="19088" y="2094611"/>
                </a:lnTo>
                <a:lnTo>
                  <a:pt x="21869" y="2125764"/>
                </a:lnTo>
                <a:lnTo>
                  <a:pt x="25146" y="2156777"/>
                </a:lnTo>
                <a:lnTo>
                  <a:pt x="28905" y="2187639"/>
                </a:lnTo>
                <a:lnTo>
                  <a:pt x="33160" y="2218347"/>
                </a:lnTo>
                <a:lnTo>
                  <a:pt x="37897" y="2248903"/>
                </a:lnTo>
                <a:lnTo>
                  <a:pt x="43104" y="2279294"/>
                </a:lnTo>
                <a:lnTo>
                  <a:pt x="48781" y="2309520"/>
                </a:lnTo>
                <a:lnTo>
                  <a:pt x="54940" y="2339581"/>
                </a:lnTo>
                <a:lnTo>
                  <a:pt x="61557" y="2369464"/>
                </a:lnTo>
                <a:lnTo>
                  <a:pt x="68631" y="2399182"/>
                </a:lnTo>
                <a:lnTo>
                  <a:pt x="76162" y="2428710"/>
                </a:lnTo>
                <a:lnTo>
                  <a:pt x="84150" y="2458060"/>
                </a:lnTo>
                <a:lnTo>
                  <a:pt x="92596" y="2487219"/>
                </a:lnTo>
                <a:lnTo>
                  <a:pt x="101473" y="2516175"/>
                </a:lnTo>
                <a:lnTo>
                  <a:pt x="110807" y="2544953"/>
                </a:lnTo>
                <a:lnTo>
                  <a:pt x="120574" y="2573515"/>
                </a:lnTo>
                <a:lnTo>
                  <a:pt x="130759" y="2601887"/>
                </a:lnTo>
                <a:lnTo>
                  <a:pt x="141389" y="2630043"/>
                </a:lnTo>
                <a:lnTo>
                  <a:pt x="152438" y="2657996"/>
                </a:lnTo>
                <a:lnTo>
                  <a:pt x="163919" y="2685720"/>
                </a:lnTo>
                <a:lnTo>
                  <a:pt x="175806" y="2713228"/>
                </a:lnTo>
                <a:lnTo>
                  <a:pt x="188112" y="2740520"/>
                </a:lnTo>
                <a:lnTo>
                  <a:pt x="200838" y="2767584"/>
                </a:lnTo>
                <a:lnTo>
                  <a:pt x="213957" y="2794406"/>
                </a:lnTo>
                <a:lnTo>
                  <a:pt x="227482" y="2821000"/>
                </a:lnTo>
                <a:lnTo>
                  <a:pt x="241402" y="2847353"/>
                </a:lnTo>
                <a:lnTo>
                  <a:pt x="255715" y="2873464"/>
                </a:lnTo>
                <a:lnTo>
                  <a:pt x="270421" y="2899334"/>
                </a:lnTo>
                <a:lnTo>
                  <a:pt x="285521" y="2924937"/>
                </a:lnTo>
                <a:lnTo>
                  <a:pt x="300990" y="2950299"/>
                </a:lnTo>
                <a:lnTo>
                  <a:pt x="316840" y="2975394"/>
                </a:lnTo>
                <a:lnTo>
                  <a:pt x="333070" y="3000223"/>
                </a:lnTo>
                <a:lnTo>
                  <a:pt x="349669" y="3024797"/>
                </a:lnTo>
                <a:lnTo>
                  <a:pt x="366638" y="3049092"/>
                </a:lnTo>
                <a:lnTo>
                  <a:pt x="383959" y="3073108"/>
                </a:lnTo>
                <a:lnTo>
                  <a:pt x="401637" y="3096844"/>
                </a:lnTo>
                <a:lnTo>
                  <a:pt x="419684" y="3120301"/>
                </a:lnTo>
                <a:lnTo>
                  <a:pt x="438074" y="3143479"/>
                </a:lnTo>
                <a:lnTo>
                  <a:pt x="456806" y="3166351"/>
                </a:lnTo>
                <a:lnTo>
                  <a:pt x="475882" y="3188932"/>
                </a:lnTo>
                <a:lnTo>
                  <a:pt x="495300" y="3211220"/>
                </a:lnTo>
                <a:lnTo>
                  <a:pt x="515048" y="3233204"/>
                </a:lnTo>
                <a:lnTo>
                  <a:pt x="535140" y="3254883"/>
                </a:lnTo>
                <a:lnTo>
                  <a:pt x="555549" y="3276244"/>
                </a:lnTo>
                <a:lnTo>
                  <a:pt x="576275" y="3297288"/>
                </a:lnTo>
                <a:lnTo>
                  <a:pt x="597332" y="3318027"/>
                </a:lnTo>
                <a:lnTo>
                  <a:pt x="597571" y="3318256"/>
                </a:lnTo>
                <a:lnTo>
                  <a:pt x="670784" y="3242730"/>
                </a:lnTo>
                <a:cubicBezTo>
                  <a:pt x="1084240" y="3643520"/>
                  <a:pt x="1663062" y="3824851"/>
                  <a:pt x="2231291" y="3731604"/>
                </a:cubicBezTo>
                <a:lnTo>
                  <a:pt x="2248372" y="3835698"/>
                </a:lnTo>
                <a:lnTo>
                  <a:pt x="2248903" y="3835616"/>
                </a:lnTo>
                <a:lnTo>
                  <a:pt x="2279294" y="3830396"/>
                </a:lnTo>
                <a:lnTo>
                  <a:pt x="2309520" y="3824719"/>
                </a:lnTo>
                <a:lnTo>
                  <a:pt x="2339581" y="3818573"/>
                </a:lnTo>
                <a:lnTo>
                  <a:pt x="2369464" y="3811943"/>
                </a:lnTo>
                <a:lnTo>
                  <a:pt x="2399182" y="3804869"/>
                </a:lnTo>
                <a:lnTo>
                  <a:pt x="2428710" y="3797338"/>
                </a:lnTo>
                <a:lnTo>
                  <a:pt x="2458060" y="3789350"/>
                </a:lnTo>
                <a:lnTo>
                  <a:pt x="2487219" y="3780904"/>
                </a:lnTo>
                <a:lnTo>
                  <a:pt x="2516175" y="3772027"/>
                </a:lnTo>
                <a:lnTo>
                  <a:pt x="2544953" y="3762693"/>
                </a:lnTo>
                <a:lnTo>
                  <a:pt x="2573515" y="3752939"/>
                </a:lnTo>
                <a:lnTo>
                  <a:pt x="2601887" y="3742741"/>
                </a:lnTo>
                <a:lnTo>
                  <a:pt x="2630043" y="3732111"/>
                </a:lnTo>
                <a:lnTo>
                  <a:pt x="2657996" y="3721062"/>
                </a:lnTo>
                <a:lnTo>
                  <a:pt x="2685720" y="3709581"/>
                </a:lnTo>
                <a:lnTo>
                  <a:pt x="2713228" y="3697694"/>
                </a:lnTo>
                <a:lnTo>
                  <a:pt x="2740520" y="3685388"/>
                </a:lnTo>
                <a:lnTo>
                  <a:pt x="2767584" y="3672662"/>
                </a:lnTo>
                <a:lnTo>
                  <a:pt x="2794406" y="3659543"/>
                </a:lnTo>
                <a:lnTo>
                  <a:pt x="2821000" y="3646018"/>
                </a:lnTo>
                <a:lnTo>
                  <a:pt x="2847353" y="3632098"/>
                </a:lnTo>
                <a:lnTo>
                  <a:pt x="2873464" y="3617785"/>
                </a:lnTo>
                <a:lnTo>
                  <a:pt x="2899334" y="3603079"/>
                </a:lnTo>
                <a:lnTo>
                  <a:pt x="2924937" y="3587991"/>
                </a:lnTo>
                <a:lnTo>
                  <a:pt x="2950299" y="3572510"/>
                </a:lnTo>
                <a:lnTo>
                  <a:pt x="2975394" y="3556660"/>
                </a:lnTo>
                <a:lnTo>
                  <a:pt x="3000223" y="3540430"/>
                </a:lnTo>
                <a:lnTo>
                  <a:pt x="3024784" y="3523831"/>
                </a:lnTo>
                <a:lnTo>
                  <a:pt x="3049079" y="3506876"/>
                </a:lnTo>
                <a:lnTo>
                  <a:pt x="3073108" y="3489541"/>
                </a:lnTo>
                <a:lnTo>
                  <a:pt x="3096844" y="3471863"/>
                </a:lnTo>
                <a:lnTo>
                  <a:pt x="3120301" y="3453816"/>
                </a:lnTo>
                <a:lnTo>
                  <a:pt x="3143479" y="3435426"/>
                </a:lnTo>
                <a:lnTo>
                  <a:pt x="3166351" y="3416694"/>
                </a:lnTo>
                <a:lnTo>
                  <a:pt x="3188932" y="3397618"/>
                </a:lnTo>
                <a:lnTo>
                  <a:pt x="3211220" y="3378200"/>
                </a:lnTo>
                <a:lnTo>
                  <a:pt x="3233204" y="3358451"/>
                </a:lnTo>
                <a:lnTo>
                  <a:pt x="3254883" y="3338360"/>
                </a:lnTo>
                <a:lnTo>
                  <a:pt x="3276244" y="3317951"/>
                </a:lnTo>
                <a:lnTo>
                  <a:pt x="3297290" y="3297225"/>
                </a:lnTo>
                <a:lnTo>
                  <a:pt x="3318027" y="3276168"/>
                </a:lnTo>
                <a:lnTo>
                  <a:pt x="3338438" y="3254807"/>
                </a:lnTo>
                <a:lnTo>
                  <a:pt x="3358515" y="3233128"/>
                </a:lnTo>
                <a:lnTo>
                  <a:pt x="3378263" y="3211144"/>
                </a:lnTo>
                <a:lnTo>
                  <a:pt x="3397682" y="3188868"/>
                </a:lnTo>
                <a:lnTo>
                  <a:pt x="3416757" y="3166275"/>
                </a:lnTo>
                <a:lnTo>
                  <a:pt x="3435490" y="3143402"/>
                </a:lnTo>
                <a:lnTo>
                  <a:pt x="3453879" y="3120225"/>
                </a:lnTo>
                <a:lnTo>
                  <a:pt x="3471915" y="3096768"/>
                </a:lnTo>
                <a:lnTo>
                  <a:pt x="3489604" y="3073032"/>
                </a:lnTo>
                <a:lnTo>
                  <a:pt x="3506927" y="3049003"/>
                </a:lnTo>
                <a:lnTo>
                  <a:pt x="3523894" y="3024708"/>
                </a:lnTo>
                <a:lnTo>
                  <a:pt x="3540481" y="3000146"/>
                </a:lnTo>
                <a:lnTo>
                  <a:pt x="3556712" y="2975305"/>
                </a:lnTo>
                <a:lnTo>
                  <a:pt x="3572561" y="2950210"/>
                </a:lnTo>
                <a:lnTo>
                  <a:pt x="3588042" y="2924861"/>
                </a:lnTo>
                <a:lnTo>
                  <a:pt x="3603130" y="2899245"/>
                </a:lnTo>
                <a:lnTo>
                  <a:pt x="3617838" y="2873375"/>
                </a:lnTo>
                <a:lnTo>
                  <a:pt x="3632149" y="2847264"/>
                </a:lnTo>
                <a:lnTo>
                  <a:pt x="3646068" y="2820911"/>
                </a:lnTo>
                <a:lnTo>
                  <a:pt x="3659594" y="2794318"/>
                </a:lnTo>
                <a:lnTo>
                  <a:pt x="3672713" y="2767495"/>
                </a:lnTo>
                <a:lnTo>
                  <a:pt x="3685424" y="2740431"/>
                </a:lnTo>
                <a:lnTo>
                  <a:pt x="3697732" y="2713139"/>
                </a:lnTo>
                <a:lnTo>
                  <a:pt x="3709619" y="2685631"/>
                </a:lnTo>
                <a:lnTo>
                  <a:pt x="3721100" y="2657894"/>
                </a:lnTo>
                <a:lnTo>
                  <a:pt x="3732149" y="2629954"/>
                </a:lnTo>
                <a:lnTo>
                  <a:pt x="3742766" y="2601785"/>
                </a:lnTo>
                <a:lnTo>
                  <a:pt x="3752964" y="2573426"/>
                </a:lnTo>
                <a:lnTo>
                  <a:pt x="3762731" y="2544851"/>
                </a:lnTo>
                <a:lnTo>
                  <a:pt x="3772052" y="2516086"/>
                </a:lnTo>
                <a:lnTo>
                  <a:pt x="3780930" y="2487117"/>
                </a:lnTo>
                <a:lnTo>
                  <a:pt x="3789375" y="2457958"/>
                </a:lnTo>
                <a:lnTo>
                  <a:pt x="3797363" y="2428608"/>
                </a:lnTo>
                <a:lnTo>
                  <a:pt x="3804895" y="2399081"/>
                </a:lnTo>
                <a:lnTo>
                  <a:pt x="3811969" y="2369363"/>
                </a:lnTo>
                <a:lnTo>
                  <a:pt x="3818586" y="2339480"/>
                </a:lnTo>
                <a:lnTo>
                  <a:pt x="3824732" y="2309419"/>
                </a:lnTo>
                <a:lnTo>
                  <a:pt x="3830422" y="2279193"/>
                </a:lnTo>
                <a:lnTo>
                  <a:pt x="3835629" y="2248802"/>
                </a:lnTo>
                <a:lnTo>
                  <a:pt x="3840353" y="2218246"/>
                </a:lnTo>
                <a:lnTo>
                  <a:pt x="3844607" y="2187537"/>
                </a:lnTo>
                <a:lnTo>
                  <a:pt x="3848367" y="2156676"/>
                </a:lnTo>
                <a:lnTo>
                  <a:pt x="3851643" y="2125663"/>
                </a:lnTo>
                <a:lnTo>
                  <a:pt x="3854425" y="2094509"/>
                </a:lnTo>
                <a:lnTo>
                  <a:pt x="3856711" y="2063217"/>
                </a:lnTo>
                <a:lnTo>
                  <a:pt x="3858489" y="2031784"/>
                </a:lnTo>
                <a:lnTo>
                  <a:pt x="3859771" y="2000212"/>
                </a:lnTo>
                <a:lnTo>
                  <a:pt x="3860546" y="1968525"/>
                </a:lnTo>
                <a:lnTo>
                  <a:pt x="3860800" y="1936750"/>
                </a:lnTo>
                <a:lnTo>
                  <a:pt x="3859771" y="1873187"/>
                </a:lnTo>
                <a:lnTo>
                  <a:pt x="3858489" y="1841614"/>
                </a:lnTo>
                <a:lnTo>
                  <a:pt x="3856698" y="1810182"/>
                </a:lnTo>
                <a:lnTo>
                  <a:pt x="3854412" y="1778889"/>
                </a:lnTo>
                <a:lnTo>
                  <a:pt x="3851631" y="1747736"/>
                </a:lnTo>
                <a:lnTo>
                  <a:pt x="3848354" y="1716723"/>
                </a:lnTo>
                <a:lnTo>
                  <a:pt x="3844595" y="1685861"/>
                </a:lnTo>
                <a:lnTo>
                  <a:pt x="3840340" y="1655153"/>
                </a:lnTo>
                <a:lnTo>
                  <a:pt x="3835603" y="1624597"/>
                </a:lnTo>
                <a:lnTo>
                  <a:pt x="3830396" y="1594206"/>
                </a:lnTo>
                <a:lnTo>
                  <a:pt x="3824719" y="1563980"/>
                </a:lnTo>
                <a:lnTo>
                  <a:pt x="3818560" y="1533919"/>
                </a:lnTo>
                <a:lnTo>
                  <a:pt x="3811943" y="1504036"/>
                </a:lnTo>
                <a:lnTo>
                  <a:pt x="3804869" y="1474318"/>
                </a:lnTo>
                <a:lnTo>
                  <a:pt x="3797338" y="1444790"/>
                </a:lnTo>
                <a:lnTo>
                  <a:pt x="3789350" y="1415453"/>
                </a:lnTo>
                <a:lnTo>
                  <a:pt x="3780904" y="1386294"/>
                </a:lnTo>
                <a:lnTo>
                  <a:pt x="3772027" y="1357325"/>
                </a:lnTo>
                <a:lnTo>
                  <a:pt x="3762693" y="1328547"/>
                </a:lnTo>
                <a:lnTo>
                  <a:pt x="3752926" y="1299985"/>
                </a:lnTo>
                <a:lnTo>
                  <a:pt x="3742741" y="1271613"/>
                </a:lnTo>
                <a:lnTo>
                  <a:pt x="3732111" y="1243457"/>
                </a:lnTo>
                <a:lnTo>
                  <a:pt x="3721062" y="1215504"/>
                </a:lnTo>
                <a:lnTo>
                  <a:pt x="3709581" y="1187780"/>
                </a:lnTo>
                <a:lnTo>
                  <a:pt x="3697694" y="1160272"/>
                </a:lnTo>
                <a:lnTo>
                  <a:pt x="3685388" y="1132980"/>
                </a:lnTo>
                <a:lnTo>
                  <a:pt x="3672662" y="1105916"/>
                </a:lnTo>
                <a:lnTo>
                  <a:pt x="3659543" y="1079094"/>
                </a:lnTo>
                <a:lnTo>
                  <a:pt x="3646018" y="1052500"/>
                </a:lnTo>
                <a:lnTo>
                  <a:pt x="3632098" y="1026147"/>
                </a:lnTo>
                <a:lnTo>
                  <a:pt x="3617785" y="1000036"/>
                </a:lnTo>
                <a:lnTo>
                  <a:pt x="3603079" y="974179"/>
                </a:lnTo>
                <a:lnTo>
                  <a:pt x="3587979" y="948563"/>
                </a:lnTo>
                <a:lnTo>
                  <a:pt x="3572510" y="923201"/>
                </a:lnTo>
                <a:lnTo>
                  <a:pt x="3556660" y="898106"/>
                </a:lnTo>
                <a:lnTo>
                  <a:pt x="3540430" y="873277"/>
                </a:lnTo>
                <a:lnTo>
                  <a:pt x="3523831" y="848716"/>
                </a:lnTo>
                <a:lnTo>
                  <a:pt x="3506862" y="824421"/>
                </a:lnTo>
                <a:lnTo>
                  <a:pt x="3489541" y="800392"/>
                </a:lnTo>
                <a:lnTo>
                  <a:pt x="3471863" y="776656"/>
                </a:lnTo>
                <a:lnTo>
                  <a:pt x="3453816" y="753199"/>
                </a:lnTo>
                <a:lnTo>
                  <a:pt x="3435426" y="730034"/>
                </a:lnTo>
                <a:lnTo>
                  <a:pt x="3416694" y="707149"/>
                </a:lnTo>
                <a:lnTo>
                  <a:pt x="3397618" y="684568"/>
                </a:lnTo>
                <a:lnTo>
                  <a:pt x="3378200" y="662280"/>
                </a:lnTo>
                <a:lnTo>
                  <a:pt x="3358451" y="640296"/>
                </a:lnTo>
                <a:lnTo>
                  <a:pt x="3338360" y="618617"/>
                </a:lnTo>
                <a:lnTo>
                  <a:pt x="3317951" y="597256"/>
                </a:lnTo>
                <a:lnTo>
                  <a:pt x="3297225" y="576212"/>
                </a:lnTo>
                <a:lnTo>
                  <a:pt x="3276168" y="555473"/>
                </a:lnTo>
                <a:lnTo>
                  <a:pt x="3275929" y="555245"/>
                </a:lnTo>
                <a:lnTo>
                  <a:pt x="3202716" y="630771"/>
                </a:lnTo>
                <a:cubicBezTo>
                  <a:pt x="2789260" y="229982"/>
                  <a:pt x="2210438" y="48649"/>
                  <a:pt x="1642209" y="141897"/>
                </a:cubicBezTo>
                <a:close/>
                <a:moveTo>
                  <a:pt x="1936750" y="0"/>
                </a:moveTo>
                <a:lnTo>
                  <a:pt x="1968830" y="267"/>
                </a:lnTo>
                <a:lnTo>
                  <a:pt x="2000733" y="1041"/>
                </a:lnTo>
                <a:lnTo>
                  <a:pt x="2032495" y="2324"/>
                </a:lnTo>
                <a:lnTo>
                  <a:pt x="2064131" y="4127"/>
                </a:lnTo>
                <a:lnTo>
                  <a:pt x="2095640" y="6426"/>
                </a:lnTo>
                <a:lnTo>
                  <a:pt x="2126996" y="9233"/>
                </a:lnTo>
                <a:lnTo>
                  <a:pt x="2158213" y="12522"/>
                </a:lnTo>
                <a:lnTo>
                  <a:pt x="2189276" y="16319"/>
                </a:lnTo>
                <a:lnTo>
                  <a:pt x="2220189" y="20599"/>
                </a:lnTo>
                <a:lnTo>
                  <a:pt x="2250948" y="25362"/>
                </a:lnTo>
                <a:lnTo>
                  <a:pt x="2281542" y="30607"/>
                </a:lnTo>
                <a:lnTo>
                  <a:pt x="2311959" y="36322"/>
                </a:lnTo>
                <a:lnTo>
                  <a:pt x="2342223" y="42520"/>
                </a:lnTo>
                <a:lnTo>
                  <a:pt x="2372309" y="49174"/>
                </a:lnTo>
                <a:lnTo>
                  <a:pt x="2402218" y="56299"/>
                </a:lnTo>
                <a:lnTo>
                  <a:pt x="2431948" y="63881"/>
                </a:lnTo>
                <a:lnTo>
                  <a:pt x="2461489" y="71933"/>
                </a:lnTo>
                <a:lnTo>
                  <a:pt x="2490840" y="80429"/>
                </a:lnTo>
                <a:lnTo>
                  <a:pt x="2519997" y="89370"/>
                </a:lnTo>
                <a:lnTo>
                  <a:pt x="2548953" y="98755"/>
                </a:lnTo>
                <a:lnTo>
                  <a:pt x="2577719" y="108585"/>
                </a:lnTo>
                <a:lnTo>
                  <a:pt x="2606269" y="118847"/>
                </a:lnTo>
                <a:lnTo>
                  <a:pt x="2634615" y="129540"/>
                </a:lnTo>
                <a:lnTo>
                  <a:pt x="2662758" y="140678"/>
                </a:lnTo>
                <a:lnTo>
                  <a:pt x="2690673" y="152222"/>
                </a:lnTo>
                <a:lnTo>
                  <a:pt x="2718359" y="164198"/>
                </a:lnTo>
                <a:lnTo>
                  <a:pt x="2745829" y="176581"/>
                </a:lnTo>
                <a:lnTo>
                  <a:pt x="2773070" y="189382"/>
                </a:lnTo>
                <a:lnTo>
                  <a:pt x="2800071" y="202590"/>
                </a:lnTo>
                <a:lnTo>
                  <a:pt x="2826842" y="216205"/>
                </a:lnTo>
                <a:lnTo>
                  <a:pt x="2853373" y="230213"/>
                </a:lnTo>
                <a:lnTo>
                  <a:pt x="2879661" y="244627"/>
                </a:lnTo>
                <a:lnTo>
                  <a:pt x="2905684" y="259436"/>
                </a:lnTo>
                <a:lnTo>
                  <a:pt x="2931464" y="274625"/>
                </a:lnTo>
                <a:lnTo>
                  <a:pt x="2956992" y="290195"/>
                </a:lnTo>
                <a:lnTo>
                  <a:pt x="2982252" y="306159"/>
                </a:lnTo>
                <a:lnTo>
                  <a:pt x="3007258" y="322491"/>
                </a:lnTo>
                <a:lnTo>
                  <a:pt x="3031985" y="339204"/>
                </a:lnTo>
                <a:lnTo>
                  <a:pt x="3056433" y="356273"/>
                </a:lnTo>
                <a:lnTo>
                  <a:pt x="3080614" y="373710"/>
                </a:lnTo>
                <a:lnTo>
                  <a:pt x="3104515" y="391516"/>
                </a:lnTo>
                <a:lnTo>
                  <a:pt x="3128126" y="409677"/>
                </a:lnTo>
                <a:lnTo>
                  <a:pt x="3151441" y="428181"/>
                </a:lnTo>
                <a:lnTo>
                  <a:pt x="3174467" y="447040"/>
                </a:lnTo>
                <a:lnTo>
                  <a:pt x="3197200" y="466242"/>
                </a:lnTo>
                <a:lnTo>
                  <a:pt x="3219641" y="485788"/>
                </a:lnTo>
                <a:lnTo>
                  <a:pt x="3241764" y="505676"/>
                </a:lnTo>
                <a:lnTo>
                  <a:pt x="3263583" y="525882"/>
                </a:lnTo>
                <a:lnTo>
                  <a:pt x="3285084" y="546430"/>
                </a:lnTo>
                <a:lnTo>
                  <a:pt x="3306267" y="567296"/>
                </a:lnTo>
                <a:lnTo>
                  <a:pt x="3327133" y="588480"/>
                </a:lnTo>
                <a:lnTo>
                  <a:pt x="3347682" y="609994"/>
                </a:lnTo>
                <a:lnTo>
                  <a:pt x="3367902" y="631812"/>
                </a:lnTo>
                <a:lnTo>
                  <a:pt x="3387776" y="653936"/>
                </a:lnTo>
                <a:lnTo>
                  <a:pt x="3407321" y="676364"/>
                </a:lnTo>
                <a:lnTo>
                  <a:pt x="3426523" y="699097"/>
                </a:lnTo>
                <a:lnTo>
                  <a:pt x="3445383" y="722135"/>
                </a:lnTo>
                <a:lnTo>
                  <a:pt x="3463887" y="745452"/>
                </a:lnTo>
                <a:lnTo>
                  <a:pt x="3482048" y="769074"/>
                </a:lnTo>
                <a:lnTo>
                  <a:pt x="3499841" y="792963"/>
                </a:lnTo>
                <a:lnTo>
                  <a:pt x="3517278" y="817143"/>
                </a:lnTo>
                <a:lnTo>
                  <a:pt x="3534359" y="841604"/>
                </a:lnTo>
                <a:lnTo>
                  <a:pt x="3551060" y="866331"/>
                </a:lnTo>
                <a:lnTo>
                  <a:pt x="3567392" y="891324"/>
                </a:lnTo>
                <a:lnTo>
                  <a:pt x="3583356" y="916584"/>
                </a:lnTo>
                <a:lnTo>
                  <a:pt x="3598926" y="942111"/>
                </a:lnTo>
                <a:lnTo>
                  <a:pt x="3614115" y="967892"/>
                </a:lnTo>
                <a:lnTo>
                  <a:pt x="3628923" y="993927"/>
                </a:lnTo>
                <a:lnTo>
                  <a:pt x="3643325" y="1020216"/>
                </a:lnTo>
                <a:lnTo>
                  <a:pt x="3657346" y="1046747"/>
                </a:lnTo>
                <a:lnTo>
                  <a:pt x="3670960" y="1073506"/>
                </a:lnTo>
                <a:lnTo>
                  <a:pt x="3684156" y="1100519"/>
                </a:lnTo>
                <a:lnTo>
                  <a:pt x="3696957" y="1127760"/>
                </a:lnTo>
                <a:lnTo>
                  <a:pt x="3709353" y="1155230"/>
                </a:lnTo>
                <a:lnTo>
                  <a:pt x="3721316" y="1182929"/>
                </a:lnTo>
                <a:lnTo>
                  <a:pt x="3732861" y="1210843"/>
                </a:lnTo>
                <a:lnTo>
                  <a:pt x="3743985" y="1238974"/>
                </a:lnTo>
                <a:lnTo>
                  <a:pt x="3754691" y="1267320"/>
                </a:lnTo>
                <a:lnTo>
                  <a:pt x="3764953" y="1295870"/>
                </a:lnTo>
                <a:lnTo>
                  <a:pt x="3774783" y="1324635"/>
                </a:lnTo>
                <a:lnTo>
                  <a:pt x="3784168" y="1353604"/>
                </a:lnTo>
                <a:lnTo>
                  <a:pt x="3793109" y="1382763"/>
                </a:lnTo>
                <a:lnTo>
                  <a:pt x="3801605" y="1412113"/>
                </a:lnTo>
                <a:lnTo>
                  <a:pt x="3809644" y="1441653"/>
                </a:lnTo>
                <a:lnTo>
                  <a:pt x="3817226" y="1471384"/>
                </a:lnTo>
                <a:lnTo>
                  <a:pt x="3824351" y="1501292"/>
                </a:lnTo>
                <a:lnTo>
                  <a:pt x="3831006" y="1531379"/>
                </a:lnTo>
                <a:lnTo>
                  <a:pt x="3837203" y="1561630"/>
                </a:lnTo>
                <a:lnTo>
                  <a:pt x="3842918" y="1592059"/>
                </a:lnTo>
                <a:lnTo>
                  <a:pt x="3848163" y="1622654"/>
                </a:lnTo>
                <a:lnTo>
                  <a:pt x="3852926" y="1653413"/>
                </a:lnTo>
                <a:lnTo>
                  <a:pt x="3857193" y="1684325"/>
                </a:lnTo>
                <a:lnTo>
                  <a:pt x="3860991" y="1715389"/>
                </a:lnTo>
                <a:lnTo>
                  <a:pt x="3864280" y="1746606"/>
                </a:lnTo>
                <a:lnTo>
                  <a:pt x="3867087" y="1777962"/>
                </a:lnTo>
                <a:lnTo>
                  <a:pt x="3869386" y="1809471"/>
                </a:lnTo>
                <a:lnTo>
                  <a:pt x="3871176" y="1841106"/>
                </a:lnTo>
                <a:lnTo>
                  <a:pt x="3872471" y="1872869"/>
                </a:lnTo>
                <a:lnTo>
                  <a:pt x="3873500" y="1936750"/>
                </a:lnTo>
                <a:lnTo>
                  <a:pt x="3873233" y="1968830"/>
                </a:lnTo>
                <a:lnTo>
                  <a:pt x="3872459" y="2000733"/>
                </a:lnTo>
                <a:lnTo>
                  <a:pt x="3871176" y="2032495"/>
                </a:lnTo>
                <a:lnTo>
                  <a:pt x="3869373" y="2064144"/>
                </a:lnTo>
                <a:lnTo>
                  <a:pt x="3867074" y="2095640"/>
                </a:lnTo>
                <a:lnTo>
                  <a:pt x="3864280" y="2126996"/>
                </a:lnTo>
                <a:lnTo>
                  <a:pt x="3860978" y="2158213"/>
                </a:lnTo>
                <a:lnTo>
                  <a:pt x="3857180" y="2189277"/>
                </a:lnTo>
                <a:lnTo>
                  <a:pt x="3852901" y="2220189"/>
                </a:lnTo>
                <a:lnTo>
                  <a:pt x="3848138" y="2250948"/>
                </a:lnTo>
                <a:lnTo>
                  <a:pt x="3842906" y="2281542"/>
                </a:lnTo>
                <a:lnTo>
                  <a:pt x="3837178" y="2311972"/>
                </a:lnTo>
                <a:lnTo>
                  <a:pt x="3830980" y="2342223"/>
                </a:lnTo>
                <a:lnTo>
                  <a:pt x="3824326" y="2372309"/>
                </a:lnTo>
                <a:lnTo>
                  <a:pt x="3817201" y="2402218"/>
                </a:lnTo>
                <a:lnTo>
                  <a:pt x="3809619" y="2431948"/>
                </a:lnTo>
                <a:lnTo>
                  <a:pt x="3801567" y="2461489"/>
                </a:lnTo>
                <a:lnTo>
                  <a:pt x="3793071" y="2490838"/>
                </a:lnTo>
                <a:lnTo>
                  <a:pt x="3784130" y="2519998"/>
                </a:lnTo>
                <a:lnTo>
                  <a:pt x="3774745" y="2548953"/>
                </a:lnTo>
                <a:lnTo>
                  <a:pt x="3764915" y="2577719"/>
                </a:lnTo>
                <a:lnTo>
                  <a:pt x="3754653" y="2606281"/>
                </a:lnTo>
                <a:lnTo>
                  <a:pt x="3743960" y="2634615"/>
                </a:lnTo>
                <a:lnTo>
                  <a:pt x="3732835" y="2662758"/>
                </a:lnTo>
                <a:lnTo>
                  <a:pt x="3721278" y="2690673"/>
                </a:lnTo>
                <a:lnTo>
                  <a:pt x="3709300" y="2718359"/>
                </a:lnTo>
                <a:lnTo>
                  <a:pt x="3696919" y="2745829"/>
                </a:lnTo>
                <a:lnTo>
                  <a:pt x="3684118" y="2773070"/>
                </a:lnTo>
                <a:lnTo>
                  <a:pt x="3670910" y="2800083"/>
                </a:lnTo>
                <a:lnTo>
                  <a:pt x="3657295" y="2826842"/>
                </a:lnTo>
                <a:lnTo>
                  <a:pt x="3643287" y="2853373"/>
                </a:lnTo>
                <a:lnTo>
                  <a:pt x="3628873" y="2879661"/>
                </a:lnTo>
                <a:lnTo>
                  <a:pt x="3614064" y="2905697"/>
                </a:lnTo>
                <a:lnTo>
                  <a:pt x="3598875" y="2931465"/>
                </a:lnTo>
                <a:lnTo>
                  <a:pt x="3583305" y="2956992"/>
                </a:lnTo>
                <a:lnTo>
                  <a:pt x="3567341" y="2982252"/>
                </a:lnTo>
                <a:lnTo>
                  <a:pt x="3551009" y="3007258"/>
                </a:lnTo>
                <a:lnTo>
                  <a:pt x="3534308" y="3031985"/>
                </a:lnTo>
                <a:lnTo>
                  <a:pt x="3517227" y="3056433"/>
                </a:lnTo>
                <a:lnTo>
                  <a:pt x="3499789" y="3080614"/>
                </a:lnTo>
                <a:lnTo>
                  <a:pt x="3481984" y="3104515"/>
                </a:lnTo>
                <a:lnTo>
                  <a:pt x="3463823" y="3128124"/>
                </a:lnTo>
                <a:lnTo>
                  <a:pt x="3445319" y="3151442"/>
                </a:lnTo>
                <a:lnTo>
                  <a:pt x="3426460" y="3174479"/>
                </a:lnTo>
                <a:lnTo>
                  <a:pt x="3407258" y="3197200"/>
                </a:lnTo>
                <a:lnTo>
                  <a:pt x="3387714" y="3219641"/>
                </a:lnTo>
                <a:lnTo>
                  <a:pt x="3367824" y="3241764"/>
                </a:lnTo>
                <a:lnTo>
                  <a:pt x="3347618" y="3263583"/>
                </a:lnTo>
                <a:lnTo>
                  <a:pt x="3327070" y="3285084"/>
                </a:lnTo>
                <a:lnTo>
                  <a:pt x="3306204" y="3306267"/>
                </a:lnTo>
                <a:lnTo>
                  <a:pt x="3285020" y="3327146"/>
                </a:lnTo>
                <a:lnTo>
                  <a:pt x="3263506" y="3347682"/>
                </a:lnTo>
                <a:lnTo>
                  <a:pt x="3241686" y="3367900"/>
                </a:lnTo>
                <a:lnTo>
                  <a:pt x="3219564" y="3387776"/>
                </a:lnTo>
                <a:lnTo>
                  <a:pt x="3197136" y="3407321"/>
                </a:lnTo>
                <a:lnTo>
                  <a:pt x="3174403" y="3426523"/>
                </a:lnTo>
                <a:lnTo>
                  <a:pt x="3151365" y="3445383"/>
                </a:lnTo>
                <a:lnTo>
                  <a:pt x="3128048" y="3463887"/>
                </a:lnTo>
                <a:lnTo>
                  <a:pt x="3104426" y="3482048"/>
                </a:lnTo>
                <a:lnTo>
                  <a:pt x="3080537" y="3499841"/>
                </a:lnTo>
                <a:lnTo>
                  <a:pt x="3056357" y="3517290"/>
                </a:lnTo>
                <a:lnTo>
                  <a:pt x="3031896" y="3534359"/>
                </a:lnTo>
                <a:lnTo>
                  <a:pt x="3007169" y="3551060"/>
                </a:lnTo>
                <a:lnTo>
                  <a:pt x="2982176" y="3567392"/>
                </a:lnTo>
                <a:lnTo>
                  <a:pt x="2956916" y="3583356"/>
                </a:lnTo>
                <a:lnTo>
                  <a:pt x="2931389" y="3598926"/>
                </a:lnTo>
                <a:lnTo>
                  <a:pt x="2905608" y="3614115"/>
                </a:lnTo>
                <a:lnTo>
                  <a:pt x="2879573" y="3628923"/>
                </a:lnTo>
                <a:lnTo>
                  <a:pt x="2853284" y="3643325"/>
                </a:lnTo>
                <a:lnTo>
                  <a:pt x="2826753" y="3657346"/>
                </a:lnTo>
                <a:lnTo>
                  <a:pt x="2799994" y="3670960"/>
                </a:lnTo>
                <a:lnTo>
                  <a:pt x="2772981" y="3684168"/>
                </a:lnTo>
                <a:lnTo>
                  <a:pt x="2745740" y="3696957"/>
                </a:lnTo>
                <a:lnTo>
                  <a:pt x="2718270" y="3709353"/>
                </a:lnTo>
                <a:lnTo>
                  <a:pt x="2690584" y="3721316"/>
                </a:lnTo>
                <a:lnTo>
                  <a:pt x="2662657" y="3732873"/>
                </a:lnTo>
                <a:lnTo>
                  <a:pt x="2634526" y="3743985"/>
                </a:lnTo>
                <a:lnTo>
                  <a:pt x="2606180" y="3754691"/>
                </a:lnTo>
                <a:lnTo>
                  <a:pt x="2577630" y="3764953"/>
                </a:lnTo>
                <a:lnTo>
                  <a:pt x="2548865" y="3774783"/>
                </a:lnTo>
                <a:lnTo>
                  <a:pt x="2519909" y="3784168"/>
                </a:lnTo>
                <a:lnTo>
                  <a:pt x="2490735" y="3793109"/>
                </a:lnTo>
                <a:lnTo>
                  <a:pt x="2461387" y="3801605"/>
                </a:lnTo>
                <a:lnTo>
                  <a:pt x="2431847" y="3809644"/>
                </a:lnTo>
                <a:lnTo>
                  <a:pt x="2402116" y="3817226"/>
                </a:lnTo>
                <a:lnTo>
                  <a:pt x="2372208" y="3824351"/>
                </a:lnTo>
                <a:lnTo>
                  <a:pt x="2342121" y="3831006"/>
                </a:lnTo>
                <a:lnTo>
                  <a:pt x="2311870" y="3837203"/>
                </a:lnTo>
                <a:lnTo>
                  <a:pt x="2281441" y="3842918"/>
                </a:lnTo>
                <a:lnTo>
                  <a:pt x="2250846" y="3848163"/>
                </a:lnTo>
                <a:lnTo>
                  <a:pt x="2220087" y="3852926"/>
                </a:lnTo>
                <a:lnTo>
                  <a:pt x="2189175" y="3857193"/>
                </a:lnTo>
                <a:lnTo>
                  <a:pt x="2158111" y="3860991"/>
                </a:lnTo>
                <a:lnTo>
                  <a:pt x="2126894" y="3864280"/>
                </a:lnTo>
                <a:lnTo>
                  <a:pt x="2095538" y="3867087"/>
                </a:lnTo>
                <a:lnTo>
                  <a:pt x="2064042" y="3869385"/>
                </a:lnTo>
                <a:lnTo>
                  <a:pt x="2032394" y="3871176"/>
                </a:lnTo>
                <a:lnTo>
                  <a:pt x="2000631" y="3872471"/>
                </a:lnTo>
                <a:lnTo>
                  <a:pt x="1936750" y="3873500"/>
                </a:lnTo>
                <a:lnTo>
                  <a:pt x="1904670" y="3873246"/>
                </a:lnTo>
                <a:lnTo>
                  <a:pt x="1872767" y="3872459"/>
                </a:lnTo>
                <a:lnTo>
                  <a:pt x="1841005" y="3871176"/>
                </a:lnTo>
                <a:lnTo>
                  <a:pt x="1809369" y="3869373"/>
                </a:lnTo>
                <a:lnTo>
                  <a:pt x="1777860" y="3867074"/>
                </a:lnTo>
                <a:lnTo>
                  <a:pt x="1746504" y="3864280"/>
                </a:lnTo>
                <a:lnTo>
                  <a:pt x="1715287" y="3860978"/>
                </a:lnTo>
                <a:lnTo>
                  <a:pt x="1684224" y="3857181"/>
                </a:lnTo>
                <a:lnTo>
                  <a:pt x="1653311" y="3852913"/>
                </a:lnTo>
                <a:lnTo>
                  <a:pt x="1622552" y="3848151"/>
                </a:lnTo>
                <a:lnTo>
                  <a:pt x="1591958" y="3842906"/>
                </a:lnTo>
                <a:lnTo>
                  <a:pt x="1561541" y="3837178"/>
                </a:lnTo>
                <a:lnTo>
                  <a:pt x="1531277" y="3830993"/>
                </a:lnTo>
                <a:lnTo>
                  <a:pt x="1501191" y="3824326"/>
                </a:lnTo>
                <a:lnTo>
                  <a:pt x="1471282" y="3817201"/>
                </a:lnTo>
                <a:lnTo>
                  <a:pt x="1441552" y="3809619"/>
                </a:lnTo>
                <a:lnTo>
                  <a:pt x="1412011" y="3801567"/>
                </a:lnTo>
                <a:lnTo>
                  <a:pt x="1382660" y="3793084"/>
                </a:lnTo>
                <a:lnTo>
                  <a:pt x="1353503" y="3784130"/>
                </a:lnTo>
                <a:lnTo>
                  <a:pt x="1324547" y="3774745"/>
                </a:lnTo>
                <a:lnTo>
                  <a:pt x="1295781" y="3764915"/>
                </a:lnTo>
                <a:lnTo>
                  <a:pt x="1267231" y="3754653"/>
                </a:lnTo>
                <a:lnTo>
                  <a:pt x="1238885" y="3743960"/>
                </a:lnTo>
                <a:lnTo>
                  <a:pt x="1210742" y="3732835"/>
                </a:lnTo>
                <a:lnTo>
                  <a:pt x="1182827" y="3721278"/>
                </a:lnTo>
                <a:lnTo>
                  <a:pt x="1155141" y="3709314"/>
                </a:lnTo>
                <a:lnTo>
                  <a:pt x="1127671" y="3696919"/>
                </a:lnTo>
                <a:lnTo>
                  <a:pt x="1100430" y="3684118"/>
                </a:lnTo>
                <a:lnTo>
                  <a:pt x="1073429" y="3670910"/>
                </a:lnTo>
                <a:lnTo>
                  <a:pt x="1046658" y="3657295"/>
                </a:lnTo>
                <a:lnTo>
                  <a:pt x="1020127" y="3643287"/>
                </a:lnTo>
                <a:lnTo>
                  <a:pt x="993839" y="3628873"/>
                </a:lnTo>
                <a:lnTo>
                  <a:pt x="967816" y="3614064"/>
                </a:lnTo>
                <a:lnTo>
                  <a:pt x="942036" y="3598875"/>
                </a:lnTo>
                <a:lnTo>
                  <a:pt x="916508" y="3583305"/>
                </a:lnTo>
                <a:lnTo>
                  <a:pt x="891248" y="3567341"/>
                </a:lnTo>
                <a:lnTo>
                  <a:pt x="866242" y="3551009"/>
                </a:lnTo>
                <a:lnTo>
                  <a:pt x="841515" y="3534308"/>
                </a:lnTo>
                <a:lnTo>
                  <a:pt x="817067" y="3517227"/>
                </a:lnTo>
                <a:lnTo>
                  <a:pt x="792886" y="3499790"/>
                </a:lnTo>
                <a:lnTo>
                  <a:pt x="768985" y="3481984"/>
                </a:lnTo>
                <a:lnTo>
                  <a:pt x="745374" y="3463836"/>
                </a:lnTo>
                <a:lnTo>
                  <a:pt x="722059" y="3445319"/>
                </a:lnTo>
                <a:lnTo>
                  <a:pt x="699033" y="3426460"/>
                </a:lnTo>
                <a:lnTo>
                  <a:pt x="676300" y="3407258"/>
                </a:lnTo>
                <a:lnTo>
                  <a:pt x="653859" y="3387712"/>
                </a:lnTo>
                <a:lnTo>
                  <a:pt x="631736" y="3367837"/>
                </a:lnTo>
                <a:lnTo>
                  <a:pt x="609917" y="3347618"/>
                </a:lnTo>
                <a:lnTo>
                  <a:pt x="588416" y="3327070"/>
                </a:lnTo>
                <a:lnTo>
                  <a:pt x="567233" y="3306204"/>
                </a:lnTo>
                <a:lnTo>
                  <a:pt x="546367" y="3285020"/>
                </a:lnTo>
                <a:lnTo>
                  <a:pt x="525818" y="3263506"/>
                </a:lnTo>
                <a:lnTo>
                  <a:pt x="505598" y="3241688"/>
                </a:lnTo>
                <a:lnTo>
                  <a:pt x="485724" y="3219564"/>
                </a:lnTo>
                <a:lnTo>
                  <a:pt x="466179" y="3197136"/>
                </a:lnTo>
                <a:lnTo>
                  <a:pt x="446977" y="3174403"/>
                </a:lnTo>
                <a:lnTo>
                  <a:pt x="428117" y="3151365"/>
                </a:lnTo>
                <a:lnTo>
                  <a:pt x="409613" y="3128048"/>
                </a:lnTo>
                <a:lnTo>
                  <a:pt x="391452" y="3104439"/>
                </a:lnTo>
                <a:lnTo>
                  <a:pt x="373659" y="3080537"/>
                </a:lnTo>
                <a:lnTo>
                  <a:pt x="356222" y="3056357"/>
                </a:lnTo>
                <a:lnTo>
                  <a:pt x="339141" y="3031896"/>
                </a:lnTo>
                <a:lnTo>
                  <a:pt x="322440" y="3007169"/>
                </a:lnTo>
                <a:lnTo>
                  <a:pt x="306108" y="2982176"/>
                </a:lnTo>
                <a:lnTo>
                  <a:pt x="290144" y="2956916"/>
                </a:lnTo>
                <a:lnTo>
                  <a:pt x="274574" y="2931389"/>
                </a:lnTo>
                <a:lnTo>
                  <a:pt x="259385" y="2905608"/>
                </a:lnTo>
                <a:lnTo>
                  <a:pt x="244577" y="2879573"/>
                </a:lnTo>
                <a:lnTo>
                  <a:pt x="230175" y="2853284"/>
                </a:lnTo>
                <a:lnTo>
                  <a:pt x="216154" y="2826766"/>
                </a:lnTo>
                <a:lnTo>
                  <a:pt x="202540" y="2799994"/>
                </a:lnTo>
                <a:lnTo>
                  <a:pt x="189344" y="2772981"/>
                </a:lnTo>
                <a:lnTo>
                  <a:pt x="176543" y="2745740"/>
                </a:lnTo>
                <a:lnTo>
                  <a:pt x="164147" y="2718270"/>
                </a:lnTo>
                <a:lnTo>
                  <a:pt x="152184" y="2690584"/>
                </a:lnTo>
                <a:lnTo>
                  <a:pt x="140639" y="2662657"/>
                </a:lnTo>
                <a:lnTo>
                  <a:pt x="129515" y="2634526"/>
                </a:lnTo>
                <a:lnTo>
                  <a:pt x="118809" y="2606180"/>
                </a:lnTo>
                <a:lnTo>
                  <a:pt x="108547" y="2577630"/>
                </a:lnTo>
                <a:lnTo>
                  <a:pt x="98717" y="2548865"/>
                </a:lnTo>
                <a:lnTo>
                  <a:pt x="89332" y="2519909"/>
                </a:lnTo>
                <a:lnTo>
                  <a:pt x="80391" y="2490749"/>
                </a:lnTo>
                <a:lnTo>
                  <a:pt x="71895" y="2461387"/>
                </a:lnTo>
                <a:lnTo>
                  <a:pt x="63856" y="2431847"/>
                </a:lnTo>
                <a:lnTo>
                  <a:pt x="56274" y="2402116"/>
                </a:lnTo>
                <a:lnTo>
                  <a:pt x="49149" y="2372208"/>
                </a:lnTo>
                <a:lnTo>
                  <a:pt x="42494" y="2342121"/>
                </a:lnTo>
                <a:lnTo>
                  <a:pt x="36297" y="2311870"/>
                </a:lnTo>
                <a:lnTo>
                  <a:pt x="30582" y="2281441"/>
                </a:lnTo>
                <a:lnTo>
                  <a:pt x="25337" y="2250846"/>
                </a:lnTo>
                <a:lnTo>
                  <a:pt x="20574" y="2220087"/>
                </a:lnTo>
                <a:lnTo>
                  <a:pt x="16307" y="2189175"/>
                </a:lnTo>
                <a:lnTo>
                  <a:pt x="12509" y="2158111"/>
                </a:lnTo>
                <a:lnTo>
                  <a:pt x="9220" y="2126894"/>
                </a:lnTo>
                <a:lnTo>
                  <a:pt x="6413" y="2095538"/>
                </a:lnTo>
                <a:lnTo>
                  <a:pt x="4114" y="2064042"/>
                </a:lnTo>
                <a:lnTo>
                  <a:pt x="2324" y="2032394"/>
                </a:lnTo>
                <a:lnTo>
                  <a:pt x="1029" y="2000631"/>
                </a:lnTo>
                <a:lnTo>
                  <a:pt x="0" y="1936750"/>
                </a:lnTo>
                <a:lnTo>
                  <a:pt x="267" y="1904670"/>
                </a:lnTo>
                <a:lnTo>
                  <a:pt x="1041" y="1872767"/>
                </a:lnTo>
                <a:lnTo>
                  <a:pt x="2324" y="1841005"/>
                </a:lnTo>
                <a:lnTo>
                  <a:pt x="4127" y="1809369"/>
                </a:lnTo>
                <a:lnTo>
                  <a:pt x="6426" y="1777860"/>
                </a:lnTo>
                <a:lnTo>
                  <a:pt x="9220" y="1746504"/>
                </a:lnTo>
                <a:lnTo>
                  <a:pt x="12522" y="1715287"/>
                </a:lnTo>
                <a:lnTo>
                  <a:pt x="16319" y="1684223"/>
                </a:lnTo>
                <a:lnTo>
                  <a:pt x="20599" y="1653311"/>
                </a:lnTo>
                <a:lnTo>
                  <a:pt x="25362" y="1622552"/>
                </a:lnTo>
                <a:lnTo>
                  <a:pt x="30594" y="1591970"/>
                </a:lnTo>
                <a:lnTo>
                  <a:pt x="36322" y="1561541"/>
                </a:lnTo>
                <a:lnTo>
                  <a:pt x="42520" y="1531277"/>
                </a:lnTo>
                <a:lnTo>
                  <a:pt x="49174" y="1501191"/>
                </a:lnTo>
                <a:lnTo>
                  <a:pt x="56299" y="1471282"/>
                </a:lnTo>
                <a:lnTo>
                  <a:pt x="63881" y="1441552"/>
                </a:lnTo>
                <a:lnTo>
                  <a:pt x="71933" y="1412011"/>
                </a:lnTo>
                <a:lnTo>
                  <a:pt x="80429" y="1382662"/>
                </a:lnTo>
                <a:lnTo>
                  <a:pt x="89370" y="1353503"/>
                </a:lnTo>
                <a:lnTo>
                  <a:pt x="98755" y="1324547"/>
                </a:lnTo>
                <a:lnTo>
                  <a:pt x="108585" y="1295781"/>
                </a:lnTo>
                <a:lnTo>
                  <a:pt x="118847" y="1267231"/>
                </a:lnTo>
                <a:lnTo>
                  <a:pt x="129540" y="1238885"/>
                </a:lnTo>
                <a:lnTo>
                  <a:pt x="140665" y="1210742"/>
                </a:lnTo>
                <a:lnTo>
                  <a:pt x="152222" y="1182827"/>
                </a:lnTo>
                <a:lnTo>
                  <a:pt x="164200" y="1155141"/>
                </a:lnTo>
                <a:lnTo>
                  <a:pt x="176581" y="1127671"/>
                </a:lnTo>
                <a:lnTo>
                  <a:pt x="189382" y="1100430"/>
                </a:lnTo>
                <a:lnTo>
                  <a:pt x="202590" y="1073429"/>
                </a:lnTo>
                <a:lnTo>
                  <a:pt x="216205" y="1046658"/>
                </a:lnTo>
                <a:lnTo>
                  <a:pt x="230213" y="1020127"/>
                </a:lnTo>
                <a:lnTo>
                  <a:pt x="244627" y="993851"/>
                </a:lnTo>
                <a:lnTo>
                  <a:pt x="259436" y="967816"/>
                </a:lnTo>
                <a:lnTo>
                  <a:pt x="274625" y="942035"/>
                </a:lnTo>
                <a:lnTo>
                  <a:pt x="290195" y="916508"/>
                </a:lnTo>
                <a:lnTo>
                  <a:pt x="306159" y="891248"/>
                </a:lnTo>
                <a:lnTo>
                  <a:pt x="322491" y="866254"/>
                </a:lnTo>
                <a:lnTo>
                  <a:pt x="339192" y="841527"/>
                </a:lnTo>
                <a:lnTo>
                  <a:pt x="356273" y="817067"/>
                </a:lnTo>
                <a:lnTo>
                  <a:pt x="373711" y="792886"/>
                </a:lnTo>
                <a:lnTo>
                  <a:pt x="391516" y="768998"/>
                </a:lnTo>
                <a:lnTo>
                  <a:pt x="409677" y="745376"/>
                </a:lnTo>
                <a:lnTo>
                  <a:pt x="428181" y="722059"/>
                </a:lnTo>
                <a:lnTo>
                  <a:pt x="447040" y="699033"/>
                </a:lnTo>
                <a:lnTo>
                  <a:pt x="466242" y="676300"/>
                </a:lnTo>
                <a:lnTo>
                  <a:pt x="485786" y="653860"/>
                </a:lnTo>
                <a:lnTo>
                  <a:pt x="505676" y="631736"/>
                </a:lnTo>
                <a:lnTo>
                  <a:pt x="525882" y="609917"/>
                </a:lnTo>
                <a:lnTo>
                  <a:pt x="546430" y="588416"/>
                </a:lnTo>
                <a:lnTo>
                  <a:pt x="567296" y="567233"/>
                </a:lnTo>
                <a:lnTo>
                  <a:pt x="588480" y="546367"/>
                </a:lnTo>
                <a:lnTo>
                  <a:pt x="609994" y="525818"/>
                </a:lnTo>
                <a:lnTo>
                  <a:pt x="631814" y="505612"/>
                </a:lnTo>
                <a:lnTo>
                  <a:pt x="653936" y="485724"/>
                </a:lnTo>
                <a:lnTo>
                  <a:pt x="676364" y="466179"/>
                </a:lnTo>
                <a:lnTo>
                  <a:pt x="699097" y="446977"/>
                </a:lnTo>
                <a:lnTo>
                  <a:pt x="722135" y="428117"/>
                </a:lnTo>
                <a:lnTo>
                  <a:pt x="745452" y="409613"/>
                </a:lnTo>
                <a:lnTo>
                  <a:pt x="769074" y="391452"/>
                </a:lnTo>
                <a:lnTo>
                  <a:pt x="792963" y="373659"/>
                </a:lnTo>
                <a:lnTo>
                  <a:pt x="817143" y="356222"/>
                </a:lnTo>
                <a:lnTo>
                  <a:pt x="841604" y="339141"/>
                </a:lnTo>
                <a:lnTo>
                  <a:pt x="866331" y="322440"/>
                </a:lnTo>
                <a:lnTo>
                  <a:pt x="891324" y="306108"/>
                </a:lnTo>
                <a:lnTo>
                  <a:pt x="916584" y="290144"/>
                </a:lnTo>
                <a:lnTo>
                  <a:pt x="942111" y="274574"/>
                </a:lnTo>
                <a:lnTo>
                  <a:pt x="967892" y="259385"/>
                </a:lnTo>
                <a:lnTo>
                  <a:pt x="993927" y="244577"/>
                </a:lnTo>
                <a:lnTo>
                  <a:pt x="1020216" y="230175"/>
                </a:lnTo>
                <a:lnTo>
                  <a:pt x="1046747" y="216154"/>
                </a:lnTo>
                <a:lnTo>
                  <a:pt x="1073506" y="202552"/>
                </a:lnTo>
                <a:lnTo>
                  <a:pt x="1100519" y="189344"/>
                </a:lnTo>
                <a:lnTo>
                  <a:pt x="1127760" y="176543"/>
                </a:lnTo>
                <a:lnTo>
                  <a:pt x="1155230" y="164160"/>
                </a:lnTo>
                <a:lnTo>
                  <a:pt x="1182916" y="152184"/>
                </a:lnTo>
                <a:lnTo>
                  <a:pt x="1210843" y="140640"/>
                </a:lnTo>
                <a:lnTo>
                  <a:pt x="1238974" y="129515"/>
                </a:lnTo>
                <a:lnTo>
                  <a:pt x="1267320" y="118809"/>
                </a:lnTo>
                <a:lnTo>
                  <a:pt x="1295870" y="108547"/>
                </a:lnTo>
                <a:lnTo>
                  <a:pt x="1324635" y="98730"/>
                </a:lnTo>
                <a:lnTo>
                  <a:pt x="1353591" y="89332"/>
                </a:lnTo>
                <a:lnTo>
                  <a:pt x="1382765" y="80391"/>
                </a:lnTo>
                <a:lnTo>
                  <a:pt x="1412113" y="71907"/>
                </a:lnTo>
                <a:lnTo>
                  <a:pt x="1441653" y="63856"/>
                </a:lnTo>
                <a:lnTo>
                  <a:pt x="1471384" y="56274"/>
                </a:lnTo>
                <a:lnTo>
                  <a:pt x="1501292" y="49149"/>
                </a:lnTo>
                <a:lnTo>
                  <a:pt x="1531379" y="42494"/>
                </a:lnTo>
                <a:lnTo>
                  <a:pt x="1561630" y="36297"/>
                </a:lnTo>
                <a:lnTo>
                  <a:pt x="1592059" y="30582"/>
                </a:lnTo>
                <a:lnTo>
                  <a:pt x="1622654" y="25337"/>
                </a:lnTo>
                <a:lnTo>
                  <a:pt x="1653413" y="20574"/>
                </a:lnTo>
                <a:lnTo>
                  <a:pt x="1684325" y="16307"/>
                </a:lnTo>
                <a:lnTo>
                  <a:pt x="1715389" y="12510"/>
                </a:lnTo>
                <a:lnTo>
                  <a:pt x="1746606" y="9220"/>
                </a:lnTo>
                <a:lnTo>
                  <a:pt x="1777962" y="6413"/>
                </a:lnTo>
                <a:lnTo>
                  <a:pt x="1809458" y="4115"/>
                </a:lnTo>
                <a:lnTo>
                  <a:pt x="1841106" y="2324"/>
                </a:lnTo>
                <a:lnTo>
                  <a:pt x="1872869" y="1029"/>
                </a:lnTo>
                <a:close/>
              </a:path>
            </a:pathLst>
          </a:custGeom>
          <a:solidFill>
            <a:srgbClr val="A6A6A6">
              <a:alpha val="100000"/>
            </a:srgbClr>
          </a:solidFill>
          <a:ln w="12700" cap="flat">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sp>
        <p:nvSpPr>
          <p:cNvPr id="3" name="Freeform 3"/>
          <p:cNvSpPr/>
          <p:nvPr/>
        </p:nvSpPr>
        <p:spPr>
          <a:xfrm>
            <a:off x="4152899" y="1649729"/>
            <a:ext cx="3873500" cy="3873500"/>
          </a:xfrm>
          <a:custGeom>
            <a:avLst/>
            <a:gdLst/>
            <a:ahLst/>
            <a:cxnLst/>
            <a:rect l="l" t="t" r="r" b="b"/>
            <a:pathLst>
              <a:path w="3873500" h="3873500">
                <a:moveTo>
                  <a:pt x="670241" y="1427099"/>
                </a:moveTo>
                <a:lnTo>
                  <a:pt x="3203256" y="1427099"/>
                </a:lnTo>
                <a:lnTo>
                  <a:pt x="3203256" y="1433449"/>
                </a:lnTo>
                <a:lnTo>
                  <a:pt x="670241" y="1433449"/>
                </a:lnTo>
                <a:close/>
                <a:moveTo>
                  <a:pt x="964818" y="975805"/>
                </a:moveTo>
                <a:lnTo>
                  <a:pt x="980693" y="975805"/>
                </a:lnTo>
                <a:lnTo>
                  <a:pt x="980693" y="1141665"/>
                </a:lnTo>
                <a:lnTo>
                  <a:pt x="964818" y="1141665"/>
                </a:lnTo>
                <a:close/>
                <a:moveTo>
                  <a:pt x="1625129" y="37816"/>
                </a:moveTo>
                <a:lnTo>
                  <a:pt x="1624597" y="37897"/>
                </a:lnTo>
                <a:lnTo>
                  <a:pt x="1594206" y="43104"/>
                </a:lnTo>
                <a:lnTo>
                  <a:pt x="1563980" y="48781"/>
                </a:lnTo>
                <a:lnTo>
                  <a:pt x="1533919" y="54940"/>
                </a:lnTo>
                <a:lnTo>
                  <a:pt x="1504036" y="61557"/>
                </a:lnTo>
                <a:lnTo>
                  <a:pt x="1474318" y="68631"/>
                </a:lnTo>
                <a:lnTo>
                  <a:pt x="1444790" y="76162"/>
                </a:lnTo>
                <a:lnTo>
                  <a:pt x="1415440" y="84150"/>
                </a:lnTo>
                <a:lnTo>
                  <a:pt x="1386281" y="92596"/>
                </a:lnTo>
                <a:lnTo>
                  <a:pt x="1357325" y="101486"/>
                </a:lnTo>
                <a:lnTo>
                  <a:pt x="1328547" y="110807"/>
                </a:lnTo>
                <a:lnTo>
                  <a:pt x="1299985" y="120574"/>
                </a:lnTo>
                <a:lnTo>
                  <a:pt x="1271613" y="130772"/>
                </a:lnTo>
                <a:lnTo>
                  <a:pt x="1243457" y="141389"/>
                </a:lnTo>
                <a:lnTo>
                  <a:pt x="1215504" y="152451"/>
                </a:lnTo>
                <a:lnTo>
                  <a:pt x="1187780" y="163919"/>
                </a:lnTo>
                <a:lnTo>
                  <a:pt x="1160272" y="175806"/>
                </a:lnTo>
                <a:lnTo>
                  <a:pt x="1132980" y="188112"/>
                </a:lnTo>
                <a:lnTo>
                  <a:pt x="1105916" y="200838"/>
                </a:lnTo>
                <a:lnTo>
                  <a:pt x="1079094" y="213957"/>
                </a:lnTo>
                <a:lnTo>
                  <a:pt x="1052500" y="227482"/>
                </a:lnTo>
                <a:lnTo>
                  <a:pt x="1026147" y="241402"/>
                </a:lnTo>
                <a:lnTo>
                  <a:pt x="1000036" y="255715"/>
                </a:lnTo>
                <a:lnTo>
                  <a:pt x="974166" y="270421"/>
                </a:lnTo>
                <a:lnTo>
                  <a:pt x="948563" y="285521"/>
                </a:lnTo>
                <a:lnTo>
                  <a:pt x="923201" y="300990"/>
                </a:lnTo>
                <a:lnTo>
                  <a:pt x="898106" y="316840"/>
                </a:lnTo>
                <a:lnTo>
                  <a:pt x="873277" y="333070"/>
                </a:lnTo>
                <a:lnTo>
                  <a:pt x="848716" y="349669"/>
                </a:lnTo>
                <a:lnTo>
                  <a:pt x="824421" y="366636"/>
                </a:lnTo>
                <a:lnTo>
                  <a:pt x="800392" y="383959"/>
                </a:lnTo>
                <a:lnTo>
                  <a:pt x="776656" y="401637"/>
                </a:lnTo>
                <a:lnTo>
                  <a:pt x="753199" y="419684"/>
                </a:lnTo>
                <a:lnTo>
                  <a:pt x="730021" y="438074"/>
                </a:lnTo>
                <a:lnTo>
                  <a:pt x="707149" y="456806"/>
                </a:lnTo>
                <a:lnTo>
                  <a:pt x="684568" y="475882"/>
                </a:lnTo>
                <a:lnTo>
                  <a:pt x="662280" y="495300"/>
                </a:lnTo>
                <a:lnTo>
                  <a:pt x="640296" y="515049"/>
                </a:lnTo>
                <a:lnTo>
                  <a:pt x="618617" y="535140"/>
                </a:lnTo>
                <a:lnTo>
                  <a:pt x="597256" y="555549"/>
                </a:lnTo>
                <a:lnTo>
                  <a:pt x="576212" y="576275"/>
                </a:lnTo>
                <a:lnTo>
                  <a:pt x="555473" y="597332"/>
                </a:lnTo>
                <a:lnTo>
                  <a:pt x="535064" y="618693"/>
                </a:lnTo>
                <a:lnTo>
                  <a:pt x="514985" y="640372"/>
                </a:lnTo>
                <a:lnTo>
                  <a:pt x="495237" y="662356"/>
                </a:lnTo>
                <a:lnTo>
                  <a:pt x="475818" y="684644"/>
                </a:lnTo>
                <a:lnTo>
                  <a:pt x="456743" y="707225"/>
                </a:lnTo>
                <a:lnTo>
                  <a:pt x="438010" y="730110"/>
                </a:lnTo>
                <a:lnTo>
                  <a:pt x="419621" y="753275"/>
                </a:lnTo>
                <a:lnTo>
                  <a:pt x="401587" y="776732"/>
                </a:lnTo>
                <a:lnTo>
                  <a:pt x="383896" y="800481"/>
                </a:lnTo>
                <a:lnTo>
                  <a:pt x="366573" y="824497"/>
                </a:lnTo>
                <a:lnTo>
                  <a:pt x="349606" y="848792"/>
                </a:lnTo>
                <a:lnTo>
                  <a:pt x="333019" y="873354"/>
                </a:lnTo>
                <a:lnTo>
                  <a:pt x="316789" y="898195"/>
                </a:lnTo>
                <a:lnTo>
                  <a:pt x="300939" y="923290"/>
                </a:lnTo>
                <a:lnTo>
                  <a:pt x="285458" y="948652"/>
                </a:lnTo>
                <a:lnTo>
                  <a:pt x="270370" y="974255"/>
                </a:lnTo>
                <a:lnTo>
                  <a:pt x="255664" y="1000125"/>
                </a:lnTo>
                <a:lnTo>
                  <a:pt x="241351" y="1026236"/>
                </a:lnTo>
                <a:lnTo>
                  <a:pt x="227432" y="1052589"/>
                </a:lnTo>
                <a:lnTo>
                  <a:pt x="213906" y="1079183"/>
                </a:lnTo>
                <a:lnTo>
                  <a:pt x="200787" y="1106005"/>
                </a:lnTo>
                <a:lnTo>
                  <a:pt x="188074" y="1133069"/>
                </a:lnTo>
                <a:lnTo>
                  <a:pt x="175768" y="1160361"/>
                </a:lnTo>
                <a:lnTo>
                  <a:pt x="163881" y="1187869"/>
                </a:lnTo>
                <a:lnTo>
                  <a:pt x="152400" y="1215606"/>
                </a:lnTo>
                <a:lnTo>
                  <a:pt x="141351" y="1243546"/>
                </a:lnTo>
                <a:lnTo>
                  <a:pt x="130734" y="1271715"/>
                </a:lnTo>
                <a:lnTo>
                  <a:pt x="120536" y="1300074"/>
                </a:lnTo>
                <a:lnTo>
                  <a:pt x="110769" y="1328649"/>
                </a:lnTo>
                <a:lnTo>
                  <a:pt x="101448" y="1357414"/>
                </a:lnTo>
                <a:lnTo>
                  <a:pt x="92570" y="1386383"/>
                </a:lnTo>
                <a:lnTo>
                  <a:pt x="84125" y="1415542"/>
                </a:lnTo>
                <a:lnTo>
                  <a:pt x="76137" y="1444892"/>
                </a:lnTo>
                <a:lnTo>
                  <a:pt x="68605" y="1474419"/>
                </a:lnTo>
                <a:lnTo>
                  <a:pt x="61531" y="1504137"/>
                </a:lnTo>
                <a:lnTo>
                  <a:pt x="54915" y="1534020"/>
                </a:lnTo>
                <a:lnTo>
                  <a:pt x="48768" y="1564081"/>
                </a:lnTo>
                <a:lnTo>
                  <a:pt x="43078" y="1594307"/>
                </a:lnTo>
                <a:lnTo>
                  <a:pt x="37871" y="1624698"/>
                </a:lnTo>
                <a:lnTo>
                  <a:pt x="33147" y="1655255"/>
                </a:lnTo>
                <a:lnTo>
                  <a:pt x="28892" y="1685963"/>
                </a:lnTo>
                <a:lnTo>
                  <a:pt x="25133" y="1716824"/>
                </a:lnTo>
                <a:lnTo>
                  <a:pt x="21857" y="1747837"/>
                </a:lnTo>
                <a:lnTo>
                  <a:pt x="19075" y="1778991"/>
                </a:lnTo>
                <a:lnTo>
                  <a:pt x="16789" y="1810283"/>
                </a:lnTo>
                <a:lnTo>
                  <a:pt x="15011" y="1841729"/>
                </a:lnTo>
                <a:lnTo>
                  <a:pt x="13729" y="1873288"/>
                </a:lnTo>
                <a:lnTo>
                  <a:pt x="12954" y="1904987"/>
                </a:lnTo>
                <a:lnTo>
                  <a:pt x="12700" y="1936750"/>
                </a:lnTo>
                <a:lnTo>
                  <a:pt x="13729" y="2000313"/>
                </a:lnTo>
                <a:lnTo>
                  <a:pt x="15011" y="2031886"/>
                </a:lnTo>
                <a:lnTo>
                  <a:pt x="16802" y="2063318"/>
                </a:lnTo>
                <a:lnTo>
                  <a:pt x="19088" y="2094611"/>
                </a:lnTo>
                <a:lnTo>
                  <a:pt x="21869" y="2125764"/>
                </a:lnTo>
                <a:lnTo>
                  <a:pt x="25146" y="2156777"/>
                </a:lnTo>
                <a:lnTo>
                  <a:pt x="28905" y="2187639"/>
                </a:lnTo>
                <a:lnTo>
                  <a:pt x="33160" y="2218347"/>
                </a:lnTo>
                <a:lnTo>
                  <a:pt x="37897" y="2248903"/>
                </a:lnTo>
                <a:lnTo>
                  <a:pt x="43104" y="2279294"/>
                </a:lnTo>
                <a:lnTo>
                  <a:pt x="48781" y="2309520"/>
                </a:lnTo>
                <a:lnTo>
                  <a:pt x="54940" y="2339581"/>
                </a:lnTo>
                <a:lnTo>
                  <a:pt x="61557" y="2369464"/>
                </a:lnTo>
                <a:lnTo>
                  <a:pt x="68631" y="2399182"/>
                </a:lnTo>
                <a:lnTo>
                  <a:pt x="76162" y="2428710"/>
                </a:lnTo>
                <a:lnTo>
                  <a:pt x="84150" y="2458060"/>
                </a:lnTo>
                <a:lnTo>
                  <a:pt x="92596" y="2487219"/>
                </a:lnTo>
                <a:lnTo>
                  <a:pt x="101473" y="2516175"/>
                </a:lnTo>
                <a:lnTo>
                  <a:pt x="110807" y="2544953"/>
                </a:lnTo>
                <a:lnTo>
                  <a:pt x="120574" y="2573515"/>
                </a:lnTo>
                <a:lnTo>
                  <a:pt x="130759" y="2601887"/>
                </a:lnTo>
                <a:lnTo>
                  <a:pt x="141389" y="2630043"/>
                </a:lnTo>
                <a:lnTo>
                  <a:pt x="152438" y="2657996"/>
                </a:lnTo>
                <a:lnTo>
                  <a:pt x="163919" y="2685720"/>
                </a:lnTo>
                <a:lnTo>
                  <a:pt x="175806" y="2713228"/>
                </a:lnTo>
                <a:lnTo>
                  <a:pt x="188112" y="2740520"/>
                </a:lnTo>
                <a:lnTo>
                  <a:pt x="200838" y="2767584"/>
                </a:lnTo>
                <a:lnTo>
                  <a:pt x="213957" y="2794406"/>
                </a:lnTo>
                <a:lnTo>
                  <a:pt x="227482" y="2821000"/>
                </a:lnTo>
                <a:lnTo>
                  <a:pt x="241402" y="2847353"/>
                </a:lnTo>
                <a:lnTo>
                  <a:pt x="255715" y="2873464"/>
                </a:lnTo>
                <a:lnTo>
                  <a:pt x="270421" y="2899334"/>
                </a:lnTo>
                <a:lnTo>
                  <a:pt x="285521" y="2924937"/>
                </a:lnTo>
                <a:lnTo>
                  <a:pt x="300990" y="2950299"/>
                </a:lnTo>
                <a:lnTo>
                  <a:pt x="316840" y="2975394"/>
                </a:lnTo>
                <a:lnTo>
                  <a:pt x="333070" y="3000223"/>
                </a:lnTo>
                <a:lnTo>
                  <a:pt x="349669" y="3024797"/>
                </a:lnTo>
                <a:lnTo>
                  <a:pt x="366624" y="3049092"/>
                </a:lnTo>
                <a:lnTo>
                  <a:pt x="383959" y="3073108"/>
                </a:lnTo>
                <a:lnTo>
                  <a:pt x="401637" y="3096844"/>
                </a:lnTo>
                <a:lnTo>
                  <a:pt x="419684" y="3120301"/>
                </a:lnTo>
                <a:lnTo>
                  <a:pt x="438074" y="3143479"/>
                </a:lnTo>
                <a:lnTo>
                  <a:pt x="456806" y="3166351"/>
                </a:lnTo>
                <a:lnTo>
                  <a:pt x="475882" y="3188932"/>
                </a:lnTo>
                <a:lnTo>
                  <a:pt x="495300" y="3211220"/>
                </a:lnTo>
                <a:lnTo>
                  <a:pt x="515049" y="3233204"/>
                </a:lnTo>
                <a:lnTo>
                  <a:pt x="535140" y="3254883"/>
                </a:lnTo>
                <a:lnTo>
                  <a:pt x="555549" y="3276244"/>
                </a:lnTo>
                <a:lnTo>
                  <a:pt x="576275" y="3297288"/>
                </a:lnTo>
                <a:lnTo>
                  <a:pt x="597332" y="3318027"/>
                </a:lnTo>
                <a:lnTo>
                  <a:pt x="597572" y="3318256"/>
                </a:lnTo>
                <a:lnTo>
                  <a:pt x="670784" y="3242730"/>
                </a:lnTo>
                <a:cubicBezTo>
                  <a:pt x="1084241" y="3643520"/>
                  <a:pt x="1663062" y="3824851"/>
                  <a:pt x="2231292" y="3731604"/>
                </a:cubicBezTo>
                <a:lnTo>
                  <a:pt x="2248374" y="3835698"/>
                </a:lnTo>
                <a:lnTo>
                  <a:pt x="2248903" y="3835616"/>
                </a:lnTo>
                <a:lnTo>
                  <a:pt x="2279294" y="3830396"/>
                </a:lnTo>
                <a:lnTo>
                  <a:pt x="2309520" y="3824719"/>
                </a:lnTo>
                <a:lnTo>
                  <a:pt x="2339581" y="3818573"/>
                </a:lnTo>
                <a:lnTo>
                  <a:pt x="2369464" y="3811943"/>
                </a:lnTo>
                <a:lnTo>
                  <a:pt x="2399182" y="3804869"/>
                </a:lnTo>
                <a:lnTo>
                  <a:pt x="2428710" y="3797338"/>
                </a:lnTo>
                <a:lnTo>
                  <a:pt x="2458060" y="3789350"/>
                </a:lnTo>
                <a:lnTo>
                  <a:pt x="2487219" y="3780904"/>
                </a:lnTo>
                <a:lnTo>
                  <a:pt x="2516175" y="3772027"/>
                </a:lnTo>
                <a:lnTo>
                  <a:pt x="2544953" y="3762693"/>
                </a:lnTo>
                <a:lnTo>
                  <a:pt x="2573515" y="3752939"/>
                </a:lnTo>
                <a:lnTo>
                  <a:pt x="2601887" y="3742741"/>
                </a:lnTo>
                <a:lnTo>
                  <a:pt x="2630043" y="3732111"/>
                </a:lnTo>
                <a:lnTo>
                  <a:pt x="2657996" y="3721062"/>
                </a:lnTo>
                <a:lnTo>
                  <a:pt x="2685720" y="3709581"/>
                </a:lnTo>
                <a:lnTo>
                  <a:pt x="2713228" y="3697694"/>
                </a:lnTo>
                <a:lnTo>
                  <a:pt x="2740520" y="3685388"/>
                </a:lnTo>
                <a:lnTo>
                  <a:pt x="2767584" y="3672662"/>
                </a:lnTo>
                <a:lnTo>
                  <a:pt x="2794406" y="3659543"/>
                </a:lnTo>
                <a:lnTo>
                  <a:pt x="2821000" y="3646018"/>
                </a:lnTo>
                <a:lnTo>
                  <a:pt x="2847353" y="3632098"/>
                </a:lnTo>
                <a:lnTo>
                  <a:pt x="2873464" y="3617785"/>
                </a:lnTo>
                <a:lnTo>
                  <a:pt x="2899334" y="3603079"/>
                </a:lnTo>
                <a:lnTo>
                  <a:pt x="2924937" y="3587991"/>
                </a:lnTo>
                <a:lnTo>
                  <a:pt x="2950299" y="3572510"/>
                </a:lnTo>
                <a:lnTo>
                  <a:pt x="2975394" y="3556660"/>
                </a:lnTo>
                <a:lnTo>
                  <a:pt x="3000223" y="3540430"/>
                </a:lnTo>
                <a:lnTo>
                  <a:pt x="3024784" y="3523831"/>
                </a:lnTo>
                <a:lnTo>
                  <a:pt x="3049079" y="3506876"/>
                </a:lnTo>
                <a:lnTo>
                  <a:pt x="3073108" y="3489541"/>
                </a:lnTo>
                <a:lnTo>
                  <a:pt x="3096844" y="3471863"/>
                </a:lnTo>
                <a:lnTo>
                  <a:pt x="3120301" y="3453816"/>
                </a:lnTo>
                <a:lnTo>
                  <a:pt x="3143479" y="3435426"/>
                </a:lnTo>
                <a:lnTo>
                  <a:pt x="3166351" y="3416694"/>
                </a:lnTo>
                <a:lnTo>
                  <a:pt x="3188932" y="3397618"/>
                </a:lnTo>
                <a:lnTo>
                  <a:pt x="3211220" y="3378200"/>
                </a:lnTo>
                <a:lnTo>
                  <a:pt x="3233204" y="3358451"/>
                </a:lnTo>
                <a:lnTo>
                  <a:pt x="3254883" y="3338360"/>
                </a:lnTo>
                <a:lnTo>
                  <a:pt x="3276244" y="3317951"/>
                </a:lnTo>
                <a:lnTo>
                  <a:pt x="3297290" y="3297225"/>
                </a:lnTo>
                <a:lnTo>
                  <a:pt x="3318027" y="3276168"/>
                </a:lnTo>
                <a:lnTo>
                  <a:pt x="3338438" y="3254807"/>
                </a:lnTo>
                <a:lnTo>
                  <a:pt x="3358515" y="3233128"/>
                </a:lnTo>
                <a:lnTo>
                  <a:pt x="3378263" y="3211144"/>
                </a:lnTo>
                <a:lnTo>
                  <a:pt x="3397682" y="3188868"/>
                </a:lnTo>
                <a:lnTo>
                  <a:pt x="3416757" y="3166275"/>
                </a:lnTo>
                <a:lnTo>
                  <a:pt x="3435490" y="3143402"/>
                </a:lnTo>
                <a:lnTo>
                  <a:pt x="3453879" y="3120225"/>
                </a:lnTo>
                <a:lnTo>
                  <a:pt x="3471915" y="3096768"/>
                </a:lnTo>
                <a:lnTo>
                  <a:pt x="3489604" y="3073032"/>
                </a:lnTo>
                <a:lnTo>
                  <a:pt x="3506927" y="3049003"/>
                </a:lnTo>
                <a:lnTo>
                  <a:pt x="3523894" y="3024708"/>
                </a:lnTo>
                <a:lnTo>
                  <a:pt x="3540481" y="3000146"/>
                </a:lnTo>
                <a:lnTo>
                  <a:pt x="3556712" y="2975305"/>
                </a:lnTo>
                <a:lnTo>
                  <a:pt x="3572561" y="2950210"/>
                </a:lnTo>
                <a:lnTo>
                  <a:pt x="3588042" y="2924861"/>
                </a:lnTo>
                <a:lnTo>
                  <a:pt x="3603130" y="2899245"/>
                </a:lnTo>
                <a:lnTo>
                  <a:pt x="3617838" y="2873375"/>
                </a:lnTo>
                <a:lnTo>
                  <a:pt x="3632149" y="2847264"/>
                </a:lnTo>
                <a:lnTo>
                  <a:pt x="3646068" y="2820911"/>
                </a:lnTo>
                <a:lnTo>
                  <a:pt x="3659594" y="2794318"/>
                </a:lnTo>
                <a:lnTo>
                  <a:pt x="3672713" y="2767495"/>
                </a:lnTo>
                <a:lnTo>
                  <a:pt x="3685424" y="2740431"/>
                </a:lnTo>
                <a:lnTo>
                  <a:pt x="3697732" y="2713139"/>
                </a:lnTo>
                <a:lnTo>
                  <a:pt x="3709619" y="2685631"/>
                </a:lnTo>
                <a:lnTo>
                  <a:pt x="3721100" y="2657894"/>
                </a:lnTo>
                <a:lnTo>
                  <a:pt x="3732149" y="2629954"/>
                </a:lnTo>
                <a:lnTo>
                  <a:pt x="3742766" y="2601785"/>
                </a:lnTo>
                <a:lnTo>
                  <a:pt x="3752964" y="2573426"/>
                </a:lnTo>
                <a:lnTo>
                  <a:pt x="3762731" y="2544851"/>
                </a:lnTo>
                <a:lnTo>
                  <a:pt x="3772052" y="2516086"/>
                </a:lnTo>
                <a:lnTo>
                  <a:pt x="3780930" y="2487117"/>
                </a:lnTo>
                <a:lnTo>
                  <a:pt x="3789375" y="2457958"/>
                </a:lnTo>
                <a:lnTo>
                  <a:pt x="3797363" y="2428608"/>
                </a:lnTo>
                <a:lnTo>
                  <a:pt x="3804895" y="2399081"/>
                </a:lnTo>
                <a:lnTo>
                  <a:pt x="3811968" y="2369363"/>
                </a:lnTo>
                <a:lnTo>
                  <a:pt x="3818586" y="2339480"/>
                </a:lnTo>
                <a:lnTo>
                  <a:pt x="3824732" y="2309419"/>
                </a:lnTo>
                <a:lnTo>
                  <a:pt x="3830422" y="2279193"/>
                </a:lnTo>
                <a:lnTo>
                  <a:pt x="3835629" y="2248802"/>
                </a:lnTo>
                <a:lnTo>
                  <a:pt x="3840353" y="2218246"/>
                </a:lnTo>
                <a:lnTo>
                  <a:pt x="3844607" y="2187537"/>
                </a:lnTo>
                <a:lnTo>
                  <a:pt x="3848367" y="2156676"/>
                </a:lnTo>
                <a:lnTo>
                  <a:pt x="3851643" y="2125663"/>
                </a:lnTo>
                <a:lnTo>
                  <a:pt x="3854425" y="2094509"/>
                </a:lnTo>
                <a:lnTo>
                  <a:pt x="3856711" y="2063217"/>
                </a:lnTo>
                <a:lnTo>
                  <a:pt x="3858489" y="2031784"/>
                </a:lnTo>
                <a:lnTo>
                  <a:pt x="3859771" y="2000212"/>
                </a:lnTo>
                <a:lnTo>
                  <a:pt x="3860546" y="1968525"/>
                </a:lnTo>
                <a:lnTo>
                  <a:pt x="3860800" y="1936750"/>
                </a:lnTo>
                <a:lnTo>
                  <a:pt x="3859771" y="1873187"/>
                </a:lnTo>
                <a:lnTo>
                  <a:pt x="3858489" y="1841614"/>
                </a:lnTo>
                <a:lnTo>
                  <a:pt x="3856698" y="1810182"/>
                </a:lnTo>
                <a:lnTo>
                  <a:pt x="3854412" y="1778889"/>
                </a:lnTo>
                <a:lnTo>
                  <a:pt x="3851631" y="1747736"/>
                </a:lnTo>
                <a:lnTo>
                  <a:pt x="3848354" y="1716723"/>
                </a:lnTo>
                <a:lnTo>
                  <a:pt x="3844595" y="1685861"/>
                </a:lnTo>
                <a:lnTo>
                  <a:pt x="3840340" y="1655153"/>
                </a:lnTo>
                <a:lnTo>
                  <a:pt x="3835603" y="1624597"/>
                </a:lnTo>
                <a:lnTo>
                  <a:pt x="3830396" y="1594206"/>
                </a:lnTo>
                <a:lnTo>
                  <a:pt x="3824719" y="1563980"/>
                </a:lnTo>
                <a:lnTo>
                  <a:pt x="3818560" y="1533919"/>
                </a:lnTo>
                <a:lnTo>
                  <a:pt x="3811943" y="1504036"/>
                </a:lnTo>
                <a:lnTo>
                  <a:pt x="3804869" y="1474318"/>
                </a:lnTo>
                <a:lnTo>
                  <a:pt x="3797338" y="1444790"/>
                </a:lnTo>
                <a:lnTo>
                  <a:pt x="3789350" y="1415453"/>
                </a:lnTo>
                <a:lnTo>
                  <a:pt x="3780904" y="1386294"/>
                </a:lnTo>
                <a:lnTo>
                  <a:pt x="3772027" y="1357325"/>
                </a:lnTo>
                <a:lnTo>
                  <a:pt x="3762692" y="1328547"/>
                </a:lnTo>
                <a:lnTo>
                  <a:pt x="3752926" y="1299985"/>
                </a:lnTo>
                <a:lnTo>
                  <a:pt x="3742741" y="1271613"/>
                </a:lnTo>
                <a:lnTo>
                  <a:pt x="3732111" y="1243457"/>
                </a:lnTo>
                <a:lnTo>
                  <a:pt x="3721062" y="1215504"/>
                </a:lnTo>
                <a:lnTo>
                  <a:pt x="3709581" y="1187780"/>
                </a:lnTo>
                <a:lnTo>
                  <a:pt x="3697694" y="1160272"/>
                </a:lnTo>
                <a:lnTo>
                  <a:pt x="3685388" y="1132980"/>
                </a:lnTo>
                <a:lnTo>
                  <a:pt x="3672662" y="1105916"/>
                </a:lnTo>
                <a:lnTo>
                  <a:pt x="3659543" y="1079094"/>
                </a:lnTo>
                <a:lnTo>
                  <a:pt x="3646018" y="1052500"/>
                </a:lnTo>
                <a:lnTo>
                  <a:pt x="3632098" y="1026147"/>
                </a:lnTo>
                <a:lnTo>
                  <a:pt x="3617785" y="1000036"/>
                </a:lnTo>
                <a:lnTo>
                  <a:pt x="3603079" y="974179"/>
                </a:lnTo>
                <a:lnTo>
                  <a:pt x="3587979" y="948563"/>
                </a:lnTo>
                <a:lnTo>
                  <a:pt x="3572510" y="923201"/>
                </a:lnTo>
                <a:lnTo>
                  <a:pt x="3556660" y="898106"/>
                </a:lnTo>
                <a:lnTo>
                  <a:pt x="3540430" y="873277"/>
                </a:lnTo>
                <a:lnTo>
                  <a:pt x="3523831" y="848716"/>
                </a:lnTo>
                <a:lnTo>
                  <a:pt x="3506862" y="824421"/>
                </a:lnTo>
                <a:lnTo>
                  <a:pt x="3489541" y="800392"/>
                </a:lnTo>
                <a:lnTo>
                  <a:pt x="3471863" y="776656"/>
                </a:lnTo>
                <a:lnTo>
                  <a:pt x="3453816" y="753199"/>
                </a:lnTo>
                <a:lnTo>
                  <a:pt x="3435426" y="730034"/>
                </a:lnTo>
                <a:lnTo>
                  <a:pt x="3416694" y="707149"/>
                </a:lnTo>
                <a:lnTo>
                  <a:pt x="3397618" y="684568"/>
                </a:lnTo>
                <a:lnTo>
                  <a:pt x="3378200" y="662280"/>
                </a:lnTo>
                <a:lnTo>
                  <a:pt x="3358451" y="640296"/>
                </a:lnTo>
                <a:lnTo>
                  <a:pt x="3338360" y="618617"/>
                </a:lnTo>
                <a:lnTo>
                  <a:pt x="3317951" y="597256"/>
                </a:lnTo>
                <a:lnTo>
                  <a:pt x="3297225" y="576212"/>
                </a:lnTo>
                <a:lnTo>
                  <a:pt x="3276168" y="555473"/>
                </a:lnTo>
                <a:lnTo>
                  <a:pt x="3275929" y="555245"/>
                </a:lnTo>
                <a:lnTo>
                  <a:pt x="3202716" y="630771"/>
                </a:lnTo>
                <a:cubicBezTo>
                  <a:pt x="2789260" y="229982"/>
                  <a:pt x="2210438" y="48649"/>
                  <a:pt x="1642209" y="141897"/>
                </a:cubicBezTo>
                <a:close/>
                <a:moveTo>
                  <a:pt x="1936750" y="0"/>
                </a:moveTo>
                <a:lnTo>
                  <a:pt x="1968830" y="267"/>
                </a:lnTo>
                <a:lnTo>
                  <a:pt x="2000733" y="1041"/>
                </a:lnTo>
                <a:lnTo>
                  <a:pt x="2032495" y="2324"/>
                </a:lnTo>
                <a:lnTo>
                  <a:pt x="2064131" y="4127"/>
                </a:lnTo>
                <a:lnTo>
                  <a:pt x="2095640" y="6426"/>
                </a:lnTo>
                <a:lnTo>
                  <a:pt x="2126996" y="9233"/>
                </a:lnTo>
                <a:lnTo>
                  <a:pt x="2158213" y="12522"/>
                </a:lnTo>
                <a:lnTo>
                  <a:pt x="2189277" y="16319"/>
                </a:lnTo>
                <a:lnTo>
                  <a:pt x="2220189" y="20599"/>
                </a:lnTo>
                <a:lnTo>
                  <a:pt x="2250948" y="25362"/>
                </a:lnTo>
                <a:lnTo>
                  <a:pt x="2281542" y="30607"/>
                </a:lnTo>
                <a:lnTo>
                  <a:pt x="2311959" y="36322"/>
                </a:lnTo>
                <a:lnTo>
                  <a:pt x="2342223" y="42520"/>
                </a:lnTo>
                <a:lnTo>
                  <a:pt x="2372309" y="49174"/>
                </a:lnTo>
                <a:lnTo>
                  <a:pt x="2402218" y="56299"/>
                </a:lnTo>
                <a:lnTo>
                  <a:pt x="2431948" y="63881"/>
                </a:lnTo>
                <a:lnTo>
                  <a:pt x="2461489" y="71933"/>
                </a:lnTo>
                <a:lnTo>
                  <a:pt x="2490840" y="80429"/>
                </a:lnTo>
                <a:lnTo>
                  <a:pt x="2519997" y="89370"/>
                </a:lnTo>
                <a:lnTo>
                  <a:pt x="2548953" y="98755"/>
                </a:lnTo>
                <a:lnTo>
                  <a:pt x="2577719" y="108585"/>
                </a:lnTo>
                <a:lnTo>
                  <a:pt x="2606269" y="118847"/>
                </a:lnTo>
                <a:lnTo>
                  <a:pt x="2634615" y="129540"/>
                </a:lnTo>
                <a:lnTo>
                  <a:pt x="2662758" y="140678"/>
                </a:lnTo>
                <a:lnTo>
                  <a:pt x="2690673" y="152222"/>
                </a:lnTo>
                <a:lnTo>
                  <a:pt x="2718359" y="164198"/>
                </a:lnTo>
                <a:lnTo>
                  <a:pt x="2745829" y="176581"/>
                </a:lnTo>
                <a:lnTo>
                  <a:pt x="2773070" y="189382"/>
                </a:lnTo>
                <a:lnTo>
                  <a:pt x="2800071" y="202590"/>
                </a:lnTo>
                <a:lnTo>
                  <a:pt x="2826842" y="216205"/>
                </a:lnTo>
                <a:lnTo>
                  <a:pt x="2853372" y="230213"/>
                </a:lnTo>
                <a:lnTo>
                  <a:pt x="2879661" y="244627"/>
                </a:lnTo>
                <a:lnTo>
                  <a:pt x="2905684" y="259436"/>
                </a:lnTo>
                <a:lnTo>
                  <a:pt x="2931464" y="274625"/>
                </a:lnTo>
                <a:lnTo>
                  <a:pt x="2956992" y="290195"/>
                </a:lnTo>
                <a:lnTo>
                  <a:pt x="2982252" y="306159"/>
                </a:lnTo>
                <a:lnTo>
                  <a:pt x="3007258" y="322491"/>
                </a:lnTo>
                <a:lnTo>
                  <a:pt x="3031985" y="339204"/>
                </a:lnTo>
                <a:lnTo>
                  <a:pt x="3056433" y="356273"/>
                </a:lnTo>
                <a:lnTo>
                  <a:pt x="3080614" y="373710"/>
                </a:lnTo>
                <a:lnTo>
                  <a:pt x="3104515" y="391516"/>
                </a:lnTo>
                <a:lnTo>
                  <a:pt x="3128126" y="409677"/>
                </a:lnTo>
                <a:lnTo>
                  <a:pt x="3151441" y="428181"/>
                </a:lnTo>
                <a:lnTo>
                  <a:pt x="3174467" y="447040"/>
                </a:lnTo>
                <a:lnTo>
                  <a:pt x="3197200" y="466242"/>
                </a:lnTo>
                <a:lnTo>
                  <a:pt x="3219640" y="485788"/>
                </a:lnTo>
                <a:lnTo>
                  <a:pt x="3241764" y="505676"/>
                </a:lnTo>
                <a:lnTo>
                  <a:pt x="3263583" y="525882"/>
                </a:lnTo>
                <a:lnTo>
                  <a:pt x="3285084" y="546430"/>
                </a:lnTo>
                <a:lnTo>
                  <a:pt x="3306267" y="567296"/>
                </a:lnTo>
                <a:lnTo>
                  <a:pt x="3327133" y="588480"/>
                </a:lnTo>
                <a:lnTo>
                  <a:pt x="3347682" y="609994"/>
                </a:lnTo>
                <a:lnTo>
                  <a:pt x="3367902" y="631812"/>
                </a:lnTo>
                <a:lnTo>
                  <a:pt x="3387776" y="653936"/>
                </a:lnTo>
                <a:lnTo>
                  <a:pt x="3407321" y="676364"/>
                </a:lnTo>
                <a:lnTo>
                  <a:pt x="3426524" y="699097"/>
                </a:lnTo>
                <a:lnTo>
                  <a:pt x="3445383" y="722135"/>
                </a:lnTo>
                <a:lnTo>
                  <a:pt x="3463887" y="745452"/>
                </a:lnTo>
                <a:lnTo>
                  <a:pt x="3482048" y="769074"/>
                </a:lnTo>
                <a:lnTo>
                  <a:pt x="3499841" y="792963"/>
                </a:lnTo>
                <a:lnTo>
                  <a:pt x="3517278" y="817143"/>
                </a:lnTo>
                <a:lnTo>
                  <a:pt x="3534359" y="841604"/>
                </a:lnTo>
                <a:lnTo>
                  <a:pt x="3551060" y="866331"/>
                </a:lnTo>
                <a:lnTo>
                  <a:pt x="3567392" y="891324"/>
                </a:lnTo>
                <a:lnTo>
                  <a:pt x="3583356" y="916584"/>
                </a:lnTo>
                <a:lnTo>
                  <a:pt x="3598926" y="942111"/>
                </a:lnTo>
                <a:lnTo>
                  <a:pt x="3614115" y="967892"/>
                </a:lnTo>
                <a:lnTo>
                  <a:pt x="3628923" y="993927"/>
                </a:lnTo>
                <a:lnTo>
                  <a:pt x="3643325" y="1020216"/>
                </a:lnTo>
                <a:lnTo>
                  <a:pt x="3657346" y="1046747"/>
                </a:lnTo>
                <a:lnTo>
                  <a:pt x="3670960" y="1073506"/>
                </a:lnTo>
                <a:lnTo>
                  <a:pt x="3684156" y="1100519"/>
                </a:lnTo>
                <a:lnTo>
                  <a:pt x="3696957" y="1127760"/>
                </a:lnTo>
                <a:lnTo>
                  <a:pt x="3709353" y="1155230"/>
                </a:lnTo>
                <a:lnTo>
                  <a:pt x="3721316" y="1182929"/>
                </a:lnTo>
                <a:lnTo>
                  <a:pt x="3732861" y="1210843"/>
                </a:lnTo>
                <a:lnTo>
                  <a:pt x="3743985" y="1238974"/>
                </a:lnTo>
                <a:lnTo>
                  <a:pt x="3754691" y="1267320"/>
                </a:lnTo>
                <a:lnTo>
                  <a:pt x="3764953" y="1295870"/>
                </a:lnTo>
                <a:lnTo>
                  <a:pt x="3774783" y="1324635"/>
                </a:lnTo>
                <a:lnTo>
                  <a:pt x="3784168" y="1353604"/>
                </a:lnTo>
                <a:lnTo>
                  <a:pt x="3793109" y="1382763"/>
                </a:lnTo>
                <a:lnTo>
                  <a:pt x="3801605" y="1412113"/>
                </a:lnTo>
                <a:lnTo>
                  <a:pt x="3809644" y="1441653"/>
                </a:lnTo>
                <a:lnTo>
                  <a:pt x="3817226" y="1471384"/>
                </a:lnTo>
                <a:lnTo>
                  <a:pt x="3824351" y="1501292"/>
                </a:lnTo>
                <a:lnTo>
                  <a:pt x="3831006" y="1531379"/>
                </a:lnTo>
                <a:lnTo>
                  <a:pt x="3837203" y="1561630"/>
                </a:lnTo>
                <a:lnTo>
                  <a:pt x="3842918" y="1592059"/>
                </a:lnTo>
                <a:lnTo>
                  <a:pt x="3848163" y="1622654"/>
                </a:lnTo>
                <a:lnTo>
                  <a:pt x="3852926" y="1653413"/>
                </a:lnTo>
                <a:lnTo>
                  <a:pt x="3857193" y="1684325"/>
                </a:lnTo>
                <a:lnTo>
                  <a:pt x="3860990" y="1715389"/>
                </a:lnTo>
                <a:lnTo>
                  <a:pt x="3864280" y="1746606"/>
                </a:lnTo>
                <a:lnTo>
                  <a:pt x="3867087" y="1777962"/>
                </a:lnTo>
                <a:lnTo>
                  <a:pt x="3869386" y="1809471"/>
                </a:lnTo>
                <a:lnTo>
                  <a:pt x="3871176" y="1841106"/>
                </a:lnTo>
                <a:lnTo>
                  <a:pt x="3872471" y="1872869"/>
                </a:lnTo>
                <a:lnTo>
                  <a:pt x="3873500" y="1936750"/>
                </a:lnTo>
                <a:lnTo>
                  <a:pt x="3873233" y="1968830"/>
                </a:lnTo>
                <a:lnTo>
                  <a:pt x="3872459" y="2000733"/>
                </a:lnTo>
                <a:lnTo>
                  <a:pt x="3871176" y="2032495"/>
                </a:lnTo>
                <a:lnTo>
                  <a:pt x="3869372" y="2064144"/>
                </a:lnTo>
                <a:lnTo>
                  <a:pt x="3867074" y="2095640"/>
                </a:lnTo>
                <a:lnTo>
                  <a:pt x="3864280" y="2126996"/>
                </a:lnTo>
                <a:lnTo>
                  <a:pt x="3860978" y="2158213"/>
                </a:lnTo>
                <a:lnTo>
                  <a:pt x="3857180" y="2189277"/>
                </a:lnTo>
                <a:lnTo>
                  <a:pt x="3852901" y="2220189"/>
                </a:lnTo>
                <a:lnTo>
                  <a:pt x="3848138" y="2250948"/>
                </a:lnTo>
                <a:lnTo>
                  <a:pt x="3842906" y="2281542"/>
                </a:lnTo>
                <a:lnTo>
                  <a:pt x="3837178" y="2311972"/>
                </a:lnTo>
                <a:lnTo>
                  <a:pt x="3830980" y="2342223"/>
                </a:lnTo>
                <a:lnTo>
                  <a:pt x="3824326" y="2372309"/>
                </a:lnTo>
                <a:lnTo>
                  <a:pt x="3817201" y="2402218"/>
                </a:lnTo>
                <a:lnTo>
                  <a:pt x="3809619" y="2431948"/>
                </a:lnTo>
                <a:lnTo>
                  <a:pt x="3801567" y="2461489"/>
                </a:lnTo>
                <a:lnTo>
                  <a:pt x="3793071" y="2490838"/>
                </a:lnTo>
                <a:lnTo>
                  <a:pt x="3784130" y="2519998"/>
                </a:lnTo>
                <a:lnTo>
                  <a:pt x="3774745" y="2548953"/>
                </a:lnTo>
                <a:lnTo>
                  <a:pt x="3764915" y="2577719"/>
                </a:lnTo>
                <a:lnTo>
                  <a:pt x="3754653" y="2606281"/>
                </a:lnTo>
                <a:lnTo>
                  <a:pt x="3743960" y="2634615"/>
                </a:lnTo>
                <a:lnTo>
                  <a:pt x="3732835" y="2662758"/>
                </a:lnTo>
                <a:lnTo>
                  <a:pt x="3721278" y="2690673"/>
                </a:lnTo>
                <a:lnTo>
                  <a:pt x="3709300" y="2718359"/>
                </a:lnTo>
                <a:lnTo>
                  <a:pt x="3696919" y="2745829"/>
                </a:lnTo>
                <a:lnTo>
                  <a:pt x="3684118" y="2773070"/>
                </a:lnTo>
                <a:lnTo>
                  <a:pt x="3670910" y="2800083"/>
                </a:lnTo>
                <a:lnTo>
                  <a:pt x="3657295" y="2826842"/>
                </a:lnTo>
                <a:lnTo>
                  <a:pt x="3643287" y="2853373"/>
                </a:lnTo>
                <a:lnTo>
                  <a:pt x="3628873" y="2879661"/>
                </a:lnTo>
                <a:lnTo>
                  <a:pt x="3614064" y="2905697"/>
                </a:lnTo>
                <a:lnTo>
                  <a:pt x="3598875" y="2931465"/>
                </a:lnTo>
                <a:lnTo>
                  <a:pt x="3583305" y="2956992"/>
                </a:lnTo>
                <a:lnTo>
                  <a:pt x="3567341" y="2982252"/>
                </a:lnTo>
                <a:lnTo>
                  <a:pt x="3551009" y="3007258"/>
                </a:lnTo>
                <a:lnTo>
                  <a:pt x="3534308" y="3031985"/>
                </a:lnTo>
                <a:lnTo>
                  <a:pt x="3517227" y="3056433"/>
                </a:lnTo>
                <a:lnTo>
                  <a:pt x="3499789" y="3080614"/>
                </a:lnTo>
                <a:lnTo>
                  <a:pt x="3481984" y="3104515"/>
                </a:lnTo>
                <a:lnTo>
                  <a:pt x="3463823" y="3128124"/>
                </a:lnTo>
                <a:lnTo>
                  <a:pt x="3445320" y="3151442"/>
                </a:lnTo>
                <a:lnTo>
                  <a:pt x="3426460" y="3174479"/>
                </a:lnTo>
                <a:lnTo>
                  <a:pt x="3407258" y="3197200"/>
                </a:lnTo>
                <a:lnTo>
                  <a:pt x="3387714" y="3219641"/>
                </a:lnTo>
                <a:lnTo>
                  <a:pt x="3367824" y="3241764"/>
                </a:lnTo>
                <a:lnTo>
                  <a:pt x="3347618" y="3263583"/>
                </a:lnTo>
                <a:lnTo>
                  <a:pt x="3327070" y="3285084"/>
                </a:lnTo>
                <a:lnTo>
                  <a:pt x="3306204" y="3306267"/>
                </a:lnTo>
                <a:lnTo>
                  <a:pt x="3285020" y="3327146"/>
                </a:lnTo>
                <a:lnTo>
                  <a:pt x="3263506" y="3347682"/>
                </a:lnTo>
                <a:lnTo>
                  <a:pt x="3241686" y="3367900"/>
                </a:lnTo>
                <a:lnTo>
                  <a:pt x="3219564" y="3387776"/>
                </a:lnTo>
                <a:lnTo>
                  <a:pt x="3197136" y="3407321"/>
                </a:lnTo>
                <a:lnTo>
                  <a:pt x="3174403" y="3426523"/>
                </a:lnTo>
                <a:lnTo>
                  <a:pt x="3151365" y="3445383"/>
                </a:lnTo>
                <a:lnTo>
                  <a:pt x="3128048" y="3463887"/>
                </a:lnTo>
                <a:lnTo>
                  <a:pt x="3104426" y="3482048"/>
                </a:lnTo>
                <a:lnTo>
                  <a:pt x="3080537" y="3499841"/>
                </a:lnTo>
                <a:lnTo>
                  <a:pt x="3056357" y="3517290"/>
                </a:lnTo>
                <a:lnTo>
                  <a:pt x="3031896" y="3534359"/>
                </a:lnTo>
                <a:lnTo>
                  <a:pt x="3007169" y="3551060"/>
                </a:lnTo>
                <a:lnTo>
                  <a:pt x="2982176" y="3567392"/>
                </a:lnTo>
                <a:lnTo>
                  <a:pt x="2956916" y="3583356"/>
                </a:lnTo>
                <a:lnTo>
                  <a:pt x="2931389" y="3598926"/>
                </a:lnTo>
                <a:lnTo>
                  <a:pt x="2905608" y="3614115"/>
                </a:lnTo>
                <a:lnTo>
                  <a:pt x="2879573" y="3628923"/>
                </a:lnTo>
                <a:lnTo>
                  <a:pt x="2853284" y="3643325"/>
                </a:lnTo>
                <a:lnTo>
                  <a:pt x="2826753" y="3657346"/>
                </a:lnTo>
                <a:lnTo>
                  <a:pt x="2799994" y="3670960"/>
                </a:lnTo>
                <a:lnTo>
                  <a:pt x="2772981" y="3684168"/>
                </a:lnTo>
                <a:lnTo>
                  <a:pt x="2745740" y="3696957"/>
                </a:lnTo>
                <a:lnTo>
                  <a:pt x="2718270" y="3709353"/>
                </a:lnTo>
                <a:lnTo>
                  <a:pt x="2690584" y="3721316"/>
                </a:lnTo>
                <a:lnTo>
                  <a:pt x="2662657" y="3732873"/>
                </a:lnTo>
                <a:lnTo>
                  <a:pt x="2634526" y="3743985"/>
                </a:lnTo>
                <a:lnTo>
                  <a:pt x="2606180" y="3754691"/>
                </a:lnTo>
                <a:lnTo>
                  <a:pt x="2577630" y="3764953"/>
                </a:lnTo>
                <a:lnTo>
                  <a:pt x="2548865" y="3774783"/>
                </a:lnTo>
                <a:lnTo>
                  <a:pt x="2519909" y="3784168"/>
                </a:lnTo>
                <a:lnTo>
                  <a:pt x="2490735" y="3793109"/>
                </a:lnTo>
                <a:lnTo>
                  <a:pt x="2461387" y="3801605"/>
                </a:lnTo>
                <a:lnTo>
                  <a:pt x="2431847" y="3809644"/>
                </a:lnTo>
                <a:lnTo>
                  <a:pt x="2402116" y="3817226"/>
                </a:lnTo>
                <a:lnTo>
                  <a:pt x="2372208" y="3824351"/>
                </a:lnTo>
                <a:lnTo>
                  <a:pt x="2342121" y="3831006"/>
                </a:lnTo>
                <a:lnTo>
                  <a:pt x="2311870" y="3837203"/>
                </a:lnTo>
                <a:lnTo>
                  <a:pt x="2281441" y="3842918"/>
                </a:lnTo>
                <a:lnTo>
                  <a:pt x="2250846" y="3848163"/>
                </a:lnTo>
                <a:lnTo>
                  <a:pt x="2220087" y="3852926"/>
                </a:lnTo>
                <a:lnTo>
                  <a:pt x="2189175" y="3857193"/>
                </a:lnTo>
                <a:lnTo>
                  <a:pt x="2158111" y="3860991"/>
                </a:lnTo>
                <a:lnTo>
                  <a:pt x="2126894" y="3864280"/>
                </a:lnTo>
                <a:lnTo>
                  <a:pt x="2095538" y="3867087"/>
                </a:lnTo>
                <a:lnTo>
                  <a:pt x="2064042" y="3869385"/>
                </a:lnTo>
                <a:lnTo>
                  <a:pt x="2032394" y="3871176"/>
                </a:lnTo>
                <a:lnTo>
                  <a:pt x="2000631" y="3872471"/>
                </a:lnTo>
                <a:lnTo>
                  <a:pt x="1936750" y="3873500"/>
                </a:lnTo>
                <a:lnTo>
                  <a:pt x="1904670" y="3873246"/>
                </a:lnTo>
                <a:lnTo>
                  <a:pt x="1872767" y="3872459"/>
                </a:lnTo>
                <a:lnTo>
                  <a:pt x="1841005" y="3871176"/>
                </a:lnTo>
                <a:lnTo>
                  <a:pt x="1809369" y="3869373"/>
                </a:lnTo>
                <a:lnTo>
                  <a:pt x="1777860" y="3867074"/>
                </a:lnTo>
                <a:lnTo>
                  <a:pt x="1746504" y="3864280"/>
                </a:lnTo>
                <a:lnTo>
                  <a:pt x="1715287" y="3860978"/>
                </a:lnTo>
                <a:lnTo>
                  <a:pt x="1684223" y="3857181"/>
                </a:lnTo>
                <a:lnTo>
                  <a:pt x="1653311" y="3852913"/>
                </a:lnTo>
                <a:lnTo>
                  <a:pt x="1622552" y="3848151"/>
                </a:lnTo>
                <a:lnTo>
                  <a:pt x="1591958" y="3842906"/>
                </a:lnTo>
                <a:lnTo>
                  <a:pt x="1561541" y="3837178"/>
                </a:lnTo>
                <a:lnTo>
                  <a:pt x="1531277" y="3830993"/>
                </a:lnTo>
                <a:lnTo>
                  <a:pt x="1501191" y="3824326"/>
                </a:lnTo>
                <a:lnTo>
                  <a:pt x="1471282" y="3817201"/>
                </a:lnTo>
                <a:lnTo>
                  <a:pt x="1441552" y="3809619"/>
                </a:lnTo>
                <a:lnTo>
                  <a:pt x="1412011" y="3801567"/>
                </a:lnTo>
                <a:lnTo>
                  <a:pt x="1382662" y="3793084"/>
                </a:lnTo>
                <a:lnTo>
                  <a:pt x="1353503" y="3784130"/>
                </a:lnTo>
                <a:lnTo>
                  <a:pt x="1324547" y="3774745"/>
                </a:lnTo>
                <a:lnTo>
                  <a:pt x="1295781" y="3764915"/>
                </a:lnTo>
                <a:lnTo>
                  <a:pt x="1267231" y="3754653"/>
                </a:lnTo>
                <a:lnTo>
                  <a:pt x="1238885" y="3743960"/>
                </a:lnTo>
                <a:lnTo>
                  <a:pt x="1210742" y="3732835"/>
                </a:lnTo>
                <a:lnTo>
                  <a:pt x="1182827" y="3721278"/>
                </a:lnTo>
                <a:lnTo>
                  <a:pt x="1155141" y="3709314"/>
                </a:lnTo>
                <a:lnTo>
                  <a:pt x="1127671" y="3696919"/>
                </a:lnTo>
                <a:lnTo>
                  <a:pt x="1100430" y="3684118"/>
                </a:lnTo>
                <a:lnTo>
                  <a:pt x="1073429" y="3670910"/>
                </a:lnTo>
                <a:lnTo>
                  <a:pt x="1046658" y="3657295"/>
                </a:lnTo>
                <a:lnTo>
                  <a:pt x="1020127" y="3643287"/>
                </a:lnTo>
                <a:lnTo>
                  <a:pt x="993839" y="3628873"/>
                </a:lnTo>
                <a:lnTo>
                  <a:pt x="967816" y="3614064"/>
                </a:lnTo>
                <a:lnTo>
                  <a:pt x="942035" y="3598875"/>
                </a:lnTo>
                <a:lnTo>
                  <a:pt x="916508" y="3583305"/>
                </a:lnTo>
                <a:lnTo>
                  <a:pt x="891248" y="3567341"/>
                </a:lnTo>
                <a:lnTo>
                  <a:pt x="866242" y="3551009"/>
                </a:lnTo>
                <a:lnTo>
                  <a:pt x="841515" y="3534308"/>
                </a:lnTo>
                <a:lnTo>
                  <a:pt x="817067" y="3517227"/>
                </a:lnTo>
                <a:lnTo>
                  <a:pt x="792886" y="3499790"/>
                </a:lnTo>
                <a:lnTo>
                  <a:pt x="768998" y="3481984"/>
                </a:lnTo>
                <a:lnTo>
                  <a:pt x="745376" y="3463836"/>
                </a:lnTo>
                <a:lnTo>
                  <a:pt x="722059" y="3445319"/>
                </a:lnTo>
                <a:lnTo>
                  <a:pt x="699033" y="3426460"/>
                </a:lnTo>
                <a:lnTo>
                  <a:pt x="676300" y="3407258"/>
                </a:lnTo>
                <a:lnTo>
                  <a:pt x="653859" y="3387712"/>
                </a:lnTo>
                <a:lnTo>
                  <a:pt x="631736" y="3367837"/>
                </a:lnTo>
                <a:lnTo>
                  <a:pt x="609917" y="3347618"/>
                </a:lnTo>
                <a:lnTo>
                  <a:pt x="588416" y="3327070"/>
                </a:lnTo>
                <a:lnTo>
                  <a:pt x="567233" y="3306204"/>
                </a:lnTo>
                <a:lnTo>
                  <a:pt x="546367" y="3285020"/>
                </a:lnTo>
                <a:lnTo>
                  <a:pt x="525818" y="3263506"/>
                </a:lnTo>
                <a:lnTo>
                  <a:pt x="505600" y="3241688"/>
                </a:lnTo>
                <a:lnTo>
                  <a:pt x="485724" y="3219564"/>
                </a:lnTo>
                <a:lnTo>
                  <a:pt x="466179" y="3197136"/>
                </a:lnTo>
                <a:lnTo>
                  <a:pt x="446977" y="3174403"/>
                </a:lnTo>
                <a:lnTo>
                  <a:pt x="428117" y="3151365"/>
                </a:lnTo>
                <a:lnTo>
                  <a:pt x="409613" y="3128048"/>
                </a:lnTo>
                <a:lnTo>
                  <a:pt x="391452" y="3104439"/>
                </a:lnTo>
                <a:lnTo>
                  <a:pt x="373659" y="3080537"/>
                </a:lnTo>
                <a:lnTo>
                  <a:pt x="356222" y="3056357"/>
                </a:lnTo>
                <a:lnTo>
                  <a:pt x="339141" y="3031896"/>
                </a:lnTo>
                <a:lnTo>
                  <a:pt x="322440" y="3007169"/>
                </a:lnTo>
                <a:lnTo>
                  <a:pt x="306108" y="2982176"/>
                </a:lnTo>
                <a:lnTo>
                  <a:pt x="290144" y="2956916"/>
                </a:lnTo>
                <a:lnTo>
                  <a:pt x="274574" y="2931389"/>
                </a:lnTo>
                <a:lnTo>
                  <a:pt x="259385" y="2905608"/>
                </a:lnTo>
                <a:lnTo>
                  <a:pt x="244577" y="2879573"/>
                </a:lnTo>
                <a:lnTo>
                  <a:pt x="230175" y="2853284"/>
                </a:lnTo>
                <a:lnTo>
                  <a:pt x="216154" y="2826766"/>
                </a:lnTo>
                <a:lnTo>
                  <a:pt x="202552" y="2799994"/>
                </a:lnTo>
                <a:lnTo>
                  <a:pt x="189344" y="2772981"/>
                </a:lnTo>
                <a:lnTo>
                  <a:pt x="176543" y="2745740"/>
                </a:lnTo>
                <a:lnTo>
                  <a:pt x="164147" y="2718270"/>
                </a:lnTo>
                <a:lnTo>
                  <a:pt x="152184" y="2690584"/>
                </a:lnTo>
                <a:lnTo>
                  <a:pt x="140640" y="2662657"/>
                </a:lnTo>
                <a:lnTo>
                  <a:pt x="129515" y="2634526"/>
                </a:lnTo>
                <a:lnTo>
                  <a:pt x="118809" y="2606180"/>
                </a:lnTo>
                <a:lnTo>
                  <a:pt x="108547" y="2577630"/>
                </a:lnTo>
                <a:lnTo>
                  <a:pt x="98717" y="2548865"/>
                </a:lnTo>
                <a:lnTo>
                  <a:pt x="89332" y="2519909"/>
                </a:lnTo>
                <a:lnTo>
                  <a:pt x="80391" y="2490749"/>
                </a:lnTo>
                <a:lnTo>
                  <a:pt x="71895" y="2461387"/>
                </a:lnTo>
                <a:lnTo>
                  <a:pt x="63856" y="2431847"/>
                </a:lnTo>
                <a:lnTo>
                  <a:pt x="56274" y="2402116"/>
                </a:lnTo>
                <a:lnTo>
                  <a:pt x="49149" y="2372208"/>
                </a:lnTo>
                <a:lnTo>
                  <a:pt x="42494" y="2342121"/>
                </a:lnTo>
                <a:lnTo>
                  <a:pt x="36297" y="2311870"/>
                </a:lnTo>
                <a:lnTo>
                  <a:pt x="30582" y="2281441"/>
                </a:lnTo>
                <a:lnTo>
                  <a:pt x="25336" y="2250846"/>
                </a:lnTo>
                <a:lnTo>
                  <a:pt x="20574" y="2220087"/>
                </a:lnTo>
                <a:lnTo>
                  <a:pt x="16307" y="2189175"/>
                </a:lnTo>
                <a:lnTo>
                  <a:pt x="12509" y="2158111"/>
                </a:lnTo>
                <a:lnTo>
                  <a:pt x="9220" y="2126894"/>
                </a:lnTo>
                <a:lnTo>
                  <a:pt x="6413" y="2095538"/>
                </a:lnTo>
                <a:lnTo>
                  <a:pt x="4115" y="2064042"/>
                </a:lnTo>
                <a:lnTo>
                  <a:pt x="2324" y="2032394"/>
                </a:lnTo>
                <a:lnTo>
                  <a:pt x="1029" y="2000631"/>
                </a:lnTo>
                <a:lnTo>
                  <a:pt x="0" y="1936750"/>
                </a:lnTo>
                <a:lnTo>
                  <a:pt x="267" y="1904670"/>
                </a:lnTo>
                <a:lnTo>
                  <a:pt x="1041" y="1872767"/>
                </a:lnTo>
                <a:lnTo>
                  <a:pt x="2324" y="1841005"/>
                </a:lnTo>
                <a:lnTo>
                  <a:pt x="4127" y="1809369"/>
                </a:lnTo>
                <a:lnTo>
                  <a:pt x="6426" y="1777860"/>
                </a:lnTo>
                <a:lnTo>
                  <a:pt x="9220" y="1746504"/>
                </a:lnTo>
                <a:lnTo>
                  <a:pt x="12522" y="1715287"/>
                </a:lnTo>
                <a:lnTo>
                  <a:pt x="16319" y="1684223"/>
                </a:lnTo>
                <a:lnTo>
                  <a:pt x="20599" y="1653311"/>
                </a:lnTo>
                <a:lnTo>
                  <a:pt x="25362" y="1622552"/>
                </a:lnTo>
                <a:lnTo>
                  <a:pt x="30594" y="1591970"/>
                </a:lnTo>
                <a:lnTo>
                  <a:pt x="36322" y="1561541"/>
                </a:lnTo>
                <a:lnTo>
                  <a:pt x="42520" y="1531277"/>
                </a:lnTo>
                <a:lnTo>
                  <a:pt x="49174" y="1501191"/>
                </a:lnTo>
                <a:lnTo>
                  <a:pt x="56299" y="1471282"/>
                </a:lnTo>
                <a:lnTo>
                  <a:pt x="63881" y="1441552"/>
                </a:lnTo>
                <a:lnTo>
                  <a:pt x="71933" y="1412011"/>
                </a:lnTo>
                <a:lnTo>
                  <a:pt x="80429" y="1382662"/>
                </a:lnTo>
                <a:lnTo>
                  <a:pt x="89370" y="1353503"/>
                </a:lnTo>
                <a:lnTo>
                  <a:pt x="98755" y="1324547"/>
                </a:lnTo>
                <a:lnTo>
                  <a:pt x="108585" y="1295781"/>
                </a:lnTo>
                <a:lnTo>
                  <a:pt x="118847" y="1267231"/>
                </a:lnTo>
                <a:lnTo>
                  <a:pt x="129540" y="1238885"/>
                </a:lnTo>
                <a:lnTo>
                  <a:pt x="140665" y="1210742"/>
                </a:lnTo>
                <a:lnTo>
                  <a:pt x="152222" y="1182827"/>
                </a:lnTo>
                <a:lnTo>
                  <a:pt x="164198" y="1155141"/>
                </a:lnTo>
                <a:lnTo>
                  <a:pt x="176581" y="1127671"/>
                </a:lnTo>
                <a:lnTo>
                  <a:pt x="189382" y="1100430"/>
                </a:lnTo>
                <a:lnTo>
                  <a:pt x="202590" y="1073429"/>
                </a:lnTo>
                <a:lnTo>
                  <a:pt x="216205" y="1046658"/>
                </a:lnTo>
                <a:lnTo>
                  <a:pt x="230213" y="1020127"/>
                </a:lnTo>
                <a:lnTo>
                  <a:pt x="244627" y="993851"/>
                </a:lnTo>
                <a:lnTo>
                  <a:pt x="259436" y="967816"/>
                </a:lnTo>
                <a:lnTo>
                  <a:pt x="274625" y="942035"/>
                </a:lnTo>
                <a:lnTo>
                  <a:pt x="290195" y="916508"/>
                </a:lnTo>
                <a:lnTo>
                  <a:pt x="306159" y="891248"/>
                </a:lnTo>
                <a:lnTo>
                  <a:pt x="322491" y="866254"/>
                </a:lnTo>
                <a:lnTo>
                  <a:pt x="339192" y="841527"/>
                </a:lnTo>
                <a:lnTo>
                  <a:pt x="356273" y="817067"/>
                </a:lnTo>
                <a:lnTo>
                  <a:pt x="373710" y="792886"/>
                </a:lnTo>
                <a:lnTo>
                  <a:pt x="391516" y="768998"/>
                </a:lnTo>
                <a:lnTo>
                  <a:pt x="409677" y="745376"/>
                </a:lnTo>
                <a:lnTo>
                  <a:pt x="428181" y="722059"/>
                </a:lnTo>
                <a:lnTo>
                  <a:pt x="447040" y="699033"/>
                </a:lnTo>
                <a:lnTo>
                  <a:pt x="466242" y="676300"/>
                </a:lnTo>
                <a:lnTo>
                  <a:pt x="485788" y="653860"/>
                </a:lnTo>
                <a:lnTo>
                  <a:pt x="505676" y="631736"/>
                </a:lnTo>
                <a:lnTo>
                  <a:pt x="525882" y="609917"/>
                </a:lnTo>
                <a:lnTo>
                  <a:pt x="546430" y="588416"/>
                </a:lnTo>
                <a:lnTo>
                  <a:pt x="567296" y="567233"/>
                </a:lnTo>
                <a:lnTo>
                  <a:pt x="588480" y="546367"/>
                </a:lnTo>
                <a:lnTo>
                  <a:pt x="609994" y="525818"/>
                </a:lnTo>
                <a:lnTo>
                  <a:pt x="631812" y="505612"/>
                </a:lnTo>
                <a:lnTo>
                  <a:pt x="653936" y="485724"/>
                </a:lnTo>
                <a:lnTo>
                  <a:pt x="676364" y="466179"/>
                </a:lnTo>
                <a:lnTo>
                  <a:pt x="699097" y="446977"/>
                </a:lnTo>
                <a:lnTo>
                  <a:pt x="722135" y="428117"/>
                </a:lnTo>
                <a:lnTo>
                  <a:pt x="745452" y="409613"/>
                </a:lnTo>
                <a:lnTo>
                  <a:pt x="769074" y="391452"/>
                </a:lnTo>
                <a:lnTo>
                  <a:pt x="792963" y="373659"/>
                </a:lnTo>
                <a:lnTo>
                  <a:pt x="817143" y="356222"/>
                </a:lnTo>
                <a:lnTo>
                  <a:pt x="841604" y="339141"/>
                </a:lnTo>
                <a:lnTo>
                  <a:pt x="866331" y="322440"/>
                </a:lnTo>
                <a:lnTo>
                  <a:pt x="891324" y="306108"/>
                </a:lnTo>
                <a:lnTo>
                  <a:pt x="916584" y="290144"/>
                </a:lnTo>
                <a:lnTo>
                  <a:pt x="942111" y="274574"/>
                </a:lnTo>
                <a:lnTo>
                  <a:pt x="967892" y="259385"/>
                </a:lnTo>
                <a:lnTo>
                  <a:pt x="993927" y="244577"/>
                </a:lnTo>
                <a:lnTo>
                  <a:pt x="1020216" y="230175"/>
                </a:lnTo>
                <a:lnTo>
                  <a:pt x="1046747" y="216154"/>
                </a:lnTo>
                <a:lnTo>
                  <a:pt x="1073506" y="202552"/>
                </a:lnTo>
                <a:lnTo>
                  <a:pt x="1100518" y="189344"/>
                </a:lnTo>
                <a:lnTo>
                  <a:pt x="1127760" y="176543"/>
                </a:lnTo>
                <a:lnTo>
                  <a:pt x="1155230" y="164160"/>
                </a:lnTo>
                <a:lnTo>
                  <a:pt x="1182916" y="152184"/>
                </a:lnTo>
                <a:lnTo>
                  <a:pt x="1210843" y="140640"/>
                </a:lnTo>
                <a:lnTo>
                  <a:pt x="1238974" y="129515"/>
                </a:lnTo>
                <a:lnTo>
                  <a:pt x="1267320" y="118809"/>
                </a:lnTo>
                <a:lnTo>
                  <a:pt x="1295870" y="108547"/>
                </a:lnTo>
                <a:lnTo>
                  <a:pt x="1324635" y="98730"/>
                </a:lnTo>
                <a:lnTo>
                  <a:pt x="1353591" y="89332"/>
                </a:lnTo>
                <a:lnTo>
                  <a:pt x="1382763" y="80391"/>
                </a:lnTo>
                <a:lnTo>
                  <a:pt x="1412113" y="71907"/>
                </a:lnTo>
                <a:lnTo>
                  <a:pt x="1441653" y="63856"/>
                </a:lnTo>
                <a:lnTo>
                  <a:pt x="1471384" y="56274"/>
                </a:lnTo>
                <a:lnTo>
                  <a:pt x="1501292" y="49149"/>
                </a:lnTo>
                <a:lnTo>
                  <a:pt x="1531379" y="42494"/>
                </a:lnTo>
                <a:lnTo>
                  <a:pt x="1561630" y="36297"/>
                </a:lnTo>
                <a:lnTo>
                  <a:pt x="1592059" y="30582"/>
                </a:lnTo>
                <a:lnTo>
                  <a:pt x="1622654" y="25337"/>
                </a:lnTo>
                <a:lnTo>
                  <a:pt x="1653413" y="20574"/>
                </a:lnTo>
                <a:lnTo>
                  <a:pt x="1684325" y="16307"/>
                </a:lnTo>
                <a:lnTo>
                  <a:pt x="1715389" y="12510"/>
                </a:lnTo>
                <a:lnTo>
                  <a:pt x="1746606" y="9220"/>
                </a:lnTo>
                <a:lnTo>
                  <a:pt x="1777962" y="6413"/>
                </a:lnTo>
                <a:lnTo>
                  <a:pt x="1809458" y="4115"/>
                </a:lnTo>
                <a:lnTo>
                  <a:pt x="1841106" y="2324"/>
                </a:lnTo>
                <a:lnTo>
                  <a:pt x="1872869" y="1029"/>
                </a:lnTo>
                <a:close/>
              </a:path>
            </a:pathLst>
          </a:custGeom>
          <a:solidFill>
            <a:srgbClr val="A6A6A6">
              <a:alpha val="100000"/>
            </a:srgbClr>
          </a:solidFill>
          <a:ln w="12700" cap="flat">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sp>
        <p:nvSpPr>
          <p:cNvPr id="4" name="Freeform 4"/>
          <p:cNvSpPr/>
          <p:nvPr/>
        </p:nvSpPr>
        <p:spPr>
          <a:xfrm>
            <a:off x="654049" y="1649729"/>
            <a:ext cx="3873500" cy="3873500"/>
          </a:xfrm>
          <a:custGeom>
            <a:avLst/>
            <a:gdLst/>
            <a:ahLst/>
            <a:cxnLst/>
            <a:rect l="l" t="t" r="r" b="b"/>
            <a:pathLst>
              <a:path w="3873500" h="3873500">
                <a:moveTo>
                  <a:pt x="670243" y="1427099"/>
                </a:moveTo>
                <a:lnTo>
                  <a:pt x="3203257" y="1427099"/>
                </a:lnTo>
                <a:lnTo>
                  <a:pt x="3203257" y="1433449"/>
                </a:lnTo>
                <a:lnTo>
                  <a:pt x="670243" y="1433449"/>
                </a:lnTo>
                <a:close/>
                <a:moveTo>
                  <a:pt x="964818" y="975805"/>
                </a:moveTo>
                <a:lnTo>
                  <a:pt x="980693" y="975805"/>
                </a:lnTo>
                <a:lnTo>
                  <a:pt x="980693" y="1141665"/>
                </a:lnTo>
                <a:lnTo>
                  <a:pt x="964818" y="1141665"/>
                </a:lnTo>
                <a:close/>
                <a:moveTo>
                  <a:pt x="1625129" y="37814"/>
                </a:moveTo>
                <a:lnTo>
                  <a:pt x="1624597" y="37897"/>
                </a:lnTo>
                <a:lnTo>
                  <a:pt x="1594206" y="43104"/>
                </a:lnTo>
                <a:lnTo>
                  <a:pt x="1563980" y="48781"/>
                </a:lnTo>
                <a:lnTo>
                  <a:pt x="1533919" y="54940"/>
                </a:lnTo>
                <a:lnTo>
                  <a:pt x="1504036" y="61557"/>
                </a:lnTo>
                <a:lnTo>
                  <a:pt x="1474318" y="68631"/>
                </a:lnTo>
                <a:lnTo>
                  <a:pt x="1444790" y="76162"/>
                </a:lnTo>
                <a:lnTo>
                  <a:pt x="1415440" y="84150"/>
                </a:lnTo>
                <a:lnTo>
                  <a:pt x="1386281" y="92596"/>
                </a:lnTo>
                <a:lnTo>
                  <a:pt x="1357325" y="101486"/>
                </a:lnTo>
                <a:lnTo>
                  <a:pt x="1328547" y="110807"/>
                </a:lnTo>
                <a:lnTo>
                  <a:pt x="1299985" y="120574"/>
                </a:lnTo>
                <a:lnTo>
                  <a:pt x="1271613" y="130772"/>
                </a:lnTo>
                <a:lnTo>
                  <a:pt x="1243457" y="141389"/>
                </a:lnTo>
                <a:lnTo>
                  <a:pt x="1215504" y="152451"/>
                </a:lnTo>
                <a:lnTo>
                  <a:pt x="1187780" y="163919"/>
                </a:lnTo>
                <a:lnTo>
                  <a:pt x="1160272" y="175806"/>
                </a:lnTo>
                <a:lnTo>
                  <a:pt x="1132980" y="188112"/>
                </a:lnTo>
                <a:lnTo>
                  <a:pt x="1105916" y="200838"/>
                </a:lnTo>
                <a:lnTo>
                  <a:pt x="1079094" y="213957"/>
                </a:lnTo>
                <a:lnTo>
                  <a:pt x="1052500" y="227482"/>
                </a:lnTo>
                <a:lnTo>
                  <a:pt x="1026147" y="241402"/>
                </a:lnTo>
                <a:lnTo>
                  <a:pt x="1000036" y="255715"/>
                </a:lnTo>
                <a:lnTo>
                  <a:pt x="974166" y="270421"/>
                </a:lnTo>
                <a:lnTo>
                  <a:pt x="948563" y="285521"/>
                </a:lnTo>
                <a:lnTo>
                  <a:pt x="923201" y="300990"/>
                </a:lnTo>
                <a:lnTo>
                  <a:pt x="898106" y="316840"/>
                </a:lnTo>
                <a:lnTo>
                  <a:pt x="873277" y="333070"/>
                </a:lnTo>
                <a:lnTo>
                  <a:pt x="848716" y="349669"/>
                </a:lnTo>
                <a:lnTo>
                  <a:pt x="824421" y="366636"/>
                </a:lnTo>
                <a:lnTo>
                  <a:pt x="800392" y="383959"/>
                </a:lnTo>
                <a:lnTo>
                  <a:pt x="776656" y="401637"/>
                </a:lnTo>
                <a:lnTo>
                  <a:pt x="753199" y="419684"/>
                </a:lnTo>
                <a:lnTo>
                  <a:pt x="730021" y="438074"/>
                </a:lnTo>
                <a:lnTo>
                  <a:pt x="707149" y="456806"/>
                </a:lnTo>
                <a:lnTo>
                  <a:pt x="684568" y="475882"/>
                </a:lnTo>
                <a:lnTo>
                  <a:pt x="662280" y="495300"/>
                </a:lnTo>
                <a:lnTo>
                  <a:pt x="640296" y="515049"/>
                </a:lnTo>
                <a:lnTo>
                  <a:pt x="618617" y="535140"/>
                </a:lnTo>
                <a:lnTo>
                  <a:pt x="597256" y="555549"/>
                </a:lnTo>
                <a:lnTo>
                  <a:pt x="576212" y="576275"/>
                </a:lnTo>
                <a:lnTo>
                  <a:pt x="555473" y="597332"/>
                </a:lnTo>
                <a:lnTo>
                  <a:pt x="535064" y="618693"/>
                </a:lnTo>
                <a:lnTo>
                  <a:pt x="514985" y="640372"/>
                </a:lnTo>
                <a:lnTo>
                  <a:pt x="495237" y="662356"/>
                </a:lnTo>
                <a:lnTo>
                  <a:pt x="475818" y="684644"/>
                </a:lnTo>
                <a:lnTo>
                  <a:pt x="456743" y="707225"/>
                </a:lnTo>
                <a:lnTo>
                  <a:pt x="438010" y="730110"/>
                </a:lnTo>
                <a:lnTo>
                  <a:pt x="419621" y="753275"/>
                </a:lnTo>
                <a:lnTo>
                  <a:pt x="401587" y="776732"/>
                </a:lnTo>
                <a:lnTo>
                  <a:pt x="383896" y="800481"/>
                </a:lnTo>
                <a:lnTo>
                  <a:pt x="366573" y="824497"/>
                </a:lnTo>
                <a:lnTo>
                  <a:pt x="349606" y="848792"/>
                </a:lnTo>
                <a:lnTo>
                  <a:pt x="333019" y="873354"/>
                </a:lnTo>
                <a:lnTo>
                  <a:pt x="316789" y="898195"/>
                </a:lnTo>
                <a:lnTo>
                  <a:pt x="300939" y="923290"/>
                </a:lnTo>
                <a:lnTo>
                  <a:pt x="285458" y="948652"/>
                </a:lnTo>
                <a:lnTo>
                  <a:pt x="270370" y="974255"/>
                </a:lnTo>
                <a:lnTo>
                  <a:pt x="255664" y="1000125"/>
                </a:lnTo>
                <a:lnTo>
                  <a:pt x="241351" y="1026236"/>
                </a:lnTo>
                <a:lnTo>
                  <a:pt x="227432" y="1052589"/>
                </a:lnTo>
                <a:lnTo>
                  <a:pt x="213906" y="1079183"/>
                </a:lnTo>
                <a:lnTo>
                  <a:pt x="200787" y="1106005"/>
                </a:lnTo>
                <a:lnTo>
                  <a:pt x="188074" y="1133069"/>
                </a:lnTo>
                <a:lnTo>
                  <a:pt x="175768" y="1160361"/>
                </a:lnTo>
                <a:lnTo>
                  <a:pt x="163881" y="1187869"/>
                </a:lnTo>
                <a:lnTo>
                  <a:pt x="152400" y="1215606"/>
                </a:lnTo>
                <a:lnTo>
                  <a:pt x="141351" y="1243546"/>
                </a:lnTo>
                <a:lnTo>
                  <a:pt x="130734" y="1271715"/>
                </a:lnTo>
                <a:lnTo>
                  <a:pt x="120536" y="1300074"/>
                </a:lnTo>
                <a:lnTo>
                  <a:pt x="110769" y="1328649"/>
                </a:lnTo>
                <a:lnTo>
                  <a:pt x="101448" y="1357414"/>
                </a:lnTo>
                <a:lnTo>
                  <a:pt x="92570" y="1386383"/>
                </a:lnTo>
                <a:lnTo>
                  <a:pt x="84125" y="1415542"/>
                </a:lnTo>
                <a:lnTo>
                  <a:pt x="76137" y="1444892"/>
                </a:lnTo>
                <a:lnTo>
                  <a:pt x="68605" y="1474419"/>
                </a:lnTo>
                <a:lnTo>
                  <a:pt x="61531" y="1504137"/>
                </a:lnTo>
                <a:lnTo>
                  <a:pt x="54915" y="1534020"/>
                </a:lnTo>
                <a:lnTo>
                  <a:pt x="48768" y="1564081"/>
                </a:lnTo>
                <a:lnTo>
                  <a:pt x="43078" y="1594307"/>
                </a:lnTo>
                <a:lnTo>
                  <a:pt x="37871" y="1624698"/>
                </a:lnTo>
                <a:lnTo>
                  <a:pt x="33147" y="1655255"/>
                </a:lnTo>
                <a:lnTo>
                  <a:pt x="28893" y="1685963"/>
                </a:lnTo>
                <a:lnTo>
                  <a:pt x="25133" y="1716824"/>
                </a:lnTo>
                <a:lnTo>
                  <a:pt x="21857" y="1747837"/>
                </a:lnTo>
                <a:lnTo>
                  <a:pt x="19075" y="1778991"/>
                </a:lnTo>
                <a:lnTo>
                  <a:pt x="16789" y="1810283"/>
                </a:lnTo>
                <a:lnTo>
                  <a:pt x="15011" y="1841729"/>
                </a:lnTo>
                <a:lnTo>
                  <a:pt x="13729" y="1873288"/>
                </a:lnTo>
                <a:lnTo>
                  <a:pt x="12954" y="1904987"/>
                </a:lnTo>
                <a:lnTo>
                  <a:pt x="12700" y="1936750"/>
                </a:lnTo>
                <a:lnTo>
                  <a:pt x="13729" y="2000313"/>
                </a:lnTo>
                <a:lnTo>
                  <a:pt x="15011" y="2031886"/>
                </a:lnTo>
                <a:lnTo>
                  <a:pt x="16802" y="2063318"/>
                </a:lnTo>
                <a:lnTo>
                  <a:pt x="19088" y="2094611"/>
                </a:lnTo>
                <a:lnTo>
                  <a:pt x="21869" y="2125764"/>
                </a:lnTo>
                <a:lnTo>
                  <a:pt x="25146" y="2156777"/>
                </a:lnTo>
                <a:lnTo>
                  <a:pt x="28905" y="2187639"/>
                </a:lnTo>
                <a:lnTo>
                  <a:pt x="33160" y="2218347"/>
                </a:lnTo>
                <a:lnTo>
                  <a:pt x="37897" y="2248903"/>
                </a:lnTo>
                <a:lnTo>
                  <a:pt x="43104" y="2279294"/>
                </a:lnTo>
                <a:lnTo>
                  <a:pt x="48781" y="2309520"/>
                </a:lnTo>
                <a:lnTo>
                  <a:pt x="54940" y="2339581"/>
                </a:lnTo>
                <a:lnTo>
                  <a:pt x="61557" y="2369464"/>
                </a:lnTo>
                <a:lnTo>
                  <a:pt x="68631" y="2399182"/>
                </a:lnTo>
                <a:lnTo>
                  <a:pt x="76162" y="2428710"/>
                </a:lnTo>
                <a:lnTo>
                  <a:pt x="84150" y="2458060"/>
                </a:lnTo>
                <a:lnTo>
                  <a:pt x="92596" y="2487219"/>
                </a:lnTo>
                <a:lnTo>
                  <a:pt x="101473" y="2516175"/>
                </a:lnTo>
                <a:lnTo>
                  <a:pt x="110808" y="2544953"/>
                </a:lnTo>
                <a:lnTo>
                  <a:pt x="120574" y="2573515"/>
                </a:lnTo>
                <a:lnTo>
                  <a:pt x="130759" y="2601887"/>
                </a:lnTo>
                <a:lnTo>
                  <a:pt x="141389" y="2630043"/>
                </a:lnTo>
                <a:lnTo>
                  <a:pt x="152438" y="2657996"/>
                </a:lnTo>
                <a:lnTo>
                  <a:pt x="163919" y="2685720"/>
                </a:lnTo>
                <a:lnTo>
                  <a:pt x="175806" y="2713228"/>
                </a:lnTo>
                <a:lnTo>
                  <a:pt x="188112" y="2740520"/>
                </a:lnTo>
                <a:lnTo>
                  <a:pt x="200838" y="2767584"/>
                </a:lnTo>
                <a:lnTo>
                  <a:pt x="213957" y="2794406"/>
                </a:lnTo>
                <a:lnTo>
                  <a:pt x="227482" y="2821000"/>
                </a:lnTo>
                <a:lnTo>
                  <a:pt x="241402" y="2847353"/>
                </a:lnTo>
                <a:lnTo>
                  <a:pt x="255715" y="2873464"/>
                </a:lnTo>
                <a:lnTo>
                  <a:pt x="270421" y="2899334"/>
                </a:lnTo>
                <a:lnTo>
                  <a:pt x="285509" y="2924937"/>
                </a:lnTo>
                <a:lnTo>
                  <a:pt x="300990" y="2950299"/>
                </a:lnTo>
                <a:lnTo>
                  <a:pt x="316840" y="2975394"/>
                </a:lnTo>
                <a:lnTo>
                  <a:pt x="333070" y="3000223"/>
                </a:lnTo>
                <a:lnTo>
                  <a:pt x="349669" y="3024797"/>
                </a:lnTo>
                <a:lnTo>
                  <a:pt x="366624" y="3049092"/>
                </a:lnTo>
                <a:lnTo>
                  <a:pt x="383959" y="3073108"/>
                </a:lnTo>
                <a:lnTo>
                  <a:pt x="401637" y="3096844"/>
                </a:lnTo>
                <a:lnTo>
                  <a:pt x="419684" y="3120301"/>
                </a:lnTo>
                <a:lnTo>
                  <a:pt x="438074" y="3143479"/>
                </a:lnTo>
                <a:lnTo>
                  <a:pt x="456806" y="3166351"/>
                </a:lnTo>
                <a:lnTo>
                  <a:pt x="475882" y="3188932"/>
                </a:lnTo>
                <a:lnTo>
                  <a:pt x="495300" y="3211220"/>
                </a:lnTo>
                <a:lnTo>
                  <a:pt x="515049" y="3233204"/>
                </a:lnTo>
                <a:lnTo>
                  <a:pt x="535140" y="3254883"/>
                </a:lnTo>
                <a:lnTo>
                  <a:pt x="555549" y="3276244"/>
                </a:lnTo>
                <a:lnTo>
                  <a:pt x="576275" y="3297288"/>
                </a:lnTo>
                <a:lnTo>
                  <a:pt x="597332" y="3318027"/>
                </a:lnTo>
                <a:lnTo>
                  <a:pt x="597572" y="3318256"/>
                </a:lnTo>
                <a:lnTo>
                  <a:pt x="670784" y="3242730"/>
                </a:lnTo>
                <a:cubicBezTo>
                  <a:pt x="1084241" y="3643520"/>
                  <a:pt x="1663062" y="3824851"/>
                  <a:pt x="2231292" y="3731604"/>
                </a:cubicBezTo>
                <a:lnTo>
                  <a:pt x="2248374" y="3835698"/>
                </a:lnTo>
                <a:lnTo>
                  <a:pt x="2248903" y="3835616"/>
                </a:lnTo>
                <a:lnTo>
                  <a:pt x="2279294" y="3830396"/>
                </a:lnTo>
                <a:lnTo>
                  <a:pt x="2309520" y="3824719"/>
                </a:lnTo>
                <a:lnTo>
                  <a:pt x="2339581" y="3818573"/>
                </a:lnTo>
                <a:lnTo>
                  <a:pt x="2369464" y="3811943"/>
                </a:lnTo>
                <a:lnTo>
                  <a:pt x="2399182" y="3804869"/>
                </a:lnTo>
                <a:lnTo>
                  <a:pt x="2428710" y="3797338"/>
                </a:lnTo>
                <a:lnTo>
                  <a:pt x="2458060" y="3789350"/>
                </a:lnTo>
                <a:lnTo>
                  <a:pt x="2487206" y="3780904"/>
                </a:lnTo>
                <a:lnTo>
                  <a:pt x="2516175" y="3772027"/>
                </a:lnTo>
                <a:lnTo>
                  <a:pt x="2544953" y="3762693"/>
                </a:lnTo>
                <a:lnTo>
                  <a:pt x="2573515" y="3752939"/>
                </a:lnTo>
                <a:lnTo>
                  <a:pt x="2601887" y="3742741"/>
                </a:lnTo>
                <a:lnTo>
                  <a:pt x="2630043" y="3732111"/>
                </a:lnTo>
                <a:lnTo>
                  <a:pt x="2657996" y="3721062"/>
                </a:lnTo>
                <a:lnTo>
                  <a:pt x="2685720" y="3709581"/>
                </a:lnTo>
                <a:lnTo>
                  <a:pt x="2713228" y="3697694"/>
                </a:lnTo>
                <a:lnTo>
                  <a:pt x="2740520" y="3685388"/>
                </a:lnTo>
                <a:lnTo>
                  <a:pt x="2767584" y="3672662"/>
                </a:lnTo>
                <a:lnTo>
                  <a:pt x="2794406" y="3659543"/>
                </a:lnTo>
                <a:lnTo>
                  <a:pt x="2821000" y="3646018"/>
                </a:lnTo>
                <a:lnTo>
                  <a:pt x="2847353" y="3632098"/>
                </a:lnTo>
                <a:lnTo>
                  <a:pt x="2873464" y="3617785"/>
                </a:lnTo>
                <a:lnTo>
                  <a:pt x="2899334" y="3603079"/>
                </a:lnTo>
                <a:lnTo>
                  <a:pt x="2924937" y="3587991"/>
                </a:lnTo>
                <a:lnTo>
                  <a:pt x="2950299" y="3572510"/>
                </a:lnTo>
                <a:lnTo>
                  <a:pt x="2975394" y="3556660"/>
                </a:lnTo>
                <a:lnTo>
                  <a:pt x="3000223" y="3540430"/>
                </a:lnTo>
                <a:lnTo>
                  <a:pt x="3024784" y="3523831"/>
                </a:lnTo>
                <a:lnTo>
                  <a:pt x="3049079" y="3506876"/>
                </a:lnTo>
                <a:lnTo>
                  <a:pt x="3073108" y="3489541"/>
                </a:lnTo>
                <a:lnTo>
                  <a:pt x="3096844" y="3471863"/>
                </a:lnTo>
                <a:lnTo>
                  <a:pt x="3120301" y="3453816"/>
                </a:lnTo>
                <a:lnTo>
                  <a:pt x="3143479" y="3435426"/>
                </a:lnTo>
                <a:lnTo>
                  <a:pt x="3166351" y="3416694"/>
                </a:lnTo>
                <a:lnTo>
                  <a:pt x="3188932" y="3397618"/>
                </a:lnTo>
                <a:lnTo>
                  <a:pt x="3211220" y="3378200"/>
                </a:lnTo>
                <a:lnTo>
                  <a:pt x="3233204" y="3358451"/>
                </a:lnTo>
                <a:lnTo>
                  <a:pt x="3254883" y="3338360"/>
                </a:lnTo>
                <a:lnTo>
                  <a:pt x="3276244" y="3317951"/>
                </a:lnTo>
                <a:lnTo>
                  <a:pt x="3297288" y="3297225"/>
                </a:lnTo>
                <a:lnTo>
                  <a:pt x="3318027" y="3276168"/>
                </a:lnTo>
                <a:lnTo>
                  <a:pt x="3338436" y="3254807"/>
                </a:lnTo>
                <a:lnTo>
                  <a:pt x="3358515" y="3233128"/>
                </a:lnTo>
                <a:lnTo>
                  <a:pt x="3378263" y="3211144"/>
                </a:lnTo>
                <a:lnTo>
                  <a:pt x="3397682" y="3188868"/>
                </a:lnTo>
                <a:lnTo>
                  <a:pt x="3416757" y="3166275"/>
                </a:lnTo>
                <a:lnTo>
                  <a:pt x="3435490" y="3143402"/>
                </a:lnTo>
                <a:lnTo>
                  <a:pt x="3453879" y="3120225"/>
                </a:lnTo>
                <a:lnTo>
                  <a:pt x="3471913" y="3096768"/>
                </a:lnTo>
                <a:lnTo>
                  <a:pt x="3489604" y="3073032"/>
                </a:lnTo>
                <a:lnTo>
                  <a:pt x="3506927" y="3049003"/>
                </a:lnTo>
                <a:lnTo>
                  <a:pt x="3523894" y="3024708"/>
                </a:lnTo>
                <a:lnTo>
                  <a:pt x="3540481" y="3000146"/>
                </a:lnTo>
                <a:lnTo>
                  <a:pt x="3556711" y="2975305"/>
                </a:lnTo>
                <a:lnTo>
                  <a:pt x="3572561" y="2950210"/>
                </a:lnTo>
                <a:lnTo>
                  <a:pt x="3588042" y="2924861"/>
                </a:lnTo>
                <a:lnTo>
                  <a:pt x="3603130" y="2899245"/>
                </a:lnTo>
                <a:lnTo>
                  <a:pt x="3617836" y="2873375"/>
                </a:lnTo>
                <a:lnTo>
                  <a:pt x="3632149" y="2847264"/>
                </a:lnTo>
                <a:lnTo>
                  <a:pt x="3646068" y="2820911"/>
                </a:lnTo>
                <a:lnTo>
                  <a:pt x="3659594" y="2794318"/>
                </a:lnTo>
                <a:lnTo>
                  <a:pt x="3672713" y="2767495"/>
                </a:lnTo>
                <a:lnTo>
                  <a:pt x="3685426" y="2740431"/>
                </a:lnTo>
                <a:lnTo>
                  <a:pt x="3697732" y="2713139"/>
                </a:lnTo>
                <a:lnTo>
                  <a:pt x="3709619" y="2685631"/>
                </a:lnTo>
                <a:lnTo>
                  <a:pt x="3721100" y="2657894"/>
                </a:lnTo>
                <a:lnTo>
                  <a:pt x="3732149" y="2629954"/>
                </a:lnTo>
                <a:lnTo>
                  <a:pt x="3742766" y="2601785"/>
                </a:lnTo>
                <a:lnTo>
                  <a:pt x="3752964" y="2573426"/>
                </a:lnTo>
                <a:lnTo>
                  <a:pt x="3762731" y="2544851"/>
                </a:lnTo>
                <a:lnTo>
                  <a:pt x="3772052" y="2516086"/>
                </a:lnTo>
                <a:lnTo>
                  <a:pt x="3780930" y="2487117"/>
                </a:lnTo>
                <a:lnTo>
                  <a:pt x="3789375" y="2457958"/>
                </a:lnTo>
                <a:lnTo>
                  <a:pt x="3797363" y="2428608"/>
                </a:lnTo>
                <a:lnTo>
                  <a:pt x="3804895" y="2399081"/>
                </a:lnTo>
                <a:lnTo>
                  <a:pt x="3811968" y="2369363"/>
                </a:lnTo>
                <a:lnTo>
                  <a:pt x="3818585" y="2339480"/>
                </a:lnTo>
                <a:lnTo>
                  <a:pt x="3824732" y="2309419"/>
                </a:lnTo>
                <a:lnTo>
                  <a:pt x="3830422" y="2279193"/>
                </a:lnTo>
                <a:lnTo>
                  <a:pt x="3835629" y="2248802"/>
                </a:lnTo>
                <a:lnTo>
                  <a:pt x="3840353" y="2218246"/>
                </a:lnTo>
                <a:lnTo>
                  <a:pt x="3844607" y="2187537"/>
                </a:lnTo>
                <a:lnTo>
                  <a:pt x="3848367" y="2156676"/>
                </a:lnTo>
                <a:lnTo>
                  <a:pt x="3851643" y="2125663"/>
                </a:lnTo>
                <a:lnTo>
                  <a:pt x="3854425" y="2094509"/>
                </a:lnTo>
                <a:lnTo>
                  <a:pt x="3856711" y="2063217"/>
                </a:lnTo>
                <a:lnTo>
                  <a:pt x="3858489" y="2031784"/>
                </a:lnTo>
                <a:lnTo>
                  <a:pt x="3859771" y="2000212"/>
                </a:lnTo>
                <a:lnTo>
                  <a:pt x="3860546" y="1968525"/>
                </a:lnTo>
                <a:lnTo>
                  <a:pt x="3860800" y="1936750"/>
                </a:lnTo>
                <a:lnTo>
                  <a:pt x="3859771" y="1873187"/>
                </a:lnTo>
                <a:lnTo>
                  <a:pt x="3858489" y="1841614"/>
                </a:lnTo>
                <a:lnTo>
                  <a:pt x="3856698" y="1810182"/>
                </a:lnTo>
                <a:lnTo>
                  <a:pt x="3854412" y="1778889"/>
                </a:lnTo>
                <a:lnTo>
                  <a:pt x="3851631" y="1747736"/>
                </a:lnTo>
                <a:lnTo>
                  <a:pt x="3848354" y="1716723"/>
                </a:lnTo>
                <a:lnTo>
                  <a:pt x="3844595" y="1685861"/>
                </a:lnTo>
                <a:lnTo>
                  <a:pt x="3840340" y="1655153"/>
                </a:lnTo>
                <a:lnTo>
                  <a:pt x="3835603" y="1624597"/>
                </a:lnTo>
                <a:lnTo>
                  <a:pt x="3830396" y="1594206"/>
                </a:lnTo>
                <a:lnTo>
                  <a:pt x="3824719" y="1563980"/>
                </a:lnTo>
                <a:lnTo>
                  <a:pt x="3818560" y="1533919"/>
                </a:lnTo>
                <a:lnTo>
                  <a:pt x="3811943" y="1504036"/>
                </a:lnTo>
                <a:lnTo>
                  <a:pt x="3804869" y="1474318"/>
                </a:lnTo>
                <a:lnTo>
                  <a:pt x="3797338" y="1444790"/>
                </a:lnTo>
                <a:lnTo>
                  <a:pt x="3789350" y="1415453"/>
                </a:lnTo>
                <a:lnTo>
                  <a:pt x="3780904" y="1386294"/>
                </a:lnTo>
                <a:lnTo>
                  <a:pt x="3772027" y="1357325"/>
                </a:lnTo>
                <a:lnTo>
                  <a:pt x="3762692" y="1328547"/>
                </a:lnTo>
                <a:lnTo>
                  <a:pt x="3752926" y="1299985"/>
                </a:lnTo>
                <a:lnTo>
                  <a:pt x="3742741" y="1271613"/>
                </a:lnTo>
                <a:lnTo>
                  <a:pt x="3732111" y="1243457"/>
                </a:lnTo>
                <a:lnTo>
                  <a:pt x="3721062" y="1215504"/>
                </a:lnTo>
                <a:lnTo>
                  <a:pt x="3709581" y="1187780"/>
                </a:lnTo>
                <a:lnTo>
                  <a:pt x="3697694" y="1160272"/>
                </a:lnTo>
                <a:lnTo>
                  <a:pt x="3685388" y="1132980"/>
                </a:lnTo>
                <a:lnTo>
                  <a:pt x="3672662" y="1105916"/>
                </a:lnTo>
                <a:lnTo>
                  <a:pt x="3659543" y="1079094"/>
                </a:lnTo>
                <a:lnTo>
                  <a:pt x="3646018" y="1052500"/>
                </a:lnTo>
                <a:lnTo>
                  <a:pt x="3632098" y="1026147"/>
                </a:lnTo>
                <a:lnTo>
                  <a:pt x="3617785" y="1000036"/>
                </a:lnTo>
                <a:lnTo>
                  <a:pt x="3603079" y="974179"/>
                </a:lnTo>
                <a:lnTo>
                  <a:pt x="3587979" y="948563"/>
                </a:lnTo>
                <a:lnTo>
                  <a:pt x="3572510" y="923201"/>
                </a:lnTo>
                <a:lnTo>
                  <a:pt x="3556660" y="898106"/>
                </a:lnTo>
                <a:lnTo>
                  <a:pt x="3540430" y="873277"/>
                </a:lnTo>
                <a:lnTo>
                  <a:pt x="3523831" y="848716"/>
                </a:lnTo>
                <a:lnTo>
                  <a:pt x="3506876" y="824421"/>
                </a:lnTo>
                <a:lnTo>
                  <a:pt x="3489541" y="800392"/>
                </a:lnTo>
                <a:lnTo>
                  <a:pt x="3471862" y="776656"/>
                </a:lnTo>
                <a:lnTo>
                  <a:pt x="3453816" y="753199"/>
                </a:lnTo>
                <a:lnTo>
                  <a:pt x="3435426" y="730034"/>
                </a:lnTo>
                <a:lnTo>
                  <a:pt x="3416694" y="707149"/>
                </a:lnTo>
                <a:lnTo>
                  <a:pt x="3397618" y="684568"/>
                </a:lnTo>
                <a:lnTo>
                  <a:pt x="3378200" y="662280"/>
                </a:lnTo>
                <a:lnTo>
                  <a:pt x="3358452" y="640296"/>
                </a:lnTo>
                <a:lnTo>
                  <a:pt x="3338360" y="618617"/>
                </a:lnTo>
                <a:lnTo>
                  <a:pt x="3317951" y="597256"/>
                </a:lnTo>
                <a:lnTo>
                  <a:pt x="3297225" y="576212"/>
                </a:lnTo>
                <a:lnTo>
                  <a:pt x="3276168" y="555473"/>
                </a:lnTo>
                <a:lnTo>
                  <a:pt x="3275929" y="555245"/>
                </a:lnTo>
                <a:lnTo>
                  <a:pt x="3202716" y="630771"/>
                </a:lnTo>
                <a:cubicBezTo>
                  <a:pt x="2789260" y="229982"/>
                  <a:pt x="2210438" y="48649"/>
                  <a:pt x="1642209" y="141897"/>
                </a:cubicBezTo>
                <a:close/>
                <a:moveTo>
                  <a:pt x="1936750" y="0"/>
                </a:moveTo>
                <a:lnTo>
                  <a:pt x="1968830" y="267"/>
                </a:lnTo>
                <a:lnTo>
                  <a:pt x="2000733" y="1041"/>
                </a:lnTo>
                <a:lnTo>
                  <a:pt x="2032495" y="2324"/>
                </a:lnTo>
                <a:lnTo>
                  <a:pt x="2064131" y="4127"/>
                </a:lnTo>
                <a:lnTo>
                  <a:pt x="2095640" y="6426"/>
                </a:lnTo>
                <a:lnTo>
                  <a:pt x="2126996" y="9233"/>
                </a:lnTo>
                <a:lnTo>
                  <a:pt x="2158213" y="12522"/>
                </a:lnTo>
                <a:lnTo>
                  <a:pt x="2189277" y="16319"/>
                </a:lnTo>
                <a:lnTo>
                  <a:pt x="2220189" y="20599"/>
                </a:lnTo>
                <a:lnTo>
                  <a:pt x="2250948" y="25362"/>
                </a:lnTo>
                <a:lnTo>
                  <a:pt x="2281542" y="30607"/>
                </a:lnTo>
                <a:lnTo>
                  <a:pt x="2311959" y="36322"/>
                </a:lnTo>
                <a:lnTo>
                  <a:pt x="2342223" y="42520"/>
                </a:lnTo>
                <a:lnTo>
                  <a:pt x="2372309" y="49174"/>
                </a:lnTo>
                <a:lnTo>
                  <a:pt x="2402218" y="56299"/>
                </a:lnTo>
                <a:lnTo>
                  <a:pt x="2431948" y="63881"/>
                </a:lnTo>
                <a:lnTo>
                  <a:pt x="2461489" y="71933"/>
                </a:lnTo>
                <a:lnTo>
                  <a:pt x="2490838" y="80429"/>
                </a:lnTo>
                <a:lnTo>
                  <a:pt x="2519997" y="89370"/>
                </a:lnTo>
                <a:lnTo>
                  <a:pt x="2548953" y="98755"/>
                </a:lnTo>
                <a:lnTo>
                  <a:pt x="2577719" y="108585"/>
                </a:lnTo>
                <a:lnTo>
                  <a:pt x="2606269" y="118847"/>
                </a:lnTo>
                <a:lnTo>
                  <a:pt x="2634615" y="129540"/>
                </a:lnTo>
                <a:lnTo>
                  <a:pt x="2662758" y="140678"/>
                </a:lnTo>
                <a:lnTo>
                  <a:pt x="2690673" y="152222"/>
                </a:lnTo>
                <a:lnTo>
                  <a:pt x="2718359" y="164198"/>
                </a:lnTo>
                <a:lnTo>
                  <a:pt x="2745829" y="176581"/>
                </a:lnTo>
                <a:lnTo>
                  <a:pt x="2773070" y="189382"/>
                </a:lnTo>
                <a:lnTo>
                  <a:pt x="2800071" y="202590"/>
                </a:lnTo>
                <a:lnTo>
                  <a:pt x="2826842" y="216205"/>
                </a:lnTo>
                <a:lnTo>
                  <a:pt x="2853373" y="230213"/>
                </a:lnTo>
                <a:lnTo>
                  <a:pt x="2879661" y="244627"/>
                </a:lnTo>
                <a:lnTo>
                  <a:pt x="2905684" y="259436"/>
                </a:lnTo>
                <a:lnTo>
                  <a:pt x="2931465" y="274625"/>
                </a:lnTo>
                <a:lnTo>
                  <a:pt x="2956992" y="290195"/>
                </a:lnTo>
                <a:lnTo>
                  <a:pt x="2982252" y="306159"/>
                </a:lnTo>
                <a:lnTo>
                  <a:pt x="3007258" y="322491"/>
                </a:lnTo>
                <a:lnTo>
                  <a:pt x="3031985" y="339204"/>
                </a:lnTo>
                <a:lnTo>
                  <a:pt x="3056433" y="356273"/>
                </a:lnTo>
                <a:lnTo>
                  <a:pt x="3080614" y="373710"/>
                </a:lnTo>
                <a:lnTo>
                  <a:pt x="3104502" y="391516"/>
                </a:lnTo>
                <a:lnTo>
                  <a:pt x="3128124" y="409677"/>
                </a:lnTo>
                <a:lnTo>
                  <a:pt x="3151441" y="428181"/>
                </a:lnTo>
                <a:lnTo>
                  <a:pt x="3174467" y="447040"/>
                </a:lnTo>
                <a:lnTo>
                  <a:pt x="3197200" y="466242"/>
                </a:lnTo>
                <a:lnTo>
                  <a:pt x="3219640" y="485788"/>
                </a:lnTo>
                <a:lnTo>
                  <a:pt x="3241764" y="505676"/>
                </a:lnTo>
                <a:lnTo>
                  <a:pt x="3263583" y="525882"/>
                </a:lnTo>
                <a:lnTo>
                  <a:pt x="3285084" y="546430"/>
                </a:lnTo>
                <a:lnTo>
                  <a:pt x="3306267" y="567296"/>
                </a:lnTo>
                <a:lnTo>
                  <a:pt x="3327133" y="588480"/>
                </a:lnTo>
                <a:lnTo>
                  <a:pt x="3347682" y="609994"/>
                </a:lnTo>
                <a:lnTo>
                  <a:pt x="3367900" y="631812"/>
                </a:lnTo>
                <a:lnTo>
                  <a:pt x="3387776" y="653936"/>
                </a:lnTo>
                <a:lnTo>
                  <a:pt x="3407321" y="676364"/>
                </a:lnTo>
                <a:lnTo>
                  <a:pt x="3426524" y="699097"/>
                </a:lnTo>
                <a:lnTo>
                  <a:pt x="3445383" y="722135"/>
                </a:lnTo>
                <a:lnTo>
                  <a:pt x="3463887" y="745452"/>
                </a:lnTo>
                <a:lnTo>
                  <a:pt x="3482048" y="769074"/>
                </a:lnTo>
                <a:lnTo>
                  <a:pt x="3499841" y="792963"/>
                </a:lnTo>
                <a:lnTo>
                  <a:pt x="3517278" y="817143"/>
                </a:lnTo>
                <a:lnTo>
                  <a:pt x="3534359" y="841604"/>
                </a:lnTo>
                <a:lnTo>
                  <a:pt x="3551060" y="866331"/>
                </a:lnTo>
                <a:lnTo>
                  <a:pt x="3567392" y="891324"/>
                </a:lnTo>
                <a:lnTo>
                  <a:pt x="3583356" y="916584"/>
                </a:lnTo>
                <a:lnTo>
                  <a:pt x="3598926" y="942111"/>
                </a:lnTo>
                <a:lnTo>
                  <a:pt x="3614115" y="967892"/>
                </a:lnTo>
                <a:lnTo>
                  <a:pt x="3628923" y="993927"/>
                </a:lnTo>
                <a:lnTo>
                  <a:pt x="3643325" y="1020216"/>
                </a:lnTo>
                <a:lnTo>
                  <a:pt x="3657346" y="1046747"/>
                </a:lnTo>
                <a:lnTo>
                  <a:pt x="3670948" y="1073506"/>
                </a:lnTo>
                <a:lnTo>
                  <a:pt x="3684156" y="1100519"/>
                </a:lnTo>
                <a:lnTo>
                  <a:pt x="3696957" y="1127760"/>
                </a:lnTo>
                <a:lnTo>
                  <a:pt x="3709353" y="1155230"/>
                </a:lnTo>
                <a:lnTo>
                  <a:pt x="3721316" y="1182929"/>
                </a:lnTo>
                <a:lnTo>
                  <a:pt x="3732860" y="1210843"/>
                </a:lnTo>
                <a:lnTo>
                  <a:pt x="3743985" y="1238974"/>
                </a:lnTo>
                <a:lnTo>
                  <a:pt x="3754691" y="1267320"/>
                </a:lnTo>
                <a:lnTo>
                  <a:pt x="3764953" y="1295870"/>
                </a:lnTo>
                <a:lnTo>
                  <a:pt x="3774783" y="1324635"/>
                </a:lnTo>
                <a:lnTo>
                  <a:pt x="3784168" y="1353604"/>
                </a:lnTo>
                <a:lnTo>
                  <a:pt x="3793109" y="1382763"/>
                </a:lnTo>
                <a:lnTo>
                  <a:pt x="3801605" y="1412113"/>
                </a:lnTo>
                <a:lnTo>
                  <a:pt x="3809644" y="1441653"/>
                </a:lnTo>
                <a:lnTo>
                  <a:pt x="3817226" y="1471384"/>
                </a:lnTo>
                <a:lnTo>
                  <a:pt x="3824351" y="1501292"/>
                </a:lnTo>
                <a:lnTo>
                  <a:pt x="3831006" y="1531379"/>
                </a:lnTo>
                <a:lnTo>
                  <a:pt x="3837203" y="1561630"/>
                </a:lnTo>
                <a:lnTo>
                  <a:pt x="3842918" y="1592059"/>
                </a:lnTo>
                <a:lnTo>
                  <a:pt x="3848163" y="1622654"/>
                </a:lnTo>
                <a:lnTo>
                  <a:pt x="3852926" y="1653413"/>
                </a:lnTo>
                <a:lnTo>
                  <a:pt x="3857193" y="1684325"/>
                </a:lnTo>
                <a:lnTo>
                  <a:pt x="3860990" y="1715389"/>
                </a:lnTo>
                <a:lnTo>
                  <a:pt x="3864280" y="1746606"/>
                </a:lnTo>
                <a:lnTo>
                  <a:pt x="3867087" y="1777962"/>
                </a:lnTo>
                <a:lnTo>
                  <a:pt x="3869385" y="1809471"/>
                </a:lnTo>
                <a:lnTo>
                  <a:pt x="3871176" y="1841106"/>
                </a:lnTo>
                <a:lnTo>
                  <a:pt x="3872471" y="1872869"/>
                </a:lnTo>
                <a:lnTo>
                  <a:pt x="3873500" y="1936750"/>
                </a:lnTo>
                <a:lnTo>
                  <a:pt x="3873233" y="1968830"/>
                </a:lnTo>
                <a:lnTo>
                  <a:pt x="3872459" y="2000733"/>
                </a:lnTo>
                <a:lnTo>
                  <a:pt x="3871176" y="2032495"/>
                </a:lnTo>
                <a:lnTo>
                  <a:pt x="3869373" y="2064144"/>
                </a:lnTo>
                <a:lnTo>
                  <a:pt x="3867074" y="2095640"/>
                </a:lnTo>
                <a:lnTo>
                  <a:pt x="3864280" y="2126996"/>
                </a:lnTo>
                <a:lnTo>
                  <a:pt x="3860978" y="2158213"/>
                </a:lnTo>
                <a:lnTo>
                  <a:pt x="3857181" y="2189277"/>
                </a:lnTo>
                <a:lnTo>
                  <a:pt x="3852901" y="2220189"/>
                </a:lnTo>
                <a:lnTo>
                  <a:pt x="3848138" y="2250948"/>
                </a:lnTo>
                <a:lnTo>
                  <a:pt x="3842906" y="2281542"/>
                </a:lnTo>
                <a:lnTo>
                  <a:pt x="3837178" y="2311972"/>
                </a:lnTo>
                <a:lnTo>
                  <a:pt x="3830980" y="2342223"/>
                </a:lnTo>
                <a:lnTo>
                  <a:pt x="3824326" y="2372309"/>
                </a:lnTo>
                <a:lnTo>
                  <a:pt x="3817201" y="2402218"/>
                </a:lnTo>
                <a:lnTo>
                  <a:pt x="3809619" y="2431948"/>
                </a:lnTo>
                <a:lnTo>
                  <a:pt x="3801567" y="2461489"/>
                </a:lnTo>
                <a:lnTo>
                  <a:pt x="3793071" y="2490838"/>
                </a:lnTo>
                <a:lnTo>
                  <a:pt x="3784130" y="2519998"/>
                </a:lnTo>
                <a:lnTo>
                  <a:pt x="3774745" y="2548953"/>
                </a:lnTo>
                <a:lnTo>
                  <a:pt x="3764915" y="2577719"/>
                </a:lnTo>
                <a:lnTo>
                  <a:pt x="3754653" y="2606281"/>
                </a:lnTo>
                <a:lnTo>
                  <a:pt x="3743960" y="2634615"/>
                </a:lnTo>
                <a:lnTo>
                  <a:pt x="3732835" y="2662758"/>
                </a:lnTo>
                <a:lnTo>
                  <a:pt x="3721278" y="2690673"/>
                </a:lnTo>
                <a:lnTo>
                  <a:pt x="3709302" y="2718359"/>
                </a:lnTo>
                <a:lnTo>
                  <a:pt x="3696919" y="2745829"/>
                </a:lnTo>
                <a:lnTo>
                  <a:pt x="3684118" y="2773070"/>
                </a:lnTo>
                <a:lnTo>
                  <a:pt x="3670910" y="2800083"/>
                </a:lnTo>
                <a:lnTo>
                  <a:pt x="3657295" y="2826842"/>
                </a:lnTo>
                <a:lnTo>
                  <a:pt x="3643287" y="2853373"/>
                </a:lnTo>
                <a:lnTo>
                  <a:pt x="3628873" y="2879661"/>
                </a:lnTo>
                <a:lnTo>
                  <a:pt x="3614064" y="2905697"/>
                </a:lnTo>
                <a:lnTo>
                  <a:pt x="3598875" y="2931465"/>
                </a:lnTo>
                <a:lnTo>
                  <a:pt x="3583305" y="2956992"/>
                </a:lnTo>
                <a:lnTo>
                  <a:pt x="3567341" y="2982252"/>
                </a:lnTo>
                <a:lnTo>
                  <a:pt x="3551009" y="3007258"/>
                </a:lnTo>
                <a:lnTo>
                  <a:pt x="3534308" y="3031985"/>
                </a:lnTo>
                <a:lnTo>
                  <a:pt x="3517227" y="3056433"/>
                </a:lnTo>
                <a:lnTo>
                  <a:pt x="3499790" y="3080614"/>
                </a:lnTo>
                <a:lnTo>
                  <a:pt x="3481984" y="3104515"/>
                </a:lnTo>
                <a:lnTo>
                  <a:pt x="3463823" y="3128124"/>
                </a:lnTo>
                <a:lnTo>
                  <a:pt x="3445320" y="3151442"/>
                </a:lnTo>
                <a:lnTo>
                  <a:pt x="3426460" y="3174479"/>
                </a:lnTo>
                <a:lnTo>
                  <a:pt x="3407258" y="3197200"/>
                </a:lnTo>
                <a:lnTo>
                  <a:pt x="3387712" y="3219641"/>
                </a:lnTo>
                <a:lnTo>
                  <a:pt x="3367824" y="3241764"/>
                </a:lnTo>
                <a:lnTo>
                  <a:pt x="3347618" y="3263583"/>
                </a:lnTo>
                <a:lnTo>
                  <a:pt x="3327070" y="3285084"/>
                </a:lnTo>
                <a:lnTo>
                  <a:pt x="3306204" y="3306267"/>
                </a:lnTo>
                <a:lnTo>
                  <a:pt x="3285020" y="3327146"/>
                </a:lnTo>
                <a:lnTo>
                  <a:pt x="3263506" y="3347682"/>
                </a:lnTo>
                <a:lnTo>
                  <a:pt x="3241688" y="3367900"/>
                </a:lnTo>
                <a:lnTo>
                  <a:pt x="3219564" y="3387776"/>
                </a:lnTo>
                <a:lnTo>
                  <a:pt x="3197136" y="3407321"/>
                </a:lnTo>
                <a:lnTo>
                  <a:pt x="3174403" y="3426523"/>
                </a:lnTo>
                <a:lnTo>
                  <a:pt x="3151365" y="3445383"/>
                </a:lnTo>
                <a:lnTo>
                  <a:pt x="3128048" y="3463887"/>
                </a:lnTo>
                <a:lnTo>
                  <a:pt x="3104426" y="3482048"/>
                </a:lnTo>
                <a:lnTo>
                  <a:pt x="3080537" y="3499841"/>
                </a:lnTo>
                <a:lnTo>
                  <a:pt x="3056357" y="3517290"/>
                </a:lnTo>
                <a:lnTo>
                  <a:pt x="3031896" y="3534359"/>
                </a:lnTo>
                <a:lnTo>
                  <a:pt x="3007169" y="3551060"/>
                </a:lnTo>
                <a:lnTo>
                  <a:pt x="2982176" y="3567392"/>
                </a:lnTo>
                <a:lnTo>
                  <a:pt x="2956916" y="3583356"/>
                </a:lnTo>
                <a:lnTo>
                  <a:pt x="2931389" y="3598926"/>
                </a:lnTo>
                <a:lnTo>
                  <a:pt x="2905608" y="3614115"/>
                </a:lnTo>
                <a:lnTo>
                  <a:pt x="2879573" y="3628923"/>
                </a:lnTo>
                <a:lnTo>
                  <a:pt x="2853284" y="3643325"/>
                </a:lnTo>
                <a:lnTo>
                  <a:pt x="2826753" y="3657346"/>
                </a:lnTo>
                <a:lnTo>
                  <a:pt x="2799994" y="3670960"/>
                </a:lnTo>
                <a:lnTo>
                  <a:pt x="2772981" y="3684168"/>
                </a:lnTo>
                <a:lnTo>
                  <a:pt x="2745740" y="3696957"/>
                </a:lnTo>
                <a:lnTo>
                  <a:pt x="2718270" y="3709353"/>
                </a:lnTo>
                <a:lnTo>
                  <a:pt x="2690584" y="3721316"/>
                </a:lnTo>
                <a:lnTo>
                  <a:pt x="2662657" y="3732873"/>
                </a:lnTo>
                <a:lnTo>
                  <a:pt x="2634526" y="3743985"/>
                </a:lnTo>
                <a:lnTo>
                  <a:pt x="2606180" y="3754691"/>
                </a:lnTo>
                <a:lnTo>
                  <a:pt x="2577630" y="3764953"/>
                </a:lnTo>
                <a:lnTo>
                  <a:pt x="2548865" y="3774783"/>
                </a:lnTo>
                <a:lnTo>
                  <a:pt x="2519909" y="3784168"/>
                </a:lnTo>
                <a:lnTo>
                  <a:pt x="2490737" y="3793109"/>
                </a:lnTo>
                <a:lnTo>
                  <a:pt x="2461387" y="3801605"/>
                </a:lnTo>
                <a:lnTo>
                  <a:pt x="2431847" y="3809644"/>
                </a:lnTo>
                <a:lnTo>
                  <a:pt x="2402116" y="3817226"/>
                </a:lnTo>
                <a:lnTo>
                  <a:pt x="2372208" y="3824351"/>
                </a:lnTo>
                <a:lnTo>
                  <a:pt x="2342121" y="3831006"/>
                </a:lnTo>
                <a:lnTo>
                  <a:pt x="2311870" y="3837203"/>
                </a:lnTo>
                <a:lnTo>
                  <a:pt x="2281441" y="3842918"/>
                </a:lnTo>
                <a:lnTo>
                  <a:pt x="2250846" y="3848163"/>
                </a:lnTo>
                <a:lnTo>
                  <a:pt x="2220087" y="3852926"/>
                </a:lnTo>
                <a:lnTo>
                  <a:pt x="2189175" y="3857193"/>
                </a:lnTo>
                <a:lnTo>
                  <a:pt x="2158111" y="3860991"/>
                </a:lnTo>
                <a:lnTo>
                  <a:pt x="2126894" y="3864280"/>
                </a:lnTo>
                <a:lnTo>
                  <a:pt x="2095538" y="3867087"/>
                </a:lnTo>
                <a:lnTo>
                  <a:pt x="2064042" y="3869385"/>
                </a:lnTo>
                <a:lnTo>
                  <a:pt x="2032394" y="3871176"/>
                </a:lnTo>
                <a:lnTo>
                  <a:pt x="2000631" y="3872471"/>
                </a:lnTo>
                <a:lnTo>
                  <a:pt x="1936750" y="3873500"/>
                </a:lnTo>
                <a:lnTo>
                  <a:pt x="1904670" y="3873246"/>
                </a:lnTo>
                <a:lnTo>
                  <a:pt x="1872767" y="3872459"/>
                </a:lnTo>
                <a:lnTo>
                  <a:pt x="1841005" y="3871176"/>
                </a:lnTo>
                <a:lnTo>
                  <a:pt x="1809369" y="3869373"/>
                </a:lnTo>
                <a:lnTo>
                  <a:pt x="1777860" y="3867074"/>
                </a:lnTo>
                <a:lnTo>
                  <a:pt x="1746504" y="3864280"/>
                </a:lnTo>
                <a:lnTo>
                  <a:pt x="1715287" y="3860978"/>
                </a:lnTo>
                <a:lnTo>
                  <a:pt x="1684223" y="3857181"/>
                </a:lnTo>
                <a:lnTo>
                  <a:pt x="1653311" y="3852913"/>
                </a:lnTo>
                <a:lnTo>
                  <a:pt x="1622552" y="3848151"/>
                </a:lnTo>
                <a:lnTo>
                  <a:pt x="1591958" y="3842906"/>
                </a:lnTo>
                <a:lnTo>
                  <a:pt x="1561541" y="3837178"/>
                </a:lnTo>
                <a:lnTo>
                  <a:pt x="1531277" y="3830993"/>
                </a:lnTo>
                <a:lnTo>
                  <a:pt x="1501191" y="3824326"/>
                </a:lnTo>
                <a:lnTo>
                  <a:pt x="1471282" y="3817201"/>
                </a:lnTo>
                <a:lnTo>
                  <a:pt x="1441552" y="3809619"/>
                </a:lnTo>
                <a:lnTo>
                  <a:pt x="1412011" y="3801567"/>
                </a:lnTo>
                <a:lnTo>
                  <a:pt x="1382662" y="3793084"/>
                </a:lnTo>
                <a:lnTo>
                  <a:pt x="1353503" y="3784130"/>
                </a:lnTo>
                <a:lnTo>
                  <a:pt x="1324547" y="3774745"/>
                </a:lnTo>
                <a:lnTo>
                  <a:pt x="1295781" y="3764915"/>
                </a:lnTo>
                <a:lnTo>
                  <a:pt x="1267231" y="3754653"/>
                </a:lnTo>
                <a:lnTo>
                  <a:pt x="1238885" y="3743960"/>
                </a:lnTo>
                <a:lnTo>
                  <a:pt x="1210742" y="3732835"/>
                </a:lnTo>
                <a:lnTo>
                  <a:pt x="1182827" y="3721278"/>
                </a:lnTo>
                <a:lnTo>
                  <a:pt x="1155141" y="3709314"/>
                </a:lnTo>
                <a:lnTo>
                  <a:pt x="1127671" y="3696919"/>
                </a:lnTo>
                <a:lnTo>
                  <a:pt x="1100430" y="3684118"/>
                </a:lnTo>
                <a:lnTo>
                  <a:pt x="1073429" y="3670910"/>
                </a:lnTo>
                <a:lnTo>
                  <a:pt x="1046658" y="3657295"/>
                </a:lnTo>
                <a:lnTo>
                  <a:pt x="1020128" y="3643287"/>
                </a:lnTo>
                <a:lnTo>
                  <a:pt x="993839" y="3628873"/>
                </a:lnTo>
                <a:lnTo>
                  <a:pt x="967816" y="3614064"/>
                </a:lnTo>
                <a:lnTo>
                  <a:pt x="942035" y="3598875"/>
                </a:lnTo>
                <a:lnTo>
                  <a:pt x="916508" y="3583305"/>
                </a:lnTo>
                <a:lnTo>
                  <a:pt x="891248" y="3567341"/>
                </a:lnTo>
                <a:lnTo>
                  <a:pt x="866254" y="3551009"/>
                </a:lnTo>
                <a:lnTo>
                  <a:pt x="841515" y="3534308"/>
                </a:lnTo>
                <a:lnTo>
                  <a:pt x="817067" y="3517227"/>
                </a:lnTo>
                <a:lnTo>
                  <a:pt x="792886" y="3499790"/>
                </a:lnTo>
                <a:lnTo>
                  <a:pt x="768998" y="3481984"/>
                </a:lnTo>
                <a:lnTo>
                  <a:pt x="745376" y="3463836"/>
                </a:lnTo>
                <a:lnTo>
                  <a:pt x="722059" y="3445319"/>
                </a:lnTo>
                <a:lnTo>
                  <a:pt x="699033" y="3426460"/>
                </a:lnTo>
                <a:lnTo>
                  <a:pt x="676300" y="3407258"/>
                </a:lnTo>
                <a:lnTo>
                  <a:pt x="653859" y="3387712"/>
                </a:lnTo>
                <a:lnTo>
                  <a:pt x="631736" y="3367837"/>
                </a:lnTo>
                <a:lnTo>
                  <a:pt x="609917" y="3347618"/>
                </a:lnTo>
                <a:lnTo>
                  <a:pt x="588416" y="3327070"/>
                </a:lnTo>
                <a:lnTo>
                  <a:pt x="567233" y="3306204"/>
                </a:lnTo>
                <a:lnTo>
                  <a:pt x="546367" y="3285020"/>
                </a:lnTo>
                <a:lnTo>
                  <a:pt x="525818" y="3263506"/>
                </a:lnTo>
                <a:lnTo>
                  <a:pt x="505600" y="3241688"/>
                </a:lnTo>
                <a:lnTo>
                  <a:pt x="485724" y="3219564"/>
                </a:lnTo>
                <a:lnTo>
                  <a:pt x="466179" y="3197136"/>
                </a:lnTo>
                <a:lnTo>
                  <a:pt x="446977" y="3174403"/>
                </a:lnTo>
                <a:lnTo>
                  <a:pt x="428117" y="3151365"/>
                </a:lnTo>
                <a:lnTo>
                  <a:pt x="409613" y="3128048"/>
                </a:lnTo>
                <a:lnTo>
                  <a:pt x="391452" y="3104439"/>
                </a:lnTo>
                <a:lnTo>
                  <a:pt x="373659" y="3080537"/>
                </a:lnTo>
                <a:lnTo>
                  <a:pt x="356222" y="3056357"/>
                </a:lnTo>
                <a:lnTo>
                  <a:pt x="339141" y="3031896"/>
                </a:lnTo>
                <a:lnTo>
                  <a:pt x="322440" y="3007169"/>
                </a:lnTo>
                <a:lnTo>
                  <a:pt x="306108" y="2982176"/>
                </a:lnTo>
                <a:lnTo>
                  <a:pt x="290144" y="2956916"/>
                </a:lnTo>
                <a:lnTo>
                  <a:pt x="274574" y="2931389"/>
                </a:lnTo>
                <a:lnTo>
                  <a:pt x="259385" y="2905608"/>
                </a:lnTo>
                <a:lnTo>
                  <a:pt x="244577" y="2879573"/>
                </a:lnTo>
                <a:lnTo>
                  <a:pt x="230175" y="2853284"/>
                </a:lnTo>
                <a:lnTo>
                  <a:pt x="216154" y="2826766"/>
                </a:lnTo>
                <a:lnTo>
                  <a:pt x="202552" y="2799994"/>
                </a:lnTo>
                <a:lnTo>
                  <a:pt x="189344" y="2772981"/>
                </a:lnTo>
                <a:lnTo>
                  <a:pt x="176543" y="2745740"/>
                </a:lnTo>
                <a:lnTo>
                  <a:pt x="164147" y="2718270"/>
                </a:lnTo>
                <a:lnTo>
                  <a:pt x="152184" y="2690584"/>
                </a:lnTo>
                <a:lnTo>
                  <a:pt x="140640" y="2662657"/>
                </a:lnTo>
                <a:lnTo>
                  <a:pt x="129515" y="2634526"/>
                </a:lnTo>
                <a:lnTo>
                  <a:pt x="118809" y="2606180"/>
                </a:lnTo>
                <a:lnTo>
                  <a:pt x="108547" y="2577630"/>
                </a:lnTo>
                <a:lnTo>
                  <a:pt x="98717" y="2548865"/>
                </a:lnTo>
                <a:lnTo>
                  <a:pt x="89332" y="2519909"/>
                </a:lnTo>
                <a:lnTo>
                  <a:pt x="80391" y="2490749"/>
                </a:lnTo>
                <a:lnTo>
                  <a:pt x="71907" y="2461387"/>
                </a:lnTo>
                <a:lnTo>
                  <a:pt x="63856" y="2431847"/>
                </a:lnTo>
                <a:lnTo>
                  <a:pt x="56274" y="2402116"/>
                </a:lnTo>
                <a:lnTo>
                  <a:pt x="49149" y="2372208"/>
                </a:lnTo>
                <a:lnTo>
                  <a:pt x="42494" y="2342121"/>
                </a:lnTo>
                <a:lnTo>
                  <a:pt x="36297" y="2311870"/>
                </a:lnTo>
                <a:lnTo>
                  <a:pt x="30582" y="2281441"/>
                </a:lnTo>
                <a:lnTo>
                  <a:pt x="25337" y="2250846"/>
                </a:lnTo>
                <a:lnTo>
                  <a:pt x="20574" y="2220087"/>
                </a:lnTo>
                <a:lnTo>
                  <a:pt x="16307" y="2189175"/>
                </a:lnTo>
                <a:lnTo>
                  <a:pt x="12509" y="2158111"/>
                </a:lnTo>
                <a:lnTo>
                  <a:pt x="9220" y="2126894"/>
                </a:lnTo>
                <a:lnTo>
                  <a:pt x="6414" y="2095538"/>
                </a:lnTo>
                <a:lnTo>
                  <a:pt x="4115" y="2064042"/>
                </a:lnTo>
                <a:lnTo>
                  <a:pt x="2324" y="2032394"/>
                </a:lnTo>
                <a:lnTo>
                  <a:pt x="1029" y="2000631"/>
                </a:lnTo>
                <a:lnTo>
                  <a:pt x="0" y="1936750"/>
                </a:lnTo>
                <a:lnTo>
                  <a:pt x="267" y="1904670"/>
                </a:lnTo>
                <a:lnTo>
                  <a:pt x="1041" y="1872767"/>
                </a:lnTo>
                <a:lnTo>
                  <a:pt x="2324" y="1841005"/>
                </a:lnTo>
                <a:lnTo>
                  <a:pt x="4128" y="1809369"/>
                </a:lnTo>
                <a:lnTo>
                  <a:pt x="6426" y="1777860"/>
                </a:lnTo>
                <a:lnTo>
                  <a:pt x="9220" y="1746504"/>
                </a:lnTo>
                <a:lnTo>
                  <a:pt x="12522" y="1715287"/>
                </a:lnTo>
                <a:lnTo>
                  <a:pt x="16319" y="1684223"/>
                </a:lnTo>
                <a:lnTo>
                  <a:pt x="20599" y="1653311"/>
                </a:lnTo>
                <a:lnTo>
                  <a:pt x="25362" y="1622552"/>
                </a:lnTo>
                <a:lnTo>
                  <a:pt x="30594" y="1591970"/>
                </a:lnTo>
                <a:lnTo>
                  <a:pt x="36322" y="1561541"/>
                </a:lnTo>
                <a:lnTo>
                  <a:pt x="42507" y="1531277"/>
                </a:lnTo>
                <a:lnTo>
                  <a:pt x="49174" y="1501191"/>
                </a:lnTo>
                <a:lnTo>
                  <a:pt x="56299" y="1471282"/>
                </a:lnTo>
                <a:lnTo>
                  <a:pt x="63881" y="1441552"/>
                </a:lnTo>
                <a:lnTo>
                  <a:pt x="71933" y="1412011"/>
                </a:lnTo>
                <a:lnTo>
                  <a:pt x="80429" y="1382662"/>
                </a:lnTo>
                <a:lnTo>
                  <a:pt x="89370" y="1353503"/>
                </a:lnTo>
                <a:lnTo>
                  <a:pt x="98755" y="1324547"/>
                </a:lnTo>
                <a:lnTo>
                  <a:pt x="108585" y="1295781"/>
                </a:lnTo>
                <a:lnTo>
                  <a:pt x="118847" y="1267231"/>
                </a:lnTo>
                <a:lnTo>
                  <a:pt x="129540" y="1238885"/>
                </a:lnTo>
                <a:lnTo>
                  <a:pt x="140665" y="1210742"/>
                </a:lnTo>
                <a:lnTo>
                  <a:pt x="152222" y="1182827"/>
                </a:lnTo>
                <a:lnTo>
                  <a:pt x="164198" y="1155141"/>
                </a:lnTo>
                <a:lnTo>
                  <a:pt x="176581" y="1127671"/>
                </a:lnTo>
                <a:lnTo>
                  <a:pt x="189382" y="1100430"/>
                </a:lnTo>
                <a:lnTo>
                  <a:pt x="202590" y="1073429"/>
                </a:lnTo>
                <a:lnTo>
                  <a:pt x="216205" y="1046658"/>
                </a:lnTo>
                <a:lnTo>
                  <a:pt x="230213" y="1020127"/>
                </a:lnTo>
                <a:lnTo>
                  <a:pt x="244627" y="993851"/>
                </a:lnTo>
                <a:lnTo>
                  <a:pt x="259436" y="967816"/>
                </a:lnTo>
                <a:lnTo>
                  <a:pt x="274625" y="942035"/>
                </a:lnTo>
                <a:lnTo>
                  <a:pt x="290195" y="916508"/>
                </a:lnTo>
                <a:lnTo>
                  <a:pt x="306159" y="891248"/>
                </a:lnTo>
                <a:lnTo>
                  <a:pt x="322491" y="866254"/>
                </a:lnTo>
                <a:lnTo>
                  <a:pt x="339192" y="841527"/>
                </a:lnTo>
                <a:lnTo>
                  <a:pt x="356273" y="817067"/>
                </a:lnTo>
                <a:lnTo>
                  <a:pt x="373710" y="792886"/>
                </a:lnTo>
                <a:lnTo>
                  <a:pt x="391516" y="768998"/>
                </a:lnTo>
                <a:lnTo>
                  <a:pt x="409677" y="745376"/>
                </a:lnTo>
                <a:lnTo>
                  <a:pt x="428181" y="722059"/>
                </a:lnTo>
                <a:lnTo>
                  <a:pt x="447040" y="699033"/>
                </a:lnTo>
                <a:lnTo>
                  <a:pt x="466242" y="676300"/>
                </a:lnTo>
                <a:lnTo>
                  <a:pt x="485788" y="653860"/>
                </a:lnTo>
                <a:lnTo>
                  <a:pt x="505676" y="631736"/>
                </a:lnTo>
                <a:lnTo>
                  <a:pt x="525882" y="609917"/>
                </a:lnTo>
                <a:lnTo>
                  <a:pt x="546430" y="588416"/>
                </a:lnTo>
                <a:lnTo>
                  <a:pt x="567296" y="567233"/>
                </a:lnTo>
                <a:lnTo>
                  <a:pt x="588480" y="546367"/>
                </a:lnTo>
                <a:lnTo>
                  <a:pt x="609994" y="525818"/>
                </a:lnTo>
                <a:lnTo>
                  <a:pt x="631812" y="505612"/>
                </a:lnTo>
                <a:lnTo>
                  <a:pt x="653936" y="485724"/>
                </a:lnTo>
                <a:lnTo>
                  <a:pt x="676364" y="466179"/>
                </a:lnTo>
                <a:lnTo>
                  <a:pt x="699097" y="446977"/>
                </a:lnTo>
                <a:lnTo>
                  <a:pt x="722135" y="428117"/>
                </a:lnTo>
                <a:lnTo>
                  <a:pt x="745452" y="409613"/>
                </a:lnTo>
                <a:lnTo>
                  <a:pt x="769074" y="391452"/>
                </a:lnTo>
                <a:lnTo>
                  <a:pt x="792963" y="373659"/>
                </a:lnTo>
                <a:lnTo>
                  <a:pt x="817143" y="356222"/>
                </a:lnTo>
                <a:lnTo>
                  <a:pt x="841604" y="339141"/>
                </a:lnTo>
                <a:lnTo>
                  <a:pt x="866331" y="322440"/>
                </a:lnTo>
                <a:lnTo>
                  <a:pt x="891324" y="306108"/>
                </a:lnTo>
                <a:lnTo>
                  <a:pt x="916584" y="290144"/>
                </a:lnTo>
                <a:lnTo>
                  <a:pt x="942111" y="274574"/>
                </a:lnTo>
                <a:lnTo>
                  <a:pt x="967892" y="259385"/>
                </a:lnTo>
                <a:lnTo>
                  <a:pt x="993927" y="244577"/>
                </a:lnTo>
                <a:lnTo>
                  <a:pt x="1020216" y="230175"/>
                </a:lnTo>
                <a:lnTo>
                  <a:pt x="1046747" y="216154"/>
                </a:lnTo>
                <a:lnTo>
                  <a:pt x="1073506" y="202552"/>
                </a:lnTo>
                <a:lnTo>
                  <a:pt x="1100519" y="189344"/>
                </a:lnTo>
                <a:lnTo>
                  <a:pt x="1127760" y="176543"/>
                </a:lnTo>
                <a:lnTo>
                  <a:pt x="1155230" y="164160"/>
                </a:lnTo>
                <a:lnTo>
                  <a:pt x="1182929" y="152184"/>
                </a:lnTo>
                <a:lnTo>
                  <a:pt x="1210843" y="140640"/>
                </a:lnTo>
                <a:lnTo>
                  <a:pt x="1238974" y="129515"/>
                </a:lnTo>
                <a:lnTo>
                  <a:pt x="1267320" y="118809"/>
                </a:lnTo>
                <a:lnTo>
                  <a:pt x="1295870" y="108547"/>
                </a:lnTo>
                <a:lnTo>
                  <a:pt x="1324635" y="98730"/>
                </a:lnTo>
                <a:lnTo>
                  <a:pt x="1353591" y="89332"/>
                </a:lnTo>
                <a:lnTo>
                  <a:pt x="1382763" y="80391"/>
                </a:lnTo>
                <a:lnTo>
                  <a:pt x="1412113" y="71907"/>
                </a:lnTo>
                <a:lnTo>
                  <a:pt x="1441653" y="63856"/>
                </a:lnTo>
                <a:lnTo>
                  <a:pt x="1471384" y="56274"/>
                </a:lnTo>
                <a:lnTo>
                  <a:pt x="1501292" y="49149"/>
                </a:lnTo>
                <a:lnTo>
                  <a:pt x="1531379" y="42494"/>
                </a:lnTo>
                <a:lnTo>
                  <a:pt x="1561630" y="36297"/>
                </a:lnTo>
                <a:lnTo>
                  <a:pt x="1592059" y="30582"/>
                </a:lnTo>
                <a:lnTo>
                  <a:pt x="1622654" y="25337"/>
                </a:lnTo>
                <a:lnTo>
                  <a:pt x="1653413" y="20574"/>
                </a:lnTo>
                <a:lnTo>
                  <a:pt x="1684325" y="16307"/>
                </a:lnTo>
                <a:lnTo>
                  <a:pt x="1715389" y="12510"/>
                </a:lnTo>
                <a:lnTo>
                  <a:pt x="1746606" y="9220"/>
                </a:lnTo>
                <a:lnTo>
                  <a:pt x="1777962" y="6413"/>
                </a:lnTo>
                <a:lnTo>
                  <a:pt x="1809458" y="4115"/>
                </a:lnTo>
                <a:lnTo>
                  <a:pt x="1841106" y="2324"/>
                </a:lnTo>
                <a:lnTo>
                  <a:pt x="1872869" y="1029"/>
                </a:lnTo>
                <a:close/>
              </a:path>
            </a:pathLst>
          </a:custGeom>
          <a:solidFill>
            <a:srgbClr val="A6A6A6">
              <a:alpha val="100000"/>
            </a:srgbClr>
          </a:solidFill>
          <a:ln w="12700" cap="flat">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sp>
        <p:nvSpPr>
          <p:cNvPr id="5" name="Freeform 5"/>
          <p:cNvSpPr/>
          <p:nvPr/>
        </p:nvSpPr>
        <p:spPr>
          <a:xfrm>
            <a:off x="7658100" y="2774311"/>
            <a:ext cx="361950" cy="1624338"/>
          </a:xfrm>
          <a:custGeom>
            <a:avLst/>
            <a:gdLst/>
            <a:ahLst/>
            <a:cxnLst/>
            <a:rect l="l" t="t" r="r" b="b"/>
            <a:pathLst>
              <a:path w="361950" h="1624338">
                <a:moveTo>
                  <a:pt x="180975" y="0"/>
                </a:moveTo>
                <a:lnTo>
                  <a:pt x="210250" y="60771"/>
                </a:lnTo>
                <a:cubicBezTo>
                  <a:pt x="307933" y="291720"/>
                  <a:pt x="361950" y="545636"/>
                  <a:pt x="361950" y="812169"/>
                </a:cubicBezTo>
                <a:cubicBezTo>
                  <a:pt x="361950" y="1078702"/>
                  <a:pt x="307933" y="1332619"/>
                  <a:pt x="210250" y="1563568"/>
                </a:cubicBezTo>
                <a:lnTo>
                  <a:pt x="180975" y="1624338"/>
                </a:lnTo>
                <a:lnTo>
                  <a:pt x="151702" y="1563568"/>
                </a:lnTo>
                <a:cubicBezTo>
                  <a:pt x="54017" y="1332619"/>
                  <a:pt x="0" y="1078702"/>
                  <a:pt x="0" y="812169"/>
                </a:cubicBezTo>
                <a:cubicBezTo>
                  <a:pt x="0" y="545636"/>
                  <a:pt x="54017" y="291720"/>
                  <a:pt x="151702" y="60771"/>
                </a:cubicBezTo>
                <a:close/>
              </a:path>
            </a:pathLst>
          </a:custGeom>
          <a:solidFill>
            <a:srgbClr val="A6A6A6">
              <a:alpha val="100000"/>
            </a:srgbClr>
          </a:solidFill>
          <a:ln w="12700" cap="flat">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6" name="Freeform 6"/>
          <p:cNvSpPr/>
          <p:nvPr/>
        </p:nvSpPr>
        <p:spPr>
          <a:xfrm>
            <a:off x="4159250" y="2774311"/>
            <a:ext cx="361950" cy="1624338"/>
          </a:xfrm>
          <a:custGeom>
            <a:avLst/>
            <a:gdLst/>
            <a:ahLst/>
            <a:cxnLst/>
            <a:rect l="l" t="t" r="r" b="b"/>
            <a:pathLst>
              <a:path w="361950" h="1624338">
                <a:moveTo>
                  <a:pt x="180975" y="0"/>
                </a:moveTo>
                <a:lnTo>
                  <a:pt x="210250" y="60771"/>
                </a:lnTo>
                <a:cubicBezTo>
                  <a:pt x="307933" y="291720"/>
                  <a:pt x="361950" y="545636"/>
                  <a:pt x="361950" y="812169"/>
                </a:cubicBezTo>
                <a:cubicBezTo>
                  <a:pt x="361950" y="1078702"/>
                  <a:pt x="307933" y="1332619"/>
                  <a:pt x="210250" y="1563568"/>
                </a:cubicBezTo>
                <a:lnTo>
                  <a:pt x="180975" y="1624338"/>
                </a:lnTo>
                <a:lnTo>
                  <a:pt x="151702" y="1563568"/>
                </a:lnTo>
                <a:cubicBezTo>
                  <a:pt x="54017" y="1332619"/>
                  <a:pt x="0" y="1078702"/>
                  <a:pt x="0" y="812169"/>
                </a:cubicBezTo>
                <a:cubicBezTo>
                  <a:pt x="0" y="545636"/>
                  <a:pt x="54017" y="291720"/>
                  <a:pt x="151702" y="60771"/>
                </a:cubicBezTo>
                <a:close/>
              </a:path>
            </a:pathLst>
          </a:custGeom>
          <a:solidFill>
            <a:srgbClr val="A6A6A6">
              <a:alpha val="100000"/>
            </a:srgbClr>
          </a:solidFill>
          <a:ln w="12700" cap="flat">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7" name="Freeform 7"/>
          <p:cNvSpPr>
            <a:spLocks noGrp="1"/>
          </p:cNvSpPr>
          <p:nvPr>
            <p:ph type="body" sz="quarter" idx="214" hasCustomPrompt="1"/>
          </p:nvPr>
        </p:nvSpPr>
        <p:spPr>
          <a:xfrm>
            <a:off x="7651749" y="1649729"/>
            <a:ext cx="3873500" cy="3873500"/>
          </a:xfrm>
          <a:custGeom>
            <a:avLst/>
            <a:gdLst/>
            <a:ahLst/>
            <a:cxnLst/>
            <a:rect l="l" t="t" r="r" b="b"/>
            <a:pathLst>
              <a:path w="3873500" h="3873500">
                <a:moveTo>
                  <a:pt x="670242" y="1427099"/>
                </a:moveTo>
                <a:lnTo>
                  <a:pt x="3203257" y="1427099"/>
                </a:lnTo>
                <a:lnTo>
                  <a:pt x="3203257" y="1433449"/>
                </a:lnTo>
                <a:lnTo>
                  <a:pt x="670242" y="1433449"/>
                </a:lnTo>
                <a:close/>
                <a:moveTo>
                  <a:pt x="964818" y="975805"/>
                </a:moveTo>
                <a:lnTo>
                  <a:pt x="980693" y="975805"/>
                </a:lnTo>
                <a:lnTo>
                  <a:pt x="980693" y="1141665"/>
                </a:lnTo>
                <a:lnTo>
                  <a:pt x="964818" y="1141665"/>
                </a:lnTo>
                <a:close/>
                <a:moveTo>
                  <a:pt x="1625129" y="37814"/>
                </a:moveTo>
                <a:lnTo>
                  <a:pt x="1624597" y="37897"/>
                </a:lnTo>
                <a:lnTo>
                  <a:pt x="1594206" y="43104"/>
                </a:lnTo>
                <a:lnTo>
                  <a:pt x="1563980" y="48781"/>
                </a:lnTo>
                <a:lnTo>
                  <a:pt x="1533919" y="54940"/>
                </a:lnTo>
                <a:lnTo>
                  <a:pt x="1504036" y="61557"/>
                </a:lnTo>
                <a:lnTo>
                  <a:pt x="1474318" y="68631"/>
                </a:lnTo>
                <a:lnTo>
                  <a:pt x="1444790" y="76162"/>
                </a:lnTo>
                <a:lnTo>
                  <a:pt x="1415440" y="84150"/>
                </a:lnTo>
                <a:lnTo>
                  <a:pt x="1386281" y="92596"/>
                </a:lnTo>
                <a:lnTo>
                  <a:pt x="1357325" y="101486"/>
                </a:lnTo>
                <a:lnTo>
                  <a:pt x="1328547" y="110807"/>
                </a:lnTo>
                <a:lnTo>
                  <a:pt x="1299985" y="120574"/>
                </a:lnTo>
                <a:lnTo>
                  <a:pt x="1271613" y="130772"/>
                </a:lnTo>
                <a:lnTo>
                  <a:pt x="1243457" y="141389"/>
                </a:lnTo>
                <a:lnTo>
                  <a:pt x="1215504" y="152451"/>
                </a:lnTo>
                <a:lnTo>
                  <a:pt x="1187780" y="163919"/>
                </a:lnTo>
                <a:lnTo>
                  <a:pt x="1160272" y="175806"/>
                </a:lnTo>
                <a:lnTo>
                  <a:pt x="1132980" y="188112"/>
                </a:lnTo>
                <a:lnTo>
                  <a:pt x="1105916" y="200838"/>
                </a:lnTo>
                <a:lnTo>
                  <a:pt x="1079094" y="213957"/>
                </a:lnTo>
                <a:lnTo>
                  <a:pt x="1052500" y="227482"/>
                </a:lnTo>
                <a:lnTo>
                  <a:pt x="1026147" y="241402"/>
                </a:lnTo>
                <a:lnTo>
                  <a:pt x="1000036" y="255715"/>
                </a:lnTo>
                <a:lnTo>
                  <a:pt x="974166" y="270421"/>
                </a:lnTo>
                <a:lnTo>
                  <a:pt x="948563" y="285521"/>
                </a:lnTo>
                <a:lnTo>
                  <a:pt x="923201" y="300990"/>
                </a:lnTo>
                <a:lnTo>
                  <a:pt x="898106" y="316840"/>
                </a:lnTo>
                <a:lnTo>
                  <a:pt x="873277" y="333070"/>
                </a:lnTo>
                <a:lnTo>
                  <a:pt x="848716" y="349669"/>
                </a:lnTo>
                <a:lnTo>
                  <a:pt x="824421" y="366636"/>
                </a:lnTo>
                <a:lnTo>
                  <a:pt x="800392" y="383959"/>
                </a:lnTo>
                <a:lnTo>
                  <a:pt x="776656" y="401637"/>
                </a:lnTo>
                <a:lnTo>
                  <a:pt x="753199" y="419684"/>
                </a:lnTo>
                <a:lnTo>
                  <a:pt x="730021" y="438074"/>
                </a:lnTo>
                <a:lnTo>
                  <a:pt x="707149" y="456806"/>
                </a:lnTo>
                <a:lnTo>
                  <a:pt x="684568" y="475882"/>
                </a:lnTo>
                <a:lnTo>
                  <a:pt x="662280" y="495300"/>
                </a:lnTo>
                <a:lnTo>
                  <a:pt x="640296" y="515049"/>
                </a:lnTo>
                <a:lnTo>
                  <a:pt x="618617" y="535140"/>
                </a:lnTo>
                <a:lnTo>
                  <a:pt x="597256" y="555549"/>
                </a:lnTo>
                <a:lnTo>
                  <a:pt x="576210" y="576275"/>
                </a:lnTo>
                <a:lnTo>
                  <a:pt x="555473" y="597332"/>
                </a:lnTo>
                <a:lnTo>
                  <a:pt x="535062" y="618693"/>
                </a:lnTo>
                <a:lnTo>
                  <a:pt x="514985" y="640372"/>
                </a:lnTo>
                <a:lnTo>
                  <a:pt x="495237" y="662356"/>
                </a:lnTo>
                <a:lnTo>
                  <a:pt x="475818" y="684644"/>
                </a:lnTo>
                <a:lnTo>
                  <a:pt x="456743" y="707225"/>
                </a:lnTo>
                <a:lnTo>
                  <a:pt x="438010" y="730110"/>
                </a:lnTo>
                <a:lnTo>
                  <a:pt x="419621" y="753275"/>
                </a:lnTo>
                <a:lnTo>
                  <a:pt x="401585" y="776732"/>
                </a:lnTo>
                <a:lnTo>
                  <a:pt x="383896" y="800481"/>
                </a:lnTo>
                <a:lnTo>
                  <a:pt x="366573" y="824497"/>
                </a:lnTo>
                <a:lnTo>
                  <a:pt x="349606" y="848792"/>
                </a:lnTo>
                <a:lnTo>
                  <a:pt x="333019" y="873354"/>
                </a:lnTo>
                <a:lnTo>
                  <a:pt x="316788" y="898195"/>
                </a:lnTo>
                <a:lnTo>
                  <a:pt x="300939" y="923290"/>
                </a:lnTo>
                <a:lnTo>
                  <a:pt x="285458" y="948652"/>
                </a:lnTo>
                <a:lnTo>
                  <a:pt x="270370" y="974255"/>
                </a:lnTo>
                <a:lnTo>
                  <a:pt x="255662" y="1000125"/>
                </a:lnTo>
                <a:lnTo>
                  <a:pt x="241351" y="1026236"/>
                </a:lnTo>
                <a:lnTo>
                  <a:pt x="227432" y="1052589"/>
                </a:lnTo>
                <a:lnTo>
                  <a:pt x="213906" y="1079183"/>
                </a:lnTo>
                <a:lnTo>
                  <a:pt x="200787" y="1106005"/>
                </a:lnTo>
                <a:lnTo>
                  <a:pt x="188076" y="1133069"/>
                </a:lnTo>
                <a:lnTo>
                  <a:pt x="175768" y="1160361"/>
                </a:lnTo>
                <a:lnTo>
                  <a:pt x="163881" y="1187869"/>
                </a:lnTo>
                <a:lnTo>
                  <a:pt x="152400" y="1215606"/>
                </a:lnTo>
                <a:lnTo>
                  <a:pt x="141351" y="1243546"/>
                </a:lnTo>
                <a:lnTo>
                  <a:pt x="130734" y="1271715"/>
                </a:lnTo>
                <a:lnTo>
                  <a:pt x="120536" y="1300074"/>
                </a:lnTo>
                <a:lnTo>
                  <a:pt x="110769" y="1328649"/>
                </a:lnTo>
                <a:lnTo>
                  <a:pt x="101448" y="1357414"/>
                </a:lnTo>
                <a:lnTo>
                  <a:pt x="92570" y="1386383"/>
                </a:lnTo>
                <a:lnTo>
                  <a:pt x="84125" y="1415542"/>
                </a:lnTo>
                <a:lnTo>
                  <a:pt x="76137" y="1444892"/>
                </a:lnTo>
                <a:lnTo>
                  <a:pt x="68605" y="1474419"/>
                </a:lnTo>
                <a:lnTo>
                  <a:pt x="61531" y="1504137"/>
                </a:lnTo>
                <a:lnTo>
                  <a:pt x="54914" y="1534020"/>
                </a:lnTo>
                <a:lnTo>
                  <a:pt x="48768" y="1564081"/>
                </a:lnTo>
                <a:lnTo>
                  <a:pt x="43078" y="1594307"/>
                </a:lnTo>
                <a:lnTo>
                  <a:pt x="37871" y="1624698"/>
                </a:lnTo>
                <a:lnTo>
                  <a:pt x="33147" y="1655255"/>
                </a:lnTo>
                <a:lnTo>
                  <a:pt x="28892" y="1685963"/>
                </a:lnTo>
                <a:lnTo>
                  <a:pt x="25133" y="1716824"/>
                </a:lnTo>
                <a:lnTo>
                  <a:pt x="21857" y="1747837"/>
                </a:lnTo>
                <a:lnTo>
                  <a:pt x="19075" y="1778991"/>
                </a:lnTo>
                <a:lnTo>
                  <a:pt x="16789" y="1810283"/>
                </a:lnTo>
                <a:lnTo>
                  <a:pt x="15011" y="1841729"/>
                </a:lnTo>
                <a:lnTo>
                  <a:pt x="13729" y="1873288"/>
                </a:lnTo>
                <a:lnTo>
                  <a:pt x="12954" y="1904987"/>
                </a:lnTo>
                <a:lnTo>
                  <a:pt x="12700" y="1936750"/>
                </a:lnTo>
                <a:lnTo>
                  <a:pt x="13729" y="2000313"/>
                </a:lnTo>
                <a:lnTo>
                  <a:pt x="15011" y="2031886"/>
                </a:lnTo>
                <a:lnTo>
                  <a:pt x="16802" y="2063318"/>
                </a:lnTo>
                <a:lnTo>
                  <a:pt x="19088" y="2094611"/>
                </a:lnTo>
                <a:lnTo>
                  <a:pt x="21869" y="2125764"/>
                </a:lnTo>
                <a:lnTo>
                  <a:pt x="25146" y="2156777"/>
                </a:lnTo>
                <a:lnTo>
                  <a:pt x="28905" y="2187639"/>
                </a:lnTo>
                <a:lnTo>
                  <a:pt x="33160" y="2218347"/>
                </a:lnTo>
                <a:lnTo>
                  <a:pt x="37897" y="2248903"/>
                </a:lnTo>
                <a:lnTo>
                  <a:pt x="43104" y="2279294"/>
                </a:lnTo>
                <a:lnTo>
                  <a:pt x="48781" y="2309520"/>
                </a:lnTo>
                <a:lnTo>
                  <a:pt x="54940" y="2339581"/>
                </a:lnTo>
                <a:lnTo>
                  <a:pt x="61557" y="2369464"/>
                </a:lnTo>
                <a:lnTo>
                  <a:pt x="68631" y="2399182"/>
                </a:lnTo>
                <a:lnTo>
                  <a:pt x="76162" y="2428710"/>
                </a:lnTo>
                <a:lnTo>
                  <a:pt x="84150" y="2458060"/>
                </a:lnTo>
                <a:lnTo>
                  <a:pt x="92596" y="2487219"/>
                </a:lnTo>
                <a:lnTo>
                  <a:pt x="101473" y="2516175"/>
                </a:lnTo>
                <a:lnTo>
                  <a:pt x="110807" y="2544953"/>
                </a:lnTo>
                <a:lnTo>
                  <a:pt x="120574" y="2573515"/>
                </a:lnTo>
                <a:lnTo>
                  <a:pt x="130759" y="2601887"/>
                </a:lnTo>
                <a:lnTo>
                  <a:pt x="141389" y="2630043"/>
                </a:lnTo>
                <a:lnTo>
                  <a:pt x="152438" y="2657996"/>
                </a:lnTo>
                <a:lnTo>
                  <a:pt x="163919" y="2685720"/>
                </a:lnTo>
                <a:lnTo>
                  <a:pt x="175806" y="2713228"/>
                </a:lnTo>
                <a:lnTo>
                  <a:pt x="188112" y="2740520"/>
                </a:lnTo>
                <a:lnTo>
                  <a:pt x="200838" y="2767584"/>
                </a:lnTo>
                <a:lnTo>
                  <a:pt x="213957" y="2794406"/>
                </a:lnTo>
                <a:lnTo>
                  <a:pt x="227482" y="2821000"/>
                </a:lnTo>
                <a:lnTo>
                  <a:pt x="241402" y="2847353"/>
                </a:lnTo>
                <a:lnTo>
                  <a:pt x="255715" y="2873464"/>
                </a:lnTo>
                <a:lnTo>
                  <a:pt x="270421" y="2899334"/>
                </a:lnTo>
                <a:lnTo>
                  <a:pt x="285521" y="2924937"/>
                </a:lnTo>
                <a:lnTo>
                  <a:pt x="300990" y="2950299"/>
                </a:lnTo>
                <a:lnTo>
                  <a:pt x="316840" y="2975394"/>
                </a:lnTo>
                <a:lnTo>
                  <a:pt x="333070" y="3000223"/>
                </a:lnTo>
                <a:lnTo>
                  <a:pt x="349669" y="3024797"/>
                </a:lnTo>
                <a:lnTo>
                  <a:pt x="366638" y="3049092"/>
                </a:lnTo>
                <a:lnTo>
                  <a:pt x="383959" y="3073108"/>
                </a:lnTo>
                <a:lnTo>
                  <a:pt x="401637" y="3096844"/>
                </a:lnTo>
                <a:lnTo>
                  <a:pt x="419684" y="3120301"/>
                </a:lnTo>
                <a:lnTo>
                  <a:pt x="438074" y="3143479"/>
                </a:lnTo>
                <a:lnTo>
                  <a:pt x="456806" y="3166351"/>
                </a:lnTo>
                <a:lnTo>
                  <a:pt x="475882" y="3188932"/>
                </a:lnTo>
                <a:lnTo>
                  <a:pt x="495300" y="3211220"/>
                </a:lnTo>
                <a:lnTo>
                  <a:pt x="515048" y="3233204"/>
                </a:lnTo>
                <a:lnTo>
                  <a:pt x="535140" y="3254883"/>
                </a:lnTo>
                <a:lnTo>
                  <a:pt x="555549" y="3276244"/>
                </a:lnTo>
                <a:lnTo>
                  <a:pt x="576275" y="3297288"/>
                </a:lnTo>
                <a:lnTo>
                  <a:pt x="597332" y="3318027"/>
                </a:lnTo>
                <a:lnTo>
                  <a:pt x="597571" y="3318256"/>
                </a:lnTo>
                <a:lnTo>
                  <a:pt x="670784" y="3242730"/>
                </a:lnTo>
                <a:cubicBezTo>
                  <a:pt x="1084240" y="3643520"/>
                  <a:pt x="1663062" y="3824851"/>
                  <a:pt x="2231291" y="3731604"/>
                </a:cubicBezTo>
                <a:lnTo>
                  <a:pt x="2248372" y="3835698"/>
                </a:lnTo>
                <a:lnTo>
                  <a:pt x="2248903" y="3835616"/>
                </a:lnTo>
                <a:lnTo>
                  <a:pt x="2279294" y="3830396"/>
                </a:lnTo>
                <a:lnTo>
                  <a:pt x="2309520" y="3824719"/>
                </a:lnTo>
                <a:lnTo>
                  <a:pt x="2339581" y="3818573"/>
                </a:lnTo>
                <a:lnTo>
                  <a:pt x="2369464" y="3811943"/>
                </a:lnTo>
                <a:lnTo>
                  <a:pt x="2399182" y="3804869"/>
                </a:lnTo>
                <a:lnTo>
                  <a:pt x="2428710" y="3797338"/>
                </a:lnTo>
                <a:lnTo>
                  <a:pt x="2458060" y="3789350"/>
                </a:lnTo>
                <a:lnTo>
                  <a:pt x="2487219" y="3780904"/>
                </a:lnTo>
                <a:lnTo>
                  <a:pt x="2516175" y="3772027"/>
                </a:lnTo>
                <a:lnTo>
                  <a:pt x="2544953" y="3762693"/>
                </a:lnTo>
                <a:lnTo>
                  <a:pt x="2573515" y="3752939"/>
                </a:lnTo>
                <a:lnTo>
                  <a:pt x="2601887" y="3742741"/>
                </a:lnTo>
                <a:lnTo>
                  <a:pt x="2630043" y="3732111"/>
                </a:lnTo>
                <a:lnTo>
                  <a:pt x="2657996" y="3721062"/>
                </a:lnTo>
                <a:lnTo>
                  <a:pt x="2685720" y="3709581"/>
                </a:lnTo>
                <a:lnTo>
                  <a:pt x="2713228" y="3697694"/>
                </a:lnTo>
                <a:lnTo>
                  <a:pt x="2740520" y="3685388"/>
                </a:lnTo>
                <a:lnTo>
                  <a:pt x="2767584" y="3672662"/>
                </a:lnTo>
                <a:lnTo>
                  <a:pt x="2794406" y="3659543"/>
                </a:lnTo>
                <a:lnTo>
                  <a:pt x="2821000" y="3646018"/>
                </a:lnTo>
                <a:lnTo>
                  <a:pt x="2847353" y="3632098"/>
                </a:lnTo>
                <a:lnTo>
                  <a:pt x="2873464" y="3617785"/>
                </a:lnTo>
                <a:lnTo>
                  <a:pt x="2899334" y="3603079"/>
                </a:lnTo>
                <a:lnTo>
                  <a:pt x="2924937" y="3587991"/>
                </a:lnTo>
                <a:lnTo>
                  <a:pt x="2950299" y="3572510"/>
                </a:lnTo>
                <a:lnTo>
                  <a:pt x="2975394" y="3556660"/>
                </a:lnTo>
                <a:lnTo>
                  <a:pt x="3000223" y="3540430"/>
                </a:lnTo>
                <a:lnTo>
                  <a:pt x="3024784" y="3523831"/>
                </a:lnTo>
                <a:lnTo>
                  <a:pt x="3049079" y="3506876"/>
                </a:lnTo>
                <a:lnTo>
                  <a:pt x="3073108" y="3489541"/>
                </a:lnTo>
                <a:lnTo>
                  <a:pt x="3096844" y="3471863"/>
                </a:lnTo>
                <a:lnTo>
                  <a:pt x="3120301" y="3453816"/>
                </a:lnTo>
                <a:lnTo>
                  <a:pt x="3143479" y="3435426"/>
                </a:lnTo>
                <a:lnTo>
                  <a:pt x="3166351" y="3416694"/>
                </a:lnTo>
                <a:lnTo>
                  <a:pt x="3188932" y="3397618"/>
                </a:lnTo>
                <a:lnTo>
                  <a:pt x="3211220" y="3378200"/>
                </a:lnTo>
                <a:lnTo>
                  <a:pt x="3233204" y="3358451"/>
                </a:lnTo>
                <a:lnTo>
                  <a:pt x="3254883" y="3338360"/>
                </a:lnTo>
                <a:lnTo>
                  <a:pt x="3276244" y="3317951"/>
                </a:lnTo>
                <a:lnTo>
                  <a:pt x="3297290" y="3297225"/>
                </a:lnTo>
                <a:lnTo>
                  <a:pt x="3318027" y="3276168"/>
                </a:lnTo>
                <a:lnTo>
                  <a:pt x="3338438" y="3254807"/>
                </a:lnTo>
                <a:lnTo>
                  <a:pt x="3358515" y="3233128"/>
                </a:lnTo>
                <a:lnTo>
                  <a:pt x="3378263" y="3211144"/>
                </a:lnTo>
                <a:lnTo>
                  <a:pt x="3397682" y="3188868"/>
                </a:lnTo>
                <a:lnTo>
                  <a:pt x="3416757" y="3166275"/>
                </a:lnTo>
                <a:lnTo>
                  <a:pt x="3435490" y="3143402"/>
                </a:lnTo>
                <a:lnTo>
                  <a:pt x="3453879" y="3120225"/>
                </a:lnTo>
                <a:lnTo>
                  <a:pt x="3471915" y="3096768"/>
                </a:lnTo>
                <a:lnTo>
                  <a:pt x="3489604" y="3073032"/>
                </a:lnTo>
                <a:lnTo>
                  <a:pt x="3506927" y="3049003"/>
                </a:lnTo>
                <a:lnTo>
                  <a:pt x="3523894" y="3024708"/>
                </a:lnTo>
                <a:lnTo>
                  <a:pt x="3540481" y="3000146"/>
                </a:lnTo>
                <a:lnTo>
                  <a:pt x="3556712" y="2975305"/>
                </a:lnTo>
                <a:lnTo>
                  <a:pt x="3572561" y="2950210"/>
                </a:lnTo>
                <a:lnTo>
                  <a:pt x="3588042" y="2924861"/>
                </a:lnTo>
                <a:lnTo>
                  <a:pt x="3603130" y="2899245"/>
                </a:lnTo>
                <a:lnTo>
                  <a:pt x="3617838" y="2873375"/>
                </a:lnTo>
                <a:lnTo>
                  <a:pt x="3632149" y="2847264"/>
                </a:lnTo>
                <a:lnTo>
                  <a:pt x="3646068" y="2820911"/>
                </a:lnTo>
                <a:lnTo>
                  <a:pt x="3659594" y="2794318"/>
                </a:lnTo>
                <a:lnTo>
                  <a:pt x="3672713" y="2767495"/>
                </a:lnTo>
                <a:lnTo>
                  <a:pt x="3685424" y="2740431"/>
                </a:lnTo>
                <a:lnTo>
                  <a:pt x="3697732" y="2713139"/>
                </a:lnTo>
                <a:lnTo>
                  <a:pt x="3709619" y="2685631"/>
                </a:lnTo>
                <a:lnTo>
                  <a:pt x="3721100" y="2657894"/>
                </a:lnTo>
                <a:lnTo>
                  <a:pt x="3732149" y="2629954"/>
                </a:lnTo>
                <a:lnTo>
                  <a:pt x="3742766" y="2601785"/>
                </a:lnTo>
                <a:lnTo>
                  <a:pt x="3752964" y="2573426"/>
                </a:lnTo>
                <a:lnTo>
                  <a:pt x="3762731" y="2544851"/>
                </a:lnTo>
                <a:lnTo>
                  <a:pt x="3772052" y="2516086"/>
                </a:lnTo>
                <a:lnTo>
                  <a:pt x="3780930" y="2487117"/>
                </a:lnTo>
                <a:lnTo>
                  <a:pt x="3789375" y="2457958"/>
                </a:lnTo>
                <a:lnTo>
                  <a:pt x="3797363" y="2428608"/>
                </a:lnTo>
                <a:lnTo>
                  <a:pt x="3804895" y="2399081"/>
                </a:lnTo>
                <a:lnTo>
                  <a:pt x="3811969" y="2369363"/>
                </a:lnTo>
                <a:lnTo>
                  <a:pt x="3818586" y="2339480"/>
                </a:lnTo>
                <a:lnTo>
                  <a:pt x="3824732" y="2309419"/>
                </a:lnTo>
                <a:lnTo>
                  <a:pt x="3830422" y="2279193"/>
                </a:lnTo>
                <a:lnTo>
                  <a:pt x="3835629" y="2248802"/>
                </a:lnTo>
                <a:lnTo>
                  <a:pt x="3840353" y="2218246"/>
                </a:lnTo>
                <a:lnTo>
                  <a:pt x="3844607" y="2187537"/>
                </a:lnTo>
                <a:lnTo>
                  <a:pt x="3848367" y="2156676"/>
                </a:lnTo>
                <a:lnTo>
                  <a:pt x="3851643" y="2125663"/>
                </a:lnTo>
                <a:lnTo>
                  <a:pt x="3854425" y="2094509"/>
                </a:lnTo>
                <a:lnTo>
                  <a:pt x="3856711" y="2063217"/>
                </a:lnTo>
                <a:lnTo>
                  <a:pt x="3858489" y="2031784"/>
                </a:lnTo>
                <a:lnTo>
                  <a:pt x="3859771" y="2000212"/>
                </a:lnTo>
                <a:lnTo>
                  <a:pt x="3860546" y="1968525"/>
                </a:lnTo>
                <a:lnTo>
                  <a:pt x="3860800" y="1936750"/>
                </a:lnTo>
                <a:lnTo>
                  <a:pt x="3859771" y="1873187"/>
                </a:lnTo>
                <a:lnTo>
                  <a:pt x="3858489" y="1841614"/>
                </a:lnTo>
                <a:lnTo>
                  <a:pt x="3856698" y="1810182"/>
                </a:lnTo>
                <a:lnTo>
                  <a:pt x="3854412" y="1778889"/>
                </a:lnTo>
                <a:lnTo>
                  <a:pt x="3851631" y="1747736"/>
                </a:lnTo>
                <a:lnTo>
                  <a:pt x="3848354" y="1716723"/>
                </a:lnTo>
                <a:lnTo>
                  <a:pt x="3844595" y="1685861"/>
                </a:lnTo>
                <a:lnTo>
                  <a:pt x="3840340" y="1655153"/>
                </a:lnTo>
                <a:lnTo>
                  <a:pt x="3835603" y="1624597"/>
                </a:lnTo>
                <a:lnTo>
                  <a:pt x="3830396" y="1594206"/>
                </a:lnTo>
                <a:lnTo>
                  <a:pt x="3824719" y="1563980"/>
                </a:lnTo>
                <a:lnTo>
                  <a:pt x="3818560" y="1533919"/>
                </a:lnTo>
                <a:lnTo>
                  <a:pt x="3811943" y="1504036"/>
                </a:lnTo>
                <a:lnTo>
                  <a:pt x="3804869" y="1474318"/>
                </a:lnTo>
                <a:lnTo>
                  <a:pt x="3797338" y="1444790"/>
                </a:lnTo>
                <a:lnTo>
                  <a:pt x="3789350" y="1415453"/>
                </a:lnTo>
                <a:lnTo>
                  <a:pt x="3780904" y="1386294"/>
                </a:lnTo>
                <a:lnTo>
                  <a:pt x="3772027" y="1357325"/>
                </a:lnTo>
                <a:lnTo>
                  <a:pt x="3762693" y="1328547"/>
                </a:lnTo>
                <a:lnTo>
                  <a:pt x="3752926" y="1299985"/>
                </a:lnTo>
                <a:lnTo>
                  <a:pt x="3742741" y="1271613"/>
                </a:lnTo>
                <a:lnTo>
                  <a:pt x="3732111" y="1243457"/>
                </a:lnTo>
                <a:lnTo>
                  <a:pt x="3721062" y="1215504"/>
                </a:lnTo>
                <a:lnTo>
                  <a:pt x="3709581" y="1187780"/>
                </a:lnTo>
                <a:lnTo>
                  <a:pt x="3697694" y="1160272"/>
                </a:lnTo>
                <a:lnTo>
                  <a:pt x="3685388" y="1132980"/>
                </a:lnTo>
                <a:lnTo>
                  <a:pt x="3672662" y="1105916"/>
                </a:lnTo>
                <a:lnTo>
                  <a:pt x="3659543" y="1079094"/>
                </a:lnTo>
                <a:lnTo>
                  <a:pt x="3646018" y="1052500"/>
                </a:lnTo>
                <a:lnTo>
                  <a:pt x="3632098" y="1026147"/>
                </a:lnTo>
                <a:lnTo>
                  <a:pt x="3617785" y="1000036"/>
                </a:lnTo>
                <a:lnTo>
                  <a:pt x="3603079" y="974179"/>
                </a:lnTo>
                <a:lnTo>
                  <a:pt x="3587979" y="948563"/>
                </a:lnTo>
                <a:lnTo>
                  <a:pt x="3572510" y="923201"/>
                </a:lnTo>
                <a:lnTo>
                  <a:pt x="3556660" y="898106"/>
                </a:lnTo>
                <a:lnTo>
                  <a:pt x="3540430" y="873277"/>
                </a:lnTo>
                <a:lnTo>
                  <a:pt x="3523831" y="848716"/>
                </a:lnTo>
                <a:lnTo>
                  <a:pt x="3506862" y="824421"/>
                </a:lnTo>
                <a:lnTo>
                  <a:pt x="3489541" y="800392"/>
                </a:lnTo>
                <a:lnTo>
                  <a:pt x="3471863" y="776656"/>
                </a:lnTo>
                <a:lnTo>
                  <a:pt x="3453816" y="753199"/>
                </a:lnTo>
                <a:lnTo>
                  <a:pt x="3435426" y="730034"/>
                </a:lnTo>
                <a:lnTo>
                  <a:pt x="3416694" y="707149"/>
                </a:lnTo>
                <a:lnTo>
                  <a:pt x="3397618" y="684568"/>
                </a:lnTo>
                <a:lnTo>
                  <a:pt x="3378200" y="662280"/>
                </a:lnTo>
                <a:lnTo>
                  <a:pt x="3358451" y="640296"/>
                </a:lnTo>
                <a:lnTo>
                  <a:pt x="3338360" y="618617"/>
                </a:lnTo>
                <a:lnTo>
                  <a:pt x="3317951" y="597256"/>
                </a:lnTo>
                <a:lnTo>
                  <a:pt x="3297225" y="576212"/>
                </a:lnTo>
                <a:lnTo>
                  <a:pt x="3276168" y="555473"/>
                </a:lnTo>
                <a:lnTo>
                  <a:pt x="3275929" y="555245"/>
                </a:lnTo>
                <a:lnTo>
                  <a:pt x="3202716" y="630771"/>
                </a:lnTo>
                <a:cubicBezTo>
                  <a:pt x="2789260" y="229982"/>
                  <a:pt x="2210438" y="48649"/>
                  <a:pt x="1642209" y="141897"/>
                </a:cubicBezTo>
                <a:close/>
                <a:moveTo>
                  <a:pt x="1936750" y="0"/>
                </a:moveTo>
                <a:lnTo>
                  <a:pt x="1968830" y="267"/>
                </a:lnTo>
                <a:lnTo>
                  <a:pt x="2000733" y="1041"/>
                </a:lnTo>
                <a:lnTo>
                  <a:pt x="2032495" y="2324"/>
                </a:lnTo>
                <a:lnTo>
                  <a:pt x="2064131" y="4127"/>
                </a:lnTo>
                <a:lnTo>
                  <a:pt x="2095640" y="6426"/>
                </a:lnTo>
                <a:lnTo>
                  <a:pt x="2126996" y="9233"/>
                </a:lnTo>
                <a:lnTo>
                  <a:pt x="2158213" y="12522"/>
                </a:lnTo>
                <a:lnTo>
                  <a:pt x="2189276" y="16319"/>
                </a:lnTo>
                <a:lnTo>
                  <a:pt x="2220189" y="20599"/>
                </a:lnTo>
                <a:lnTo>
                  <a:pt x="2250948" y="25362"/>
                </a:lnTo>
                <a:lnTo>
                  <a:pt x="2281542" y="30607"/>
                </a:lnTo>
                <a:lnTo>
                  <a:pt x="2311959" y="36322"/>
                </a:lnTo>
                <a:lnTo>
                  <a:pt x="2342223" y="42520"/>
                </a:lnTo>
                <a:lnTo>
                  <a:pt x="2372309" y="49174"/>
                </a:lnTo>
                <a:lnTo>
                  <a:pt x="2402218" y="56299"/>
                </a:lnTo>
                <a:lnTo>
                  <a:pt x="2431948" y="63881"/>
                </a:lnTo>
                <a:lnTo>
                  <a:pt x="2461489" y="71933"/>
                </a:lnTo>
                <a:lnTo>
                  <a:pt x="2490840" y="80429"/>
                </a:lnTo>
                <a:lnTo>
                  <a:pt x="2519997" y="89370"/>
                </a:lnTo>
                <a:lnTo>
                  <a:pt x="2548953" y="98755"/>
                </a:lnTo>
                <a:lnTo>
                  <a:pt x="2577719" y="108585"/>
                </a:lnTo>
                <a:lnTo>
                  <a:pt x="2606269" y="118847"/>
                </a:lnTo>
                <a:lnTo>
                  <a:pt x="2634615" y="129540"/>
                </a:lnTo>
                <a:lnTo>
                  <a:pt x="2662758" y="140678"/>
                </a:lnTo>
                <a:lnTo>
                  <a:pt x="2690673" y="152222"/>
                </a:lnTo>
                <a:lnTo>
                  <a:pt x="2718359" y="164198"/>
                </a:lnTo>
                <a:lnTo>
                  <a:pt x="2745829" y="176581"/>
                </a:lnTo>
                <a:lnTo>
                  <a:pt x="2773070" y="189382"/>
                </a:lnTo>
                <a:lnTo>
                  <a:pt x="2800071" y="202590"/>
                </a:lnTo>
                <a:lnTo>
                  <a:pt x="2826842" y="216205"/>
                </a:lnTo>
                <a:lnTo>
                  <a:pt x="2853373" y="230213"/>
                </a:lnTo>
                <a:lnTo>
                  <a:pt x="2879661" y="244627"/>
                </a:lnTo>
                <a:lnTo>
                  <a:pt x="2905684" y="259436"/>
                </a:lnTo>
                <a:lnTo>
                  <a:pt x="2931464" y="274625"/>
                </a:lnTo>
                <a:lnTo>
                  <a:pt x="2956992" y="290195"/>
                </a:lnTo>
                <a:lnTo>
                  <a:pt x="2982252" y="306159"/>
                </a:lnTo>
                <a:lnTo>
                  <a:pt x="3007258" y="322491"/>
                </a:lnTo>
                <a:lnTo>
                  <a:pt x="3031985" y="339204"/>
                </a:lnTo>
                <a:lnTo>
                  <a:pt x="3056433" y="356273"/>
                </a:lnTo>
                <a:lnTo>
                  <a:pt x="3080614" y="373710"/>
                </a:lnTo>
                <a:lnTo>
                  <a:pt x="3104515" y="391516"/>
                </a:lnTo>
                <a:lnTo>
                  <a:pt x="3128126" y="409677"/>
                </a:lnTo>
                <a:lnTo>
                  <a:pt x="3151441" y="428181"/>
                </a:lnTo>
                <a:lnTo>
                  <a:pt x="3174467" y="447040"/>
                </a:lnTo>
                <a:lnTo>
                  <a:pt x="3197200" y="466242"/>
                </a:lnTo>
                <a:lnTo>
                  <a:pt x="3219641" y="485788"/>
                </a:lnTo>
                <a:lnTo>
                  <a:pt x="3241764" y="505676"/>
                </a:lnTo>
                <a:lnTo>
                  <a:pt x="3263583" y="525882"/>
                </a:lnTo>
                <a:lnTo>
                  <a:pt x="3285084" y="546430"/>
                </a:lnTo>
                <a:lnTo>
                  <a:pt x="3306267" y="567296"/>
                </a:lnTo>
                <a:lnTo>
                  <a:pt x="3327133" y="588480"/>
                </a:lnTo>
                <a:lnTo>
                  <a:pt x="3347682" y="609994"/>
                </a:lnTo>
                <a:lnTo>
                  <a:pt x="3367902" y="631812"/>
                </a:lnTo>
                <a:lnTo>
                  <a:pt x="3387776" y="653936"/>
                </a:lnTo>
                <a:lnTo>
                  <a:pt x="3407321" y="676364"/>
                </a:lnTo>
                <a:lnTo>
                  <a:pt x="3426523" y="699097"/>
                </a:lnTo>
                <a:lnTo>
                  <a:pt x="3445383" y="722135"/>
                </a:lnTo>
                <a:lnTo>
                  <a:pt x="3463887" y="745452"/>
                </a:lnTo>
                <a:lnTo>
                  <a:pt x="3482048" y="769074"/>
                </a:lnTo>
                <a:lnTo>
                  <a:pt x="3499841" y="792963"/>
                </a:lnTo>
                <a:lnTo>
                  <a:pt x="3517278" y="817143"/>
                </a:lnTo>
                <a:lnTo>
                  <a:pt x="3534359" y="841604"/>
                </a:lnTo>
                <a:lnTo>
                  <a:pt x="3551060" y="866331"/>
                </a:lnTo>
                <a:lnTo>
                  <a:pt x="3567392" y="891324"/>
                </a:lnTo>
                <a:lnTo>
                  <a:pt x="3583356" y="916584"/>
                </a:lnTo>
                <a:lnTo>
                  <a:pt x="3598926" y="942111"/>
                </a:lnTo>
                <a:lnTo>
                  <a:pt x="3614115" y="967892"/>
                </a:lnTo>
                <a:lnTo>
                  <a:pt x="3628923" y="993927"/>
                </a:lnTo>
                <a:lnTo>
                  <a:pt x="3643325" y="1020216"/>
                </a:lnTo>
                <a:lnTo>
                  <a:pt x="3657346" y="1046747"/>
                </a:lnTo>
                <a:lnTo>
                  <a:pt x="3670960" y="1073506"/>
                </a:lnTo>
                <a:lnTo>
                  <a:pt x="3684156" y="1100519"/>
                </a:lnTo>
                <a:lnTo>
                  <a:pt x="3696957" y="1127760"/>
                </a:lnTo>
                <a:lnTo>
                  <a:pt x="3709353" y="1155230"/>
                </a:lnTo>
                <a:lnTo>
                  <a:pt x="3721316" y="1182929"/>
                </a:lnTo>
                <a:lnTo>
                  <a:pt x="3732861" y="1210843"/>
                </a:lnTo>
                <a:lnTo>
                  <a:pt x="3743985" y="1238974"/>
                </a:lnTo>
                <a:lnTo>
                  <a:pt x="3754691" y="1267320"/>
                </a:lnTo>
                <a:lnTo>
                  <a:pt x="3764953" y="1295870"/>
                </a:lnTo>
                <a:lnTo>
                  <a:pt x="3774783" y="1324635"/>
                </a:lnTo>
                <a:lnTo>
                  <a:pt x="3784168" y="1353604"/>
                </a:lnTo>
                <a:lnTo>
                  <a:pt x="3793109" y="1382763"/>
                </a:lnTo>
                <a:lnTo>
                  <a:pt x="3801605" y="1412113"/>
                </a:lnTo>
                <a:lnTo>
                  <a:pt x="3809644" y="1441653"/>
                </a:lnTo>
                <a:lnTo>
                  <a:pt x="3817226" y="1471384"/>
                </a:lnTo>
                <a:lnTo>
                  <a:pt x="3824351" y="1501292"/>
                </a:lnTo>
                <a:lnTo>
                  <a:pt x="3831006" y="1531379"/>
                </a:lnTo>
                <a:lnTo>
                  <a:pt x="3837203" y="1561630"/>
                </a:lnTo>
                <a:lnTo>
                  <a:pt x="3842918" y="1592059"/>
                </a:lnTo>
                <a:lnTo>
                  <a:pt x="3848163" y="1622654"/>
                </a:lnTo>
                <a:lnTo>
                  <a:pt x="3852926" y="1653413"/>
                </a:lnTo>
                <a:lnTo>
                  <a:pt x="3857193" y="1684325"/>
                </a:lnTo>
                <a:lnTo>
                  <a:pt x="3860991" y="1715389"/>
                </a:lnTo>
                <a:lnTo>
                  <a:pt x="3864280" y="1746606"/>
                </a:lnTo>
                <a:lnTo>
                  <a:pt x="3867087" y="1777962"/>
                </a:lnTo>
                <a:lnTo>
                  <a:pt x="3869386" y="1809471"/>
                </a:lnTo>
                <a:lnTo>
                  <a:pt x="3871176" y="1841106"/>
                </a:lnTo>
                <a:lnTo>
                  <a:pt x="3872471" y="1872869"/>
                </a:lnTo>
                <a:lnTo>
                  <a:pt x="3873500" y="1936750"/>
                </a:lnTo>
                <a:lnTo>
                  <a:pt x="3873233" y="1968830"/>
                </a:lnTo>
                <a:lnTo>
                  <a:pt x="3872459" y="2000733"/>
                </a:lnTo>
                <a:lnTo>
                  <a:pt x="3871176" y="2032495"/>
                </a:lnTo>
                <a:lnTo>
                  <a:pt x="3869373" y="2064144"/>
                </a:lnTo>
                <a:lnTo>
                  <a:pt x="3867074" y="2095640"/>
                </a:lnTo>
                <a:lnTo>
                  <a:pt x="3864280" y="2126996"/>
                </a:lnTo>
                <a:lnTo>
                  <a:pt x="3860978" y="2158213"/>
                </a:lnTo>
                <a:lnTo>
                  <a:pt x="3857180" y="2189277"/>
                </a:lnTo>
                <a:lnTo>
                  <a:pt x="3852901" y="2220189"/>
                </a:lnTo>
                <a:lnTo>
                  <a:pt x="3848138" y="2250948"/>
                </a:lnTo>
                <a:lnTo>
                  <a:pt x="3842906" y="2281542"/>
                </a:lnTo>
                <a:lnTo>
                  <a:pt x="3837178" y="2311972"/>
                </a:lnTo>
                <a:lnTo>
                  <a:pt x="3830980" y="2342223"/>
                </a:lnTo>
                <a:lnTo>
                  <a:pt x="3824326" y="2372309"/>
                </a:lnTo>
                <a:lnTo>
                  <a:pt x="3817201" y="2402218"/>
                </a:lnTo>
                <a:lnTo>
                  <a:pt x="3809619" y="2431948"/>
                </a:lnTo>
                <a:lnTo>
                  <a:pt x="3801567" y="2461489"/>
                </a:lnTo>
                <a:lnTo>
                  <a:pt x="3793071" y="2490838"/>
                </a:lnTo>
                <a:lnTo>
                  <a:pt x="3784130" y="2519998"/>
                </a:lnTo>
                <a:lnTo>
                  <a:pt x="3774745" y="2548953"/>
                </a:lnTo>
                <a:lnTo>
                  <a:pt x="3764915" y="2577719"/>
                </a:lnTo>
                <a:lnTo>
                  <a:pt x="3754653" y="2606281"/>
                </a:lnTo>
                <a:lnTo>
                  <a:pt x="3743960" y="2634615"/>
                </a:lnTo>
                <a:lnTo>
                  <a:pt x="3732835" y="2662758"/>
                </a:lnTo>
                <a:lnTo>
                  <a:pt x="3721278" y="2690673"/>
                </a:lnTo>
                <a:lnTo>
                  <a:pt x="3709300" y="2718359"/>
                </a:lnTo>
                <a:lnTo>
                  <a:pt x="3696919" y="2745829"/>
                </a:lnTo>
                <a:lnTo>
                  <a:pt x="3684118" y="2773070"/>
                </a:lnTo>
                <a:lnTo>
                  <a:pt x="3670910" y="2800083"/>
                </a:lnTo>
                <a:lnTo>
                  <a:pt x="3657295" y="2826842"/>
                </a:lnTo>
                <a:lnTo>
                  <a:pt x="3643287" y="2853373"/>
                </a:lnTo>
                <a:lnTo>
                  <a:pt x="3628873" y="2879661"/>
                </a:lnTo>
                <a:lnTo>
                  <a:pt x="3614064" y="2905697"/>
                </a:lnTo>
                <a:lnTo>
                  <a:pt x="3598875" y="2931465"/>
                </a:lnTo>
                <a:lnTo>
                  <a:pt x="3583305" y="2956992"/>
                </a:lnTo>
                <a:lnTo>
                  <a:pt x="3567341" y="2982252"/>
                </a:lnTo>
                <a:lnTo>
                  <a:pt x="3551009" y="3007258"/>
                </a:lnTo>
                <a:lnTo>
                  <a:pt x="3534308" y="3031985"/>
                </a:lnTo>
                <a:lnTo>
                  <a:pt x="3517227" y="3056433"/>
                </a:lnTo>
                <a:lnTo>
                  <a:pt x="3499789" y="3080614"/>
                </a:lnTo>
                <a:lnTo>
                  <a:pt x="3481984" y="3104515"/>
                </a:lnTo>
                <a:lnTo>
                  <a:pt x="3463823" y="3128124"/>
                </a:lnTo>
                <a:lnTo>
                  <a:pt x="3445319" y="3151442"/>
                </a:lnTo>
                <a:lnTo>
                  <a:pt x="3426460" y="3174479"/>
                </a:lnTo>
                <a:lnTo>
                  <a:pt x="3407258" y="3197200"/>
                </a:lnTo>
                <a:lnTo>
                  <a:pt x="3387714" y="3219641"/>
                </a:lnTo>
                <a:lnTo>
                  <a:pt x="3367824" y="3241764"/>
                </a:lnTo>
                <a:lnTo>
                  <a:pt x="3347618" y="3263583"/>
                </a:lnTo>
                <a:lnTo>
                  <a:pt x="3327070" y="3285084"/>
                </a:lnTo>
                <a:lnTo>
                  <a:pt x="3306204" y="3306267"/>
                </a:lnTo>
                <a:lnTo>
                  <a:pt x="3285020" y="3327146"/>
                </a:lnTo>
                <a:lnTo>
                  <a:pt x="3263506" y="3347682"/>
                </a:lnTo>
                <a:lnTo>
                  <a:pt x="3241686" y="3367900"/>
                </a:lnTo>
                <a:lnTo>
                  <a:pt x="3219564" y="3387776"/>
                </a:lnTo>
                <a:lnTo>
                  <a:pt x="3197136" y="3407321"/>
                </a:lnTo>
                <a:lnTo>
                  <a:pt x="3174403" y="3426523"/>
                </a:lnTo>
                <a:lnTo>
                  <a:pt x="3151365" y="3445383"/>
                </a:lnTo>
                <a:lnTo>
                  <a:pt x="3128048" y="3463887"/>
                </a:lnTo>
                <a:lnTo>
                  <a:pt x="3104426" y="3482048"/>
                </a:lnTo>
                <a:lnTo>
                  <a:pt x="3080537" y="3499841"/>
                </a:lnTo>
                <a:lnTo>
                  <a:pt x="3056357" y="3517290"/>
                </a:lnTo>
                <a:lnTo>
                  <a:pt x="3031896" y="3534359"/>
                </a:lnTo>
                <a:lnTo>
                  <a:pt x="3007169" y="3551060"/>
                </a:lnTo>
                <a:lnTo>
                  <a:pt x="2982176" y="3567392"/>
                </a:lnTo>
                <a:lnTo>
                  <a:pt x="2956916" y="3583356"/>
                </a:lnTo>
                <a:lnTo>
                  <a:pt x="2931389" y="3598926"/>
                </a:lnTo>
                <a:lnTo>
                  <a:pt x="2905608" y="3614115"/>
                </a:lnTo>
                <a:lnTo>
                  <a:pt x="2879573" y="3628923"/>
                </a:lnTo>
                <a:lnTo>
                  <a:pt x="2853284" y="3643325"/>
                </a:lnTo>
                <a:lnTo>
                  <a:pt x="2826753" y="3657346"/>
                </a:lnTo>
                <a:lnTo>
                  <a:pt x="2799994" y="3670960"/>
                </a:lnTo>
                <a:lnTo>
                  <a:pt x="2772981" y="3684168"/>
                </a:lnTo>
                <a:lnTo>
                  <a:pt x="2745740" y="3696957"/>
                </a:lnTo>
                <a:lnTo>
                  <a:pt x="2718270" y="3709353"/>
                </a:lnTo>
                <a:lnTo>
                  <a:pt x="2690584" y="3721316"/>
                </a:lnTo>
                <a:lnTo>
                  <a:pt x="2662657" y="3732873"/>
                </a:lnTo>
                <a:lnTo>
                  <a:pt x="2634526" y="3743985"/>
                </a:lnTo>
                <a:lnTo>
                  <a:pt x="2606180" y="3754691"/>
                </a:lnTo>
                <a:lnTo>
                  <a:pt x="2577630" y="3764953"/>
                </a:lnTo>
                <a:lnTo>
                  <a:pt x="2548865" y="3774783"/>
                </a:lnTo>
                <a:lnTo>
                  <a:pt x="2519909" y="3784168"/>
                </a:lnTo>
                <a:lnTo>
                  <a:pt x="2490735" y="3793109"/>
                </a:lnTo>
                <a:lnTo>
                  <a:pt x="2461387" y="3801605"/>
                </a:lnTo>
                <a:lnTo>
                  <a:pt x="2431847" y="3809644"/>
                </a:lnTo>
                <a:lnTo>
                  <a:pt x="2402116" y="3817226"/>
                </a:lnTo>
                <a:lnTo>
                  <a:pt x="2372208" y="3824351"/>
                </a:lnTo>
                <a:lnTo>
                  <a:pt x="2342121" y="3831006"/>
                </a:lnTo>
                <a:lnTo>
                  <a:pt x="2311870" y="3837203"/>
                </a:lnTo>
                <a:lnTo>
                  <a:pt x="2281441" y="3842918"/>
                </a:lnTo>
                <a:lnTo>
                  <a:pt x="2250846" y="3848163"/>
                </a:lnTo>
                <a:lnTo>
                  <a:pt x="2220087" y="3852926"/>
                </a:lnTo>
                <a:lnTo>
                  <a:pt x="2189175" y="3857193"/>
                </a:lnTo>
                <a:lnTo>
                  <a:pt x="2158111" y="3860991"/>
                </a:lnTo>
                <a:lnTo>
                  <a:pt x="2126894" y="3864280"/>
                </a:lnTo>
                <a:lnTo>
                  <a:pt x="2095538" y="3867087"/>
                </a:lnTo>
                <a:lnTo>
                  <a:pt x="2064042" y="3869385"/>
                </a:lnTo>
                <a:lnTo>
                  <a:pt x="2032394" y="3871176"/>
                </a:lnTo>
                <a:lnTo>
                  <a:pt x="2000631" y="3872471"/>
                </a:lnTo>
                <a:lnTo>
                  <a:pt x="1936750" y="3873500"/>
                </a:lnTo>
                <a:lnTo>
                  <a:pt x="1904670" y="3873246"/>
                </a:lnTo>
                <a:lnTo>
                  <a:pt x="1872767" y="3872459"/>
                </a:lnTo>
                <a:lnTo>
                  <a:pt x="1841005" y="3871176"/>
                </a:lnTo>
                <a:lnTo>
                  <a:pt x="1809369" y="3869373"/>
                </a:lnTo>
                <a:lnTo>
                  <a:pt x="1777860" y="3867074"/>
                </a:lnTo>
                <a:lnTo>
                  <a:pt x="1746504" y="3864280"/>
                </a:lnTo>
                <a:lnTo>
                  <a:pt x="1715287" y="3860978"/>
                </a:lnTo>
                <a:lnTo>
                  <a:pt x="1684224" y="3857181"/>
                </a:lnTo>
                <a:lnTo>
                  <a:pt x="1653311" y="3852913"/>
                </a:lnTo>
                <a:lnTo>
                  <a:pt x="1622552" y="3848151"/>
                </a:lnTo>
                <a:lnTo>
                  <a:pt x="1591958" y="3842906"/>
                </a:lnTo>
                <a:lnTo>
                  <a:pt x="1561541" y="3837178"/>
                </a:lnTo>
                <a:lnTo>
                  <a:pt x="1531277" y="3830993"/>
                </a:lnTo>
                <a:lnTo>
                  <a:pt x="1501191" y="3824326"/>
                </a:lnTo>
                <a:lnTo>
                  <a:pt x="1471282" y="3817201"/>
                </a:lnTo>
                <a:lnTo>
                  <a:pt x="1441552" y="3809619"/>
                </a:lnTo>
                <a:lnTo>
                  <a:pt x="1412011" y="3801567"/>
                </a:lnTo>
                <a:lnTo>
                  <a:pt x="1382660" y="3793084"/>
                </a:lnTo>
                <a:lnTo>
                  <a:pt x="1353503" y="3784130"/>
                </a:lnTo>
                <a:lnTo>
                  <a:pt x="1324547" y="3774745"/>
                </a:lnTo>
                <a:lnTo>
                  <a:pt x="1295781" y="3764915"/>
                </a:lnTo>
                <a:lnTo>
                  <a:pt x="1267231" y="3754653"/>
                </a:lnTo>
                <a:lnTo>
                  <a:pt x="1238885" y="3743960"/>
                </a:lnTo>
                <a:lnTo>
                  <a:pt x="1210742" y="3732835"/>
                </a:lnTo>
                <a:lnTo>
                  <a:pt x="1182827" y="3721278"/>
                </a:lnTo>
                <a:lnTo>
                  <a:pt x="1155141" y="3709314"/>
                </a:lnTo>
                <a:lnTo>
                  <a:pt x="1127671" y="3696919"/>
                </a:lnTo>
                <a:lnTo>
                  <a:pt x="1100430" y="3684118"/>
                </a:lnTo>
                <a:lnTo>
                  <a:pt x="1073429" y="3670910"/>
                </a:lnTo>
                <a:lnTo>
                  <a:pt x="1046658" y="3657295"/>
                </a:lnTo>
                <a:lnTo>
                  <a:pt x="1020127" y="3643287"/>
                </a:lnTo>
                <a:lnTo>
                  <a:pt x="993839" y="3628873"/>
                </a:lnTo>
                <a:lnTo>
                  <a:pt x="967816" y="3614064"/>
                </a:lnTo>
                <a:lnTo>
                  <a:pt x="942036" y="3598875"/>
                </a:lnTo>
                <a:lnTo>
                  <a:pt x="916508" y="3583305"/>
                </a:lnTo>
                <a:lnTo>
                  <a:pt x="891248" y="3567341"/>
                </a:lnTo>
                <a:lnTo>
                  <a:pt x="866242" y="3551009"/>
                </a:lnTo>
                <a:lnTo>
                  <a:pt x="841515" y="3534308"/>
                </a:lnTo>
                <a:lnTo>
                  <a:pt x="817067" y="3517227"/>
                </a:lnTo>
                <a:lnTo>
                  <a:pt x="792886" y="3499790"/>
                </a:lnTo>
                <a:lnTo>
                  <a:pt x="768985" y="3481984"/>
                </a:lnTo>
                <a:lnTo>
                  <a:pt x="745374" y="3463836"/>
                </a:lnTo>
                <a:lnTo>
                  <a:pt x="722059" y="3445319"/>
                </a:lnTo>
                <a:lnTo>
                  <a:pt x="699033" y="3426460"/>
                </a:lnTo>
                <a:lnTo>
                  <a:pt x="676300" y="3407258"/>
                </a:lnTo>
                <a:lnTo>
                  <a:pt x="653859" y="3387712"/>
                </a:lnTo>
                <a:lnTo>
                  <a:pt x="631736" y="3367837"/>
                </a:lnTo>
                <a:lnTo>
                  <a:pt x="609917" y="3347618"/>
                </a:lnTo>
                <a:lnTo>
                  <a:pt x="588416" y="3327070"/>
                </a:lnTo>
                <a:lnTo>
                  <a:pt x="567233" y="3306204"/>
                </a:lnTo>
                <a:lnTo>
                  <a:pt x="546367" y="3285020"/>
                </a:lnTo>
                <a:lnTo>
                  <a:pt x="525818" y="3263506"/>
                </a:lnTo>
                <a:lnTo>
                  <a:pt x="505598" y="3241688"/>
                </a:lnTo>
                <a:lnTo>
                  <a:pt x="485724" y="3219564"/>
                </a:lnTo>
                <a:lnTo>
                  <a:pt x="466179" y="3197136"/>
                </a:lnTo>
                <a:lnTo>
                  <a:pt x="446977" y="3174403"/>
                </a:lnTo>
                <a:lnTo>
                  <a:pt x="428117" y="3151365"/>
                </a:lnTo>
                <a:lnTo>
                  <a:pt x="409613" y="3128048"/>
                </a:lnTo>
                <a:lnTo>
                  <a:pt x="391452" y="3104439"/>
                </a:lnTo>
                <a:lnTo>
                  <a:pt x="373659" y="3080537"/>
                </a:lnTo>
                <a:lnTo>
                  <a:pt x="356222" y="3056357"/>
                </a:lnTo>
                <a:lnTo>
                  <a:pt x="339141" y="3031896"/>
                </a:lnTo>
                <a:lnTo>
                  <a:pt x="322440" y="3007169"/>
                </a:lnTo>
                <a:lnTo>
                  <a:pt x="306108" y="2982176"/>
                </a:lnTo>
                <a:lnTo>
                  <a:pt x="290144" y="2956916"/>
                </a:lnTo>
                <a:lnTo>
                  <a:pt x="274574" y="2931389"/>
                </a:lnTo>
                <a:lnTo>
                  <a:pt x="259385" y="2905608"/>
                </a:lnTo>
                <a:lnTo>
                  <a:pt x="244577" y="2879573"/>
                </a:lnTo>
                <a:lnTo>
                  <a:pt x="230175" y="2853284"/>
                </a:lnTo>
                <a:lnTo>
                  <a:pt x="216154" y="2826766"/>
                </a:lnTo>
                <a:lnTo>
                  <a:pt x="202540" y="2799994"/>
                </a:lnTo>
                <a:lnTo>
                  <a:pt x="189344" y="2772981"/>
                </a:lnTo>
                <a:lnTo>
                  <a:pt x="176543" y="2745740"/>
                </a:lnTo>
                <a:lnTo>
                  <a:pt x="164147" y="2718270"/>
                </a:lnTo>
                <a:lnTo>
                  <a:pt x="152184" y="2690584"/>
                </a:lnTo>
                <a:lnTo>
                  <a:pt x="140639" y="2662657"/>
                </a:lnTo>
                <a:lnTo>
                  <a:pt x="129515" y="2634526"/>
                </a:lnTo>
                <a:lnTo>
                  <a:pt x="118809" y="2606180"/>
                </a:lnTo>
                <a:lnTo>
                  <a:pt x="108547" y="2577630"/>
                </a:lnTo>
                <a:lnTo>
                  <a:pt x="98717" y="2548865"/>
                </a:lnTo>
                <a:lnTo>
                  <a:pt x="89332" y="2519909"/>
                </a:lnTo>
                <a:lnTo>
                  <a:pt x="80391" y="2490749"/>
                </a:lnTo>
                <a:lnTo>
                  <a:pt x="71895" y="2461387"/>
                </a:lnTo>
                <a:lnTo>
                  <a:pt x="63856" y="2431847"/>
                </a:lnTo>
                <a:lnTo>
                  <a:pt x="56274" y="2402116"/>
                </a:lnTo>
                <a:lnTo>
                  <a:pt x="49149" y="2372208"/>
                </a:lnTo>
                <a:lnTo>
                  <a:pt x="42494" y="2342121"/>
                </a:lnTo>
                <a:lnTo>
                  <a:pt x="36297" y="2311870"/>
                </a:lnTo>
                <a:lnTo>
                  <a:pt x="30582" y="2281441"/>
                </a:lnTo>
                <a:lnTo>
                  <a:pt x="25337" y="2250846"/>
                </a:lnTo>
                <a:lnTo>
                  <a:pt x="20574" y="2220087"/>
                </a:lnTo>
                <a:lnTo>
                  <a:pt x="16307" y="2189175"/>
                </a:lnTo>
                <a:lnTo>
                  <a:pt x="12509" y="2158111"/>
                </a:lnTo>
                <a:lnTo>
                  <a:pt x="9220" y="2126894"/>
                </a:lnTo>
                <a:lnTo>
                  <a:pt x="6413" y="2095538"/>
                </a:lnTo>
                <a:lnTo>
                  <a:pt x="4114" y="2064042"/>
                </a:lnTo>
                <a:lnTo>
                  <a:pt x="2324" y="2032394"/>
                </a:lnTo>
                <a:lnTo>
                  <a:pt x="1029" y="2000631"/>
                </a:lnTo>
                <a:lnTo>
                  <a:pt x="0" y="1936750"/>
                </a:lnTo>
                <a:lnTo>
                  <a:pt x="267" y="1904670"/>
                </a:lnTo>
                <a:lnTo>
                  <a:pt x="1041" y="1872767"/>
                </a:lnTo>
                <a:lnTo>
                  <a:pt x="2324" y="1841005"/>
                </a:lnTo>
                <a:lnTo>
                  <a:pt x="4127" y="1809369"/>
                </a:lnTo>
                <a:lnTo>
                  <a:pt x="6426" y="1777860"/>
                </a:lnTo>
                <a:lnTo>
                  <a:pt x="9220" y="1746504"/>
                </a:lnTo>
                <a:lnTo>
                  <a:pt x="12522" y="1715287"/>
                </a:lnTo>
                <a:lnTo>
                  <a:pt x="16319" y="1684223"/>
                </a:lnTo>
                <a:lnTo>
                  <a:pt x="20599" y="1653311"/>
                </a:lnTo>
                <a:lnTo>
                  <a:pt x="25362" y="1622552"/>
                </a:lnTo>
                <a:lnTo>
                  <a:pt x="30594" y="1591970"/>
                </a:lnTo>
                <a:lnTo>
                  <a:pt x="36322" y="1561541"/>
                </a:lnTo>
                <a:lnTo>
                  <a:pt x="42520" y="1531277"/>
                </a:lnTo>
                <a:lnTo>
                  <a:pt x="49174" y="1501191"/>
                </a:lnTo>
                <a:lnTo>
                  <a:pt x="56299" y="1471282"/>
                </a:lnTo>
                <a:lnTo>
                  <a:pt x="63881" y="1441552"/>
                </a:lnTo>
                <a:lnTo>
                  <a:pt x="71933" y="1412011"/>
                </a:lnTo>
                <a:lnTo>
                  <a:pt x="80429" y="1382662"/>
                </a:lnTo>
                <a:lnTo>
                  <a:pt x="89370" y="1353503"/>
                </a:lnTo>
                <a:lnTo>
                  <a:pt x="98755" y="1324547"/>
                </a:lnTo>
                <a:lnTo>
                  <a:pt x="108585" y="1295781"/>
                </a:lnTo>
                <a:lnTo>
                  <a:pt x="118847" y="1267231"/>
                </a:lnTo>
                <a:lnTo>
                  <a:pt x="129540" y="1238885"/>
                </a:lnTo>
                <a:lnTo>
                  <a:pt x="140665" y="1210742"/>
                </a:lnTo>
                <a:lnTo>
                  <a:pt x="152222" y="1182827"/>
                </a:lnTo>
                <a:lnTo>
                  <a:pt x="164200" y="1155141"/>
                </a:lnTo>
                <a:lnTo>
                  <a:pt x="176581" y="1127671"/>
                </a:lnTo>
                <a:lnTo>
                  <a:pt x="189382" y="1100430"/>
                </a:lnTo>
                <a:lnTo>
                  <a:pt x="202590" y="1073429"/>
                </a:lnTo>
                <a:lnTo>
                  <a:pt x="216205" y="1046658"/>
                </a:lnTo>
                <a:lnTo>
                  <a:pt x="230213" y="1020127"/>
                </a:lnTo>
                <a:lnTo>
                  <a:pt x="244627" y="993851"/>
                </a:lnTo>
                <a:lnTo>
                  <a:pt x="259436" y="967816"/>
                </a:lnTo>
                <a:lnTo>
                  <a:pt x="274625" y="942035"/>
                </a:lnTo>
                <a:lnTo>
                  <a:pt x="290195" y="916508"/>
                </a:lnTo>
                <a:lnTo>
                  <a:pt x="306159" y="891248"/>
                </a:lnTo>
                <a:lnTo>
                  <a:pt x="322491" y="866254"/>
                </a:lnTo>
                <a:lnTo>
                  <a:pt x="339192" y="841527"/>
                </a:lnTo>
                <a:lnTo>
                  <a:pt x="356273" y="817067"/>
                </a:lnTo>
                <a:lnTo>
                  <a:pt x="373711" y="792886"/>
                </a:lnTo>
                <a:lnTo>
                  <a:pt x="391516" y="768998"/>
                </a:lnTo>
                <a:lnTo>
                  <a:pt x="409677" y="745376"/>
                </a:lnTo>
                <a:lnTo>
                  <a:pt x="428181" y="722059"/>
                </a:lnTo>
                <a:lnTo>
                  <a:pt x="447040" y="699033"/>
                </a:lnTo>
                <a:lnTo>
                  <a:pt x="466242" y="676300"/>
                </a:lnTo>
                <a:lnTo>
                  <a:pt x="485786" y="653860"/>
                </a:lnTo>
                <a:lnTo>
                  <a:pt x="505676" y="631736"/>
                </a:lnTo>
                <a:lnTo>
                  <a:pt x="525882" y="609917"/>
                </a:lnTo>
                <a:lnTo>
                  <a:pt x="546430" y="588416"/>
                </a:lnTo>
                <a:lnTo>
                  <a:pt x="567296" y="567233"/>
                </a:lnTo>
                <a:lnTo>
                  <a:pt x="588480" y="546367"/>
                </a:lnTo>
                <a:lnTo>
                  <a:pt x="609994" y="525818"/>
                </a:lnTo>
                <a:lnTo>
                  <a:pt x="631814" y="505612"/>
                </a:lnTo>
                <a:lnTo>
                  <a:pt x="653936" y="485724"/>
                </a:lnTo>
                <a:lnTo>
                  <a:pt x="676364" y="466179"/>
                </a:lnTo>
                <a:lnTo>
                  <a:pt x="699097" y="446977"/>
                </a:lnTo>
                <a:lnTo>
                  <a:pt x="722135" y="428117"/>
                </a:lnTo>
                <a:lnTo>
                  <a:pt x="745452" y="409613"/>
                </a:lnTo>
                <a:lnTo>
                  <a:pt x="769074" y="391452"/>
                </a:lnTo>
                <a:lnTo>
                  <a:pt x="792963" y="373659"/>
                </a:lnTo>
                <a:lnTo>
                  <a:pt x="817143" y="356222"/>
                </a:lnTo>
                <a:lnTo>
                  <a:pt x="841604" y="339141"/>
                </a:lnTo>
                <a:lnTo>
                  <a:pt x="866331" y="322440"/>
                </a:lnTo>
                <a:lnTo>
                  <a:pt x="891324" y="306108"/>
                </a:lnTo>
                <a:lnTo>
                  <a:pt x="916584" y="290144"/>
                </a:lnTo>
                <a:lnTo>
                  <a:pt x="942111" y="274574"/>
                </a:lnTo>
                <a:lnTo>
                  <a:pt x="967892" y="259385"/>
                </a:lnTo>
                <a:lnTo>
                  <a:pt x="993927" y="244577"/>
                </a:lnTo>
                <a:lnTo>
                  <a:pt x="1020216" y="230175"/>
                </a:lnTo>
                <a:lnTo>
                  <a:pt x="1046747" y="216154"/>
                </a:lnTo>
                <a:lnTo>
                  <a:pt x="1073506" y="202552"/>
                </a:lnTo>
                <a:lnTo>
                  <a:pt x="1100519" y="189344"/>
                </a:lnTo>
                <a:lnTo>
                  <a:pt x="1127760" y="176543"/>
                </a:lnTo>
                <a:lnTo>
                  <a:pt x="1155230" y="164160"/>
                </a:lnTo>
                <a:lnTo>
                  <a:pt x="1182916" y="152184"/>
                </a:lnTo>
                <a:lnTo>
                  <a:pt x="1210843" y="140640"/>
                </a:lnTo>
                <a:lnTo>
                  <a:pt x="1238974" y="129515"/>
                </a:lnTo>
                <a:lnTo>
                  <a:pt x="1267320" y="118809"/>
                </a:lnTo>
                <a:lnTo>
                  <a:pt x="1295870" y="108547"/>
                </a:lnTo>
                <a:lnTo>
                  <a:pt x="1324635" y="98730"/>
                </a:lnTo>
                <a:lnTo>
                  <a:pt x="1353591" y="89332"/>
                </a:lnTo>
                <a:lnTo>
                  <a:pt x="1382765" y="80391"/>
                </a:lnTo>
                <a:lnTo>
                  <a:pt x="1412113" y="71907"/>
                </a:lnTo>
                <a:lnTo>
                  <a:pt x="1441653" y="63856"/>
                </a:lnTo>
                <a:lnTo>
                  <a:pt x="1471384" y="56274"/>
                </a:lnTo>
                <a:lnTo>
                  <a:pt x="1501292" y="49149"/>
                </a:lnTo>
                <a:lnTo>
                  <a:pt x="1531379" y="42494"/>
                </a:lnTo>
                <a:lnTo>
                  <a:pt x="1561630" y="36297"/>
                </a:lnTo>
                <a:lnTo>
                  <a:pt x="1592059" y="30582"/>
                </a:lnTo>
                <a:lnTo>
                  <a:pt x="1622654" y="25337"/>
                </a:lnTo>
                <a:lnTo>
                  <a:pt x="1653413" y="20574"/>
                </a:lnTo>
                <a:lnTo>
                  <a:pt x="1684325" y="16307"/>
                </a:lnTo>
                <a:lnTo>
                  <a:pt x="1715389" y="12510"/>
                </a:lnTo>
                <a:lnTo>
                  <a:pt x="1746606" y="9220"/>
                </a:lnTo>
                <a:lnTo>
                  <a:pt x="1777962" y="6413"/>
                </a:lnTo>
                <a:lnTo>
                  <a:pt x="1809458" y="4115"/>
                </a:lnTo>
                <a:lnTo>
                  <a:pt x="1841106" y="2324"/>
                </a:lnTo>
                <a:lnTo>
                  <a:pt x="1872869" y="1029"/>
                </a:lnTo>
                <a:close/>
              </a:path>
            </a:pathLst>
          </a:custGeom>
          <a:solidFill>
            <a:srgbClr val="B4100A">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000000">
                    <a:alpha val="0"/>
                  </a:srgbClr>
                </a:solidFill>
                <a:latin typeface="Times New Roman" panose="02020603050405020304"/>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 </a:t>
            </a:r>
          </a:p>
        </p:txBody>
      </p:sp>
      <p:sp>
        <p:nvSpPr>
          <p:cNvPr id="8" name="Freeform 8"/>
          <p:cNvSpPr>
            <a:spLocks noGrp="1"/>
          </p:cNvSpPr>
          <p:nvPr>
            <p:ph type="body" sz="quarter" idx="215" hasCustomPrompt="1"/>
          </p:nvPr>
        </p:nvSpPr>
        <p:spPr>
          <a:xfrm>
            <a:off x="7658100" y="2774311"/>
            <a:ext cx="361950" cy="1624338"/>
          </a:xfrm>
          <a:custGeom>
            <a:avLst/>
            <a:gdLst/>
            <a:ahLst/>
            <a:cxnLst/>
            <a:rect l="l" t="t" r="r" b="b"/>
            <a:pathLst>
              <a:path w="361950" h="1624338">
                <a:moveTo>
                  <a:pt x="180975" y="0"/>
                </a:moveTo>
                <a:lnTo>
                  <a:pt x="210250" y="60771"/>
                </a:lnTo>
                <a:cubicBezTo>
                  <a:pt x="307933" y="291720"/>
                  <a:pt x="361950" y="545636"/>
                  <a:pt x="361950" y="812169"/>
                </a:cubicBezTo>
                <a:cubicBezTo>
                  <a:pt x="361950" y="1078702"/>
                  <a:pt x="307933" y="1332619"/>
                  <a:pt x="210250" y="1563568"/>
                </a:cubicBezTo>
                <a:lnTo>
                  <a:pt x="180975" y="1624338"/>
                </a:lnTo>
                <a:lnTo>
                  <a:pt x="151702" y="1563568"/>
                </a:lnTo>
                <a:cubicBezTo>
                  <a:pt x="54017" y="1332619"/>
                  <a:pt x="0" y="1078702"/>
                  <a:pt x="0" y="812169"/>
                </a:cubicBezTo>
                <a:cubicBezTo>
                  <a:pt x="0" y="545636"/>
                  <a:pt x="54017" y="291720"/>
                  <a:pt x="151702" y="60771"/>
                </a:cubicBezTo>
                <a:close/>
              </a:path>
            </a:pathLst>
          </a:custGeom>
          <a:solidFill>
            <a:srgbClr val="B4100A">
              <a:alpha val="100000"/>
            </a:srgbClr>
          </a:solidFill>
          <a:ln w="12700">
            <a:solidFill>
              <a:srgbClr val="B4100A">
                <a:alpha val="100000"/>
              </a:srgbClr>
            </a:solid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9" name="AutoShape 9"/>
          <p:cNvSpPr>
            <a:spLocks noGrp="1"/>
          </p:cNvSpPr>
          <p:nvPr>
            <p:ph type="body" sz="quarter" idx="216" hasCustomPrompt="1"/>
          </p:nvPr>
        </p:nvSpPr>
        <p:spPr>
          <a:xfrm>
            <a:off x="1264498" y="3236492"/>
            <a:ext cx="2652604" cy="1393330"/>
          </a:xfrm>
          <a:prstGeom prst="rect">
            <a:avLst/>
          </a:prstGeom>
          <a:noFill/>
          <a:ln w="12700">
            <a:noFill/>
            <a:prstDash val="solid"/>
          </a:ln>
        </p:spPr>
        <p:txBody>
          <a:bodyPr vert="horz" wrap="square" lIns="0" tIns="45720" rIns="0" bIns="45720" anchor="t">
            <a:normAutofit/>
          </a:bodyPr>
          <a:lstStyle>
            <a:lvl1pPr marL="514350" indent="-228600" algn="l">
              <a:lnSpc>
                <a:spcPct val="117000"/>
              </a:lnSpc>
              <a:defRPr sz="1800" b="0" i="0" u="none" strike="noStrike" spc="0">
                <a:solidFill>
                  <a:srgbClr val="000000">
                    <a:alpha val="100000"/>
                  </a:srgbClr>
                </a:solidFill>
                <a:latin typeface="微软雅黑" panose="020B0503020204020204" charset="-122"/>
              </a:defRPr>
            </a:lvl1pPr>
            <a:lvl2pPr marL="971550" indent="-228600"/>
            <a:lvl3pPr marL="1428750" indent="-228600"/>
            <a:lvl4pPr marL="1885950" indent="-228600"/>
            <a:lvl5pPr marL="2343150" indent="-228600"/>
            <a:lvl6pPr marL="2800350" indent="-228600"/>
            <a:lvl7pPr marL="3257550" indent="-228600"/>
            <a:lvl8pPr marL="3714750" indent="-228600"/>
            <a:lvl9pPr marL="4171950" indent="-228600"/>
          </a:lstStyle>
          <a:p>
            <a:pPr marL="285750" indent="-285750" algn="l">
              <a:lnSpc>
                <a:spcPct val="117000"/>
              </a:lnSpc>
              <a:buClr>
                <a:srgbClr val="B4100A"/>
              </a:buClr>
              <a:buFont typeface="Wingdings" panose="05000000000000000000"/>
              <a:buChar char="l"/>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边框可以变灰，选中后按</a:t>
            </a:r>
            <a:r>
              <a:rPr lang="en-US" sz="18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delete</a:t>
            </a: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使它变灰</a:t>
            </a:r>
          </a:p>
          <a:p>
            <a:pPr marL="285750" indent="-285750" algn="l">
              <a:lnSpc>
                <a:spcPct val="117000"/>
              </a:lnSpc>
              <a:buClr>
                <a:srgbClr val="B4100A"/>
              </a:buClr>
              <a:buFont typeface="Wingdings" panose="05000000000000000000"/>
              <a:buChar char="l"/>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只将重要内容标红，建议做成下一页这种样子</a:t>
            </a:r>
          </a:p>
        </p:txBody>
      </p:sp>
      <p:sp>
        <p:nvSpPr>
          <p:cNvPr id="10" name="AutoShape 10"/>
          <p:cNvSpPr>
            <a:spLocks noGrp="1"/>
          </p:cNvSpPr>
          <p:nvPr>
            <p:ph type="body" sz="quarter" idx="217" hasCustomPrompt="1"/>
          </p:nvPr>
        </p:nvSpPr>
        <p:spPr>
          <a:xfrm>
            <a:off x="4224809" y="3294094"/>
            <a:ext cx="230833" cy="584775"/>
          </a:xfrm>
          <a:prstGeom prst="rect">
            <a:avLst/>
          </a:prstGeom>
          <a:noFill/>
          <a:ln w="12700">
            <a:noFill/>
            <a:prstDash val="solid"/>
          </a:ln>
        </p:spPr>
        <p:txBody>
          <a:bodyPr vert="horz" wrap="none" lIns="0" tIns="45720" rIns="0" bIns="45720" anchor="t">
            <a:spAutoFit/>
          </a:bodyPr>
          <a:lstStyle>
            <a:lvl1pPr algn="ctr">
              <a:lnSpc>
                <a:spcPct val="100000"/>
              </a:lnSpc>
              <a:defRPr sz="3200" b="0" i="0" u="none" strike="noStrike" spc="0">
                <a:solidFill>
                  <a:srgbClr val="FFFFFF">
                    <a:alpha val="100000"/>
                  </a:srgbClr>
                </a:solidFill>
                <a:latin typeface="Times New Roman" panose="02020603050405020304"/>
              </a:defRPr>
            </a:lvl1pPr>
          </a:lstStyle>
          <a:p>
            <a:pPr marL="0" indent="0" algn="ctr">
              <a:lnSpc>
                <a:spcPct val="100000"/>
              </a:lnSpc>
            </a:pPr>
            <a:r>
              <a:rPr lang="en-US" sz="3200" b="0" i="0" u="none" strike="noStrike">
                <a:solidFill>
                  <a:srgbClr val="FFFFFF"/>
                </a:solidFill>
                <a:latin typeface="Times New Roman" panose="02020603050405020304"/>
                <a:ea typeface="Times New Roman" panose="02020603050405020304"/>
                <a:cs typeface="Times New Roman" panose="02020603050405020304"/>
                <a:sym typeface="Times New Roman" panose="02020603050405020304"/>
              </a:rPr>
              <a:t>+</a:t>
            </a:r>
          </a:p>
        </p:txBody>
      </p:sp>
      <p:sp>
        <p:nvSpPr>
          <p:cNvPr id="11" name="AutoShape 11"/>
          <p:cNvSpPr>
            <a:spLocks noGrp="1"/>
          </p:cNvSpPr>
          <p:nvPr>
            <p:ph type="body" sz="quarter" idx="218" hasCustomPrompt="1"/>
          </p:nvPr>
        </p:nvSpPr>
        <p:spPr>
          <a:xfrm>
            <a:off x="8262198" y="3236492"/>
            <a:ext cx="2652604" cy="1393330"/>
          </a:xfrm>
          <a:prstGeom prst="rect">
            <a:avLst/>
          </a:prstGeom>
          <a:noFill/>
          <a:ln w="12700">
            <a:noFill/>
            <a:prstDash val="solid"/>
          </a:ln>
        </p:spPr>
        <p:txBody>
          <a:bodyPr vert="horz" wrap="square" lIns="0" tIns="45720" rIns="0" bIns="45720" anchor="t">
            <a:normAutofit/>
          </a:bodyPr>
          <a:lstStyle>
            <a:lvl1pPr marL="514350" indent="-228600" algn="l">
              <a:lnSpc>
                <a:spcPct val="117000"/>
              </a:lnSpc>
              <a:defRPr sz="1800" b="0" i="0" u="none" strike="noStrike" spc="0">
                <a:solidFill>
                  <a:srgbClr val="000000">
                    <a:alpha val="100000"/>
                  </a:srgbClr>
                </a:solidFill>
                <a:latin typeface="微软雅黑" panose="020B0503020204020204" charset="-122"/>
              </a:defRPr>
            </a:lvl1pPr>
            <a:lvl2pPr marL="971550" indent="-228600"/>
            <a:lvl3pPr marL="1428750" indent="-228600"/>
            <a:lvl4pPr marL="1885950" indent="-228600"/>
            <a:lvl5pPr marL="2343150" indent="-228600"/>
            <a:lvl6pPr marL="2800350" indent="-228600"/>
            <a:lvl7pPr marL="3257550" indent="-228600"/>
            <a:lvl8pPr marL="3714750" indent="-228600"/>
            <a:lvl9pPr marL="4171950" indent="-228600"/>
          </a:lstStyle>
          <a:p>
            <a:pPr marL="285750" indent="-285750" algn="l">
              <a:lnSpc>
                <a:spcPct val="117000"/>
              </a:lnSpc>
              <a:buClr>
                <a:srgbClr val="B4100A"/>
              </a:buClr>
              <a:buFont typeface="Wingdings" panose="05000000000000000000"/>
              <a:buChar char="l"/>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加号可以改成其他符号，也可以按</a:t>
            </a:r>
            <a:r>
              <a:rPr lang="en-US" sz="18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delete</a:t>
            </a: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删除</a:t>
            </a:r>
          </a:p>
          <a:p>
            <a:pPr marL="285750" indent="-285750" algn="l">
              <a:lnSpc>
                <a:spcPct val="117000"/>
              </a:lnSpc>
              <a:buClr>
                <a:srgbClr val="B4100A"/>
              </a:buClr>
              <a:buFont typeface="Wingdings" panose="05000000000000000000"/>
              <a:buChar char="l"/>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加号可以改成其他符号，也可以按</a:t>
            </a:r>
            <a:r>
              <a:rPr lang="en-US" sz="18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delete</a:t>
            </a: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删除</a:t>
            </a:r>
          </a:p>
        </p:txBody>
      </p:sp>
      <p:sp>
        <p:nvSpPr>
          <p:cNvPr id="12" name="AutoShape 12"/>
          <p:cNvSpPr>
            <a:spLocks noGrp="1"/>
          </p:cNvSpPr>
          <p:nvPr>
            <p:ph type="body" sz="quarter" idx="219" hasCustomPrompt="1"/>
          </p:nvPr>
        </p:nvSpPr>
        <p:spPr>
          <a:xfrm>
            <a:off x="8262198" y="2446854"/>
            <a:ext cx="412356" cy="523220"/>
          </a:xfrm>
          <a:prstGeom prst="rect">
            <a:avLst/>
          </a:prstGeom>
          <a:noFill/>
          <a:ln w="12700">
            <a:noFill/>
            <a:prstDash val="solid"/>
          </a:ln>
        </p:spPr>
        <p:txBody>
          <a:bodyPr vert="horz" wrap="square" lIns="0" tIns="0" rIns="0" bIns="0" anchor="ctr">
            <a:normAutofit/>
          </a:bodyPr>
          <a:lstStyle>
            <a:lvl1pPr algn="l">
              <a:lnSpc>
                <a:spcPct val="100000"/>
              </a:lnSpc>
              <a:defRPr sz="2700" b="0" i="0" u="none" strike="noStrike" spc="0">
                <a:solidFill>
                  <a:srgbClr val="000000">
                    <a:alpha val="100000"/>
                  </a:srgbClr>
                </a:solidFill>
                <a:latin typeface="微软雅黑" panose="020B0503020204020204" charset="-122"/>
              </a:defRPr>
            </a:lvl1pPr>
          </a:lstStyle>
          <a:p>
            <a:pPr marL="0" indent="0" algn="l">
              <a:lnSpc>
                <a:spcPct val="100000"/>
              </a:lnSpc>
            </a:pPr>
            <a:r>
              <a:rPr lang="en-US" sz="27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C</a:t>
            </a:r>
          </a:p>
        </p:txBody>
      </p:sp>
      <p:sp>
        <p:nvSpPr>
          <p:cNvPr id="13" name="AutoShape 13"/>
          <p:cNvSpPr>
            <a:spLocks noGrp="1"/>
          </p:cNvSpPr>
          <p:nvPr>
            <p:ph type="body" sz="quarter" idx="220" hasCustomPrompt="1"/>
          </p:nvPr>
        </p:nvSpPr>
        <p:spPr>
          <a:xfrm>
            <a:off x="4763348" y="3236492"/>
            <a:ext cx="2652604" cy="1393330"/>
          </a:xfrm>
          <a:prstGeom prst="rect">
            <a:avLst/>
          </a:prstGeom>
          <a:noFill/>
          <a:ln w="12700">
            <a:noFill/>
            <a:prstDash val="solid"/>
          </a:ln>
        </p:spPr>
        <p:txBody>
          <a:bodyPr vert="horz" wrap="square" lIns="0" tIns="45720" rIns="0" bIns="45720" anchor="t">
            <a:normAutofit/>
          </a:bodyPr>
          <a:lstStyle>
            <a:lvl1pPr marL="514350" indent="-228600" algn="l">
              <a:lnSpc>
                <a:spcPct val="117000"/>
              </a:lnSpc>
              <a:defRPr sz="1800" b="0" i="0" u="none" strike="noStrike" spc="0">
                <a:solidFill>
                  <a:srgbClr val="000000">
                    <a:alpha val="100000"/>
                  </a:srgbClr>
                </a:solidFill>
                <a:latin typeface="微软雅黑" panose="020B0503020204020204" charset="-122"/>
              </a:defRPr>
            </a:lvl1pPr>
            <a:lvl2pPr marL="971550" indent="-228600"/>
            <a:lvl3pPr marL="1428750" indent="-228600"/>
            <a:lvl4pPr marL="1885950" indent="-228600"/>
            <a:lvl5pPr marL="2343150" indent="-228600"/>
            <a:lvl6pPr marL="2800350" indent="-228600"/>
            <a:lvl7pPr marL="3257550" indent="-228600"/>
            <a:lvl8pPr marL="3714750" indent="-228600"/>
            <a:lvl9pPr marL="4171950" indent="-228600"/>
          </a:lstStyle>
          <a:p>
            <a:pPr marL="285750" indent="-285750" algn="l">
              <a:lnSpc>
                <a:spcPct val="117000"/>
              </a:lnSpc>
              <a:buClr>
                <a:srgbClr val="B4100A"/>
              </a:buClr>
              <a:buFont typeface="Wingdings" panose="05000000000000000000"/>
              <a:buChar char="l"/>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写加号的色块也可变灰，操作方法跟边框相同</a:t>
            </a:r>
          </a:p>
          <a:p>
            <a:pPr marL="285750" indent="-285750" algn="l">
              <a:lnSpc>
                <a:spcPct val="117000"/>
              </a:lnSpc>
              <a:buClr>
                <a:srgbClr val="B4100A"/>
              </a:buClr>
              <a:buFont typeface="Wingdings" panose="05000000000000000000"/>
              <a:buChar char="l"/>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写加号的色块也可变灰，操作方法跟边框相同</a:t>
            </a:r>
          </a:p>
        </p:txBody>
      </p:sp>
      <p:sp>
        <p:nvSpPr>
          <p:cNvPr id="14" name="AutoShape 14"/>
          <p:cNvSpPr>
            <a:spLocks noGrp="1"/>
          </p:cNvSpPr>
          <p:nvPr>
            <p:ph type="body" sz="quarter" idx="221" hasCustomPrompt="1"/>
          </p:nvPr>
        </p:nvSpPr>
        <p:spPr>
          <a:xfrm>
            <a:off x="4763348" y="2446854"/>
            <a:ext cx="412356" cy="523220"/>
          </a:xfrm>
          <a:prstGeom prst="rect">
            <a:avLst/>
          </a:prstGeom>
          <a:noFill/>
          <a:ln w="12700">
            <a:noFill/>
            <a:prstDash val="solid"/>
          </a:ln>
        </p:spPr>
        <p:txBody>
          <a:bodyPr vert="horz" wrap="square" lIns="0" tIns="0" rIns="0" bIns="0" anchor="ctr">
            <a:normAutofit/>
          </a:bodyPr>
          <a:lstStyle>
            <a:lvl1pPr algn="l">
              <a:lnSpc>
                <a:spcPct val="100000"/>
              </a:lnSpc>
              <a:defRPr sz="2700" b="0" i="0" u="none" strike="noStrike" spc="0">
                <a:solidFill>
                  <a:srgbClr val="000000">
                    <a:alpha val="100000"/>
                  </a:srgbClr>
                </a:solidFill>
                <a:latin typeface="微软雅黑" panose="020B0503020204020204" charset="-122"/>
              </a:defRPr>
            </a:lvl1pPr>
          </a:lstStyle>
          <a:p>
            <a:pPr marL="0" indent="0" algn="l">
              <a:lnSpc>
                <a:spcPct val="100000"/>
              </a:lnSpc>
            </a:pPr>
            <a:r>
              <a:rPr lang="en-US" sz="27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B</a:t>
            </a:r>
          </a:p>
        </p:txBody>
      </p:sp>
      <p:sp>
        <p:nvSpPr>
          <p:cNvPr id="15" name="AutoShape 15"/>
          <p:cNvSpPr>
            <a:spLocks noGrp="1"/>
          </p:cNvSpPr>
          <p:nvPr>
            <p:ph type="body" sz="quarter" idx="222" hasCustomPrompt="1"/>
          </p:nvPr>
        </p:nvSpPr>
        <p:spPr>
          <a:xfrm>
            <a:off x="8756968" y="2450663"/>
            <a:ext cx="2157834" cy="515602"/>
          </a:xfrm>
          <a:prstGeom prst="rect">
            <a:avLst/>
          </a:prstGeom>
          <a:noFill/>
          <a:ln w="12700">
            <a:noFill/>
            <a:prstDash val="solid"/>
          </a:ln>
        </p:spPr>
        <p:txBody>
          <a:bodyPr vert="horz" wrap="square" lIns="0" tIns="0" rIns="0" bIns="0" anchor="ctr">
            <a:noAutofit/>
          </a:bodyPr>
          <a:lstStyle>
            <a:lvl1pPr algn="l">
              <a:lnSpc>
                <a:spcPct val="100000"/>
              </a:lnSpc>
              <a:defRPr sz="2400" b="1" i="0" u="none" strike="noStrike" spc="0">
                <a:solidFill>
                  <a:srgbClr val="B4100A">
                    <a:alpha val="100000"/>
                  </a:srgbClr>
                </a:solidFill>
                <a:latin typeface="微软雅黑" panose="020B0503020204020204" charset="-122"/>
              </a:defRPr>
            </a:lvl1pPr>
          </a:lstStyle>
          <a:p>
            <a:pPr marL="0" indent="0" algn="l">
              <a:lnSpc>
                <a:spcPct val="100000"/>
              </a:lnSpc>
            </a:pPr>
            <a:r>
              <a:rPr lang="en-US" sz="2400" b="1"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预设加号可修改</a:t>
            </a:r>
          </a:p>
        </p:txBody>
      </p:sp>
      <p:sp>
        <p:nvSpPr>
          <p:cNvPr id="16" name="AutoShape 16"/>
          <p:cNvSpPr>
            <a:spLocks noGrp="1"/>
          </p:cNvSpPr>
          <p:nvPr>
            <p:ph type="body" sz="quarter" idx="223" hasCustomPrompt="1"/>
          </p:nvPr>
        </p:nvSpPr>
        <p:spPr>
          <a:xfrm>
            <a:off x="5258118" y="2450663"/>
            <a:ext cx="2157834" cy="515602"/>
          </a:xfrm>
          <a:prstGeom prst="rect">
            <a:avLst/>
          </a:prstGeom>
          <a:noFill/>
          <a:ln w="12700">
            <a:noFill/>
            <a:prstDash val="solid"/>
          </a:ln>
        </p:spPr>
        <p:txBody>
          <a:bodyPr vert="horz" wrap="square" lIns="0" tIns="0" rIns="0" bIns="0" anchor="ctr">
            <a:noAutofit/>
          </a:bodyPr>
          <a:lstStyle>
            <a:lvl1pPr algn="l">
              <a:lnSpc>
                <a:spcPct val="100000"/>
              </a:lnSpc>
              <a:defRPr sz="2400" b="1" i="0" u="none" strike="noStrike" spc="0">
                <a:solidFill>
                  <a:srgbClr val="B4100A">
                    <a:alpha val="100000"/>
                  </a:srgbClr>
                </a:solidFill>
                <a:latin typeface="微软雅黑" panose="020B0503020204020204" charset="-122"/>
              </a:defRPr>
            </a:lvl1pPr>
          </a:lstStyle>
          <a:p>
            <a:pPr marL="0" indent="0" algn="l">
              <a:lnSpc>
                <a:spcPct val="100000"/>
              </a:lnSpc>
            </a:pPr>
            <a:r>
              <a:rPr lang="en-US" sz="2400" b="1"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加号色块也可以</a:t>
            </a:r>
          </a:p>
        </p:txBody>
      </p:sp>
      <p:sp>
        <p:nvSpPr>
          <p:cNvPr id="17" name="AutoShape 17"/>
          <p:cNvSpPr>
            <a:spLocks noGrp="1"/>
          </p:cNvSpPr>
          <p:nvPr>
            <p:ph type="body" sz="quarter" idx="224" hasCustomPrompt="1"/>
          </p:nvPr>
        </p:nvSpPr>
        <p:spPr>
          <a:xfrm>
            <a:off x="1759268" y="2450663"/>
            <a:ext cx="2157834" cy="515602"/>
          </a:xfrm>
          <a:prstGeom prst="rect">
            <a:avLst/>
          </a:prstGeom>
          <a:noFill/>
          <a:ln w="12700">
            <a:noFill/>
            <a:prstDash val="solid"/>
          </a:ln>
        </p:spPr>
        <p:txBody>
          <a:bodyPr vert="horz" wrap="square" lIns="0" tIns="0" rIns="0" bIns="0" anchor="ctr">
            <a:noAutofit/>
          </a:bodyPr>
          <a:lstStyle>
            <a:lvl1pPr algn="l">
              <a:lnSpc>
                <a:spcPct val="100000"/>
              </a:lnSpc>
              <a:defRPr sz="2400" b="1" i="0" u="none" strike="noStrike" spc="0">
                <a:solidFill>
                  <a:srgbClr val="B4100A">
                    <a:alpha val="100000"/>
                  </a:srgbClr>
                </a:solidFill>
                <a:latin typeface="微软雅黑" panose="020B0503020204020204" charset="-122"/>
              </a:defRPr>
            </a:lvl1pPr>
          </a:lstStyle>
          <a:p>
            <a:pPr marL="0" indent="0" algn="l">
              <a:lnSpc>
                <a:spcPct val="100000"/>
              </a:lnSpc>
            </a:pPr>
            <a:r>
              <a:rPr lang="en-US" sz="2400" b="1"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边框可以变灰色</a:t>
            </a:r>
          </a:p>
        </p:txBody>
      </p:sp>
      <p:sp>
        <p:nvSpPr>
          <p:cNvPr id="18" name="AutoShape 18"/>
          <p:cNvSpPr>
            <a:spLocks noGrp="1"/>
          </p:cNvSpPr>
          <p:nvPr>
            <p:ph type="body" sz="quarter" idx="225" hasCustomPrompt="1"/>
          </p:nvPr>
        </p:nvSpPr>
        <p:spPr>
          <a:xfrm>
            <a:off x="1264498" y="2446854"/>
            <a:ext cx="412356" cy="523220"/>
          </a:xfrm>
          <a:prstGeom prst="rect">
            <a:avLst/>
          </a:prstGeom>
          <a:noFill/>
          <a:ln w="12700">
            <a:noFill/>
            <a:prstDash val="solid"/>
          </a:ln>
        </p:spPr>
        <p:txBody>
          <a:bodyPr vert="horz" wrap="square" lIns="0" tIns="0" rIns="0" bIns="0" anchor="ctr">
            <a:normAutofit/>
          </a:bodyPr>
          <a:lstStyle>
            <a:lvl1pPr algn="l">
              <a:lnSpc>
                <a:spcPct val="100000"/>
              </a:lnSpc>
              <a:defRPr sz="2700" b="0" i="0" u="none" strike="noStrike" spc="0">
                <a:solidFill>
                  <a:srgbClr val="000000">
                    <a:alpha val="100000"/>
                  </a:srgbClr>
                </a:solidFill>
                <a:latin typeface="微软雅黑" panose="020B0503020204020204" charset="-122"/>
              </a:defRPr>
            </a:lvl1pPr>
          </a:lstStyle>
          <a:p>
            <a:pPr marL="0" indent="0" algn="l">
              <a:lnSpc>
                <a:spcPct val="100000"/>
              </a:lnSpc>
            </a:pPr>
            <a:r>
              <a:rPr lang="en-US" sz="27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A</a:t>
            </a:r>
          </a:p>
        </p:txBody>
      </p:sp>
      <p:sp>
        <p:nvSpPr>
          <p:cNvPr id="19" name="AutoShape 19"/>
          <p:cNvSpPr>
            <a:spLocks noGrp="1"/>
          </p:cNvSpPr>
          <p:nvPr>
            <p:ph type="body" sz="quarter" idx="226" hasCustomPrompt="1"/>
          </p:nvPr>
        </p:nvSpPr>
        <p:spPr>
          <a:xfrm>
            <a:off x="988342" y="434779"/>
            <a:ext cx="8384258" cy="584775"/>
          </a:xfrm>
          <a:prstGeom prst="rect">
            <a:avLst/>
          </a:prstGeom>
          <a:noFill/>
          <a:ln w="12700">
            <a:noFill/>
            <a:prstDash val="solid"/>
          </a:ln>
        </p:spPr>
        <p:txBody>
          <a:bodyPr vert="horz" wrap="square" lIns="91440" tIns="45720" rIns="91440" bIns="45720" anchor="t">
            <a:spAutoFit/>
          </a:bodyPr>
          <a:lstStyle>
            <a:lvl1pPr algn="l">
              <a:lnSpc>
                <a:spcPct val="100000"/>
              </a:lnSpc>
              <a:defRPr sz="3200" b="1" i="0" u="none" strike="noStrike" spc="300">
                <a:solidFill>
                  <a:srgbClr val="B4100A">
                    <a:alpha val="100000"/>
                  </a:srgbClr>
                </a:solidFill>
                <a:latin typeface="微软雅黑" panose="020B0503020204020204" charset="-122"/>
              </a:defRPr>
            </a:lvl1pPr>
          </a:lstStyle>
          <a:p>
            <a:pPr marL="0" indent="0" algn="l">
              <a:lnSpc>
                <a:spcPct val="100000"/>
              </a:lnSpc>
            </a:pPr>
            <a:r>
              <a:rPr lang="en-US" sz="3200" b="1" i="0" u="none" strike="noStrike" spc="300">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这是一页三段内容</a:t>
            </a:r>
          </a:p>
        </p:txBody>
      </p:sp>
      <p:sp>
        <p:nvSpPr>
          <p:cNvPr id="20" name="AutoShape 20"/>
          <p:cNvSpPr>
            <a:spLocks noGrp="1"/>
          </p:cNvSpPr>
          <p:nvPr>
            <p:ph type="body" sz="quarter" idx="227" hasCustomPrompt="1"/>
          </p:nvPr>
        </p:nvSpPr>
        <p:spPr>
          <a:xfrm>
            <a:off x="7723659" y="3294094"/>
            <a:ext cx="230833" cy="584775"/>
          </a:xfrm>
          <a:prstGeom prst="rect">
            <a:avLst/>
          </a:prstGeom>
          <a:noFill/>
          <a:ln w="12700">
            <a:noFill/>
            <a:prstDash val="solid"/>
          </a:ln>
        </p:spPr>
        <p:txBody>
          <a:bodyPr vert="horz" wrap="none" lIns="0" tIns="45720" rIns="0" bIns="45720" anchor="t">
            <a:spAutoFit/>
          </a:bodyPr>
          <a:lstStyle>
            <a:lvl1pPr algn="ctr">
              <a:lnSpc>
                <a:spcPct val="100000"/>
              </a:lnSpc>
              <a:defRPr sz="3200" b="0" i="0" u="none" strike="noStrike" spc="0">
                <a:solidFill>
                  <a:srgbClr val="FFFFFF">
                    <a:alpha val="100000"/>
                  </a:srgbClr>
                </a:solidFill>
                <a:latin typeface="Times New Roman" panose="02020603050405020304"/>
              </a:defRPr>
            </a:lvl1pPr>
          </a:lstStyle>
          <a:p>
            <a:pPr marL="0" indent="0" algn="ctr">
              <a:lnSpc>
                <a:spcPct val="100000"/>
              </a:lnSpc>
            </a:pPr>
            <a:r>
              <a:rPr lang="en-US" sz="3200" b="0" i="0" u="none" strike="noStrike">
                <a:solidFill>
                  <a:srgbClr val="FFFFFF"/>
                </a:solidFill>
                <a:latin typeface="Times New Roman" panose="02020603050405020304"/>
                <a:ea typeface="Times New Roman" panose="02020603050405020304"/>
                <a:cs typeface="Times New Roman" panose="02020603050405020304"/>
                <a:sym typeface="Times New Roman" panose="02020603050405020304"/>
              </a:rPr>
              <a:t>+</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三段内容6（时间轴）">
    <p:spTree>
      <p:nvGrpSpPr>
        <p:cNvPr id="1" name=""/>
        <p:cNvGrpSpPr/>
        <p:nvPr/>
      </p:nvGrpSpPr>
      <p:grpSpPr>
        <a:xfrm>
          <a:off x="0" y="0"/>
          <a:ext cx="0" cy="0"/>
          <a:chOff x="0" y="0"/>
          <a:chExt cx="0" cy="0"/>
        </a:xfrm>
      </p:grpSpPr>
      <p:sp>
        <p:nvSpPr>
          <p:cNvPr id="2" name="AutoShape 2"/>
          <p:cNvSpPr>
            <a:spLocks noGrp="1"/>
          </p:cNvSpPr>
          <p:nvPr>
            <p:ph type="body" sz="quarter" idx="228" hasCustomPrompt="1"/>
          </p:nvPr>
        </p:nvSpPr>
        <p:spPr>
          <a:xfrm>
            <a:off x="988342" y="434779"/>
            <a:ext cx="8168358" cy="584775"/>
          </a:xfrm>
          <a:prstGeom prst="rect">
            <a:avLst/>
          </a:prstGeom>
          <a:noFill/>
          <a:ln w="12700">
            <a:noFill/>
            <a:prstDash val="solid"/>
          </a:ln>
        </p:spPr>
        <p:txBody>
          <a:bodyPr vert="horz" wrap="square" lIns="91440" tIns="45720" rIns="91440" bIns="45720" anchor="t">
            <a:spAutoFit/>
          </a:bodyPr>
          <a:lstStyle>
            <a:lvl1pPr algn="l">
              <a:lnSpc>
                <a:spcPct val="100000"/>
              </a:lnSpc>
              <a:defRPr sz="3200" b="1" i="0" u="none" strike="noStrike" spc="300">
                <a:solidFill>
                  <a:srgbClr val="B4100A">
                    <a:alpha val="100000"/>
                  </a:srgbClr>
                </a:solidFill>
                <a:latin typeface="微软雅黑" panose="020B0503020204020204" charset="-122"/>
              </a:defRPr>
            </a:lvl1pPr>
          </a:lstStyle>
          <a:p>
            <a:pPr marL="0" indent="0" algn="l">
              <a:lnSpc>
                <a:spcPct val="100000"/>
              </a:lnSpc>
            </a:pPr>
            <a:r>
              <a:rPr lang="en-US" sz="3200" b="1" i="0" u="none" strike="noStrike" spc="300">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递进式三段内容或时间轴</a:t>
            </a:r>
          </a:p>
        </p:txBody>
      </p:sp>
      <p:sp>
        <p:nvSpPr>
          <p:cNvPr id="3" name="AutoShape 3"/>
          <p:cNvSpPr>
            <a:spLocks noGrp="1"/>
          </p:cNvSpPr>
          <p:nvPr>
            <p:ph type="body" sz="quarter" idx="229" hasCustomPrompt="1"/>
          </p:nvPr>
        </p:nvSpPr>
        <p:spPr>
          <a:xfrm>
            <a:off x="8278632" y="4377967"/>
            <a:ext cx="3240268" cy="1300997"/>
          </a:xfrm>
          <a:prstGeom prst="rect">
            <a:avLst/>
          </a:prstGeom>
          <a:noFill/>
          <a:ln w="12700">
            <a:noFill/>
            <a:prstDash val="solid"/>
          </a:ln>
        </p:spPr>
        <p:txBody>
          <a:bodyPr vert="horz" wrap="square" lIns="0" tIns="0" rIns="0" bIns="0" anchor="t">
            <a:spAutoFit/>
          </a:bodyPr>
          <a:lstStyle>
            <a:lvl1pPr marL="514350" indent="-228600" algn="just">
              <a:lnSpc>
                <a:spcPct val="117000"/>
              </a:lnSpc>
              <a:defRPr sz="1800" b="0" i="0" u="none" strike="noStrike" spc="100">
                <a:solidFill>
                  <a:srgbClr val="000000">
                    <a:alpha val="100000"/>
                  </a:srgbClr>
                </a:solidFill>
                <a:latin typeface="微软雅黑" panose="020B0503020204020204" charset="-122"/>
              </a:defRPr>
            </a:lvl1pPr>
            <a:lvl2pPr marL="971550" indent="-228600"/>
            <a:lvl3pPr marL="1428750" indent="-228600"/>
            <a:lvl4pPr marL="1885950" indent="-228600"/>
            <a:lvl5pPr marL="2343150" indent="-228600"/>
            <a:lvl6pPr marL="2800350" indent="-228600"/>
            <a:lvl7pPr marL="3257550" indent="-228600"/>
            <a:lvl8pPr marL="3714750" indent="-228600"/>
            <a:lvl9pPr marL="4171950" indent="-228600"/>
          </a:lstStyle>
          <a:p>
            <a:pPr marL="285750" indent="-285750" algn="just">
              <a:lnSpc>
                <a:spcPct val="117000"/>
              </a:lnSpc>
              <a:buClr>
                <a:srgbClr val="B4100A"/>
              </a:buClr>
              <a:buFont typeface="Wingdings" panose="05000000000000000000"/>
              <a:buChar char="l"/>
            </a:pPr>
            <a:r>
              <a:rPr lang="en-US" sz="1800" b="0" i="0" u="none" strike="noStrike" spc="100">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请输入内容，输入您的内容，请输入内容，输入您的内容，</a:t>
            </a:r>
          </a:p>
          <a:p>
            <a:pPr marL="285750" indent="-285750" algn="just">
              <a:lnSpc>
                <a:spcPct val="117000"/>
              </a:lnSpc>
              <a:buClr>
                <a:srgbClr val="B4100A"/>
              </a:buClr>
              <a:buFont typeface="Wingdings" panose="05000000000000000000"/>
              <a:buChar char="l"/>
            </a:pPr>
            <a:r>
              <a:rPr lang="en-US" sz="1800" b="0" i="0" u="none" strike="noStrike" spc="100">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请输入内容，输入您的内容，请输入内容，输入您的内容</a:t>
            </a:r>
          </a:p>
        </p:txBody>
      </p:sp>
      <p:sp>
        <p:nvSpPr>
          <p:cNvPr id="4" name="AutoShape 4"/>
          <p:cNvSpPr>
            <a:spLocks noGrp="1"/>
          </p:cNvSpPr>
          <p:nvPr>
            <p:ph type="body" sz="quarter" idx="230" hasCustomPrompt="1"/>
          </p:nvPr>
        </p:nvSpPr>
        <p:spPr>
          <a:xfrm>
            <a:off x="4507232" y="4377967"/>
            <a:ext cx="3240268" cy="1300997"/>
          </a:xfrm>
          <a:prstGeom prst="rect">
            <a:avLst/>
          </a:prstGeom>
          <a:noFill/>
          <a:ln w="12700">
            <a:noFill/>
            <a:prstDash val="solid"/>
          </a:ln>
        </p:spPr>
        <p:txBody>
          <a:bodyPr vert="horz" wrap="square" lIns="0" tIns="0" rIns="0" bIns="0" anchor="t">
            <a:spAutoFit/>
          </a:bodyPr>
          <a:lstStyle>
            <a:lvl1pPr marL="514350" indent="-228600" algn="just">
              <a:lnSpc>
                <a:spcPct val="117000"/>
              </a:lnSpc>
              <a:defRPr sz="1800" b="0" i="0" u="none" strike="noStrike" spc="100">
                <a:solidFill>
                  <a:srgbClr val="000000">
                    <a:alpha val="100000"/>
                  </a:srgbClr>
                </a:solidFill>
                <a:latin typeface="微软雅黑" panose="020B0503020204020204" charset="-122"/>
              </a:defRPr>
            </a:lvl1pPr>
            <a:lvl2pPr marL="971550" indent="-228600"/>
            <a:lvl3pPr marL="1428750" indent="-228600"/>
            <a:lvl4pPr marL="1885950" indent="-228600"/>
            <a:lvl5pPr marL="2343150" indent="-228600"/>
            <a:lvl6pPr marL="2800350" indent="-228600"/>
            <a:lvl7pPr marL="3257550" indent="-228600"/>
            <a:lvl8pPr marL="3714750" indent="-228600"/>
            <a:lvl9pPr marL="4171950" indent="-228600"/>
          </a:lstStyle>
          <a:p>
            <a:pPr marL="285750" indent="-285750" algn="just">
              <a:lnSpc>
                <a:spcPct val="117000"/>
              </a:lnSpc>
              <a:buClr>
                <a:srgbClr val="B4100A"/>
              </a:buClr>
              <a:buFont typeface="Wingdings" panose="05000000000000000000"/>
              <a:buChar char="l"/>
            </a:pPr>
            <a:r>
              <a:rPr lang="en-US" sz="1800" b="0" i="0" u="none" strike="noStrike" spc="100">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请输入内容，输入您的内容，请输入内容，输入您的内容，</a:t>
            </a:r>
          </a:p>
          <a:p>
            <a:pPr marL="285750" indent="-285750" algn="just">
              <a:lnSpc>
                <a:spcPct val="117000"/>
              </a:lnSpc>
              <a:buClr>
                <a:srgbClr val="B4100A"/>
              </a:buClr>
              <a:buFont typeface="Wingdings" panose="05000000000000000000"/>
              <a:buChar char="l"/>
            </a:pPr>
            <a:r>
              <a:rPr lang="en-US" sz="1800" b="0" i="0" u="none" strike="noStrike" spc="100">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请输入内容，输入您的内容，请输入内容，输入您的内容</a:t>
            </a:r>
          </a:p>
        </p:txBody>
      </p:sp>
      <p:sp>
        <p:nvSpPr>
          <p:cNvPr id="5" name="AutoShape 5"/>
          <p:cNvSpPr>
            <a:spLocks noGrp="1"/>
          </p:cNvSpPr>
          <p:nvPr>
            <p:ph type="body" sz="quarter" idx="231" hasCustomPrompt="1"/>
          </p:nvPr>
        </p:nvSpPr>
        <p:spPr>
          <a:xfrm>
            <a:off x="660401" y="4377967"/>
            <a:ext cx="3240268" cy="1300997"/>
          </a:xfrm>
          <a:prstGeom prst="rect">
            <a:avLst/>
          </a:prstGeom>
          <a:noFill/>
          <a:ln w="12700">
            <a:noFill/>
            <a:prstDash val="solid"/>
          </a:ln>
        </p:spPr>
        <p:txBody>
          <a:bodyPr vert="horz" wrap="square" lIns="0" tIns="0" rIns="0" bIns="0" anchor="t">
            <a:spAutoFit/>
          </a:bodyPr>
          <a:lstStyle>
            <a:lvl1pPr marL="514350" indent="-228600" algn="just">
              <a:lnSpc>
                <a:spcPct val="117000"/>
              </a:lnSpc>
              <a:defRPr sz="1800" b="0" i="0" u="none" strike="noStrike" spc="100">
                <a:solidFill>
                  <a:srgbClr val="000000">
                    <a:alpha val="100000"/>
                  </a:srgbClr>
                </a:solidFill>
                <a:latin typeface="微软雅黑" panose="020B0503020204020204" charset="-122"/>
              </a:defRPr>
            </a:lvl1pPr>
            <a:lvl2pPr marL="971550" indent="-228600"/>
            <a:lvl3pPr marL="1428750" indent="-228600"/>
            <a:lvl4pPr marL="1885950" indent="-228600"/>
            <a:lvl5pPr marL="2343150" indent="-228600"/>
            <a:lvl6pPr marL="2800350" indent="-228600"/>
            <a:lvl7pPr marL="3257550" indent="-228600"/>
            <a:lvl8pPr marL="3714750" indent="-228600"/>
            <a:lvl9pPr marL="4171950" indent="-228600"/>
          </a:lstStyle>
          <a:p>
            <a:pPr marL="285750" indent="-285750" algn="just">
              <a:lnSpc>
                <a:spcPct val="117000"/>
              </a:lnSpc>
              <a:buClr>
                <a:srgbClr val="B4100A"/>
              </a:buClr>
              <a:buFont typeface="Wingdings" panose="05000000000000000000"/>
              <a:buChar char="l"/>
            </a:pPr>
            <a:r>
              <a:rPr lang="en-US" sz="1800" b="0" i="0" u="none" strike="noStrike" spc="100">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请输入内容，输入您的内容，请输入内容，输入您的内容，</a:t>
            </a:r>
          </a:p>
          <a:p>
            <a:pPr marL="285750" indent="-285750" algn="just">
              <a:lnSpc>
                <a:spcPct val="117000"/>
              </a:lnSpc>
              <a:buClr>
                <a:srgbClr val="B4100A"/>
              </a:buClr>
              <a:buFont typeface="Wingdings" panose="05000000000000000000"/>
              <a:buChar char="l"/>
            </a:pPr>
            <a:r>
              <a:rPr lang="en-US" sz="1800" b="0" i="0" u="none" strike="noStrike" spc="100">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请输入内容，输入您的内容，请输入内容，输入您的内容</a:t>
            </a:r>
          </a:p>
        </p:txBody>
      </p:sp>
      <p:sp>
        <p:nvSpPr>
          <p:cNvPr id="6" name="AutoShape 6"/>
          <p:cNvSpPr>
            <a:spLocks noGrp="1"/>
          </p:cNvSpPr>
          <p:nvPr>
            <p:ph type="body" sz="quarter" idx="232" hasCustomPrompt="1"/>
          </p:nvPr>
        </p:nvSpPr>
        <p:spPr>
          <a:xfrm>
            <a:off x="660401" y="3734973"/>
            <a:ext cx="3240268" cy="461665"/>
          </a:xfrm>
          <a:prstGeom prst="rect">
            <a:avLst/>
          </a:prstGeom>
          <a:noFill/>
          <a:ln w="12700">
            <a:noFill/>
            <a:prstDash val="solid"/>
          </a:ln>
        </p:spPr>
        <p:txBody>
          <a:bodyPr vert="horz" wrap="square" lIns="91440" tIns="45720" rIns="91440" bIns="45720" anchor="t">
            <a:normAutofit/>
          </a:bodyPr>
          <a:lstStyle>
            <a:lvl1pPr algn="ctr">
              <a:lnSpc>
                <a:spcPct val="100000"/>
              </a:lnSpc>
              <a:defRPr sz="2400" b="0" i="0" u="none" strike="noStrike" spc="0">
                <a:solidFill>
                  <a:srgbClr val="B4100A">
                    <a:alpha val="100000"/>
                  </a:srgbClr>
                </a:solidFill>
                <a:latin typeface="微软雅黑" panose="020B0503020204020204" charset="-122"/>
              </a:defRPr>
            </a:lvl1pPr>
          </a:lstStyle>
          <a:p>
            <a:pPr marL="0" indent="0" algn="ctr">
              <a:lnSpc>
                <a:spcPct val="100000"/>
              </a:lnSpc>
            </a:pPr>
            <a:r>
              <a:rPr lang="en-US" sz="24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小标题或时间</a:t>
            </a:r>
          </a:p>
        </p:txBody>
      </p:sp>
      <p:sp>
        <p:nvSpPr>
          <p:cNvPr id="7" name="AutoShape 7"/>
          <p:cNvSpPr>
            <a:spLocks noGrp="1"/>
          </p:cNvSpPr>
          <p:nvPr>
            <p:ph type="body" sz="quarter" idx="233" hasCustomPrompt="1"/>
          </p:nvPr>
        </p:nvSpPr>
        <p:spPr>
          <a:xfrm>
            <a:off x="4507232" y="3765453"/>
            <a:ext cx="3240268" cy="461665"/>
          </a:xfrm>
          <a:prstGeom prst="rect">
            <a:avLst/>
          </a:prstGeom>
          <a:noFill/>
          <a:ln w="12700">
            <a:noFill/>
            <a:prstDash val="solid"/>
          </a:ln>
        </p:spPr>
        <p:txBody>
          <a:bodyPr vert="horz" wrap="square" lIns="91440" tIns="45720" rIns="91440" bIns="45720" anchor="t">
            <a:normAutofit/>
          </a:bodyPr>
          <a:lstStyle>
            <a:lvl1pPr algn="ctr">
              <a:lnSpc>
                <a:spcPct val="100000"/>
              </a:lnSpc>
              <a:defRPr sz="2400" b="0" i="0" u="none" strike="noStrike" spc="0">
                <a:solidFill>
                  <a:srgbClr val="B4100A">
                    <a:alpha val="100000"/>
                  </a:srgbClr>
                </a:solidFill>
                <a:latin typeface="微软雅黑" panose="020B0503020204020204" charset="-122"/>
              </a:defRPr>
            </a:lvl1pPr>
          </a:lstStyle>
          <a:p>
            <a:pPr marL="0" indent="0" algn="ctr">
              <a:lnSpc>
                <a:spcPct val="100000"/>
              </a:lnSpc>
            </a:pPr>
            <a:r>
              <a:rPr lang="en-US" sz="24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小标题或时间</a:t>
            </a:r>
          </a:p>
        </p:txBody>
      </p:sp>
      <p:sp>
        <p:nvSpPr>
          <p:cNvPr id="8" name="AutoShape 8"/>
          <p:cNvSpPr>
            <a:spLocks noGrp="1"/>
          </p:cNvSpPr>
          <p:nvPr>
            <p:ph type="body" sz="quarter" idx="234" hasCustomPrompt="1"/>
          </p:nvPr>
        </p:nvSpPr>
        <p:spPr>
          <a:xfrm>
            <a:off x="8278632" y="3795933"/>
            <a:ext cx="3240268" cy="461665"/>
          </a:xfrm>
          <a:prstGeom prst="rect">
            <a:avLst/>
          </a:prstGeom>
          <a:noFill/>
          <a:ln w="12700">
            <a:noFill/>
            <a:prstDash val="solid"/>
          </a:ln>
        </p:spPr>
        <p:txBody>
          <a:bodyPr vert="horz" wrap="square" lIns="91440" tIns="45720" rIns="91440" bIns="45720" anchor="t">
            <a:normAutofit/>
          </a:bodyPr>
          <a:lstStyle>
            <a:lvl1pPr algn="ctr">
              <a:lnSpc>
                <a:spcPct val="100000"/>
              </a:lnSpc>
              <a:defRPr sz="2400" b="0" i="0" u="none" strike="noStrike" spc="0">
                <a:solidFill>
                  <a:srgbClr val="B4100A">
                    <a:alpha val="100000"/>
                  </a:srgbClr>
                </a:solidFill>
                <a:latin typeface="微软雅黑" panose="020B0503020204020204" charset="-122"/>
              </a:defRPr>
            </a:lvl1pPr>
          </a:lstStyle>
          <a:p>
            <a:pPr marL="0" indent="0" algn="ctr">
              <a:lnSpc>
                <a:spcPct val="100000"/>
              </a:lnSpc>
            </a:pPr>
            <a:r>
              <a:rPr lang="en-US" sz="24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小标题或时间</a:t>
            </a:r>
          </a:p>
        </p:txBody>
      </p:sp>
      <p:sp>
        <p:nvSpPr>
          <p:cNvPr id="9" name="Freeform 9"/>
          <p:cNvSpPr>
            <a:spLocks noGrp="1"/>
          </p:cNvSpPr>
          <p:nvPr>
            <p:ph type="body" sz="quarter" idx="235" hasCustomPrompt="1"/>
          </p:nvPr>
        </p:nvSpPr>
        <p:spPr>
          <a:xfrm>
            <a:off x="1467178" y="1835354"/>
            <a:ext cx="1626716" cy="1638195"/>
          </a:xfrm>
          <a:custGeom>
            <a:avLst/>
            <a:gdLst/>
            <a:ahLst/>
            <a:cxnLst/>
            <a:rect l="l" t="t" r="r" b="b"/>
            <a:pathLst>
              <a:path w="1626716" h="1638195">
                <a:moveTo>
                  <a:pt x="792922" y="52351"/>
                </a:moveTo>
                <a:cubicBezTo>
                  <a:pt x="902402" y="52351"/>
                  <a:pt x="1006699" y="74539"/>
                  <a:pt x="1101562" y="114663"/>
                </a:cubicBezTo>
                <a:lnTo>
                  <a:pt x="1113947" y="121385"/>
                </a:lnTo>
                <a:lnTo>
                  <a:pt x="1112722" y="124219"/>
                </a:lnTo>
                <a:lnTo>
                  <a:pt x="1110944" y="128513"/>
                </a:lnTo>
                <a:lnTo>
                  <a:pt x="1109229" y="132831"/>
                </a:lnTo>
                <a:lnTo>
                  <a:pt x="1107578" y="137173"/>
                </a:lnTo>
                <a:lnTo>
                  <a:pt x="1106004" y="141567"/>
                </a:lnTo>
                <a:lnTo>
                  <a:pt x="1104492" y="145987"/>
                </a:lnTo>
                <a:lnTo>
                  <a:pt x="1103045" y="150432"/>
                </a:lnTo>
                <a:lnTo>
                  <a:pt x="1101660" y="154902"/>
                </a:lnTo>
                <a:lnTo>
                  <a:pt x="1100352" y="159410"/>
                </a:lnTo>
                <a:lnTo>
                  <a:pt x="1099120" y="163944"/>
                </a:lnTo>
                <a:lnTo>
                  <a:pt x="1097952" y="168516"/>
                </a:lnTo>
                <a:lnTo>
                  <a:pt x="1096847" y="173114"/>
                </a:lnTo>
                <a:lnTo>
                  <a:pt x="1095831" y="177724"/>
                </a:lnTo>
                <a:lnTo>
                  <a:pt x="1094866" y="182372"/>
                </a:lnTo>
                <a:lnTo>
                  <a:pt x="1093989" y="187046"/>
                </a:lnTo>
                <a:lnTo>
                  <a:pt x="1093177" y="191745"/>
                </a:lnTo>
                <a:cubicBezTo>
                  <a:pt x="1092932" y="193319"/>
                  <a:pt x="1092685" y="194894"/>
                  <a:pt x="1092440" y="196469"/>
                </a:cubicBezTo>
                <a:cubicBezTo>
                  <a:pt x="1092220" y="198048"/>
                  <a:pt x="1091999" y="199627"/>
                  <a:pt x="1091780" y="201206"/>
                </a:cubicBezTo>
                <a:cubicBezTo>
                  <a:pt x="1091584" y="202797"/>
                  <a:pt x="1091390" y="204389"/>
                  <a:pt x="1091195" y="205981"/>
                </a:cubicBezTo>
                <a:cubicBezTo>
                  <a:pt x="1091027" y="207576"/>
                  <a:pt x="1090856" y="209173"/>
                  <a:pt x="1090687" y="210769"/>
                </a:cubicBezTo>
                <a:lnTo>
                  <a:pt x="1090256" y="215582"/>
                </a:lnTo>
                <a:cubicBezTo>
                  <a:pt x="1090138" y="217192"/>
                  <a:pt x="1090018" y="218799"/>
                  <a:pt x="1089900" y="220408"/>
                </a:cubicBezTo>
                <a:cubicBezTo>
                  <a:pt x="1089807" y="222026"/>
                  <a:pt x="1089713" y="223643"/>
                  <a:pt x="1089621" y="225260"/>
                </a:cubicBezTo>
                <a:cubicBezTo>
                  <a:pt x="1089552" y="226886"/>
                  <a:pt x="1089485" y="228511"/>
                  <a:pt x="1089417" y="230137"/>
                </a:cubicBezTo>
                <a:lnTo>
                  <a:pt x="1089303" y="235026"/>
                </a:lnTo>
                <a:cubicBezTo>
                  <a:pt x="1089287" y="236736"/>
                  <a:pt x="1089269" y="238448"/>
                  <a:pt x="1089252" y="240157"/>
                </a:cubicBezTo>
                <a:lnTo>
                  <a:pt x="1089252" y="276955"/>
                </a:lnTo>
                <a:lnTo>
                  <a:pt x="1043496" y="252120"/>
                </a:lnTo>
                <a:cubicBezTo>
                  <a:pt x="966479" y="219544"/>
                  <a:pt x="881804" y="201531"/>
                  <a:pt x="792922" y="201531"/>
                </a:cubicBezTo>
                <a:cubicBezTo>
                  <a:pt x="437393" y="201531"/>
                  <a:pt x="149181" y="489744"/>
                  <a:pt x="149181" y="845273"/>
                </a:cubicBezTo>
                <a:cubicBezTo>
                  <a:pt x="149181" y="1200802"/>
                  <a:pt x="437393" y="1489015"/>
                  <a:pt x="792922" y="1489015"/>
                </a:cubicBezTo>
                <a:cubicBezTo>
                  <a:pt x="1148451" y="1489015"/>
                  <a:pt x="1436663" y="1200802"/>
                  <a:pt x="1436663" y="845273"/>
                </a:cubicBezTo>
                <a:cubicBezTo>
                  <a:pt x="1436663" y="756390"/>
                  <a:pt x="1418651" y="671716"/>
                  <a:pt x="1386075" y="594700"/>
                </a:cubicBezTo>
                <a:lnTo>
                  <a:pt x="1355009" y="537464"/>
                </a:lnTo>
                <a:lnTo>
                  <a:pt x="1386559" y="537464"/>
                </a:lnTo>
                <a:lnTo>
                  <a:pt x="1396122" y="537312"/>
                </a:lnTo>
                <a:lnTo>
                  <a:pt x="1400999" y="537121"/>
                </a:lnTo>
                <a:lnTo>
                  <a:pt x="1405851" y="536854"/>
                </a:lnTo>
                <a:lnTo>
                  <a:pt x="1410677" y="536499"/>
                </a:lnTo>
                <a:lnTo>
                  <a:pt x="1415490" y="536080"/>
                </a:lnTo>
                <a:lnTo>
                  <a:pt x="1420291" y="535572"/>
                </a:lnTo>
                <a:lnTo>
                  <a:pt x="1425053" y="534988"/>
                </a:lnTo>
                <a:lnTo>
                  <a:pt x="1429803" y="534340"/>
                </a:lnTo>
                <a:lnTo>
                  <a:pt x="1434527" y="533616"/>
                </a:lnTo>
                <a:lnTo>
                  <a:pt x="1439226" y="532816"/>
                </a:lnTo>
                <a:lnTo>
                  <a:pt x="1443900" y="531940"/>
                </a:lnTo>
                <a:lnTo>
                  <a:pt x="1448548" y="530987"/>
                </a:lnTo>
                <a:lnTo>
                  <a:pt x="1453171" y="529971"/>
                </a:lnTo>
                <a:lnTo>
                  <a:pt x="1457768" y="528879"/>
                </a:lnTo>
                <a:lnTo>
                  <a:pt x="1462328" y="527723"/>
                </a:lnTo>
                <a:lnTo>
                  <a:pt x="1466874" y="526491"/>
                </a:lnTo>
                <a:lnTo>
                  <a:pt x="1471383" y="525183"/>
                </a:lnTo>
                <a:lnTo>
                  <a:pt x="1475866" y="523812"/>
                </a:lnTo>
                <a:lnTo>
                  <a:pt x="1480311" y="522376"/>
                </a:lnTo>
                <a:lnTo>
                  <a:pt x="1484730" y="520865"/>
                </a:lnTo>
                <a:lnTo>
                  <a:pt x="1489125" y="519290"/>
                </a:lnTo>
                <a:lnTo>
                  <a:pt x="1493481" y="517652"/>
                </a:lnTo>
                <a:lnTo>
                  <a:pt x="1497799" y="515950"/>
                </a:lnTo>
                <a:lnTo>
                  <a:pt x="1502091" y="514172"/>
                </a:lnTo>
                <a:lnTo>
                  <a:pt x="1506344" y="512343"/>
                </a:lnTo>
                <a:lnTo>
                  <a:pt x="1509561" y="510891"/>
                </a:lnTo>
                <a:lnTo>
                  <a:pt x="1523531" y="536632"/>
                </a:lnTo>
                <a:cubicBezTo>
                  <a:pt x="1563656" y="631496"/>
                  <a:pt x="1585844" y="735794"/>
                  <a:pt x="1585844" y="845273"/>
                </a:cubicBezTo>
                <a:cubicBezTo>
                  <a:pt x="1585844" y="1283191"/>
                  <a:pt x="1230841" y="1638195"/>
                  <a:pt x="792922" y="1638195"/>
                </a:cubicBezTo>
                <a:cubicBezTo>
                  <a:pt x="355003" y="1638195"/>
                  <a:pt x="0" y="1283191"/>
                  <a:pt x="0" y="845273"/>
                </a:cubicBezTo>
                <a:cubicBezTo>
                  <a:pt x="0" y="407354"/>
                  <a:pt x="355003" y="52351"/>
                  <a:pt x="792922" y="52351"/>
                </a:cubicBezTo>
                <a:close/>
                <a:moveTo>
                  <a:pt x="1386559" y="0"/>
                </a:moveTo>
                <a:lnTo>
                  <a:pt x="1390306" y="25"/>
                </a:lnTo>
                <a:lnTo>
                  <a:pt x="1394268" y="127"/>
                </a:lnTo>
                <a:lnTo>
                  <a:pt x="1398218" y="279"/>
                </a:lnTo>
                <a:lnTo>
                  <a:pt x="1402142" y="497"/>
                </a:lnTo>
                <a:lnTo>
                  <a:pt x="1406054" y="775"/>
                </a:lnTo>
                <a:lnTo>
                  <a:pt x="1409951" y="1132"/>
                </a:lnTo>
                <a:lnTo>
                  <a:pt x="1413826" y="1524"/>
                </a:lnTo>
                <a:lnTo>
                  <a:pt x="1417674" y="1994"/>
                </a:lnTo>
                <a:lnTo>
                  <a:pt x="1421510" y="2529"/>
                </a:lnTo>
                <a:lnTo>
                  <a:pt x="1425320" y="3112"/>
                </a:lnTo>
                <a:lnTo>
                  <a:pt x="1429117" y="3759"/>
                </a:lnTo>
                <a:lnTo>
                  <a:pt x="1432889" y="4458"/>
                </a:lnTo>
                <a:lnTo>
                  <a:pt x="1436635" y="5220"/>
                </a:lnTo>
                <a:lnTo>
                  <a:pt x="1440369" y="6045"/>
                </a:lnTo>
                <a:lnTo>
                  <a:pt x="1444078" y="6922"/>
                </a:lnTo>
                <a:lnTo>
                  <a:pt x="1447761" y="7863"/>
                </a:lnTo>
                <a:lnTo>
                  <a:pt x="1451418" y="8852"/>
                </a:lnTo>
                <a:lnTo>
                  <a:pt x="1455063" y="9906"/>
                </a:lnTo>
                <a:lnTo>
                  <a:pt x="1458670" y="11011"/>
                </a:lnTo>
                <a:lnTo>
                  <a:pt x="1462264" y="12167"/>
                </a:lnTo>
                <a:lnTo>
                  <a:pt x="1465820" y="13386"/>
                </a:lnTo>
                <a:lnTo>
                  <a:pt x="1469363" y="14656"/>
                </a:lnTo>
                <a:lnTo>
                  <a:pt x="1472881" y="15977"/>
                </a:lnTo>
                <a:lnTo>
                  <a:pt x="1476361" y="17348"/>
                </a:lnTo>
                <a:lnTo>
                  <a:pt x="1479828" y="18771"/>
                </a:lnTo>
                <a:lnTo>
                  <a:pt x="1483257" y="20257"/>
                </a:lnTo>
                <a:lnTo>
                  <a:pt x="1486661" y="21793"/>
                </a:lnTo>
                <a:lnTo>
                  <a:pt x="1490039" y="23368"/>
                </a:lnTo>
                <a:lnTo>
                  <a:pt x="1493392" y="25006"/>
                </a:lnTo>
                <a:lnTo>
                  <a:pt x="1496706" y="26695"/>
                </a:lnTo>
                <a:lnTo>
                  <a:pt x="1499994" y="28423"/>
                </a:lnTo>
                <a:lnTo>
                  <a:pt x="1503260" y="30213"/>
                </a:lnTo>
                <a:lnTo>
                  <a:pt x="1506485" y="32042"/>
                </a:lnTo>
                <a:lnTo>
                  <a:pt x="1509686" y="33922"/>
                </a:lnTo>
                <a:lnTo>
                  <a:pt x="1512861" y="35852"/>
                </a:lnTo>
                <a:lnTo>
                  <a:pt x="1515998" y="37821"/>
                </a:lnTo>
                <a:lnTo>
                  <a:pt x="1519097" y="39853"/>
                </a:lnTo>
                <a:lnTo>
                  <a:pt x="1522157" y="41923"/>
                </a:lnTo>
                <a:lnTo>
                  <a:pt x="1525205" y="44031"/>
                </a:lnTo>
                <a:lnTo>
                  <a:pt x="1528202" y="46190"/>
                </a:lnTo>
                <a:lnTo>
                  <a:pt x="1531162" y="48400"/>
                </a:lnTo>
                <a:lnTo>
                  <a:pt x="1534095" y="50648"/>
                </a:lnTo>
                <a:lnTo>
                  <a:pt x="1536991" y="52948"/>
                </a:lnTo>
                <a:lnTo>
                  <a:pt x="1539848" y="55283"/>
                </a:lnTo>
                <a:lnTo>
                  <a:pt x="1542680" y="57658"/>
                </a:lnTo>
                <a:lnTo>
                  <a:pt x="1545460" y="60084"/>
                </a:lnTo>
                <a:lnTo>
                  <a:pt x="1548205" y="62548"/>
                </a:lnTo>
                <a:lnTo>
                  <a:pt x="1550923" y="65049"/>
                </a:lnTo>
                <a:lnTo>
                  <a:pt x="1553588" y="67602"/>
                </a:lnTo>
                <a:lnTo>
                  <a:pt x="1556219" y="70193"/>
                </a:lnTo>
                <a:lnTo>
                  <a:pt x="1558809" y="72809"/>
                </a:lnTo>
                <a:lnTo>
                  <a:pt x="1561362" y="75476"/>
                </a:lnTo>
                <a:lnTo>
                  <a:pt x="1563875" y="78181"/>
                </a:lnTo>
                <a:lnTo>
                  <a:pt x="1566353" y="80924"/>
                </a:lnTo>
                <a:lnTo>
                  <a:pt x="1568779" y="83706"/>
                </a:lnTo>
                <a:lnTo>
                  <a:pt x="1571154" y="86525"/>
                </a:lnTo>
                <a:lnTo>
                  <a:pt x="1573503" y="89383"/>
                </a:lnTo>
                <a:lnTo>
                  <a:pt x="1575802" y="92278"/>
                </a:lnTo>
                <a:lnTo>
                  <a:pt x="1578063" y="95199"/>
                </a:lnTo>
                <a:lnTo>
                  <a:pt x="1580272" y="98171"/>
                </a:lnTo>
                <a:lnTo>
                  <a:pt x="1582431" y="101168"/>
                </a:lnTo>
                <a:lnTo>
                  <a:pt x="1584552" y="104191"/>
                </a:lnTo>
                <a:lnTo>
                  <a:pt x="1586622" y="107264"/>
                </a:lnTo>
                <a:lnTo>
                  <a:pt x="1588654" y="110363"/>
                </a:lnTo>
                <a:lnTo>
                  <a:pt x="1590636" y="113487"/>
                </a:lnTo>
                <a:lnTo>
                  <a:pt x="1592566" y="116650"/>
                </a:lnTo>
                <a:lnTo>
                  <a:pt x="1594458" y="119850"/>
                </a:lnTo>
                <a:lnTo>
                  <a:pt x="1596300" y="123076"/>
                </a:lnTo>
                <a:lnTo>
                  <a:pt x="1598091" y="126327"/>
                </a:lnTo>
                <a:lnTo>
                  <a:pt x="1599830" y="129616"/>
                </a:lnTo>
                <a:lnTo>
                  <a:pt x="1601520" y="132931"/>
                </a:lnTo>
                <a:lnTo>
                  <a:pt x="1603158" y="136271"/>
                </a:lnTo>
                <a:lnTo>
                  <a:pt x="1604745" y="139649"/>
                </a:lnTo>
                <a:lnTo>
                  <a:pt x="1606282" y="143053"/>
                </a:lnTo>
                <a:lnTo>
                  <a:pt x="1607768" y="146482"/>
                </a:lnTo>
                <a:lnTo>
                  <a:pt x="1609203" y="149936"/>
                </a:lnTo>
                <a:lnTo>
                  <a:pt x="1610587" y="153429"/>
                </a:lnTo>
                <a:lnTo>
                  <a:pt x="1611908" y="156934"/>
                </a:lnTo>
                <a:lnTo>
                  <a:pt x="1613191" y="160464"/>
                </a:lnTo>
                <a:lnTo>
                  <a:pt x="1614410" y="164033"/>
                </a:lnTo>
                <a:lnTo>
                  <a:pt x="1615578" y="167615"/>
                </a:lnTo>
                <a:lnTo>
                  <a:pt x="1616683" y="171221"/>
                </a:lnTo>
                <a:lnTo>
                  <a:pt x="1617737" y="174866"/>
                </a:lnTo>
                <a:lnTo>
                  <a:pt x="1618741" y="178524"/>
                </a:lnTo>
                <a:lnTo>
                  <a:pt x="1619681" y="182207"/>
                </a:lnTo>
                <a:lnTo>
                  <a:pt x="1620570" y="185903"/>
                </a:lnTo>
                <a:lnTo>
                  <a:pt x="1621395" y="189636"/>
                </a:lnTo>
                <a:lnTo>
                  <a:pt x="1622170" y="193383"/>
                </a:lnTo>
                <a:lnTo>
                  <a:pt x="1622881" y="197155"/>
                </a:lnTo>
                <a:lnTo>
                  <a:pt x="1623541" y="200939"/>
                </a:lnTo>
                <a:cubicBezTo>
                  <a:pt x="1623736" y="202209"/>
                  <a:pt x="1623930" y="203479"/>
                  <a:pt x="1624126" y="204749"/>
                </a:cubicBezTo>
                <a:lnTo>
                  <a:pt x="1624659" y="208585"/>
                </a:lnTo>
                <a:cubicBezTo>
                  <a:pt x="1624820" y="209868"/>
                  <a:pt x="1624980" y="211150"/>
                  <a:pt x="1625142" y="212433"/>
                </a:cubicBezTo>
                <a:cubicBezTo>
                  <a:pt x="1625277" y="213724"/>
                  <a:pt x="1625412" y="215016"/>
                  <a:pt x="1625548" y="216306"/>
                </a:cubicBezTo>
                <a:cubicBezTo>
                  <a:pt x="1625666" y="217607"/>
                  <a:pt x="1625785" y="218906"/>
                  <a:pt x="1625904" y="220207"/>
                </a:cubicBezTo>
                <a:cubicBezTo>
                  <a:pt x="1626000" y="221505"/>
                  <a:pt x="1626098" y="222805"/>
                  <a:pt x="1626196" y="224104"/>
                </a:cubicBezTo>
                <a:cubicBezTo>
                  <a:pt x="1626271" y="225416"/>
                  <a:pt x="1626348" y="226729"/>
                  <a:pt x="1626424" y="228041"/>
                </a:cubicBezTo>
                <a:cubicBezTo>
                  <a:pt x="1626475" y="229353"/>
                  <a:pt x="1626525" y="230666"/>
                  <a:pt x="1626577" y="231978"/>
                </a:cubicBezTo>
                <a:cubicBezTo>
                  <a:pt x="1626624" y="234704"/>
                  <a:pt x="1626669" y="237432"/>
                  <a:pt x="1626716" y="240157"/>
                </a:cubicBezTo>
                <a:cubicBezTo>
                  <a:pt x="1626707" y="241405"/>
                  <a:pt x="1626699" y="242655"/>
                  <a:pt x="1626691" y="243904"/>
                </a:cubicBezTo>
                <a:cubicBezTo>
                  <a:pt x="1626660" y="245229"/>
                  <a:pt x="1626633" y="246554"/>
                  <a:pt x="1626602" y="247879"/>
                </a:cubicBezTo>
                <a:lnTo>
                  <a:pt x="1626437" y="251816"/>
                </a:lnTo>
                <a:lnTo>
                  <a:pt x="1626221" y="255753"/>
                </a:lnTo>
                <a:cubicBezTo>
                  <a:pt x="1626128" y="257053"/>
                  <a:pt x="1626034" y="258352"/>
                  <a:pt x="1625942" y="259652"/>
                </a:cubicBezTo>
                <a:cubicBezTo>
                  <a:pt x="1625827" y="260952"/>
                  <a:pt x="1625712" y="262251"/>
                  <a:pt x="1625597" y="263550"/>
                </a:cubicBezTo>
                <a:cubicBezTo>
                  <a:pt x="1625463" y="264842"/>
                  <a:pt x="1625327" y="266134"/>
                  <a:pt x="1625192" y="267424"/>
                </a:cubicBezTo>
                <a:cubicBezTo>
                  <a:pt x="1625035" y="268707"/>
                  <a:pt x="1624879" y="269989"/>
                  <a:pt x="1624722" y="271272"/>
                </a:cubicBezTo>
                <a:cubicBezTo>
                  <a:pt x="1624548" y="272551"/>
                  <a:pt x="1624374" y="273829"/>
                  <a:pt x="1624200" y="275107"/>
                </a:cubicBezTo>
                <a:cubicBezTo>
                  <a:pt x="1624002" y="276377"/>
                  <a:pt x="1623804" y="277647"/>
                  <a:pt x="1623605" y="278917"/>
                </a:cubicBezTo>
                <a:lnTo>
                  <a:pt x="1622970" y="282715"/>
                </a:lnTo>
                <a:lnTo>
                  <a:pt x="1622259" y="286487"/>
                </a:lnTo>
                <a:lnTo>
                  <a:pt x="1621497" y="290233"/>
                </a:lnTo>
                <a:lnTo>
                  <a:pt x="1620671" y="293967"/>
                </a:lnTo>
                <a:lnTo>
                  <a:pt x="1619795" y="297675"/>
                </a:lnTo>
                <a:lnTo>
                  <a:pt x="1618855" y="301360"/>
                </a:lnTo>
                <a:lnTo>
                  <a:pt x="1617864" y="305016"/>
                </a:lnTo>
                <a:lnTo>
                  <a:pt x="1616810" y="308661"/>
                </a:lnTo>
                <a:lnTo>
                  <a:pt x="1615705" y="312268"/>
                </a:lnTo>
                <a:lnTo>
                  <a:pt x="1614548" y="315862"/>
                </a:lnTo>
                <a:lnTo>
                  <a:pt x="1613343" y="319418"/>
                </a:lnTo>
                <a:lnTo>
                  <a:pt x="1612073" y="322961"/>
                </a:lnTo>
                <a:lnTo>
                  <a:pt x="1610752" y="326479"/>
                </a:lnTo>
                <a:lnTo>
                  <a:pt x="1609368" y="329959"/>
                </a:lnTo>
                <a:lnTo>
                  <a:pt x="1607944" y="333426"/>
                </a:lnTo>
                <a:lnTo>
                  <a:pt x="1606460" y="336855"/>
                </a:lnTo>
                <a:lnTo>
                  <a:pt x="1604936" y="340271"/>
                </a:lnTo>
                <a:lnTo>
                  <a:pt x="1603348" y="343637"/>
                </a:lnTo>
                <a:lnTo>
                  <a:pt x="1601710" y="346989"/>
                </a:lnTo>
                <a:lnTo>
                  <a:pt x="1600034" y="350304"/>
                </a:lnTo>
                <a:lnTo>
                  <a:pt x="1598292" y="353606"/>
                </a:lnTo>
                <a:lnTo>
                  <a:pt x="1596516" y="356857"/>
                </a:lnTo>
                <a:lnTo>
                  <a:pt x="1594687" y="360096"/>
                </a:lnTo>
                <a:lnTo>
                  <a:pt x="1592795" y="363296"/>
                </a:lnTo>
                <a:lnTo>
                  <a:pt x="1590877" y="366458"/>
                </a:lnTo>
                <a:lnTo>
                  <a:pt x="1588894" y="369595"/>
                </a:lnTo>
                <a:lnTo>
                  <a:pt x="1586876" y="372694"/>
                </a:lnTo>
                <a:lnTo>
                  <a:pt x="1584806" y="375768"/>
                </a:lnTo>
                <a:lnTo>
                  <a:pt x="1582685" y="378803"/>
                </a:lnTo>
                <a:lnTo>
                  <a:pt x="1580526" y="381800"/>
                </a:lnTo>
                <a:lnTo>
                  <a:pt x="1578317" y="384772"/>
                </a:lnTo>
                <a:lnTo>
                  <a:pt x="1576067" y="387693"/>
                </a:lnTo>
                <a:lnTo>
                  <a:pt x="1573783" y="390588"/>
                </a:lnTo>
                <a:lnTo>
                  <a:pt x="1571433" y="393459"/>
                </a:lnTo>
                <a:lnTo>
                  <a:pt x="1569058" y="396278"/>
                </a:lnTo>
                <a:lnTo>
                  <a:pt x="1566633" y="399059"/>
                </a:lnTo>
                <a:lnTo>
                  <a:pt x="1564169" y="401815"/>
                </a:lnTo>
                <a:lnTo>
                  <a:pt x="1561667" y="404520"/>
                </a:lnTo>
                <a:lnTo>
                  <a:pt x="1559114" y="407187"/>
                </a:lnTo>
                <a:lnTo>
                  <a:pt x="1556536" y="409829"/>
                </a:lnTo>
                <a:lnTo>
                  <a:pt x="1553907" y="412420"/>
                </a:lnTo>
                <a:lnTo>
                  <a:pt x="1551240" y="414972"/>
                </a:lnTo>
                <a:lnTo>
                  <a:pt x="1548535" y="417474"/>
                </a:lnTo>
                <a:lnTo>
                  <a:pt x="1545792" y="419951"/>
                </a:lnTo>
                <a:lnTo>
                  <a:pt x="1543011" y="422377"/>
                </a:lnTo>
                <a:lnTo>
                  <a:pt x="1540191" y="424764"/>
                </a:lnTo>
                <a:lnTo>
                  <a:pt x="1537332" y="427101"/>
                </a:lnTo>
                <a:lnTo>
                  <a:pt x="1534438" y="429400"/>
                </a:lnTo>
                <a:lnTo>
                  <a:pt x="1531517" y="431660"/>
                </a:lnTo>
                <a:lnTo>
                  <a:pt x="1528558" y="433870"/>
                </a:lnTo>
                <a:lnTo>
                  <a:pt x="1525561" y="436029"/>
                </a:lnTo>
                <a:lnTo>
                  <a:pt x="1522526" y="438150"/>
                </a:lnTo>
                <a:lnTo>
                  <a:pt x="1519465" y="440233"/>
                </a:lnTo>
                <a:lnTo>
                  <a:pt x="1516366" y="442252"/>
                </a:lnTo>
                <a:lnTo>
                  <a:pt x="1513229" y="444235"/>
                </a:lnTo>
                <a:lnTo>
                  <a:pt x="1510067" y="446176"/>
                </a:lnTo>
                <a:lnTo>
                  <a:pt x="1506879" y="448056"/>
                </a:lnTo>
                <a:lnTo>
                  <a:pt x="1503653" y="449898"/>
                </a:lnTo>
                <a:lnTo>
                  <a:pt x="1500389" y="451688"/>
                </a:lnTo>
                <a:lnTo>
                  <a:pt x="1497100" y="453428"/>
                </a:lnTo>
                <a:lnTo>
                  <a:pt x="1493785" y="455117"/>
                </a:lnTo>
                <a:lnTo>
                  <a:pt x="1490445" y="456756"/>
                </a:lnTo>
                <a:lnTo>
                  <a:pt x="1487067" y="458343"/>
                </a:lnTo>
                <a:lnTo>
                  <a:pt x="1483664" y="459880"/>
                </a:lnTo>
                <a:lnTo>
                  <a:pt x="1482214" y="460508"/>
                </a:lnTo>
                <a:lnTo>
                  <a:pt x="1480235" y="461366"/>
                </a:lnTo>
                <a:lnTo>
                  <a:pt x="1476780" y="462801"/>
                </a:lnTo>
                <a:lnTo>
                  <a:pt x="1473300" y="464185"/>
                </a:lnTo>
                <a:lnTo>
                  <a:pt x="1469782" y="465518"/>
                </a:lnTo>
                <a:lnTo>
                  <a:pt x="1466252" y="466788"/>
                </a:lnTo>
                <a:lnTo>
                  <a:pt x="1462696" y="468008"/>
                </a:lnTo>
                <a:lnTo>
                  <a:pt x="1459100" y="469176"/>
                </a:lnTo>
                <a:lnTo>
                  <a:pt x="1455495" y="470281"/>
                </a:lnTo>
                <a:lnTo>
                  <a:pt x="1451863" y="471348"/>
                </a:lnTo>
                <a:lnTo>
                  <a:pt x="1448205" y="472338"/>
                </a:lnTo>
                <a:lnTo>
                  <a:pt x="1444522" y="473291"/>
                </a:lnTo>
                <a:lnTo>
                  <a:pt x="1440814" y="474167"/>
                </a:lnTo>
                <a:lnTo>
                  <a:pt x="1437080" y="475005"/>
                </a:lnTo>
                <a:lnTo>
                  <a:pt x="1433333" y="475767"/>
                </a:lnTo>
                <a:lnTo>
                  <a:pt x="1429574" y="476479"/>
                </a:lnTo>
                <a:lnTo>
                  <a:pt x="1425777" y="477139"/>
                </a:lnTo>
                <a:lnTo>
                  <a:pt x="1421967" y="477736"/>
                </a:lnTo>
                <a:lnTo>
                  <a:pt x="1418132" y="478269"/>
                </a:lnTo>
                <a:lnTo>
                  <a:pt x="1414283" y="478739"/>
                </a:lnTo>
                <a:lnTo>
                  <a:pt x="1410410" y="479146"/>
                </a:lnTo>
                <a:lnTo>
                  <a:pt x="1406522" y="479501"/>
                </a:lnTo>
                <a:lnTo>
                  <a:pt x="1402612" y="479795"/>
                </a:lnTo>
                <a:lnTo>
                  <a:pt x="1398675" y="480022"/>
                </a:lnTo>
                <a:lnTo>
                  <a:pt x="1394738" y="480187"/>
                </a:lnTo>
                <a:lnTo>
                  <a:pt x="1386559" y="480314"/>
                </a:lnTo>
                <a:lnTo>
                  <a:pt x="1322567" y="480314"/>
                </a:lnTo>
                <a:lnTo>
                  <a:pt x="1146402" y="480314"/>
                </a:lnTo>
                <a:lnTo>
                  <a:pt x="1146402" y="307975"/>
                </a:lnTo>
                <a:lnTo>
                  <a:pt x="1146402" y="240157"/>
                </a:lnTo>
                <a:cubicBezTo>
                  <a:pt x="1146410" y="238909"/>
                  <a:pt x="1146419" y="237660"/>
                  <a:pt x="1146426" y="236411"/>
                </a:cubicBezTo>
                <a:lnTo>
                  <a:pt x="1146529" y="232448"/>
                </a:lnTo>
                <a:lnTo>
                  <a:pt x="1146682" y="228498"/>
                </a:lnTo>
                <a:cubicBezTo>
                  <a:pt x="1146754" y="227192"/>
                  <a:pt x="1146825" y="225882"/>
                  <a:pt x="1146898" y="224574"/>
                </a:cubicBezTo>
                <a:cubicBezTo>
                  <a:pt x="1146990" y="223270"/>
                  <a:pt x="1147084" y="221967"/>
                  <a:pt x="1147177" y="220663"/>
                </a:cubicBezTo>
                <a:cubicBezTo>
                  <a:pt x="1147291" y="219363"/>
                  <a:pt x="1147406" y="218064"/>
                  <a:pt x="1147520" y="216764"/>
                </a:cubicBezTo>
                <a:cubicBezTo>
                  <a:pt x="1147655" y="215477"/>
                  <a:pt x="1147790" y="214191"/>
                  <a:pt x="1147926" y="212903"/>
                </a:cubicBezTo>
                <a:cubicBezTo>
                  <a:pt x="1148083" y="211616"/>
                  <a:pt x="1148239" y="210329"/>
                  <a:pt x="1148396" y="209042"/>
                </a:cubicBezTo>
                <a:cubicBezTo>
                  <a:pt x="1148570" y="207764"/>
                  <a:pt x="1148743" y="206485"/>
                  <a:pt x="1148917" y="205207"/>
                </a:cubicBezTo>
                <a:lnTo>
                  <a:pt x="1149514" y="201397"/>
                </a:lnTo>
                <a:lnTo>
                  <a:pt x="1150162" y="197601"/>
                </a:lnTo>
                <a:lnTo>
                  <a:pt x="1150860" y="193827"/>
                </a:lnTo>
                <a:lnTo>
                  <a:pt x="1151622" y="190081"/>
                </a:lnTo>
                <a:lnTo>
                  <a:pt x="1152448" y="186347"/>
                </a:lnTo>
                <a:lnTo>
                  <a:pt x="1153324" y="182651"/>
                </a:lnTo>
                <a:lnTo>
                  <a:pt x="1154264" y="178956"/>
                </a:lnTo>
                <a:lnTo>
                  <a:pt x="1155254" y="175298"/>
                </a:lnTo>
                <a:lnTo>
                  <a:pt x="1156308" y="171666"/>
                </a:lnTo>
                <a:lnTo>
                  <a:pt x="1157413" y="168046"/>
                </a:lnTo>
                <a:lnTo>
                  <a:pt x="1158569" y="164454"/>
                </a:lnTo>
                <a:lnTo>
                  <a:pt x="1159788" y="160898"/>
                </a:lnTo>
                <a:lnTo>
                  <a:pt x="1161045" y="157353"/>
                </a:lnTo>
                <a:lnTo>
                  <a:pt x="1162379" y="153848"/>
                </a:lnTo>
                <a:lnTo>
                  <a:pt x="1163751" y="150357"/>
                </a:lnTo>
                <a:lnTo>
                  <a:pt x="1165173" y="146888"/>
                </a:lnTo>
                <a:lnTo>
                  <a:pt x="1166659" y="143459"/>
                </a:lnTo>
                <a:lnTo>
                  <a:pt x="1168183" y="140056"/>
                </a:lnTo>
                <a:lnTo>
                  <a:pt x="1169770" y="136677"/>
                </a:lnTo>
                <a:lnTo>
                  <a:pt x="1171409" y="133325"/>
                </a:lnTo>
                <a:lnTo>
                  <a:pt x="1173085" y="130010"/>
                </a:lnTo>
                <a:lnTo>
                  <a:pt x="1174825" y="126721"/>
                </a:lnTo>
                <a:lnTo>
                  <a:pt x="1176603" y="123457"/>
                </a:lnTo>
                <a:lnTo>
                  <a:pt x="1178444" y="120231"/>
                </a:lnTo>
                <a:lnTo>
                  <a:pt x="1180324" y="117031"/>
                </a:lnTo>
                <a:lnTo>
                  <a:pt x="1182254" y="113868"/>
                </a:lnTo>
                <a:lnTo>
                  <a:pt x="1184223" y="110731"/>
                </a:lnTo>
                <a:lnTo>
                  <a:pt x="1186242" y="107620"/>
                </a:lnTo>
                <a:lnTo>
                  <a:pt x="1188312" y="104559"/>
                </a:lnTo>
                <a:lnTo>
                  <a:pt x="1190433" y="101524"/>
                </a:lnTo>
                <a:lnTo>
                  <a:pt x="1192592" y="98514"/>
                </a:lnTo>
                <a:lnTo>
                  <a:pt x="1194802" y="95555"/>
                </a:lnTo>
                <a:lnTo>
                  <a:pt x="1197050" y="92621"/>
                </a:lnTo>
                <a:lnTo>
                  <a:pt x="1199349" y="89726"/>
                </a:lnTo>
                <a:lnTo>
                  <a:pt x="1201685" y="86868"/>
                </a:lnTo>
                <a:lnTo>
                  <a:pt x="1204060" y="84049"/>
                </a:lnTo>
                <a:lnTo>
                  <a:pt x="1206486" y="81255"/>
                </a:lnTo>
                <a:lnTo>
                  <a:pt x="1208950" y="78511"/>
                </a:lnTo>
                <a:lnTo>
                  <a:pt x="1211450" y="75794"/>
                </a:lnTo>
                <a:lnTo>
                  <a:pt x="1214004" y="73127"/>
                </a:lnTo>
                <a:lnTo>
                  <a:pt x="1216595" y="70498"/>
                </a:lnTo>
                <a:lnTo>
                  <a:pt x="1219211" y="67907"/>
                </a:lnTo>
                <a:lnTo>
                  <a:pt x="1221878" y="65354"/>
                </a:lnTo>
                <a:lnTo>
                  <a:pt x="1224584" y="62840"/>
                </a:lnTo>
                <a:lnTo>
                  <a:pt x="1227325" y="60376"/>
                </a:lnTo>
                <a:lnTo>
                  <a:pt x="1230108" y="57950"/>
                </a:lnTo>
                <a:lnTo>
                  <a:pt x="1232927" y="55563"/>
                </a:lnTo>
                <a:lnTo>
                  <a:pt x="1235785" y="53213"/>
                </a:lnTo>
                <a:lnTo>
                  <a:pt x="1238681" y="50916"/>
                </a:lnTo>
                <a:lnTo>
                  <a:pt x="1241602" y="48666"/>
                </a:lnTo>
                <a:lnTo>
                  <a:pt x="1244561" y="46457"/>
                </a:lnTo>
                <a:lnTo>
                  <a:pt x="1247558" y="44285"/>
                </a:lnTo>
                <a:lnTo>
                  <a:pt x="1250593" y="42164"/>
                </a:lnTo>
                <a:lnTo>
                  <a:pt x="1253667" y="40094"/>
                </a:lnTo>
                <a:lnTo>
                  <a:pt x="1256753" y="38062"/>
                </a:lnTo>
                <a:lnTo>
                  <a:pt x="1259890" y="36081"/>
                </a:lnTo>
                <a:lnTo>
                  <a:pt x="1263052" y="34150"/>
                </a:lnTo>
                <a:lnTo>
                  <a:pt x="1266252" y="32258"/>
                </a:lnTo>
                <a:lnTo>
                  <a:pt x="1269478" y="30429"/>
                </a:lnTo>
                <a:lnTo>
                  <a:pt x="1272729" y="28638"/>
                </a:lnTo>
                <a:lnTo>
                  <a:pt x="1276019" y="26899"/>
                </a:lnTo>
                <a:lnTo>
                  <a:pt x="1279333" y="25210"/>
                </a:lnTo>
                <a:lnTo>
                  <a:pt x="1282673" y="23558"/>
                </a:lnTo>
                <a:lnTo>
                  <a:pt x="1286052" y="21971"/>
                </a:lnTo>
                <a:lnTo>
                  <a:pt x="1289455" y="20434"/>
                </a:lnTo>
                <a:lnTo>
                  <a:pt x="1292884" y="18948"/>
                </a:lnTo>
                <a:lnTo>
                  <a:pt x="1296339" y="17513"/>
                </a:lnTo>
                <a:lnTo>
                  <a:pt x="1299818" y="16129"/>
                </a:lnTo>
                <a:lnTo>
                  <a:pt x="1303336" y="14808"/>
                </a:lnTo>
                <a:lnTo>
                  <a:pt x="1306867" y="13526"/>
                </a:lnTo>
                <a:lnTo>
                  <a:pt x="1310436" y="12306"/>
                </a:lnTo>
                <a:lnTo>
                  <a:pt x="1314017" y="11151"/>
                </a:lnTo>
                <a:lnTo>
                  <a:pt x="1317622" y="10033"/>
                </a:lnTo>
                <a:lnTo>
                  <a:pt x="1321256" y="8979"/>
                </a:lnTo>
                <a:lnTo>
                  <a:pt x="1324926" y="7976"/>
                </a:lnTo>
                <a:lnTo>
                  <a:pt x="1328597" y="7036"/>
                </a:lnTo>
                <a:lnTo>
                  <a:pt x="1332305" y="6147"/>
                </a:lnTo>
                <a:lnTo>
                  <a:pt x="1336039" y="5323"/>
                </a:lnTo>
                <a:lnTo>
                  <a:pt x="1339785" y="4547"/>
                </a:lnTo>
                <a:lnTo>
                  <a:pt x="1343557" y="3835"/>
                </a:lnTo>
                <a:lnTo>
                  <a:pt x="1347342" y="3188"/>
                </a:lnTo>
                <a:lnTo>
                  <a:pt x="1351150" y="2591"/>
                </a:lnTo>
                <a:lnTo>
                  <a:pt x="1354987" y="2057"/>
                </a:lnTo>
                <a:lnTo>
                  <a:pt x="1358835" y="1588"/>
                </a:lnTo>
                <a:lnTo>
                  <a:pt x="1362707" y="1168"/>
                </a:lnTo>
                <a:lnTo>
                  <a:pt x="1366595" y="813"/>
                </a:lnTo>
                <a:lnTo>
                  <a:pt x="1370507" y="533"/>
                </a:lnTo>
                <a:lnTo>
                  <a:pt x="1374444" y="305"/>
                </a:lnTo>
                <a:lnTo>
                  <a:pt x="1378381" y="140"/>
                </a:lnTo>
                <a:lnTo>
                  <a:pt x="1386559" y="0"/>
                </a:lnTo>
                <a:close/>
              </a:path>
            </a:pathLst>
          </a:custGeom>
          <a:solidFill>
            <a:srgbClr val="B4100A">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10" name="Freeform 10"/>
          <p:cNvSpPr>
            <a:spLocks noGrp="1"/>
          </p:cNvSpPr>
          <p:nvPr>
            <p:ph type="body" sz="quarter" idx="236" hasCustomPrompt="1"/>
          </p:nvPr>
        </p:nvSpPr>
        <p:spPr>
          <a:xfrm>
            <a:off x="9085408" y="1835352"/>
            <a:ext cx="1626716" cy="1638195"/>
          </a:xfrm>
          <a:custGeom>
            <a:avLst/>
            <a:gdLst/>
            <a:ahLst/>
            <a:cxnLst/>
            <a:rect l="l" t="t" r="r" b="b"/>
            <a:pathLst>
              <a:path w="1626716" h="1638195">
                <a:moveTo>
                  <a:pt x="792922" y="52351"/>
                </a:moveTo>
                <a:cubicBezTo>
                  <a:pt x="902402" y="52351"/>
                  <a:pt x="1006699" y="74539"/>
                  <a:pt x="1101562" y="114663"/>
                </a:cubicBezTo>
                <a:lnTo>
                  <a:pt x="1113947" y="121385"/>
                </a:lnTo>
                <a:lnTo>
                  <a:pt x="1112722" y="124219"/>
                </a:lnTo>
                <a:lnTo>
                  <a:pt x="1110944" y="128513"/>
                </a:lnTo>
                <a:lnTo>
                  <a:pt x="1109229" y="132831"/>
                </a:lnTo>
                <a:lnTo>
                  <a:pt x="1107578" y="137173"/>
                </a:lnTo>
                <a:lnTo>
                  <a:pt x="1106004" y="141567"/>
                </a:lnTo>
                <a:lnTo>
                  <a:pt x="1104492" y="145986"/>
                </a:lnTo>
                <a:lnTo>
                  <a:pt x="1103045" y="150431"/>
                </a:lnTo>
                <a:lnTo>
                  <a:pt x="1101660" y="154902"/>
                </a:lnTo>
                <a:lnTo>
                  <a:pt x="1100352" y="159410"/>
                </a:lnTo>
                <a:lnTo>
                  <a:pt x="1099120" y="163944"/>
                </a:lnTo>
                <a:lnTo>
                  <a:pt x="1097952" y="168516"/>
                </a:lnTo>
                <a:lnTo>
                  <a:pt x="1096847" y="173114"/>
                </a:lnTo>
                <a:lnTo>
                  <a:pt x="1095831" y="177724"/>
                </a:lnTo>
                <a:lnTo>
                  <a:pt x="1094866" y="182372"/>
                </a:lnTo>
                <a:lnTo>
                  <a:pt x="1093989" y="187046"/>
                </a:lnTo>
                <a:lnTo>
                  <a:pt x="1093177" y="191745"/>
                </a:lnTo>
                <a:cubicBezTo>
                  <a:pt x="1092932" y="193319"/>
                  <a:pt x="1092685" y="194894"/>
                  <a:pt x="1092440" y="196469"/>
                </a:cubicBezTo>
                <a:cubicBezTo>
                  <a:pt x="1092220" y="198048"/>
                  <a:pt x="1091999" y="199627"/>
                  <a:pt x="1091780" y="201206"/>
                </a:cubicBezTo>
                <a:cubicBezTo>
                  <a:pt x="1091584" y="202797"/>
                  <a:pt x="1091390" y="204389"/>
                  <a:pt x="1091195" y="205981"/>
                </a:cubicBezTo>
                <a:cubicBezTo>
                  <a:pt x="1091027" y="207576"/>
                  <a:pt x="1090856" y="209173"/>
                  <a:pt x="1090687" y="210769"/>
                </a:cubicBezTo>
                <a:lnTo>
                  <a:pt x="1090256" y="215582"/>
                </a:lnTo>
                <a:cubicBezTo>
                  <a:pt x="1090138" y="217192"/>
                  <a:pt x="1090018" y="218799"/>
                  <a:pt x="1089900" y="220408"/>
                </a:cubicBezTo>
                <a:cubicBezTo>
                  <a:pt x="1089807" y="222026"/>
                  <a:pt x="1089713" y="223643"/>
                  <a:pt x="1089621" y="225260"/>
                </a:cubicBezTo>
                <a:cubicBezTo>
                  <a:pt x="1089552" y="226886"/>
                  <a:pt x="1089485" y="228511"/>
                  <a:pt x="1089417" y="230137"/>
                </a:cubicBezTo>
                <a:lnTo>
                  <a:pt x="1089303" y="235026"/>
                </a:lnTo>
                <a:cubicBezTo>
                  <a:pt x="1089287" y="236736"/>
                  <a:pt x="1089269" y="238448"/>
                  <a:pt x="1089252" y="240157"/>
                </a:cubicBezTo>
                <a:lnTo>
                  <a:pt x="1089252" y="276955"/>
                </a:lnTo>
                <a:lnTo>
                  <a:pt x="1043496" y="252120"/>
                </a:lnTo>
                <a:cubicBezTo>
                  <a:pt x="966479" y="219544"/>
                  <a:pt x="881804" y="201531"/>
                  <a:pt x="792922" y="201531"/>
                </a:cubicBezTo>
                <a:cubicBezTo>
                  <a:pt x="437393" y="201531"/>
                  <a:pt x="149181" y="489744"/>
                  <a:pt x="149181" y="845273"/>
                </a:cubicBezTo>
                <a:cubicBezTo>
                  <a:pt x="149181" y="1200802"/>
                  <a:pt x="437393" y="1489015"/>
                  <a:pt x="792922" y="1489015"/>
                </a:cubicBezTo>
                <a:cubicBezTo>
                  <a:pt x="1148451" y="1489015"/>
                  <a:pt x="1436663" y="1200802"/>
                  <a:pt x="1436663" y="845273"/>
                </a:cubicBezTo>
                <a:cubicBezTo>
                  <a:pt x="1436663" y="756390"/>
                  <a:pt x="1418651" y="671716"/>
                  <a:pt x="1386075" y="594700"/>
                </a:cubicBezTo>
                <a:lnTo>
                  <a:pt x="1355009" y="537464"/>
                </a:lnTo>
                <a:lnTo>
                  <a:pt x="1386559" y="537464"/>
                </a:lnTo>
                <a:lnTo>
                  <a:pt x="1396122" y="537312"/>
                </a:lnTo>
                <a:lnTo>
                  <a:pt x="1400999" y="537121"/>
                </a:lnTo>
                <a:lnTo>
                  <a:pt x="1405851" y="536854"/>
                </a:lnTo>
                <a:lnTo>
                  <a:pt x="1410677" y="536499"/>
                </a:lnTo>
                <a:lnTo>
                  <a:pt x="1415490" y="536080"/>
                </a:lnTo>
                <a:lnTo>
                  <a:pt x="1420291" y="535572"/>
                </a:lnTo>
                <a:lnTo>
                  <a:pt x="1425053" y="534988"/>
                </a:lnTo>
                <a:lnTo>
                  <a:pt x="1429803" y="534340"/>
                </a:lnTo>
                <a:lnTo>
                  <a:pt x="1434527" y="533616"/>
                </a:lnTo>
                <a:lnTo>
                  <a:pt x="1439226" y="532816"/>
                </a:lnTo>
                <a:lnTo>
                  <a:pt x="1443900" y="531939"/>
                </a:lnTo>
                <a:lnTo>
                  <a:pt x="1448548" y="530987"/>
                </a:lnTo>
                <a:lnTo>
                  <a:pt x="1453171" y="529971"/>
                </a:lnTo>
                <a:lnTo>
                  <a:pt x="1457768" y="528879"/>
                </a:lnTo>
                <a:lnTo>
                  <a:pt x="1462328" y="527723"/>
                </a:lnTo>
                <a:lnTo>
                  <a:pt x="1466874" y="526491"/>
                </a:lnTo>
                <a:lnTo>
                  <a:pt x="1471383" y="525183"/>
                </a:lnTo>
                <a:lnTo>
                  <a:pt x="1475866" y="523812"/>
                </a:lnTo>
                <a:lnTo>
                  <a:pt x="1480311" y="522376"/>
                </a:lnTo>
                <a:lnTo>
                  <a:pt x="1484730" y="520865"/>
                </a:lnTo>
                <a:lnTo>
                  <a:pt x="1489125" y="519290"/>
                </a:lnTo>
                <a:lnTo>
                  <a:pt x="1493481" y="517652"/>
                </a:lnTo>
                <a:lnTo>
                  <a:pt x="1497799" y="515950"/>
                </a:lnTo>
                <a:lnTo>
                  <a:pt x="1502091" y="514172"/>
                </a:lnTo>
                <a:lnTo>
                  <a:pt x="1506344" y="512343"/>
                </a:lnTo>
                <a:lnTo>
                  <a:pt x="1509561" y="510891"/>
                </a:lnTo>
                <a:lnTo>
                  <a:pt x="1523531" y="536632"/>
                </a:lnTo>
                <a:cubicBezTo>
                  <a:pt x="1563656" y="631496"/>
                  <a:pt x="1585844" y="735794"/>
                  <a:pt x="1585844" y="845273"/>
                </a:cubicBezTo>
                <a:cubicBezTo>
                  <a:pt x="1585844" y="1283191"/>
                  <a:pt x="1230841" y="1638195"/>
                  <a:pt x="792922" y="1638195"/>
                </a:cubicBezTo>
                <a:cubicBezTo>
                  <a:pt x="355003" y="1638195"/>
                  <a:pt x="0" y="1283191"/>
                  <a:pt x="0" y="845273"/>
                </a:cubicBezTo>
                <a:cubicBezTo>
                  <a:pt x="0" y="407354"/>
                  <a:pt x="355003" y="52351"/>
                  <a:pt x="792922" y="52351"/>
                </a:cubicBezTo>
                <a:close/>
                <a:moveTo>
                  <a:pt x="1386559" y="0"/>
                </a:moveTo>
                <a:lnTo>
                  <a:pt x="1390306" y="25"/>
                </a:lnTo>
                <a:lnTo>
                  <a:pt x="1394268" y="127"/>
                </a:lnTo>
                <a:lnTo>
                  <a:pt x="1398218" y="279"/>
                </a:lnTo>
                <a:lnTo>
                  <a:pt x="1402142" y="497"/>
                </a:lnTo>
                <a:lnTo>
                  <a:pt x="1406054" y="775"/>
                </a:lnTo>
                <a:lnTo>
                  <a:pt x="1409951" y="1132"/>
                </a:lnTo>
                <a:lnTo>
                  <a:pt x="1413826" y="1524"/>
                </a:lnTo>
                <a:lnTo>
                  <a:pt x="1417674" y="1994"/>
                </a:lnTo>
                <a:lnTo>
                  <a:pt x="1421510" y="2529"/>
                </a:lnTo>
                <a:lnTo>
                  <a:pt x="1425320" y="3112"/>
                </a:lnTo>
                <a:lnTo>
                  <a:pt x="1429117" y="3759"/>
                </a:lnTo>
                <a:lnTo>
                  <a:pt x="1432889" y="4458"/>
                </a:lnTo>
                <a:lnTo>
                  <a:pt x="1436635" y="5220"/>
                </a:lnTo>
                <a:lnTo>
                  <a:pt x="1440369" y="6045"/>
                </a:lnTo>
                <a:lnTo>
                  <a:pt x="1444078" y="6921"/>
                </a:lnTo>
                <a:lnTo>
                  <a:pt x="1447761" y="7863"/>
                </a:lnTo>
                <a:lnTo>
                  <a:pt x="1451418" y="8852"/>
                </a:lnTo>
                <a:lnTo>
                  <a:pt x="1455063" y="9906"/>
                </a:lnTo>
                <a:lnTo>
                  <a:pt x="1458670" y="11011"/>
                </a:lnTo>
                <a:lnTo>
                  <a:pt x="1462264" y="12167"/>
                </a:lnTo>
                <a:lnTo>
                  <a:pt x="1465820" y="13386"/>
                </a:lnTo>
                <a:lnTo>
                  <a:pt x="1469363" y="14656"/>
                </a:lnTo>
                <a:lnTo>
                  <a:pt x="1472881" y="15977"/>
                </a:lnTo>
                <a:lnTo>
                  <a:pt x="1476361" y="17348"/>
                </a:lnTo>
                <a:lnTo>
                  <a:pt x="1479828" y="18771"/>
                </a:lnTo>
                <a:lnTo>
                  <a:pt x="1483257" y="20256"/>
                </a:lnTo>
                <a:lnTo>
                  <a:pt x="1486661" y="21793"/>
                </a:lnTo>
                <a:lnTo>
                  <a:pt x="1490039" y="23368"/>
                </a:lnTo>
                <a:lnTo>
                  <a:pt x="1493392" y="25006"/>
                </a:lnTo>
                <a:lnTo>
                  <a:pt x="1496706" y="26695"/>
                </a:lnTo>
                <a:lnTo>
                  <a:pt x="1499994" y="28423"/>
                </a:lnTo>
                <a:lnTo>
                  <a:pt x="1503260" y="30213"/>
                </a:lnTo>
                <a:lnTo>
                  <a:pt x="1506485" y="32042"/>
                </a:lnTo>
                <a:lnTo>
                  <a:pt x="1509686" y="33922"/>
                </a:lnTo>
                <a:lnTo>
                  <a:pt x="1512861" y="35852"/>
                </a:lnTo>
                <a:lnTo>
                  <a:pt x="1515998" y="37821"/>
                </a:lnTo>
                <a:lnTo>
                  <a:pt x="1519097" y="39853"/>
                </a:lnTo>
                <a:lnTo>
                  <a:pt x="1522157" y="41923"/>
                </a:lnTo>
                <a:lnTo>
                  <a:pt x="1525205" y="44031"/>
                </a:lnTo>
                <a:lnTo>
                  <a:pt x="1528202" y="46190"/>
                </a:lnTo>
                <a:lnTo>
                  <a:pt x="1531162" y="48400"/>
                </a:lnTo>
                <a:lnTo>
                  <a:pt x="1534095" y="50648"/>
                </a:lnTo>
                <a:lnTo>
                  <a:pt x="1536991" y="52948"/>
                </a:lnTo>
                <a:lnTo>
                  <a:pt x="1539848" y="55283"/>
                </a:lnTo>
                <a:lnTo>
                  <a:pt x="1542680" y="57658"/>
                </a:lnTo>
                <a:lnTo>
                  <a:pt x="1545460" y="60084"/>
                </a:lnTo>
                <a:lnTo>
                  <a:pt x="1548205" y="62548"/>
                </a:lnTo>
                <a:lnTo>
                  <a:pt x="1550923" y="65049"/>
                </a:lnTo>
                <a:lnTo>
                  <a:pt x="1553588" y="67602"/>
                </a:lnTo>
                <a:lnTo>
                  <a:pt x="1556219" y="70193"/>
                </a:lnTo>
                <a:lnTo>
                  <a:pt x="1558809" y="72809"/>
                </a:lnTo>
                <a:lnTo>
                  <a:pt x="1561362" y="75476"/>
                </a:lnTo>
                <a:lnTo>
                  <a:pt x="1563875" y="78181"/>
                </a:lnTo>
                <a:lnTo>
                  <a:pt x="1566353" y="80924"/>
                </a:lnTo>
                <a:lnTo>
                  <a:pt x="1568779" y="83706"/>
                </a:lnTo>
                <a:lnTo>
                  <a:pt x="1571154" y="86525"/>
                </a:lnTo>
                <a:lnTo>
                  <a:pt x="1573503" y="89383"/>
                </a:lnTo>
                <a:lnTo>
                  <a:pt x="1575802" y="92278"/>
                </a:lnTo>
                <a:lnTo>
                  <a:pt x="1578063" y="95199"/>
                </a:lnTo>
                <a:lnTo>
                  <a:pt x="1580272" y="98171"/>
                </a:lnTo>
                <a:lnTo>
                  <a:pt x="1582431" y="101168"/>
                </a:lnTo>
                <a:lnTo>
                  <a:pt x="1584552" y="104191"/>
                </a:lnTo>
                <a:lnTo>
                  <a:pt x="1586622" y="107264"/>
                </a:lnTo>
                <a:lnTo>
                  <a:pt x="1588654" y="110363"/>
                </a:lnTo>
                <a:lnTo>
                  <a:pt x="1590636" y="113487"/>
                </a:lnTo>
                <a:lnTo>
                  <a:pt x="1592566" y="116650"/>
                </a:lnTo>
                <a:lnTo>
                  <a:pt x="1594458" y="119850"/>
                </a:lnTo>
                <a:lnTo>
                  <a:pt x="1596300" y="123076"/>
                </a:lnTo>
                <a:lnTo>
                  <a:pt x="1598091" y="126327"/>
                </a:lnTo>
                <a:lnTo>
                  <a:pt x="1599830" y="129616"/>
                </a:lnTo>
                <a:lnTo>
                  <a:pt x="1601520" y="132931"/>
                </a:lnTo>
                <a:lnTo>
                  <a:pt x="1603158" y="136271"/>
                </a:lnTo>
                <a:lnTo>
                  <a:pt x="1604745" y="139649"/>
                </a:lnTo>
                <a:lnTo>
                  <a:pt x="1606282" y="143053"/>
                </a:lnTo>
                <a:lnTo>
                  <a:pt x="1607768" y="146482"/>
                </a:lnTo>
                <a:lnTo>
                  <a:pt x="1609203" y="149936"/>
                </a:lnTo>
                <a:lnTo>
                  <a:pt x="1610587" y="153429"/>
                </a:lnTo>
                <a:lnTo>
                  <a:pt x="1611908" y="156934"/>
                </a:lnTo>
                <a:lnTo>
                  <a:pt x="1613191" y="160464"/>
                </a:lnTo>
                <a:lnTo>
                  <a:pt x="1614410" y="164033"/>
                </a:lnTo>
                <a:lnTo>
                  <a:pt x="1615578" y="167615"/>
                </a:lnTo>
                <a:lnTo>
                  <a:pt x="1616683" y="171221"/>
                </a:lnTo>
                <a:lnTo>
                  <a:pt x="1617737" y="174866"/>
                </a:lnTo>
                <a:lnTo>
                  <a:pt x="1618741" y="178524"/>
                </a:lnTo>
                <a:lnTo>
                  <a:pt x="1619681" y="182207"/>
                </a:lnTo>
                <a:lnTo>
                  <a:pt x="1620570" y="185903"/>
                </a:lnTo>
                <a:lnTo>
                  <a:pt x="1621395" y="189636"/>
                </a:lnTo>
                <a:lnTo>
                  <a:pt x="1622170" y="193383"/>
                </a:lnTo>
                <a:lnTo>
                  <a:pt x="1622881" y="197155"/>
                </a:lnTo>
                <a:lnTo>
                  <a:pt x="1623541" y="200939"/>
                </a:lnTo>
                <a:cubicBezTo>
                  <a:pt x="1623736" y="202209"/>
                  <a:pt x="1623930" y="203479"/>
                  <a:pt x="1624126" y="204749"/>
                </a:cubicBezTo>
                <a:lnTo>
                  <a:pt x="1624659" y="208585"/>
                </a:lnTo>
                <a:cubicBezTo>
                  <a:pt x="1624820" y="209868"/>
                  <a:pt x="1624980" y="211150"/>
                  <a:pt x="1625142" y="212433"/>
                </a:cubicBezTo>
                <a:cubicBezTo>
                  <a:pt x="1625277" y="213724"/>
                  <a:pt x="1625412" y="215016"/>
                  <a:pt x="1625548" y="216306"/>
                </a:cubicBezTo>
                <a:cubicBezTo>
                  <a:pt x="1625666" y="217607"/>
                  <a:pt x="1625785" y="218906"/>
                  <a:pt x="1625904" y="220207"/>
                </a:cubicBezTo>
                <a:cubicBezTo>
                  <a:pt x="1626000" y="221505"/>
                  <a:pt x="1626098" y="222805"/>
                  <a:pt x="1626196" y="224104"/>
                </a:cubicBezTo>
                <a:cubicBezTo>
                  <a:pt x="1626271" y="225416"/>
                  <a:pt x="1626348" y="226729"/>
                  <a:pt x="1626424" y="228041"/>
                </a:cubicBezTo>
                <a:cubicBezTo>
                  <a:pt x="1626475" y="229353"/>
                  <a:pt x="1626525" y="230666"/>
                  <a:pt x="1626577" y="231978"/>
                </a:cubicBezTo>
                <a:cubicBezTo>
                  <a:pt x="1626624" y="234704"/>
                  <a:pt x="1626669" y="237432"/>
                  <a:pt x="1626716" y="240157"/>
                </a:cubicBezTo>
                <a:cubicBezTo>
                  <a:pt x="1626707" y="241405"/>
                  <a:pt x="1626699" y="242655"/>
                  <a:pt x="1626691" y="243903"/>
                </a:cubicBezTo>
                <a:cubicBezTo>
                  <a:pt x="1626660" y="245229"/>
                  <a:pt x="1626633" y="246554"/>
                  <a:pt x="1626602" y="247879"/>
                </a:cubicBezTo>
                <a:lnTo>
                  <a:pt x="1626437" y="251816"/>
                </a:lnTo>
                <a:lnTo>
                  <a:pt x="1626221" y="255753"/>
                </a:lnTo>
                <a:cubicBezTo>
                  <a:pt x="1626128" y="257053"/>
                  <a:pt x="1626034" y="258352"/>
                  <a:pt x="1625942" y="259651"/>
                </a:cubicBezTo>
                <a:cubicBezTo>
                  <a:pt x="1625827" y="260952"/>
                  <a:pt x="1625712" y="262251"/>
                  <a:pt x="1625597" y="263550"/>
                </a:cubicBezTo>
                <a:cubicBezTo>
                  <a:pt x="1625463" y="264842"/>
                  <a:pt x="1625327" y="266134"/>
                  <a:pt x="1625192" y="267424"/>
                </a:cubicBezTo>
                <a:cubicBezTo>
                  <a:pt x="1625035" y="268707"/>
                  <a:pt x="1624879" y="269989"/>
                  <a:pt x="1624722" y="271272"/>
                </a:cubicBezTo>
                <a:cubicBezTo>
                  <a:pt x="1624548" y="272551"/>
                  <a:pt x="1624374" y="273829"/>
                  <a:pt x="1624200" y="275107"/>
                </a:cubicBezTo>
                <a:cubicBezTo>
                  <a:pt x="1624002" y="276377"/>
                  <a:pt x="1623804" y="277647"/>
                  <a:pt x="1623605" y="278917"/>
                </a:cubicBezTo>
                <a:lnTo>
                  <a:pt x="1622970" y="282715"/>
                </a:lnTo>
                <a:lnTo>
                  <a:pt x="1622259" y="286487"/>
                </a:lnTo>
                <a:lnTo>
                  <a:pt x="1621497" y="290233"/>
                </a:lnTo>
                <a:lnTo>
                  <a:pt x="1620671" y="293967"/>
                </a:lnTo>
                <a:lnTo>
                  <a:pt x="1619795" y="297675"/>
                </a:lnTo>
                <a:lnTo>
                  <a:pt x="1618855" y="301360"/>
                </a:lnTo>
                <a:lnTo>
                  <a:pt x="1617864" y="305016"/>
                </a:lnTo>
                <a:lnTo>
                  <a:pt x="1616810" y="308661"/>
                </a:lnTo>
                <a:lnTo>
                  <a:pt x="1615705" y="312268"/>
                </a:lnTo>
                <a:lnTo>
                  <a:pt x="1614548" y="315862"/>
                </a:lnTo>
                <a:lnTo>
                  <a:pt x="1613343" y="319418"/>
                </a:lnTo>
                <a:lnTo>
                  <a:pt x="1612073" y="322961"/>
                </a:lnTo>
                <a:lnTo>
                  <a:pt x="1610752" y="326479"/>
                </a:lnTo>
                <a:lnTo>
                  <a:pt x="1609368" y="329959"/>
                </a:lnTo>
                <a:lnTo>
                  <a:pt x="1607944" y="333426"/>
                </a:lnTo>
                <a:lnTo>
                  <a:pt x="1606460" y="336855"/>
                </a:lnTo>
                <a:lnTo>
                  <a:pt x="1604936" y="340271"/>
                </a:lnTo>
                <a:lnTo>
                  <a:pt x="1603348" y="343637"/>
                </a:lnTo>
                <a:lnTo>
                  <a:pt x="1601710" y="346989"/>
                </a:lnTo>
                <a:lnTo>
                  <a:pt x="1600034" y="350304"/>
                </a:lnTo>
                <a:lnTo>
                  <a:pt x="1598292" y="353606"/>
                </a:lnTo>
                <a:lnTo>
                  <a:pt x="1596516" y="356857"/>
                </a:lnTo>
                <a:lnTo>
                  <a:pt x="1594687" y="360096"/>
                </a:lnTo>
                <a:lnTo>
                  <a:pt x="1592795" y="363296"/>
                </a:lnTo>
                <a:lnTo>
                  <a:pt x="1590877" y="366458"/>
                </a:lnTo>
                <a:lnTo>
                  <a:pt x="1588894" y="369595"/>
                </a:lnTo>
                <a:lnTo>
                  <a:pt x="1586876" y="372694"/>
                </a:lnTo>
                <a:lnTo>
                  <a:pt x="1584806" y="375768"/>
                </a:lnTo>
                <a:lnTo>
                  <a:pt x="1582685" y="378803"/>
                </a:lnTo>
                <a:lnTo>
                  <a:pt x="1580526" y="381800"/>
                </a:lnTo>
                <a:lnTo>
                  <a:pt x="1578317" y="384772"/>
                </a:lnTo>
                <a:lnTo>
                  <a:pt x="1576067" y="387693"/>
                </a:lnTo>
                <a:lnTo>
                  <a:pt x="1573783" y="390588"/>
                </a:lnTo>
                <a:lnTo>
                  <a:pt x="1571433" y="393459"/>
                </a:lnTo>
                <a:lnTo>
                  <a:pt x="1569058" y="396278"/>
                </a:lnTo>
                <a:lnTo>
                  <a:pt x="1566633" y="399059"/>
                </a:lnTo>
                <a:lnTo>
                  <a:pt x="1564169" y="401815"/>
                </a:lnTo>
                <a:lnTo>
                  <a:pt x="1561667" y="404520"/>
                </a:lnTo>
                <a:lnTo>
                  <a:pt x="1559114" y="407187"/>
                </a:lnTo>
                <a:lnTo>
                  <a:pt x="1556536" y="409829"/>
                </a:lnTo>
                <a:lnTo>
                  <a:pt x="1553907" y="412420"/>
                </a:lnTo>
                <a:lnTo>
                  <a:pt x="1551240" y="414972"/>
                </a:lnTo>
                <a:lnTo>
                  <a:pt x="1548535" y="417474"/>
                </a:lnTo>
                <a:lnTo>
                  <a:pt x="1545792" y="419951"/>
                </a:lnTo>
                <a:lnTo>
                  <a:pt x="1543011" y="422377"/>
                </a:lnTo>
                <a:lnTo>
                  <a:pt x="1540191" y="424764"/>
                </a:lnTo>
                <a:lnTo>
                  <a:pt x="1537332" y="427101"/>
                </a:lnTo>
                <a:lnTo>
                  <a:pt x="1534438" y="429400"/>
                </a:lnTo>
                <a:lnTo>
                  <a:pt x="1531517" y="431660"/>
                </a:lnTo>
                <a:lnTo>
                  <a:pt x="1528558" y="433870"/>
                </a:lnTo>
                <a:lnTo>
                  <a:pt x="1525561" y="436029"/>
                </a:lnTo>
                <a:lnTo>
                  <a:pt x="1522526" y="438150"/>
                </a:lnTo>
                <a:lnTo>
                  <a:pt x="1519465" y="440233"/>
                </a:lnTo>
                <a:lnTo>
                  <a:pt x="1516366" y="442252"/>
                </a:lnTo>
                <a:lnTo>
                  <a:pt x="1513229" y="444235"/>
                </a:lnTo>
                <a:lnTo>
                  <a:pt x="1510067" y="446176"/>
                </a:lnTo>
                <a:lnTo>
                  <a:pt x="1506879" y="448056"/>
                </a:lnTo>
                <a:lnTo>
                  <a:pt x="1503653" y="449898"/>
                </a:lnTo>
                <a:lnTo>
                  <a:pt x="1500389" y="451688"/>
                </a:lnTo>
                <a:lnTo>
                  <a:pt x="1497100" y="453428"/>
                </a:lnTo>
                <a:lnTo>
                  <a:pt x="1493785" y="455117"/>
                </a:lnTo>
                <a:lnTo>
                  <a:pt x="1490445" y="456756"/>
                </a:lnTo>
                <a:lnTo>
                  <a:pt x="1487067" y="458343"/>
                </a:lnTo>
                <a:lnTo>
                  <a:pt x="1483664" y="459880"/>
                </a:lnTo>
                <a:lnTo>
                  <a:pt x="1482214" y="460508"/>
                </a:lnTo>
                <a:lnTo>
                  <a:pt x="1480235" y="461366"/>
                </a:lnTo>
                <a:lnTo>
                  <a:pt x="1476780" y="462801"/>
                </a:lnTo>
                <a:lnTo>
                  <a:pt x="1473300" y="464185"/>
                </a:lnTo>
                <a:lnTo>
                  <a:pt x="1469782" y="465518"/>
                </a:lnTo>
                <a:lnTo>
                  <a:pt x="1466252" y="466788"/>
                </a:lnTo>
                <a:lnTo>
                  <a:pt x="1462696" y="468008"/>
                </a:lnTo>
                <a:lnTo>
                  <a:pt x="1459100" y="469176"/>
                </a:lnTo>
                <a:lnTo>
                  <a:pt x="1455495" y="470281"/>
                </a:lnTo>
                <a:lnTo>
                  <a:pt x="1451863" y="471348"/>
                </a:lnTo>
                <a:lnTo>
                  <a:pt x="1448205" y="472338"/>
                </a:lnTo>
                <a:lnTo>
                  <a:pt x="1444522" y="473291"/>
                </a:lnTo>
                <a:lnTo>
                  <a:pt x="1440814" y="474167"/>
                </a:lnTo>
                <a:lnTo>
                  <a:pt x="1437080" y="475005"/>
                </a:lnTo>
                <a:lnTo>
                  <a:pt x="1433333" y="475767"/>
                </a:lnTo>
                <a:lnTo>
                  <a:pt x="1429574" y="476479"/>
                </a:lnTo>
                <a:lnTo>
                  <a:pt x="1425777" y="477139"/>
                </a:lnTo>
                <a:lnTo>
                  <a:pt x="1421967" y="477736"/>
                </a:lnTo>
                <a:lnTo>
                  <a:pt x="1418132" y="478269"/>
                </a:lnTo>
                <a:lnTo>
                  <a:pt x="1414283" y="478739"/>
                </a:lnTo>
                <a:lnTo>
                  <a:pt x="1410410" y="479146"/>
                </a:lnTo>
                <a:lnTo>
                  <a:pt x="1406522" y="479501"/>
                </a:lnTo>
                <a:lnTo>
                  <a:pt x="1402612" y="479795"/>
                </a:lnTo>
                <a:lnTo>
                  <a:pt x="1398675" y="480022"/>
                </a:lnTo>
                <a:lnTo>
                  <a:pt x="1394738" y="480187"/>
                </a:lnTo>
                <a:lnTo>
                  <a:pt x="1386559" y="480314"/>
                </a:lnTo>
                <a:lnTo>
                  <a:pt x="1322567" y="480314"/>
                </a:lnTo>
                <a:lnTo>
                  <a:pt x="1146402" y="480314"/>
                </a:lnTo>
                <a:lnTo>
                  <a:pt x="1146402" y="307975"/>
                </a:lnTo>
                <a:lnTo>
                  <a:pt x="1146402" y="240157"/>
                </a:lnTo>
                <a:cubicBezTo>
                  <a:pt x="1146410" y="238909"/>
                  <a:pt x="1146419" y="237660"/>
                  <a:pt x="1146426" y="236410"/>
                </a:cubicBezTo>
                <a:lnTo>
                  <a:pt x="1146529" y="232448"/>
                </a:lnTo>
                <a:lnTo>
                  <a:pt x="1146682" y="228498"/>
                </a:lnTo>
                <a:cubicBezTo>
                  <a:pt x="1146754" y="227192"/>
                  <a:pt x="1146825" y="225882"/>
                  <a:pt x="1146898" y="224574"/>
                </a:cubicBezTo>
                <a:cubicBezTo>
                  <a:pt x="1146990" y="223270"/>
                  <a:pt x="1147084" y="221967"/>
                  <a:pt x="1147177" y="220662"/>
                </a:cubicBezTo>
                <a:cubicBezTo>
                  <a:pt x="1147291" y="219363"/>
                  <a:pt x="1147406" y="218064"/>
                  <a:pt x="1147520" y="216764"/>
                </a:cubicBezTo>
                <a:cubicBezTo>
                  <a:pt x="1147655" y="215477"/>
                  <a:pt x="1147790" y="214191"/>
                  <a:pt x="1147926" y="212903"/>
                </a:cubicBezTo>
                <a:cubicBezTo>
                  <a:pt x="1148083" y="211616"/>
                  <a:pt x="1148239" y="210329"/>
                  <a:pt x="1148396" y="209042"/>
                </a:cubicBezTo>
                <a:cubicBezTo>
                  <a:pt x="1148570" y="207764"/>
                  <a:pt x="1148743" y="206485"/>
                  <a:pt x="1148917" y="205207"/>
                </a:cubicBezTo>
                <a:lnTo>
                  <a:pt x="1149514" y="201397"/>
                </a:lnTo>
                <a:lnTo>
                  <a:pt x="1150162" y="197601"/>
                </a:lnTo>
                <a:lnTo>
                  <a:pt x="1150860" y="193827"/>
                </a:lnTo>
                <a:lnTo>
                  <a:pt x="1151622" y="190081"/>
                </a:lnTo>
                <a:lnTo>
                  <a:pt x="1152448" y="186347"/>
                </a:lnTo>
                <a:lnTo>
                  <a:pt x="1153324" y="182651"/>
                </a:lnTo>
                <a:lnTo>
                  <a:pt x="1154264" y="178956"/>
                </a:lnTo>
                <a:lnTo>
                  <a:pt x="1155254" y="175298"/>
                </a:lnTo>
                <a:lnTo>
                  <a:pt x="1156308" y="171666"/>
                </a:lnTo>
                <a:lnTo>
                  <a:pt x="1157413" y="168046"/>
                </a:lnTo>
                <a:lnTo>
                  <a:pt x="1158569" y="164454"/>
                </a:lnTo>
                <a:lnTo>
                  <a:pt x="1159788" y="160898"/>
                </a:lnTo>
                <a:lnTo>
                  <a:pt x="1161045" y="157353"/>
                </a:lnTo>
                <a:lnTo>
                  <a:pt x="1162379" y="153848"/>
                </a:lnTo>
                <a:lnTo>
                  <a:pt x="1163751" y="150357"/>
                </a:lnTo>
                <a:lnTo>
                  <a:pt x="1165173" y="146888"/>
                </a:lnTo>
                <a:lnTo>
                  <a:pt x="1166659" y="143459"/>
                </a:lnTo>
                <a:lnTo>
                  <a:pt x="1168183" y="140056"/>
                </a:lnTo>
                <a:lnTo>
                  <a:pt x="1169770" y="136677"/>
                </a:lnTo>
                <a:lnTo>
                  <a:pt x="1171409" y="133325"/>
                </a:lnTo>
                <a:lnTo>
                  <a:pt x="1173085" y="130010"/>
                </a:lnTo>
                <a:lnTo>
                  <a:pt x="1174825" y="126721"/>
                </a:lnTo>
                <a:lnTo>
                  <a:pt x="1176603" y="123457"/>
                </a:lnTo>
                <a:lnTo>
                  <a:pt x="1178444" y="120231"/>
                </a:lnTo>
                <a:lnTo>
                  <a:pt x="1180324" y="117030"/>
                </a:lnTo>
                <a:lnTo>
                  <a:pt x="1182254" y="113868"/>
                </a:lnTo>
                <a:lnTo>
                  <a:pt x="1184223" y="110731"/>
                </a:lnTo>
                <a:lnTo>
                  <a:pt x="1186242" y="107620"/>
                </a:lnTo>
                <a:lnTo>
                  <a:pt x="1188312" y="104559"/>
                </a:lnTo>
                <a:lnTo>
                  <a:pt x="1190433" y="101524"/>
                </a:lnTo>
                <a:lnTo>
                  <a:pt x="1192592" y="98514"/>
                </a:lnTo>
                <a:lnTo>
                  <a:pt x="1194802" y="95555"/>
                </a:lnTo>
                <a:lnTo>
                  <a:pt x="1197050" y="92621"/>
                </a:lnTo>
                <a:lnTo>
                  <a:pt x="1199349" y="89725"/>
                </a:lnTo>
                <a:lnTo>
                  <a:pt x="1201685" y="86868"/>
                </a:lnTo>
                <a:lnTo>
                  <a:pt x="1204060" y="84049"/>
                </a:lnTo>
                <a:lnTo>
                  <a:pt x="1206486" y="81255"/>
                </a:lnTo>
                <a:lnTo>
                  <a:pt x="1208950" y="78511"/>
                </a:lnTo>
                <a:lnTo>
                  <a:pt x="1211450" y="75794"/>
                </a:lnTo>
                <a:lnTo>
                  <a:pt x="1214004" y="73127"/>
                </a:lnTo>
                <a:lnTo>
                  <a:pt x="1216595" y="70498"/>
                </a:lnTo>
                <a:lnTo>
                  <a:pt x="1219211" y="67907"/>
                </a:lnTo>
                <a:lnTo>
                  <a:pt x="1221878" y="65354"/>
                </a:lnTo>
                <a:lnTo>
                  <a:pt x="1224584" y="62840"/>
                </a:lnTo>
                <a:lnTo>
                  <a:pt x="1227325" y="60376"/>
                </a:lnTo>
                <a:lnTo>
                  <a:pt x="1230108" y="57950"/>
                </a:lnTo>
                <a:lnTo>
                  <a:pt x="1232927" y="55562"/>
                </a:lnTo>
                <a:lnTo>
                  <a:pt x="1235785" y="53213"/>
                </a:lnTo>
                <a:lnTo>
                  <a:pt x="1238681" y="50916"/>
                </a:lnTo>
                <a:lnTo>
                  <a:pt x="1241602" y="48666"/>
                </a:lnTo>
                <a:lnTo>
                  <a:pt x="1244561" y="46457"/>
                </a:lnTo>
                <a:lnTo>
                  <a:pt x="1247558" y="44285"/>
                </a:lnTo>
                <a:lnTo>
                  <a:pt x="1250593" y="42164"/>
                </a:lnTo>
                <a:lnTo>
                  <a:pt x="1253667" y="40094"/>
                </a:lnTo>
                <a:lnTo>
                  <a:pt x="1256753" y="38062"/>
                </a:lnTo>
                <a:lnTo>
                  <a:pt x="1259890" y="36081"/>
                </a:lnTo>
                <a:lnTo>
                  <a:pt x="1263052" y="34150"/>
                </a:lnTo>
                <a:lnTo>
                  <a:pt x="1266252" y="32258"/>
                </a:lnTo>
                <a:lnTo>
                  <a:pt x="1269478" y="30429"/>
                </a:lnTo>
                <a:lnTo>
                  <a:pt x="1272729" y="28638"/>
                </a:lnTo>
                <a:lnTo>
                  <a:pt x="1276019" y="26899"/>
                </a:lnTo>
                <a:lnTo>
                  <a:pt x="1279333" y="25210"/>
                </a:lnTo>
                <a:lnTo>
                  <a:pt x="1282673" y="23558"/>
                </a:lnTo>
                <a:lnTo>
                  <a:pt x="1286052" y="21971"/>
                </a:lnTo>
                <a:lnTo>
                  <a:pt x="1289455" y="20434"/>
                </a:lnTo>
                <a:lnTo>
                  <a:pt x="1292884" y="18948"/>
                </a:lnTo>
                <a:lnTo>
                  <a:pt x="1296339" y="17513"/>
                </a:lnTo>
                <a:lnTo>
                  <a:pt x="1299818" y="16129"/>
                </a:lnTo>
                <a:lnTo>
                  <a:pt x="1303336" y="14808"/>
                </a:lnTo>
                <a:lnTo>
                  <a:pt x="1306867" y="13525"/>
                </a:lnTo>
                <a:lnTo>
                  <a:pt x="1310436" y="12306"/>
                </a:lnTo>
                <a:lnTo>
                  <a:pt x="1314017" y="11151"/>
                </a:lnTo>
                <a:lnTo>
                  <a:pt x="1317622" y="10033"/>
                </a:lnTo>
                <a:lnTo>
                  <a:pt x="1321256" y="8979"/>
                </a:lnTo>
                <a:lnTo>
                  <a:pt x="1324926" y="7976"/>
                </a:lnTo>
                <a:lnTo>
                  <a:pt x="1328597" y="7036"/>
                </a:lnTo>
                <a:lnTo>
                  <a:pt x="1332305" y="6147"/>
                </a:lnTo>
                <a:lnTo>
                  <a:pt x="1336039" y="5323"/>
                </a:lnTo>
                <a:lnTo>
                  <a:pt x="1339785" y="4547"/>
                </a:lnTo>
                <a:lnTo>
                  <a:pt x="1343557" y="3835"/>
                </a:lnTo>
                <a:lnTo>
                  <a:pt x="1347342" y="3188"/>
                </a:lnTo>
                <a:lnTo>
                  <a:pt x="1351150" y="2591"/>
                </a:lnTo>
                <a:lnTo>
                  <a:pt x="1354987" y="2057"/>
                </a:lnTo>
                <a:lnTo>
                  <a:pt x="1358835" y="1587"/>
                </a:lnTo>
                <a:lnTo>
                  <a:pt x="1362707" y="1168"/>
                </a:lnTo>
                <a:lnTo>
                  <a:pt x="1366595" y="813"/>
                </a:lnTo>
                <a:lnTo>
                  <a:pt x="1370507" y="533"/>
                </a:lnTo>
                <a:lnTo>
                  <a:pt x="1374444" y="305"/>
                </a:lnTo>
                <a:lnTo>
                  <a:pt x="1378381" y="140"/>
                </a:lnTo>
                <a:lnTo>
                  <a:pt x="1386559" y="0"/>
                </a:lnTo>
                <a:close/>
              </a:path>
            </a:pathLst>
          </a:custGeom>
          <a:solidFill>
            <a:srgbClr val="B4100A">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11" name="Freeform 11"/>
          <p:cNvSpPr>
            <a:spLocks noGrp="1"/>
          </p:cNvSpPr>
          <p:nvPr>
            <p:ph type="body" sz="quarter" idx="237" hasCustomPrompt="1"/>
          </p:nvPr>
        </p:nvSpPr>
        <p:spPr>
          <a:xfrm>
            <a:off x="5314008" y="1835353"/>
            <a:ext cx="1626716" cy="1638195"/>
          </a:xfrm>
          <a:custGeom>
            <a:avLst/>
            <a:gdLst/>
            <a:ahLst/>
            <a:cxnLst/>
            <a:rect l="l" t="t" r="r" b="b"/>
            <a:pathLst>
              <a:path w="1626716" h="1638195">
                <a:moveTo>
                  <a:pt x="792922" y="52351"/>
                </a:moveTo>
                <a:cubicBezTo>
                  <a:pt x="902402" y="52351"/>
                  <a:pt x="1006699" y="74539"/>
                  <a:pt x="1101562" y="114663"/>
                </a:cubicBezTo>
                <a:lnTo>
                  <a:pt x="1113947" y="121385"/>
                </a:lnTo>
                <a:lnTo>
                  <a:pt x="1112722" y="124219"/>
                </a:lnTo>
                <a:lnTo>
                  <a:pt x="1110944" y="128513"/>
                </a:lnTo>
                <a:lnTo>
                  <a:pt x="1109229" y="132831"/>
                </a:lnTo>
                <a:lnTo>
                  <a:pt x="1107578" y="137173"/>
                </a:lnTo>
                <a:lnTo>
                  <a:pt x="1106004" y="141567"/>
                </a:lnTo>
                <a:lnTo>
                  <a:pt x="1104492" y="145986"/>
                </a:lnTo>
                <a:lnTo>
                  <a:pt x="1103045" y="150431"/>
                </a:lnTo>
                <a:lnTo>
                  <a:pt x="1101660" y="154902"/>
                </a:lnTo>
                <a:lnTo>
                  <a:pt x="1100352" y="159410"/>
                </a:lnTo>
                <a:lnTo>
                  <a:pt x="1099120" y="163944"/>
                </a:lnTo>
                <a:lnTo>
                  <a:pt x="1097952" y="168516"/>
                </a:lnTo>
                <a:lnTo>
                  <a:pt x="1096847" y="173114"/>
                </a:lnTo>
                <a:lnTo>
                  <a:pt x="1095831" y="177724"/>
                </a:lnTo>
                <a:lnTo>
                  <a:pt x="1094866" y="182372"/>
                </a:lnTo>
                <a:lnTo>
                  <a:pt x="1093989" y="187046"/>
                </a:lnTo>
                <a:lnTo>
                  <a:pt x="1093177" y="191745"/>
                </a:lnTo>
                <a:cubicBezTo>
                  <a:pt x="1092932" y="193319"/>
                  <a:pt x="1092685" y="194894"/>
                  <a:pt x="1092440" y="196469"/>
                </a:cubicBezTo>
                <a:cubicBezTo>
                  <a:pt x="1092220" y="198048"/>
                  <a:pt x="1091999" y="199627"/>
                  <a:pt x="1091780" y="201206"/>
                </a:cubicBezTo>
                <a:cubicBezTo>
                  <a:pt x="1091584" y="202797"/>
                  <a:pt x="1091390" y="204389"/>
                  <a:pt x="1091195" y="205981"/>
                </a:cubicBezTo>
                <a:cubicBezTo>
                  <a:pt x="1091027" y="207576"/>
                  <a:pt x="1090856" y="209173"/>
                  <a:pt x="1090687" y="210769"/>
                </a:cubicBezTo>
                <a:lnTo>
                  <a:pt x="1090256" y="215582"/>
                </a:lnTo>
                <a:cubicBezTo>
                  <a:pt x="1090138" y="217192"/>
                  <a:pt x="1090018" y="218799"/>
                  <a:pt x="1089900" y="220408"/>
                </a:cubicBezTo>
                <a:cubicBezTo>
                  <a:pt x="1089807" y="222026"/>
                  <a:pt x="1089713" y="223643"/>
                  <a:pt x="1089621" y="225260"/>
                </a:cubicBezTo>
                <a:cubicBezTo>
                  <a:pt x="1089552" y="226885"/>
                  <a:pt x="1089485" y="228511"/>
                  <a:pt x="1089417" y="230137"/>
                </a:cubicBezTo>
                <a:lnTo>
                  <a:pt x="1089303" y="235026"/>
                </a:lnTo>
                <a:cubicBezTo>
                  <a:pt x="1089287" y="236736"/>
                  <a:pt x="1089269" y="238448"/>
                  <a:pt x="1089252" y="240157"/>
                </a:cubicBezTo>
                <a:lnTo>
                  <a:pt x="1089252" y="276955"/>
                </a:lnTo>
                <a:lnTo>
                  <a:pt x="1043496" y="252120"/>
                </a:lnTo>
                <a:cubicBezTo>
                  <a:pt x="966479" y="219544"/>
                  <a:pt x="881804" y="201531"/>
                  <a:pt x="792922" y="201531"/>
                </a:cubicBezTo>
                <a:cubicBezTo>
                  <a:pt x="437393" y="201531"/>
                  <a:pt x="149181" y="489744"/>
                  <a:pt x="149181" y="845273"/>
                </a:cubicBezTo>
                <a:cubicBezTo>
                  <a:pt x="149181" y="1200802"/>
                  <a:pt x="437393" y="1489015"/>
                  <a:pt x="792922" y="1489015"/>
                </a:cubicBezTo>
                <a:cubicBezTo>
                  <a:pt x="1148451" y="1489015"/>
                  <a:pt x="1436663" y="1200802"/>
                  <a:pt x="1436663" y="845273"/>
                </a:cubicBezTo>
                <a:cubicBezTo>
                  <a:pt x="1436663" y="756390"/>
                  <a:pt x="1418651" y="671716"/>
                  <a:pt x="1386075" y="594700"/>
                </a:cubicBezTo>
                <a:lnTo>
                  <a:pt x="1355009" y="537464"/>
                </a:lnTo>
                <a:lnTo>
                  <a:pt x="1386559" y="537464"/>
                </a:lnTo>
                <a:lnTo>
                  <a:pt x="1396122" y="537312"/>
                </a:lnTo>
                <a:lnTo>
                  <a:pt x="1400999" y="537121"/>
                </a:lnTo>
                <a:lnTo>
                  <a:pt x="1405851" y="536854"/>
                </a:lnTo>
                <a:lnTo>
                  <a:pt x="1410677" y="536499"/>
                </a:lnTo>
                <a:lnTo>
                  <a:pt x="1415490" y="536080"/>
                </a:lnTo>
                <a:lnTo>
                  <a:pt x="1420291" y="535572"/>
                </a:lnTo>
                <a:lnTo>
                  <a:pt x="1425053" y="534987"/>
                </a:lnTo>
                <a:lnTo>
                  <a:pt x="1429803" y="534340"/>
                </a:lnTo>
                <a:lnTo>
                  <a:pt x="1434527" y="533616"/>
                </a:lnTo>
                <a:lnTo>
                  <a:pt x="1439226" y="532816"/>
                </a:lnTo>
                <a:lnTo>
                  <a:pt x="1443900" y="531939"/>
                </a:lnTo>
                <a:lnTo>
                  <a:pt x="1448548" y="530987"/>
                </a:lnTo>
                <a:lnTo>
                  <a:pt x="1453171" y="529971"/>
                </a:lnTo>
                <a:lnTo>
                  <a:pt x="1457768" y="528879"/>
                </a:lnTo>
                <a:lnTo>
                  <a:pt x="1462328" y="527723"/>
                </a:lnTo>
                <a:lnTo>
                  <a:pt x="1466874" y="526491"/>
                </a:lnTo>
                <a:lnTo>
                  <a:pt x="1471383" y="525183"/>
                </a:lnTo>
                <a:lnTo>
                  <a:pt x="1475866" y="523811"/>
                </a:lnTo>
                <a:lnTo>
                  <a:pt x="1480311" y="522376"/>
                </a:lnTo>
                <a:lnTo>
                  <a:pt x="1484730" y="520865"/>
                </a:lnTo>
                <a:lnTo>
                  <a:pt x="1489125" y="519290"/>
                </a:lnTo>
                <a:lnTo>
                  <a:pt x="1493481" y="517652"/>
                </a:lnTo>
                <a:lnTo>
                  <a:pt x="1497799" y="515950"/>
                </a:lnTo>
                <a:lnTo>
                  <a:pt x="1502091" y="514172"/>
                </a:lnTo>
                <a:lnTo>
                  <a:pt x="1506344" y="512343"/>
                </a:lnTo>
                <a:lnTo>
                  <a:pt x="1509561" y="510891"/>
                </a:lnTo>
                <a:lnTo>
                  <a:pt x="1523531" y="536632"/>
                </a:lnTo>
                <a:cubicBezTo>
                  <a:pt x="1563656" y="631496"/>
                  <a:pt x="1585844" y="735794"/>
                  <a:pt x="1585844" y="845273"/>
                </a:cubicBezTo>
                <a:cubicBezTo>
                  <a:pt x="1585844" y="1283191"/>
                  <a:pt x="1230841" y="1638195"/>
                  <a:pt x="792922" y="1638195"/>
                </a:cubicBezTo>
                <a:cubicBezTo>
                  <a:pt x="355003" y="1638195"/>
                  <a:pt x="0" y="1283191"/>
                  <a:pt x="0" y="845273"/>
                </a:cubicBezTo>
                <a:cubicBezTo>
                  <a:pt x="0" y="407354"/>
                  <a:pt x="355003" y="52351"/>
                  <a:pt x="792922" y="52351"/>
                </a:cubicBezTo>
                <a:close/>
                <a:moveTo>
                  <a:pt x="1386559" y="0"/>
                </a:moveTo>
                <a:lnTo>
                  <a:pt x="1390306" y="25"/>
                </a:lnTo>
                <a:lnTo>
                  <a:pt x="1394268" y="127"/>
                </a:lnTo>
                <a:lnTo>
                  <a:pt x="1398218" y="279"/>
                </a:lnTo>
                <a:lnTo>
                  <a:pt x="1402142" y="497"/>
                </a:lnTo>
                <a:lnTo>
                  <a:pt x="1406054" y="775"/>
                </a:lnTo>
                <a:lnTo>
                  <a:pt x="1409951" y="1132"/>
                </a:lnTo>
                <a:lnTo>
                  <a:pt x="1413826" y="1524"/>
                </a:lnTo>
                <a:lnTo>
                  <a:pt x="1417674" y="1994"/>
                </a:lnTo>
                <a:lnTo>
                  <a:pt x="1421510" y="2529"/>
                </a:lnTo>
                <a:lnTo>
                  <a:pt x="1425320" y="3111"/>
                </a:lnTo>
                <a:lnTo>
                  <a:pt x="1429117" y="3759"/>
                </a:lnTo>
                <a:lnTo>
                  <a:pt x="1432889" y="4458"/>
                </a:lnTo>
                <a:lnTo>
                  <a:pt x="1436635" y="5220"/>
                </a:lnTo>
                <a:lnTo>
                  <a:pt x="1440369" y="6045"/>
                </a:lnTo>
                <a:lnTo>
                  <a:pt x="1444078" y="6921"/>
                </a:lnTo>
                <a:lnTo>
                  <a:pt x="1447761" y="7863"/>
                </a:lnTo>
                <a:lnTo>
                  <a:pt x="1451418" y="8852"/>
                </a:lnTo>
                <a:lnTo>
                  <a:pt x="1455063" y="9906"/>
                </a:lnTo>
                <a:lnTo>
                  <a:pt x="1458670" y="11011"/>
                </a:lnTo>
                <a:lnTo>
                  <a:pt x="1462264" y="12167"/>
                </a:lnTo>
                <a:lnTo>
                  <a:pt x="1465820" y="13386"/>
                </a:lnTo>
                <a:lnTo>
                  <a:pt x="1469363" y="14656"/>
                </a:lnTo>
                <a:lnTo>
                  <a:pt x="1472881" y="15977"/>
                </a:lnTo>
                <a:lnTo>
                  <a:pt x="1476361" y="17348"/>
                </a:lnTo>
                <a:lnTo>
                  <a:pt x="1479828" y="18771"/>
                </a:lnTo>
                <a:lnTo>
                  <a:pt x="1483257" y="20256"/>
                </a:lnTo>
                <a:lnTo>
                  <a:pt x="1486661" y="21793"/>
                </a:lnTo>
                <a:lnTo>
                  <a:pt x="1490039" y="23368"/>
                </a:lnTo>
                <a:lnTo>
                  <a:pt x="1493392" y="25006"/>
                </a:lnTo>
                <a:lnTo>
                  <a:pt x="1496706" y="26695"/>
                </a:lnTo>
                <a:lnTo>
                  <a:pt x="1499994" y="28423"/>
                </a:lnTo>
                <a:lnTo>
                  <a:pt x="1503260" y="30213"/>
                </a:lnTo>
                <a:lnTo>
                  <a:pt x="1506485" y="32042"/>
                </a:lnTo>
                <a:lnTo>
                  <a:pt x="1509686" y="33922"/>
                </a:lnTo>
                <a:lnTo>
                  <a:pt x="1512861" y="35852"/>
                </a:lnTo>
                <a:lnTo>
                  <a:pt x="1515998" y="37821"/>
                </a:lnTo>
                <a:lnTo>
                  <a:pt x="1519097" y="39853"/>
                </a:lnTo>
                <a:lnTo>
                  <a:pt x="1522157" y="41923"/>
                </a:lnTo>
                <a:lnTo>
                  <a:pt x="1525205" y="44031"/>
                </a:lnTo>
                <a:lnTo>
                  <a:pt x="1528202" y="46190"/>
                </a:lnTo>
                <a:lnTo>
                  <a:pt x="1531162" y="48400"/>
                </a:lnTo>
                <a:lnTo>
                  <a:pt x="1534095" y="50648"/>
                </a:lnTo>
                <a:lnTo>
                  <a:pt x="1536991" y="52948"/>
                </a:lnTo>
                <a:lnTo>
                  <a:pt x="1539848" y="55283"/>
                </a:lnTo>
                <a:lnTo>
                  <a:pt x="1542680" y="57658"/>
                </a:lnTo>
                <a:lnTo>
                  <a:pt x="1545460" y="60084"/>
                </a:lnTo>
                <a:lnTo>
                  <a:pt x="1548205" y="62547"/>
                </a:lnTo>
                <a:lnTo>
                  <a:pt x="1550923" y="65049"/>
                </a:lnTo>
                <a:lnTo>
                  <a:pt x="1553588" y="67602"/>
                </a:lnTo>
                <a:lnTo>
                  <a:pt x="1556219" y="70193"/>
                </a:lnTo>
                <a:lnTo>
                  <a:pt x="1558809" y="72809"/>
                </a:lnTo>
                <a:lnTo>
                  <a:pt x="1561362" y="75476"/>
                </a:lnTo>
                <a:lnTo>
                  <a:pt x="1563875" y="78181"/>
                </a:lnTo>
                <a:lnTo>
                  <a:pt x="1566353" y="80924"/>
                </a:lnTo>
                <a:lnTo>
                  <a:pt x="1568779" y="83706"/>
                </a:lnTo>
                <a:lnTo>
                  <a:pt x="1571154" y="86525"/>
                </a:lnTo>
                <a:lnTo>
                  <a:pt x="1573503" y="89383"/>
                </a:lnTo>
                <a:lnTo>
                  <a:pt x="1575802" y="92278"/>
                </a:lnTo>
                <a:lnTo>
                  <a:pt x="1578063" y="95199"/>
                </a:lnTo>
                <a:lnTo>
                  <a:pt x="1580272" y="98171"/>
                </a:lnTo>
                <a:lnTo>
                  <a:pt x="1582431" y="101168"/>
                </a:lnTo>
                <a:lnTo>
                  <a:pt x="1584552" y="104191"/>
                </a:lnTo>
                <a:lnTo>
                  <a:pt x="1586622" y="107264"/>
                </a:lnTo>
                <a:lnTo>
                  <a:pt x="1588654" y="110363"/>
                </a:lnTo>
                <a:lnTo>
                  <a:pt x="1590636" y="113487"/>
                </a:lnTo>
                <a:lnTo>
                  <a:pt x="1592566" y="116649"/>
                </a:lnTo>
                <a:lnTo>
                  <a:pt x="1594458" y="119850"/>
                </a:lnTo>
                <a:lnTo>
                  <a:pt x="1596300" y="123076"/>
                </a:lnTo>
                <a:lnTo>
                  <a:pt x="1598091" y="126327"/>
                </a:lnTo>
                <a:lnTo>
                  <a:pt x="1599830" y="129616"/>
                </a:lnTo>
                <a:lnTo>
                  <a:pt x="1601520" y="132931"/>
                </a:lnTo>
                <a:lnTo>
                  <a:pt x="1603158" y="136271"/>
                </a:lnTo>
                <a:lnTo>
                  <a:pt x="1604745" y="139649"/>
                </a:lnTo>
                <a:lnTo>
                  <a:pt x="1606282" y="143053"/>
                </a:lnTo>
                <a:lnTo>
                  <a:pt x="1607768" y="146482"/>
                </a:lnTo>
                <a:lnTo>
                  <a:pt x="1609203" y="149936"/>
                </a:lnTo>
                <a:lnTo>
                  <a:pt x="1610587" y="153429"/>
                </a:lnTo>
                <a:lnTo>
                  <a:pt x="1611908" y="156934"/>
                </a:lnTo>
                <a:lnTo>
                  <a:pt x="1613191" y="160464"/>
                </a:lnTo>
                <a:lnTo>
                  <a:pt x="1614410" y="164033"/>
                </a:lnTo>
                <a:lnTo>
                  <a:pt x="1615578" y="167615"/>
                </a:lnTo>
                <a:lnTo>
                  <a:pt x="1616683" y="171221"/>
                </a:lnTo>
                <a:lnTo>
                  <a:pt x="1617737" y="174866"/>
                </a:lnTo>
                <a:lnTo>
                  <a:pt x="1618741" y="178524"/>
                </a:lnTo>
                <a:lnTo>
                  <a:pt x="1619681" y="182207"/>
                </a:lnTo>
                <a:lnTo>
                  <a:pt x="1620570" y="185903"/>
                </a:lnTo>
                <a:lnTo>
                  <a:pt x="1621395" y="189636"/>
                </a:lnTo>
                <a:lnTo>
                  <a:pt x="1622170" y="193383"/>
                </a:lnTo>
                <a:lnTo>
                  <a:pt x="1622881" y="197155"/>
                </a:lnTo>
                <a:lnTo>
                  <a:pt x="1623541" y="200939"/>
                </a:lnTo>
                <a:cubicBezTo>
                  <a:pt x="1623736" y="202209"/>
                  <a:pt x="1623930" y="203479"/>
                  <a:pt x="1624126" y="204749"/>
                </a:cubicBezTo>
                <a:lnTo>
                  <a:pt x="1624659" y="208585"/>
                </a:lnTo>
                <a:cubicBezTo>
                  <a:pt x="1624820" y="209867"/>
                  <a:pt x="1624980" y="211150"/>
                  <a:pt x="1625142" y="212433"/>
                </a:cubicBezTo>
                <a:cubicBezTo>
                  <a:pt x="1625277" y="213724"/>
                  <a:pt x="1625412" y="215016"/>
                  <a:pt x="1625548" y="216306"/>
                </a:cubicBezTo>
                <a:cubicBezTo>
                  <a:pt x="1625666" y="217607"/>
                  <a:pt x="1625785" y="218906"/>
                  <a:pt x="1625904" y="220207"/>
                </a:cubicBezTo>
                <a:cubicBezTo>
                  <a:pt x="1626000" y="221505"/>
                  <a:pt x="1626098" y="222805"/>
                  <a:pt x="1626196" y="224104"/>
                </a:cubicBezTo>
                <a:cubicBezTo>
                  <a:pt x="1626271" y="225416"/>
                  <a:pt x="1626348" y="226729"/>
                  <a:pt x="1626424" y="228041"/>
                </a:cubicBezTo>
                <a:cubicBezTo>
                  <a:pt x="1626475" y="229353"/>
                  <a:pt x="1626525" y="230666"/>
                  <a:pt x="1626577" y="231978"/>
                </a:cubicBezTo>
                <a:cubicBezTo>
                  <a:pt x="1626624" y="234704"/>
                  <a:pt x="1626669" y="237432"/>
                  <a:pt x="1626716" y="240157"/>
                </a:cubicBezTo>
                <a:cubicBezTo>
                  <a:pt x="1626707" y="241405"/>
                  <a:pt x="1626699" y="242655"/>
                  <a:pt x="1626691" y="243903"/>
                </a:cubicBezTo>
                <a:cubicBezTo>
                  <a:pt x="1626660" y="245229"/>
                  <a:pt x="1626633" y="246554"/>
                  <a:pt x="1626602" y="247879"/>
                </a:cubicBezTo>
                <a:lnTo>
                  <a:pt x="1626437" y="251816"/>
                </a:lnTo>
                <a:lnTo>
                  <a:pt x="1626221" y="255753"/>
                </a:lnTo>
                <a:cubicBezTo>
                  <a:pt x="1626128" y="257053"/>
                  <a:pt x="1626034" y="258352"/>
                  <a:pt x="1625942" y="259651"/>
                </a:cubicBezTo>
                <a:cubicBezTo>
                  <a:pt x="1625827" y="260952"/>
                  <a:pt x="1625712" y="262251"/>
                  <a:pt x="1625597" y="263550"/>
                </a:cubicBezTo>
                <a:cubicBezTo>
                  <a:pt x="1625463" y="264842"/>
                  <a:pt x="1625327" y="266134"/>
                  <a:pt x="1625192" y="267424"/>
                </a:cubicBezTo>
                <a:cubicBezTo>
                  <a:pt x="1625035" y="268707"/>
                  <a:pt x="1624879" y="269989"/>
                  <a:pt x="1624722" y="271272"/>
                </a:cubicBezTo>
                <a:cubicBezTo>
                  <a:pt x="1624548" y="272551"/>
                  <a:pt x="1624374" y="273829"/>
                  <a:pt x="1624200" y="275107"/>
                </a:cubicBezTo>
                <a:cubicBezTo>
                  <a:pt x="1624002" y="276377"/>
                  <a:pt x="1623804" y="277647"/>
                  <a:pt x="1623605" y="278917"/>
                </a:cubicBezTo>
                <a:lnTo>
                  <a:pt x="1622970" y="282715"/>
                </a:lnTo>
                <a:lnTo>
                  <a:pt x="1622259" y="286487"/>
                </a:lnTo>
                <a:lnTo>
                  <a:pt x="1621497" y="290233"/>
                </a:lnTo>
                <a:lnTo>
                  <a:pt x="1620671" y="293967"/>
                </a:lnTo>
                <a:lnTo>
                  <a:pt x="1619795" y="297675"/>
                </a:lnTo>
                <a:lnTo>
                  <a:pt x="1618855" y="301360"/>
                </a:lnTo>
                <a:lnTo>
                  <a:pt x="1617864" y="305016"/>
                </a:lnTo>
                <a:lnTo>
                  <a:pt x="1616810" y="308661"/>
                </a:lnTo>
                <a:lnTo>
                  <a:pt x="1615705" y="312268"/>
                </a:lnTo>
                <a:lnTo>
                  <a:pt x="1614548" y="315862"/>
                </a:lnTo>
                <a:lnTo>
                  <a:pt x="1613343" y="319418"/>
                </a:lnTo>
                <a:lnTo>
                  <a:pt x="1612073" y="322961"/>
                </a:lnTo>
                <a:lnTo>
                  <a:pt x="1610752" y="326479"/>
                </a:lnTo>
                <a:lnTo>
                  <a:pt x="1609368" y="329959"/>
                </a:lnTo>
                <a:lnTo>
                  <a:pt x="1607944" y="333426"/>
                </a:lnTo>
                <a:lnTo>
                  <a:pt x="1606460" y="336855"/>
                </a:lnTo>
                <a:lnTo>
                  <a:pt x="1604936" y="340271"/>
                </a:lnTo>
                <a:lnTo>
                  <a:pt x="1603348" y="343637"/>
                </a:lnTo>
                <a:lnTo>
                  <a:pt x="1601710" y="346989"/>
                </a:lnTo>
                <a:lnTo>
                  <a:pt x="1600034" y="350304"/>
                </a:lnTo>
                <a:lnTo>
                  <a:pt x="1598292" y="353606"/>
                </a:lnTo>
                <a:lnTo>
                  <a:pt x="1596516" y="356857"/>
                </a:lnTo>
                <a:lnTo>
                  <a:pt x="1594687" y="360096"/>
                </a:lnTo>
                <a:lnTo>
                  <a:pt x="1592795" y="363296"/>
                </a:lnTo>
                <a:lnTo>
                  <a:pt x="1590877" y="366458"/>
                </a:lnTo>
                <a:lnTo>
                  <a:pt x="1588894" y="369595"/>
                </a:lnTo>
                <a:lnTo>
                  <a:pt x="1586876" y="372694"/>
                </a:lnTo>
                <a:lnTo>
                  <a:pt x="1584806" y="375768"/>
                </a:lnTo>
                <a:lnTo>
                  <a:pt x="1582685" y="378803"/>
                </a:lnTo>
                <a:lnTo>
                  <a:pt x="1580526" y="381800"/>
                </a:lnTo>
                <a:lnTo>
                  <a:pt x="1578317" y="384772"/>
                </a:lnTo>
                <a:lnTo>
                  <a:pt x="1576067" y="387693"/>
                </a:lnTo>
                <a:lnTo>
                  <a:pt x="1573783" y="390588"/>
                </a:lnTo>
                <a:lnTo>
                  <a:pt x="1571433" y="393459"/>
                </a:lnTo>
                <a:lnTo>
                  <a:pt x="1569058" y="396278"/>
                </a:lnTo>
                <a:lnTo>
                  <a:pt x="1566633" y="399059"/>
                </a:lnTo>
                <a:lnTo>
                  <a:pt x="1564169" y="401815"/>
                </a:lnTo>
                <a:lnTo>
                  <a:pt x="1561667" y="404520"/>
                </a:lnTo>
                <a:lnTo>
                  <a:pt x="1559114" y="407187"/>
                </a:lnTo>
                <a:lnTo>
                  <a:pt x="1556536" y="409829"/>
                </a:lnTo>
                <a:lnTo>
                  <a:pt x="1553907" y="412420"/>
                </a:lnTo>
                <a:lnTo>
                  <a:pt x="1551240" y="414972"/>
                </a:lnTo>
                <a:lnTo>
                  <a:pt x="1548535" y="417474"/>
                </a:lnTo>
                <a:lnTo>
                  <a:pt x="1545792" y="419951"/>
                </a:lnTo>
                <a:lnTo>
                  <a:pt x="1543011" y="422377"/>
                </a:lnTo>
                <a:lnTo>
                  <a:pt x="1540191" y="424764"/>
                </a:lnTo>
                <a:lnTo>
                  <a:pt x="1537332" y="427101"/>
                </a:lnTo>
                <a:lnTo>
                  <a:pt x="1534438" y="429400"/>
                </a:lnTo>
                <a:lnTo>
                  <a:pt x="1531517" y="431660"/>
                </a:lnTo>
                <a:lnTo>
                  <a:pt x="1528558" y="433870"/>
                </a:lnTo>
                <a:lnTo>
                  <a:pt x="1525561" y="436029"/>
                </a:lnTo>
                <a:lnTo>
                  <a:pt x="1522526" y="438150"/>
                </a:lnTo>
                <a:lnTo>
                  <a:pt x="1519465" y="440233"/>
                </a:lnTo>
                <a:lnTo>
                  <a:pt x="1516366" y="442252"/>
                </a:lnTo>
                <a:lnTo>
                  <a:pt x="1513229" y="444235"/>
                </a:lnTo>
                <a:lnTo>
                  <a:pt x="1510067" y="446176"/>
                </a:lnTo>
                <a:lnTo>
                  <a:pt x="1506879" y="448056"/>
                </a:lnTo>
                <a:lnTo>
                  <a:pt x="1503653" y="449897"/>
                </a:lnTo>
                <a:lnTo>
                  <a:pt x="1500389" y="451688"/>
                </a:lnTo>
                <a:lnTo>
                  <a:pt x="1497100" y="453428"/>
                </a:lnTo>
                <a:lnTo>
                  <a:pt x="1493785" y="455117"/>
                </a:lnTo>
                <a:lnTo>
                  <a:pt x="1490445" y="456755"/>
                </a:lnTo>
                <a:lnTo>
                  <a:pt x="1487067" y="458343"/>
                </a:lnTo>
                <a:lnTo>
                  <a:pt x="1483664" y="459880"/>
                </a:lnTo>
                <a:lnTo>
                  <a:pt x="1482214" y="460508"/>
                </a:lnTo>
                <a:lnTo>
                  <a:pt x="1480235" y="461366"/>
                </a:lnTo>
                <a:lnTo>
                  <a:pt x="1476780" y="462801"/>
                </a:lnTo>
                <a:lnTo>
                  <a:pt x="1473300" y="464185"/>
                </a:lnTo>
                <a:lnTo>
                  <a:pt x="1469782" y="465519"/>
                </a:lnTo>
                <a:lnTo>
                  <a:pt x="1466252" y="466788"/>
                </a:lnTo>
                <a:lnTo>
                  <a:pt x="1462696" y="468008"/>
                </a:lnTo>
                <a:lnTo>
                  <a:pt x="1459100" y="469176"/>
                </a:lnTo>
                <a:lnTo>
                  <a:pt x="1455495" y="470281"/>
                </a:lnTo>
                <a:lnTo>
                  <a:pt x="1451863" y="471348"/>
                </a:lnTo>
                <a:lnTo>
                  <a:pt x="1448205" y="472338"/>
                </a:lnTo>
                <a:lnTo>
                  <a:pt x="1444522" y="473291"/>
                </a:lnTo>
                <a:lnTo>
                  <a:pt x="1440814" y="474167"/>
                </a:lnTo>
                <a:lnTo>
                  <a:pt x="1437080" y="475005"/>
                </a:lnTo>
                <a:lnTo>
                  <a:pt x="1433333" y="475767"/>
                </a:lnTo>
                <a:lnTo>
                  <a:pt x="1429574" y="476479"/>
                </a:lnTo>
                <a:lnTo>
                  <a:pt x="1425777" y="477139"/>
                </a:lnTo>
                <a:lnTo>
                  <a:pt x="1421967" y="477736"/>
                </a:lnTo>
                <a:lnTo>
                  <a:pt x="1418132" y="478269"/>
                </a:lnTo>
                <a:lnTo>
                  <a:pt x="1414283" y="478739"/>
                </a:lnTo>
                <a:lnTo>
                  <a:pt x="1410410" y="479146"/>
                </a:lnTo>
                <a:lnTo>
                  <a:pt x="1406522" y="479501"/>
                </a:lnTo>
                <a:lnTo>
                  <a:pt x="1402612" y="479795"/>
                </a:lnTo>
                <a:lnTo>
                  <a:pt x="1398675" y="480022"/>
                </a:lnTo>
                <a:lnTo>
                  <a:pt x="1394738" y="480187"/>
                </a:lnTo>
                <a:lnTo>
                  <a:pt x="1386559" y="480314"/>
                </a:lnTo>
                <a:lnTo>
                  <a:pt x="1322567" y="480314"/>
                </a:lnTo>
                <a:lnTo>
                  <a:pt x="1146402" y="480314"/>
                </a:lnTo>
                <a:lnTo>
                  <a:pt x="1146402" y="307975"/>
                </a:lnTo>
                <a:lnTo>
                  <a:pt x="1146402" y="240157"/>
                </a:lnTo>
                <a:cubicBezTo>
                  <a:pt x="1146410" y="238909"/>
                  <a:pt x="1146419" y="237660"/>
                  <a:pt x="1146426" y="236411"/>
                </a:cubicBezTo>
                <a:lnTo>
                  <a:pt x="1146529" y="232448"/>
                </a:lnTo>
                <a:lnTo>
                  <a:pt x="1146682" y="228498"/>
                </a:lnTo>
                <a:cubicBezTo>
                  <a:pt x="1146754" y="227192"/>
                  <a:pt x="1146825" y="225882"/>
                  <a:pt x="1146898" y="224574"/>
                </a:cubicBezTo>
                <a:cubicBezTo>
                  <a:pt x="1146990" y="223270"/>
                  <a:pt x="1147084" y="221967"/>
                  <a:pt x="1147177" y="220662"/>
                </a:cubicBezTo>
                <a:cubicBezTo>
                  <a:pt x="1147291" y="219363"/>
                  <a:pt x="1147406" y="218064"/>
                  <a:pt x="1147520" y="216764"/>
                </a:cubicBezTo>
                <a:cubicBezTo>
                  <a:pt x="1147655" y="215477"/>
                  <a:pt x="1147790" y="214191"/>
                  <a:pt x="1147926" y="212903"/>
                </a:cubicBezTo>
                <a:cubicBezTo>
                  <a:pt x="1148083" y="211616"/>
                  <a:pt x="1148239" y="210329"/>
                  <a:pt x="1148396" y="209042"/>
                </a:cubicBezTo>
                <a:cubicBezTo>
                  <a:pt x="1148570" y="207764"/>
                  <a:pt x="1148743" y="206485"/>
                  <a:pt x="1148917" y="205207"/>
                </a:cubicBezTo>
                <a:lnTo>
                  <a:pt x="1149514" y="201397"/>
                </a:lnTo>
                <a:lnTo>
                  <a:pt x="1150162" y="197601"/>
                </a:lnTo>
                <a:lnTo>
                  <a:pt x="1150860" y="193827"/>
                </a:lnTo>
                <a:lnTo>
                  <a:pt x="1151622" y="190081"/>
                </a:lnTo>
                <a:lnTo>
                  <a:pt x="1152448" y="186347"/>
                </a:lnTo>
                <a:lnTo>
                  <a:pt x="1153324" y="182651"/>
                </a:lnTo>
                <a:lnTo>
                  <a:pt x="1154264" y="178956"/>
                </a:lnTo>
                <a:lnTo>
                  <a:pt x="1155254" y="175298"/>
                </a:lnTo>
                <a:lnTo>
                  <a:pt x="1156308" y="171666"/>
                </a:lnTo>
                <a:lnTo>
                  <a:pt x="1157413" y="168046"/>
                </a:lnTo>
                <a:lnTo>
                  <a:pt x="1158569" y="164454"/>
                </a:lnTo>
                <a:lnTo>
                  <a:pt x="1159788" y="160898"/>
                </a:lnTo>
                <a:lnTo>
                  <a:pt x="1161045" y="157353"/>
                </a:lnTo>
                <a:lnTo>
                  <a:pt x="1162379" y="153848"/>
                </a:lnTo>
                <a:lnTo>
                  <a:pt x="1163751" y="150357"/>
                </a:lnTo>
                <a:lnTo>
                  <a:pt x="1165173" y="146888"/>
                </a:lnTo>
                <a:lnTo>
                  <a:pt x="1166659" y="143459"/>
                </a:lnTo>
                <a:lnTo>
                  <a:pt x="1168183" y="140056"/>
                </a:lnTo>
                <a:lnTo>
                  <a:pt x="1169770" y="136677"/>
                </a:lnTo>
                <a:lnTo>
                  <a:pt x="1171409" y="133325"/>
                </a:lnTo>
                <a:lnTo>
                  <a:pt x="1173085" y="130010"/>
                </a:lnTo>
                <a:lnTo>
                  <a:pt x="1174825" y="126721"/>
                </a:lnTo>
                <a:lnTo>
                  <a:pt x="1176603" y="123457"/>
                </a:lnTo>
                <a:lnTo>
                  <a:pt x="1178444" y="120231"/>
                </a:lnTo>
                <a:lnTo>
                  <a:pt x="1180324" y="117030"/>
                </a:lnTo>
                <a:lnTo>
                  <a:pt x="1182254" y="113868"/>
                </a:lnTo>
                <a:lnTo>
                  <a:pt x="1184223" y="110731"/>
                </a:lnTo>
                <a:lnTo>
                  <a:pt x="1186242" y="107620"/>
                </a:lnTo>
                <a:lnTo>
                  <a:pt x="1188312" y="104559"/>
                </a:lnTo>
                <a:lnTo>
                  <a:pt x="1190433" y="101524"/>
                </a:lnTo>
                <a:lnTo>
                  <a:pt x="1192592" y="98514"/>
                </a:lnTo>
                <a:lnTo>
                  <a:pt x="1194802" y="95555"/>
                </a:lnTo>
                <a:lnTo>
                  <a:pt x="1197050" y="92621"/>
                </a:lnTo>
                <a:lnTo>
                  <a:pt x="1199349" y="89725"/>
                </a:lnTo>
                <a:lnTo>
                  <a:pt x="1201685" y="86868"/>
                </a:lnTo>
                <a:lnTo>
                  <a:pt x="1204060" y="84049"/>
                </a:lnTo>
                <a:lnTo>
                  <a:pt x="1206486" y="81255"/>
                </a:lnTo>
                <a:lnTo>
                  <a:pt x="1208950" y="78511"/>
                </a:lnTo>
                <a:lnTo>
                  <a:pt x="1211450" y="75794"/>
                </a:lnTo>
                <a:lnTo>
                  <a:pt x="1214004" y="73127"/>
                </a:lnTo>
                <a:lnTo>
                  <a:pt x="1216595" y="70498"/>
                </a:lnTo>
                <a:lnTo>
                  <a:pt x="1219211" y="67907"/>
                </a:lnTo>
                <a:lnTo>
                  <a:pt x="1221878" y="65354"/>
                </a:lnTo>
                <a:lnTo>
                  <a:pt x="1224584" y="62840"/>
                </a:lnTo>
                <a:lnTo>
                  <a:pt x="1227325" y="60376"/>
                </a:lnTo>
                <a:lnTo>
                  <a:pt x="1230108" y="57950"/>
                </a:lnTo>
                <a:lnTo>
                  <a:pt x="1232927" y="55562"/>
                </a:lnTo>
                <a:lnTo>
                  <a:pt x="1235785" y="53213"/>
                </a:lnTo>
                <a:lnTo>
                  <a:pt x="1238681" y="50916"/>
                </a:lnTo>
                <a:lnTo>
                  <a:pt x="1241602" y="48666"/>
                </a:lnTo>
                <a:lnTo>
                  <a:pt x="1244561" y="46457"/>
                </a:lnTo>
                <a:lnTo>
                  <a:pt x="1247558" y="44285"/>
                </a:lnTo>
                <a:lnTo>
                  <a:pt x="1250593" y="42164"/>
                </a:lnTo>
                <a:lnTo>
                  <a:pt x="1253667" y="40094"/>
                </a:lnTo>
                <a:lnTo>
                  <a:pt x="1256753" y="38062"/>
                </a:lnTo>
                <a:lnTo>
                  <a:pt x="1259890" y="36081"/>
                </a:lnTo>
                <a:lnTo>
                  <a:pt x="1263052" y="34150"/>
                </a:lnTo>
                <a:lnTo>
                  <a:pt x="1266252" y="32258"/>
                </a:lnTo>
                <a:lnTo>
                  <a:pt x="1269478" y="30429"/>
                </a:lnTo>
                <a:lnTo>
                  <a:pt x="1272729" y="28638"/>
                </a:lnTo>
                <a:lnTo>
                  <a:pt x="1276019" y="26899"/>
                </a:lnTo>
                <a:lnTo>
                  <a:pt x="1279333" y="25209"/>
                </a:lnTo>
                <a:lnTo>
                  <a:pt x="1282673" y="23558"/>
                </a:lnTo>
                <a:lnTo>
                  <a:pt x="1286052" y="21971"/>
                </a:lnTo>
                <a:lnTo>
                  <a:pt x="1289455" y="20434"/>
                </a:lnTo>
                <a:lnTo>
                  <a:pt x="1292884" y="18948"/>
                </a:lnTo>
                <a:lnTo>
                  <a:pt x="1296339" y="17513"/>
                </a:lnTo>
                <a:lnTo>
                  <a:pt x="1299818" y="16129"/>
                </a:lnTo>
                <a:lnTo>
                  <a:pt x="1303336" y="14808"/>
                </a:lnTo>
                <a:lnTo>
                  <a:pt x="1306867" y="13525"/>
                </a:lnTo>
                <a:lnTo>
                  <a:pt x="1310436" y="12306"/>
                </a:lnTo>
                <a:lnTo>
                  <a:pt x="1314017" y="11151"/>
                </a:lnTo>
                <a:lnTo>
                  <a:pt x="1317622" y="10033"/>
                </a:lnTo>
                <a:lnTo>
                  <a:pt x="1321256" y="8979"/>
                </a:lnTo>
                <a:lnTo>
                  <a:pt x="1324926" y="7976"/>
                </a:lnTo>
                <a:lnTo>
                  <a:pt x="1328597" y="7036"/>
                </a:lnTo>
                <a:lnTo>
                  <a:pt x="1332305" y="6147"/>
                </a:lnTo>
                <a:lnTo>
                  <a:pt x="1336039" y="5323"/>
                </a:lnTo>
                <a:lnTo>
                  <a:pt x="1339785" y="4547"/>
                </a:lnTo>
                <a:lnTo>
                  <a:pt x="1343557" y="3835"/>
                </a:lnTo>
                <a:lnTo>
                  <a:pt x="1347342" y="3188"/>
                </a:lnTo>
                <a:lnTo>
                  <a:pt x="1351150" y="2591"/>
                </a:lnTo>
                <a:lnTo>
                  <a:pt x="1354987" y="2057"/>
                </a:lnTo>
                <a:lnTo>
                  <a:pt x="1358835" y="1587"/>
                </a:lnTo>
                <a:lnTo>
                  <a:pt x="1362707" y="1168"/>
                </a:lnTo>
                <a:lnTo>
                  <a:pt x="1366595" y="813"/>
                </a:lnTo>
                <a:lnTo>
                  <a:pt x="1370507" y="533"/>
                </a:lnTo>
                <a:lnTo>
                  <a:pt x="1374444" y="305"/>
                </a:lnTo>
                <a:lnTo>
                  <a:pt x="1378381" y="140"/>
                </a:lnTo>
                <a:lnTo>
                  <a:pt x="1386559" y="0"/>
                </a:lnTo>
                <a:close/>
              </a:path>
            </a:pathLst>
          </a:custGeom>
          <a:solidFill>
            <a:srgbClr val="B4100A">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12" name="AutoShape 12"/>
          <p:cNvSpPr>
            <a:spLocks noGrp="1"/>
          </p:cNvSpPr>
          <p:nvPr>
            <p:ph type="body" sz="quarter" idx="238" hasCustomPrompt="1"/>
          </p:nvPr>
        </p:nvSpPr>
        <p:spPr>
          <a:xfrm>
            <a:off x="2633037" y="1890847"/>
            <a:ext cx="418704" cy="369332"/>
          </a:xfrm>
          <a:prstGeom prst="rect">
            <a:avLst/>
          </a:prstGeom>
          <a:noFill/>
          <a:ln w="12700">
            <a:noFill/>
            <a:prstDash val="solid"/>
          </a:ln>
        </p:spPr>
        <p:txBody>
          <a:bodyPr vert="horz" wrap="none" lIns="91440" tIns="45720" rIns="91440" bIns="45720" anchor="t">
            <a:spAutoFit/>
          </a:bodyPr>
          <a:lstStyle>
            <a:lvl1pPr algn="l">
              <a:lnSpc>
                <a:spcPct val="100000"/>
              </a:lnSpc>
              <a:defRPr sz="1800" b="0" i="0" u="none" strike="noStrike" spc="0">
                <a:solidFill>
                  <a:srgbClr val="FFFFFF">
                    <a:alpha val="100000"/>
                  </a:srgbClr>
                </a:solidFill>
                <a:latin typeface="Times New Roman" panose="02020603050405020304"/>
              </a:defRPr>
            </a:lvl1pPr>
          </a:lstStyle>
          <a:p>
            <a:pPr marL="0" indent="0" algn="l">
              <a:lnSpc>
                <a:spcPct val="100000"/>
              </a:lnSpc>
            </a:pPr>
            <a:r>
              <a:rPr lang="en-US" sz="1800" b="0" i="0" u="none" strike="noStrike">
                <a:solidFill>
                  <a:srgbClr val="FFFFFF"/>
                </a:solidFill>
                <a:latin typeface="Times New Roman" panose="02020603050405020304"/>
                <a:ea typeface="Times New Roman" panose="02020603050405020304"/>
                <a:cs typeface="Times New Roman" panose="02020603050405020304"/>
                <a:sym typeface="Times New Roman" panose="02020603050405020304"/>
              </a:rPr>
              <a:t>01</a:t>
            </a:r>
          </a:p>
        </p:txBody>
      </p:sp>
      <p:sp>
        <p:nvSpPr>
          <p:cNvPr id="13" name="AutoShape 13"/>
          <p:cNvSpPr>
            <a:spLocks noGrp="1"/>
          </p:cNvSpPr>
          <p:nvPr>
            <p:ph type="body" sz="quarter" idx="239" hasCustomPrompt="1"/>
          </p:nvPr>
        </p:nvSpPr>
        <p:spPr>
          <a:xfrm>
            <a:off x="6479868" y="1890847"/>
            <a:ext cx="418704" cy="369332"/>
          </a:xfrm>
          <a:prstGeom prst="rect">
            <a:avLst/>
          </a:prstGeom>
          <a:noFill/>
          <a:ln w="12700">
            <a:noFill/>
            <a:prstDash val="solid"/>
          </a:ln>
        </p:spPr>
        <p:txBody>
          <a:bodyPr vert="horz" wrap="none" lIns="91440" tIns="45720" rIns="91440" bIns="45720" anchor="t">
            <a:spAutoFit/>
          </a:bodyPr>
          <a:lstStyle>
            <a:lvl1pPr algn="l">
              <a:lnSpc>
                <a:spcPct val="100000"/>
              </a:lnSpc>
              <a:defRPr sz="1800" b="0" i="0" u="none" strike="noStrike" spc="0">
                <a:solidFill>
                  <a:srgbClr val="FFFFFF">
                    <a:alpha val="100000"/>
                  </a:srgbClr>
                </a:solidFill>
                <a:latin typeface="Times New Roman" panose="02020603050405020304"/>
              </a:defRPr>
            </a:lvl1pPr>
          </a:lstStyle>
          <a:p>
            <a:pPr marL="0" indent="0" algn="l">
              <a:lnSpc>
                <a:spcPct val="100000"/>
              </a:lnSpc>
            </a:pPr>
            <a:r>
              <a:rPr lang="en-US" sz="1800" b="0" i="0" u="none" strike="noStrike">
                <a:solidFill>
                  <a:srgbClr val="FFFFFF"/>
                </a:solidFill>
                <a:latin typeface="Times New Roman" panose="02020603050405020304"/>
                <a:ea typeface="Times New Roman" panose="02020603050405020304"/>
                <a:cs typeface="Times New Roman" panose="02020603050405020304"/>
                <a:sym typeface="Times New Roman" panose="02020603050405020304"/>
              </a:rPr>
              <a:t>02</a:t>
            </a:r>
          </a:p>
        </p:txBody>
      </p:sp>
      <p:sp>
        <p:nvSpPr>
          <p:cNvPr id="14" name="AutoShape 14"/>
          <p:cNvSpPr>
            <a:spLocks noGrp="1"/>
          </p:cNvSpPr>
          <p:nvPr>
            <p:ph type="body" sz="quarter" idx="240" hasCustomPrompt="1"/>
          </p:nvPr>
        </p:nvSpPr>
        <p:spPr>
          <a:xfrm>
            <a:off x="10251268" y="1890847"/>
            <a:ext cx="418704" cy="369332"/>
          </a:xfrm>
          <a:prstGeom prst="rect">
            <a:avLst/>
          </a:prstGeom>
          <a:noFill/>
          <a:ln w="12700">
            <a:noFill/>
            <a:prstDash val="solid"/>
          </a:ln>
        </p:spPr>
        <p:txBody>
          <a:bodyPr vert="horz" wrap="none" lIns="91440" tIns="45720" rIns="91440" bIns="45720" anchor="t">
            <a:spAutoFit/>
          </a:bodyPr>
          <a:lstStyle>
            <a:lvl1pPr algn="l">
              <a:lnSpc>
                <a:spcPct val="100000"/>
              </a:lnSpc>
              <a:defRPr sz="1800" b="0" i="0" u="none" strike="noStrike" spc="0">
                <a:solidFill>
                  <a:srgbClr val="FFFFFF">
                    <a:alpha val="100000"/>
                  </a:srgbClr>
                </a:solidFill>
                <a:latin typeface="Times New Roman" panose="02020603050405020304"/>
              </a:defRPr>
            </a:lvl1pPr>
          </a:lstStyle>
          <a:p>
            <a:pPr marL="0" indent="0" algn="l">
              <a:lnSpc>
                <a:spcPct val="100000"/>
              </a:lnSpc>
            </a:pPr>
            <a:r>
              <a:rPr lang="en-US" sz="1800" b="0" i="0" u="none" strike="noStrike">
                <a:solidFill>
                  <a:srgbClr val="FFFFFF"/>
                </a:solidFill>
                <a:latin typeface="Times New Roman" panose="02020603050405020304"/>
                <a:ea typeface="Times New Roman" panose="02020603050405020304"/>
                <a:cs typeface="Times New Roman" panose="02020603050405020304"/>
                <a:sym typeface="Times New Roman" panose="02020603050405020304"/>
              </a:rPr>
              <a:t>03</a:t>
            </a:r>
          </a:p>
        </p:txBody>
      </p:sp>
      <p:sp>
        <p:nvSpPr>
          <p:cNvPr id="15" name="Freeform 15"/>
          <p:cNvSpPr>
            <a:spLocks noGrp="1"/>
          </p:cNvSpPr>
          <p:nvPr>
            <p:ph type="body" sz="quarter" idx="241" hasCustomPrompt="1"/>
          </p:nvPr>
        </p:nvSpPr>
        <p:spPr>
          <a:xfrm>
            <a:off x="1959447" y="2354844"/>
            <a:ext cx="642176" cy="648219"/>
          </a:xfrm>
          <a:custGeom>
            <a:avLst/>
            <a:gdLst/>
            <a:ahLst/>
            <a:cxnLst/>
            <a:rect l="l" t="t" r="r" b="b"/>
            <a:pathLst>
              <a:path w="642176" h="648219">
                <a:moveTo>
                  <a:pt x="519114" y="465032"/>
                </a:moveTo>
                <a:cubicBezTo>
                  <a:pt x="511178" y="465032"/>
                  <a:pt x="503725" y="466520"/>
                  <a:pt x="496752" y="469535"/>
                </a:cubicBezTo>
                <a:cubicBezTo>
                  <a:pt x="489770" y="472523"/>
                  <a:pt x="483704" y="476631"/>
                  <a:pt x="478485" y="481829"/>
                </a:cubicBezTo>
                <a:cubicBezTo>
                  <a:pt x="473291" y="487031"/>
                  <a:pt x="469176" y="493119"/>
                  <a:pt x="466190" y="500090"/>
                </a:cubicBezTo>
                <a:cubicBezTo>
                  <a:pt x="463198" y="507066"/>
                  <a:pt x="461692" y="514514"/>
                  <a:pt x="461692" y="522436"/>
                </a:cubicBezTo>
                <a:cubicBezTo>
                  <a:pt x="461692" y="530408"/>
                  <a:pt x="463198" y="537828"/>
                  <a:pt x="466190" y="544811"/>
                </a:cubicBezTo>
                <a:cubicBezTo>
                  <a:pt x="469176" y="551782"/>
                  <a:pt x="473291" y="557929"/>
                  <a:pt x="478485" y="563215"/>
                </a:cubicBezTo>
                <a:cubicBezTo>
                  <a:pt x="483704" y="568496"/>
                  <a:pt x="489770" y="572668"/>
                  <a:pt x="496752" y="575634"/>
                </a:cubicBezTo>
                <a:cubicBezTo>
                  <a:pt x="503725" y="578645"/>
                  <a:pt x="511178" y="580126"/>
                  <a:pt x="519114" y="580126"/>
                </a:cubicBezTo>
                <a:cubicBezTo>
                  <a:pt x="527058" y="580126"/>
                  <a:pt x="534548" y="578645"/>
                  <a:pt x="541605" y="575634"/>
                </a:cubicBezTo>
                <a:cubicBezTo>
                  <a:pt x="548662" y="572668"/>
                  <a:pt x="554799" y="568496"/>
                  <a:pt x="560012" y="563215"/>
                </a:cubicBezTo>
                <a:cubicBezTo>
                  <a:pt x="565212" y="557929"/>
                  <a:pt x="569295" y="551782"/>
                  <a:pt x="572306" y="544811"/>
                </a:cubicBezTo>
                <a:cubicBezTo>
                  <a:pt x="575324" y="537828"/>
                  <a:pt x="576811" y="530408"/>
                  <a:pt x="576811" y="522436"/>
                </a:cubicBezTo>
                <a:cubicBezTo>
                  <a:pt x="576811" y="514514"/>
                  <a:pt x="575324" y="507066"/>
                  <a:pt x="572306" y="500090"/>
                </a:cubicBezTo>
                <a:cubicBezTo>
                  <a:pt x="569295" y="493119"/>
                  <a:pt x="565212" y="487031"/>
                  <a:pt x="560012" y="481829"/>
                </a:cubicBezTo>
                <a:cubicBezTo>
                  <a:pt x="554799" y="476631"/>
                  <a:pt x="548662" y="472523"/>
                  <a:pt x="541605" y="469535"/>
                </a:cubicBezTo>
                <a:cubicBezTo>
                  <a:pt x="534548" y="466520"/>
                  <a:pt x="527058" y="465032"/>
                  <a:pt x="519114" y="465032"/>
                </a:cubicBezTo>
                <a:close/>
                <a:moveTo>
                  <a:pt x="549065" y="399422"/>
                </a:moveTo>
                <a:cubicBezTo>
                  <a:pt x="549313" y="398780"/>
                  <a:pt x="550098" y="398594"/>
                  <a:pt x="552999" y="399664"/>
                </a:cubicBezTo>
                <a:cubicBezTo>
                  <a:pt x="558801" y="401803"/>
                  <a:pt x="578007" y="411463"/>
                  <a:pt x="583165" y="414747"/>
                </a:cubicBezTo>
                <a:cubicBezTo>
                  <a:pt x="588324" y="418031"/>
                  <a:pt x="584314" y="417701"/>
                  <a:pt x="583950" y="419370"/>
                </a:cubicBezTo>
                <a:cubicBezTo>
                  <a:pt x="583618" y="421041"/>
                  <a:pt x="583247" y="422241"/>
                  <a:pt x="582878" y="422940"/>
                </a:cubicBezTo>
                <a:cubicBezTo>
                  <a:pt x="580607" y="428056"/>
                  <a:pt x="579905" y="433445"/>
                  <a:pt x="580766" y="439097"/>
                </a:cubicBezTo>
                <a:cubicBezTo>
                  <a:pt x="581671" y="444728"/>
                  <a:pt x="584244" y="449682"/>
                  <a:pt x="588448" y="453912"/>
                </a:cubicBezTo>
                <a:cubicBezTo>
                  <a:pt x="592704" y="458141"/>
                  <a:pt x="597898" y="460474"/>
                  <a:pt x="604048" y="460930"/>
                </a:cubicBezTo>
                <a:cubicBezTo>
                  <a:pt x="610238" y="461358"/>
                  <a:pt x="615972" y="460350"/>
                  <a:pt x="621255" y="457873"/>
                </a:cubicBezTo>
                <a:cubicBezTo>
                  <a:pt x="622698" y="456987"/>
                  <a:pt x="623081" y="451021"/>
                  <a:pt x="626417" y="456821"/>
                </a:cubicBezTo>
                <a:cubicBezTo>
                  <a:pt x="629754" y="462623"/>
                  <a:pt x="639483" y="486156"/>
                  <a:pt x="641270" y="492685"/>
                </a:cubicBezTo>
                <a:cubicBezTo>
                  <a:pt x="639911" y="494353"/>
                  <a:pt x="638546" y="495446"/>
                  <a:pt x="637142" y="495986"/>
                </a:cubicBezTo>
                <a:cubicBezTo>
                  <a:pt x="631693" y="497925"/>
                  <a:pt x="626991" y="501330"/>
                  <a:pt x="623112" y="506179"/>
                </a:cubicBezTo>
                <a:cubicBezTo>
                  <a:pt x="619239" y="511050"/>
                  <a:pt x="617292" y="516537"/>
                  <a:pt x="617292" y="522726"/>
                </a:cubicBezTo>
                <a:cubicBezTo>
                  <a:pt x="617292" y="528708"/>
                  <a:pt x="618946" y="533955"/>
                  <a:pt x="622206" y="538450"/>
                </a:cubicBezTo>
                <a:cubicBezTo>
                  <a:pt x="625460" y="542951"/>
                  <a:pt x="629716" y="546170"/>
                  <a:pt x="635037" y="548113"/>
                </a:cubicBezTo>
                <a:cubicBezTo>
                  <a:pt x="636281" y="548846"/>
                  <a:pt x="637308" y="549555"/>
                  <a:pt x="638214" y="550255"/>
                </a:cubicBezTo>
                <a:cubicBezTo>
                  <a:pt x="640154" y="551820"/>
                  <a:pt x="641481" y="553845"/>
                  <a:pt x="642175" y="556318"/>
                </a:cubicBezTo>
                <a:cubicBezTo>
                  <a:pt x="640629" y="562405"/>
                  <a:pt x="632059" y="581439"/>
                  <a:pt x="628931" y="586777"/>
                </a:cubicBezTo>
                <a:cubicBezTo>
                  <a:pt x="625801" y="592114"/>
                  <a:pt x="624975" y="588343"/>
                  <a:pt x="623405" y="588343"/>
                </a:cubicBezTo>
                <a:cubicBezTo>
                  <a:pt x="621791" y="588343"/>
                  <a:pt x="620024" y="588010"/>
                  <a:pt x="618079" y="587313"/>
                </a:cubicBezTo>
                <a:cubicBezTo>
                  <a:pt x="616349" y="586777"/>
                  <a:pt x="614115" y="586279"/>
                  <a:pt x="611475" y="585823"/>
                </a:cubicBezTo>
                <a:cubicBezTo>
                  <a:pt x="608833" y="585411"/>
                  <a:pt x="606153" y="585287"/>
                  <a:pt x="603390" y="585581"/>
                </a:cubicBezTo>
                <a:cubicBezTo>
                  <a:pt x="600666" y="585823"/>
                  <a:pt x="597935" y="586408"/>
                  <a:pt x="595217" y="587313"/>
                </a:cubicBezTo>
                <a:cubicBezTo>
                  <a:pt x="592449" y="588181"/>
                  <a:pt x="590132" y="589664"/>
                  <a:pt x="588199" y="591814"/>
                </a:cubicBezTo>
                <a:cubicBezTo>
                  <a:pt x="583950" y="596182"/>
                  <a:pt x="581475" y="601218"/>
                  <a:pt x="580766" y="606877"/>
                </a:cubicBezTo>
                <a:cubicBezTo>
                  <a:pt x="580071" y="612526"/>
                  <a:pt x="580856" y="617893"/>
                  <a:pt x="583165" y="623006"/>
                </a:cubicBezTo>
                <a:cubicBezTo>
                  <a:pt x="584939" y="626554"/>
                  <a:pt x="584652" y="630063"/>
                  <a:pt x="582381" y="633611"/>
                </a:cubicBezTo>
                <a:cubicBezTo>
                  <a:pt x="577395" y="637449"/>
                  <a:pt x="558855" y="644271"/>
                  <a:pt x="553249" y="646033"/>
                </a:cubicBezTo>
                <a:cubicBezTo>
                  <a:pt x="547642" y="647794"/>
                  <a:pt x="550173" y="645421"/>
                  <a:pt x="548744" y="644176"/>
                </a:cubicBezTo>
                <a:cubicBezTo>
                  <a:pt x="547340" y="642939"/>
                  <a:pt x="546371" y="641618"/>
                  <a:pt x="545835" y="640214"/>
                </a:cubicBezTo>
                <a:lnTo>
                  <a:pt x="545567" y="640214"/>
                </a:lnTo>
                <a:cubicBezTo>
                  <a:pt x="543632" y="634772"/>
                  <a:pt x="540328" y="630025"/>
                  <a:pt x="535664" y="626063"/>
                </a:cubicBezTo>
                <a:cubicBezTo>
                  <a:pt x="530981" y="622101"/>
                  <a:pt x="525558" y="620120"/>
                  <a:pt x="519382" y="620120"/>
                </a:cubicBezTo>
                <a:cubicBezTo>
                  <a:pt x="513378" y="620120"/>
                  <a:pt x="507956" y="622101"/>
                  <a:pt x="503105" y="626063"/>
                </a:cubicBezTo>
                <a:cubicBezTo>
                  <a:pt x="498257" y="630025"/>
                  <a:pt x="494850" y="634649"/>
                  <a:pt x="492910" y="639965"/>
                </a:cubicBezTo>
                <a:cubicBezTo>
                  <a:pt x="492042" y="642074"/>
                  <a:pt x="490709" y="643600"/>
                  <a:pt x="488947" y="644591"/>
                </a:cubicBezTo>
                <a:cubicBezTo>
                  <a:pt x="487181" y="645545"/>
                  <a:pt x="489350" y="648220"/>
                  <a:pt x="483130" y="646033"/>
                </a:cubicBezTo>
                <a:cubicBezTo>
                  <a:pt x="476909" y="643846"/>
                  <a:pt x="457116" y="634616"/>
                  <a:pt x="451623" y="631467"/>
                </a:cubicBezTo>
                <a:cubicBezTo>
                  <a:pt x="446132" y="628318"/>
                  <a:pt x="450265" y="628790"/>
                  <a:pt x="450176" y="627138"/>
                </a:cubicBezTo>
                <a:cubicBezTo>
                  <a:pt x="450093" y="625440"/>
                  <a:pt x="450756" y="623093"/>
                  <a:pt x="452159" y="620120"/>
                </a:cubicBezTo>
                <a:cubicBezTo>
                  <a:pt x="454094" y="616035"/>
                  <a:pt x="454859" y="611414"/>
                  <a:pt x="454406" y="606217"/>
                </a:cubicBezTo>
                <a:cubicBezTo>
                  <a:pt x="453972" y="601011"/>
                  <a:pt x="451726" y="596182"/>
                  <a:pt x="447655" y="591814"/>
                </a:cubicBezTo>
                <a:cubicBezTo>
                  <a:pt x="445179" y="589127"/>
                  <a:pt x="442194" y="587438"/>
                  <a:pt x="438666" y="586607"/>
                </a:cubicBezTo>
                <a:cubicBezTo>
                  <a:pt x="435138" y="585823"/>
                  <a:pt x="431794" y="585541"/>
                  <a:pt x="428610" y="585698"/>
                </a:cubicBezTo>
                <a:cubicBezTo>
                  <a:pt x="424903" y="585870"/>
                  <a:pt x="421102" y="586569"/>
                  <a:pt x="417222" y="587805"/>
                </a:cubicBezTo>
                <a:cubicBezTo>
                  <a:pt x="414746" y="588509"/>
                  <a:pt x="412297" y="588343"/>
                  <a:pt x="409814" y="587313"/>
                </a:cubicBezTo>
                <a:cubicBezTo>
                  <a:pt x="406331" y="582066"/>
                  <a:pt x="397695" y="562715"/>
                  <a:pt x="396326" y="556318"/>
                </a:cubicBezTo>
                <a:cubicBezTo>
                  <a:pt x="396843" y="552441"/>
                  <a:pt x="398610" y="549960"/>
                  <a:pt x="401603" y="548932"/>
                </a:cubicBezTo>
                <a:cubicBezTo>
                  <a:pt x="406905" y="546793"/>
                  <a:pt x="411671" y="543322"/>
                  <a:pt x="415901" y="538450"/>
                </a:cubicBezTo>
                <a:cubicBezTo>
                  <a:pt x="420131" y="533623"/>
                  <a:pt x="422262" y="528171"/>
                  <a:pt x="422262" y="522190"/>
                </a:cubicBezTo>
                <a:cubicBezTo>
                  <a:pt x="422262" y="516001"/>
                  <a:pt x="420131" y="510636"/>
                  <a:pt x="415901" y="506057"/>
                </a:cubicBezTo>
                <a:cubicBezTo>
                  <a:pt x="411671" y="501451"/>
                  <a:pt x="406905" y="498111"/>
                  <a:pt x="401603" y="495986"/>
                </a:cubicBezTo>
                <a:cubicBezTo>
                  <a:pt x="400014" y="495446"/>
                  <a:pt x="396447" y="498497"/>
                  <a:pt x="397641" y="492144"/>
                </a:cubicBezTo>
                <a:cubicBezTo>
                  <a:pt x="398835" y="485793"/>
                  <a:pt x="406226" y="463761"/>
                  <a:pt x="408761" y="457873"/>
                </a:cubicBezTo>
                <a:cubicBezTo>
                  <a:pt x="410166" y="456987"/>
                  <a:pt x="411530" y="456636"/>
                  <a:pt x="412852" y="456821"/>
                </a:cubicBezTo>
                <a:cubicBezTo>
                  <a:pt x="414191" y="456987"/>
                  <a:pt x="415639" y="457360"/>
                  <a:pt x="417220" y="457873"/>
                </a:cubicBezTo>
                <a:cubicBezTo>
                  <a:pt x="422530" y="459999"/>
                  <a:pt x="428036" y="460659"/>
                  <a:pt x="433772" y="459878"/>
                </a:cubicBezTo>
                <a:cubicBezTo>
                  <a:pt x="439508" y="459070"/>
                  <a:pt x="444567" y="456553"/>
                  <a:pt x="448975" y="452324"/>
                </a:cubicBezTo>
                <a:cubicBezTo>
                  <a:pt x="451107" y="450199"/>
                  <a:pt x="452651" y="447595"/>
                  <a:pt x="453620" y="444523"/>
                </a:cubicBezTo>
                <a:cubicBezTo>
                  <a:pt x="454590" y="441426"/>
                  <a:pt x="455216" y="438376"/>
                  <a:pt x="455458" y="435380"/>
                </a:cubicBezTo>
                <a:cubicBezTo>
                  <a:pt x="455726" y="432391"/>
                  <a:pt x="455726" y="429645"/>
                  <a:pt x="455458" y="427192"/>
                </a:cubicBezTo>
                <a:cubicBezTo>
                  <a:pt x="455215" y="424713"/>
                  <a:pt x="454979" y="422940"/>
                  <a:pt x="454795" y="421885"/>
                </a:cubicBezTo>
                <a:cubicBezTo>
                  <a:pt x="454450" y="420836"/>
                  <a:pt x="454137" y="419599"/>
                  <a:pt x="453869" y="418173"/>
                </a:cubicBezTo>
                <a:cubicBezTo>
                  <a:pt x="453620" y="416769"/>
                  <a:pt x="453748" y="415535"/>
                  <a:pt x="454290" y="414479"/>
                </a:cubicBezTo>
                <a:cubicBezTo>
                  <a:pt x="459518" y="411394"/>
                  <a:pt x="479174" y="401759"/>
                  <a:pt x="485235" y="399664"/>
                </a:cubicBezTo>
                <a:cubicBezTo>
                  <a:pt x="491296" y="397569"/>
                  <a:pt x="489342" y="400407"/>
                  <a:pt x="490658" y="401913"/>
                </a:cubicBezTo>
                <a:cubicBezTo>
                  <a:pt x="491978" y="403401"/>
                  <a:pt x="492910" y="404947"/>
                  <a:pt x="493446" y="406535"/>
                </a:cubicBezTo>
                <a:cubicBezTo>
                  <a:pt x="495385" y="411303"/>
                  <a:pt x="498563" y="415494"/>
                  <a:pt x="502978" y="419102"/>
                </a:cubicBezTo>
                <a:cubicBezTo>
                  <a:pt x="507374" y="422733"/>
                  <a:pt x="512599" y="424528"/>
                  <a:pt x="518578" y="424528"/>
                </a:cubicBezTo>
                <a:cubicBezTo>
                  <a:pt x="524773" y="424528"/>
                  <a:pt x="530242" y="422815"/>
                  <a:pt x="535001" y="419370"/>
                </a:cubicBezTo>
                <a:cubicBezTo>
                  <a:pt x="539754" y="415927"/>
                  <a:pt x="543115" y="411573"/>
                  <a:pt x="545048" y="406267"/>
                </a:cubicBezTo>
                <a:cubicBezTo>
                  <a:pt x="545758" y="404864"/>
                  <a:pt x="546849" y="403401"/>
                  <a:pt x="548356" y="401913"/>
                </a:cubicBezTo>
                <a:cubicBezTo>
                  <a:pt x="549107" y="401160"/>
                  <a:pt x="548818" y="400063"/>
                  <a:pt x="549065" y="399422"/>
                </a:cubicBezTo>
                <a:close/>
                <a:moveTo>
                  <a:pt x="242400" y="133181"/>
                </a:moveTo>
                <a:cubicBezTo>
                  <a:pt x="226732" y="133181"/>
                  <a:pt x="212020" y="136115"/>
                  <a:pt x="198253" y="142066"/>
                </a:cubicBezTo>
                <a:cubicBezTo>
                  <a:pt x="184474" y="147968"/>
                  <a:pt x="172495" y="156080"/>
                  <a:pt x="162192" y="166339"/>
                </a:cubicBezTo>
                <a:cubicBezTo>
                  <a:pt x="151940" y="176610"/>
                  <a:pt x="143816" y="188626"/>
                  <a:pt x="137921" y="202388"/>
                </a:cubicBezTo>
                <a:cubicBezTo>
                  <a:pt x="132014" y="216159"/>
                  <a:pt x="129041" y="230865"/>
                  <a:pt x="129041" y="246504"/>
                </a:cubicBezTo>
                <a:cubicBezTo>
                  <a:pt x="129041" y="262241"/>
                  <a:pt x="132014" y="276890"/>
                  <a:pt x="137921" y="290675"/>
                </a:cubicBezTo>
                <a:cubicBezTo>
                  <a:pt x="143816" y="304436"/>
                  <a:pt x="151940" y="316572"/>
                  <a:pt x="162192" y="327006"/>
                </a:cubicBezTo>
                <a:cubicBezTo>
                  <a:pt x="172496" y="337430"/>
                  <a:pt x="184474" y="345666"/>
                  <a:pt x="198253" y="351524"/>
                </a:cubicBezTo>
                <a:cubicBezTo>
                  <a:pt x="212020" y="357469"/>
                  <a:pt x="226731" y="360391"/>
                  <a:pt x="242400" y="360391"/>
                </a:cubicBezTo>
                <a:cubicBezTo>
                  <a:pt x="258081" y="360391"/>
                  <a:pt x="272868" y="357469"/>
                  <a:pt x="286800" y="351524"/>
                </a:cubicBezTo>
                <a:cubicBezTo>
                  <a:pt x="300730" y="345666"/>
                  <a:pt x="312848" y="337430"/>
                  <a:pt x="323138" y="327006"/>
                </a:cubicBezTo>
                <a:cubicBezTo>
                  <a:pt x="333404" y="316572"/>
                  <a:pt x="341464" y="304436"/>
                  <a:pt x="347409" y="290675"/>
                </a:cubicBezTo>
                <a:cubicBezTo>
                  <a:pt x="353367" y="276890"/>
                  <a:pt x="356301" y="262241"/>
                  <a:pt x="356301" y="246504"/>
                </a:cubicBezTo>
                <a:cubicBezTo>
                  <a:pt x="356301" y="230865"/>
                  <a:pt x="353367" y="216159"/>
                  <a:pt x="347409" y="202388"/>
                </a:cubicBezTo>
                <a:cubicBezTo>
                  <a:pt x="341464" y="188626"/>
                  <a:pt x="333403" y="176610"/>
                  <a:pt x="323138" y="166339"/>
                </a:cubicBezTo>
                <a:cubicBezTo>
                  <a:pt x="312847" y="156080"/>
                  <a:pt x="300730" y="147968"/>
                  <a:pt x="286800" y="142066"/>
                </a:cubicBezTo>
                <a:cubicBezTo>
                  <a:pt x="272868" y="136116"/>
                  <a:pt x="258082" y="133181"/>
                  <a:pt x="242400" y="133181"/>
                </a:cubicBezTo>
                <a:close/>
                <a:moveTo>
                  <a:pt x="301528" y="3655"/>
                </a:moveTo>
                <a:cubicBezTo>
                  <a:pt x="302017" y="2389"/>
                  <a:pt x="303567" y="2023"/>
                  <a:pt x="309295" y="4134"/>
                </a:cubicBezTo>
                <a:cubicBezTo>
                  <a:pt x="320747" y="8357"/>
                  <a:pt x="358663" y="27426"/>
                  <a:pt x="368846" y="33909"/>
                </a:cubicBezTo>
                <a:cubicBezTo>
                  <a:pt x="379030" y="40394"/>
                  <a:pt x="371113" y="39742"/>
                  <a:pt x="370395" y="43036"/>
                </a:cubicBezTo>
                <a:cubicBezTo>
                  <a:pt x="369740" y="46336"/>
                  <a:pt x="369010" y="48704"/>
                  <a:pt x="368280" y="50083"/>
                </a:cubicBezTo>
                <a:cubicBezTo>
                  <a:pt x="363795" y="60184"/>
                  <a:pt x="362410" y="70821"/>
                  <a:pt x="364110" y="81981"/>
                </a:cubicBezTo>
                <a:cubicBezTo>
                  <a:pt x="365898" y="93096"/>
                  <a:pt x="370975" y="102877"/>
                  <a:pt x="379275" y="111227"/>
                </a:cubicBezTo>
                <a:cubicBezTo>
                  <a:pt x="387676" y="119578"/>
                  <a:pt x="397930" y="124182"/>
                  <a:pt x="410072" y="125081"/>
                </a:cubicBezTo>
                <a:cubicBezTo>
                  <a:pt x="422289" y="125926"/>
                  <a:pt x="433612" y="123937"/>
                  <a:pt x="444042" y="119049"/>
                </a:cubicBezTo>
                <a:cubicBezTo>
                  <a:pt x="446888" y="117298"/>
                  <a:pt x="447646" y="105517"/>
                  <a:pt x="454231" y="116971"/>
                </a:cubicBezTo>
                <a:cubicBezTo>
                  <a:pt x="460817" y="128424"/>
                  <a:pt x="480024" y="174884"/>
                  <a:pt x="483554" y="187770"/>
                </a:cubicBezTo>
                <a:cubicBezTo>
                  <a:pt x="480872" y="191064"/>
                  <a:pt x="478177" y="193225"/>
                  <a:pt x="475404" y="194288"/>
                </a:cubicBezTo>
                <a:cubicBezTo>
                  <a:pt x="464649" y="198117"/>
                  <a:pt x="455365" y="204837"/>
                  <a:pt x="447705" y="214409"/>
                </a:cubicBezTo>
                <a:cubicBezTo>
                  <a:pt x="440061" y="224026"/>
                  <a:pt x="436220" y="234858"/>
                  <a:pt x="436220" y="247076"/>
                </a:cubicBezTo>
                <a:cubicBezTo>
                  <a:pt x="436220" y="258884"/>
                  <a:pt x="439482" y="269244"/>
                  <a:pt x="445919" y="278116"/>
                </a:cubicBezTo>
                <a:cubicBezTo>
                  <a:pt x="452342" y="287003"/>
                  <a:pt x="460745" y="293358"/>
                  <a:pt x="471247" y="297193"/>
                </a:cubicBezTo>
                <a:cubicBezTo>
                  <a:pt x="473704" y="298641"/>
                  <a:pt x="475732" y="300040"/>
                  <a:pt x="477521" y="301420"/>
                </a:cubicBezTo>
                <a:cubicBezTo>
                  <a:pt x="481349" y="304511"/>
                  <a:pt x="483969" y="308510"/>
                  <a:pt x="485342" y="313391"/>
                </a:cubicBezTo>
                <a:cubicBezTo>
                  <a:pt x="482288" y="325407"/>
                  <a:pt x="465370" y="362984"/>
                  <a:pt x="459194" y="373521"/>
                </a:cubicBezTo>
                <a:cubicBezTo>
                  <a:pt x="453018" y="384059"/>
                  <a:pt x="451385" y="376613"/>
                  <a:pt x="448286" y="376613"/>
                </a:cubicBezTo>
                <a:cubicBezTo>
                  <a:pt x="445099" y="376613"/>
                  <a:pt x="441609" y="375958"/>
                  <a:pt x="437768" y="374579"/>
                </a:cubicBezTo>
                <a:cubicBezTo>
                  <a:pt x="434355" y="373521"/>
                  <a:pt x="429946" y="372540"/>
                  <a:pt x="424732" y="371638"/>
                </a:cubicBezTo>
                <a:cubicBezTo>
                  <a:pt x="419518" y="370825"/>
                  <a:pt x="414228" y="370580"/>
                  <a:pt x="408774" y="371160"/>
                </a:cubicBezTo>
                <a:cubicBezTo>
                  <a:pt x="403395" y="371638"/>
                  <a:pt x="398004" y="372790"/>
                  <a:pt x="392638" y="374579"/>
                </a:cubicBezTo>
                <a:cubicBezTo>
                  <a:pt x="387173" y="376292"/>
                  <a:pt x="382600" y="379220"/>
                  <a:pt x="378784" y="383465"/>
                </a:cubicBezTo>
                <a:cubicBezTo>
                  <a:pt x="370395" y="392087"/>
                  <a:pt x="365509" y="402032"/>
                  <a:pt x="364110" y="413202"/>
                </a:cubicBezTo>
                <a:cubicBezTo>
                  <a:pt x="362737" y="424357"/>
                  <a:pt x="364287" y="434950"/>
                  <a:pt x="368846" y="445045"/>
                </a:cubicBezTo>
                <a:cubicBezTo>
                  <a:pt x="372347" y="452048"/>
                  <a:pt x="371781" y="458975"/>
                  <a:pt x="367297" y="465979"/>
                </a:cubicBezTo>
                <a:cubicBezTo>
                  <a:pt x="357454" y="473555"/>
                  <a:pt x="320854" y="487026"/>
                  <a:pt x="309787" y="490502"/>
                </a:cubicBezTo>
                <a:cubicBezTo>
                  <a:pt x="298719" y="493978"/>
                  <a:pt x="303715" y="489293"/>
                  <a:pt x="300893" y="486836"/>
                </a:cubicBezTo>
                <a:cubicBezTo>
                  <a:pt x="298124" y="484394"/>
                  <a:pt x="296208" y="481786"/>
                  <a:pt x="295151" y="479014"/>
                </a:cubicBezTo>
                <a:lnTo>
                  <a:pt x="294621" y="479014"/>
                </a:lnTo>
                <a:cubicBezTo>
                  <a:pt x="290805" y="468270"/>
                  <a:pt x="284281" y="458900"/>
                  <a:pt x="275073" y="451076"/>
                </a:cubicBezTo>
                <a:cubicBezTo>
                  <a:pt x="265828" y="443256"/>
                  <a:pt x="255121" y="439345"/>
                  <a:pt x="242929" y="439345"/>
                </a:cubicBezTo>
                <a:cubicBezTo>
                  <a:pt x="231077" y="439345"/>
                  <a:pt x="220370" y="443256"/>
                  <a:pt x="210798" y="451076"/>
                </a:cubicBezTo>
                <a:cubicBezTo>
                  <a:pt x="201226" y="458900"/>
                  <a:pt x="194499" y="468025"/>
                  <a:pt x="190671" y="478522"/>
                </a:cubicBezTo>
                <a:cubicBezTo>
                  <a:pt x="188957" y="482685"/>
                  <a:pt x="186326" y="485697"/>
                  <a:pt x="182850" y="487654"/>
                </a:cubicBezTo>
                <a:cubicBezTo>
                  <a:pt x="179360" y="489538"/>
                  <a:pt x="183642" y="494820"/>
                  <a:pt x="171362" y="490501"/>
                </a:cubicBezTo>
                <a:cubicBezTo>
                  <a:pt x="159081" y="486183"/>
                  <a:pt x="120007" y="467962"/>
                  <a:pt x="109165" y="461744"/>
                </a:cubicBezTo>
                <a:cubicBezTo>
                  <a:pt x="98323" y="455528"/>
                  <a:pt x="106483" y="456463"/>
                  <a:pt x="106307" y="453200"/>
                </a:cubicBezTo>
                <a:cubicBezTo>
                  <a:pt x="106142" y="449850"/>
                  <a:pt x="107452" y="445214"/>
                  <a:pt x="110223" y="439345"/>
                </a:cubicBezTo>
                <a:cubicBezTo>
                  <a:pt x="114038" y="431283"/>
                  <a:pt x="115551" y="422159"/>
                  <a:pt x="114657" y="411899"/>
                </a:cubicBezTo>
                <a:cubicBezTo>
                  <a:pt x="113801" y="401623"/>
                  <a:pt x="109367" y="392086"/>
                  <a:pt x="101331" y="383465"/>
                </a:cubicBezTo>
                <a:cubicBezTo>
                  <a:pt x="96444" y="378162"/>
                  <a:pt x="90548" y="374824"/>
                  <a:pt x="83583" y="373187"/>
                </a:cubicBezTo>
                <a:cubicBezTo>
                  <a:pt x="76618" y="371637"/>
                  <a:pt x="70018" y="371083"/>
                  <a:pt x="63732" y="371392"/>
                </a:cubicBezTo>
                <a:cubicBezTo>
                  <a:pt x="56415" y="371732"/>
                  <a:pt x="48908" y="373112"/>
                  <a:pt x="41250" y="375550"/>
                </a:cubicBezTo>
                <a:cubicBezTo>
                  <a:pt x="36363" y="376940"/>
                  <a:pt x="31526" y="376613"/>
                  <a:pt x="26627" y="374579"/>
                </a:cubicBezTo>
                <a:cubicBezTo>
                  <a:pt x="19752" y="364219"/>
                  <a:pt x="2703" y="326018"/>
                  <a:pt x="0" y="313389"/>
                </a:cubicBezTo>
                <a:cubicBezTo>
                  <a:pt x="1020" y="305739"/>
                  <a:pt x="4509" y="300839"/>
                  <a:pt x="10417" y="298811"/>
                </a:cubicBezTo>
                <a:cubicBezTo>
                  <a:pt x="20883" y="294584"/>
                  <a:pt x="30292" y="287733"/>
                  <a:pt x="38644" y="278116"/>
                </a:cubicBezTo>
                <a:cubicBezTo>
                  <a:pt x="46993" y="268588"/>
                  <a:pt x="51200" y="257826"/>
                  <a:pt x="51200" y="246017"/>
                </a:cubicBezTo>
                <a:cubicBezTo>
                  <a:pt x="51200" y="233798"/>
                  <a:pt x="46994" y="223205"/>
                  <a:pt x="38644" y="214169"/>
                </a:cubicBezTo>
                <a:cubicBezTo>
                  <a:pt x="30292" y="205075"/>
                  <a:pt x="20883" y="198482"/>
                  <a:pt x="10417" y="194288"/>
                </a:cubicBezTo>
                <a:cubicBezTo>
                  <a:pt x="7280" y="193223"/>
                  <a:pt x="239" y="199244"/>
                  <a:pt x="2595" y="186706"/>
                </a:cubicBezTo>
                <a:cubicBezTo>
                  <a:pt x="4950" y="174166"/>
                  <a:pt x="19544" y="130671"/>
                  <a:pt x="24548" y="119049"/>
                </a:cubicBezTo>
                <a:cubicBezTo>
                  <a:pt x="27319" y="117298"/>
                  <a:pt x="30015" y="116605"/>
                  <a:pt x="32622" y="116970"/>
                </a:cubicBezTo>
                <a:cubicBezTo>
                  <a:pt x="35267" y="117298"/>
                  <a:pt x="38125" y="118035"/>
                  <a:pt x="41250" y="119049"/>
                </a:cubicBezTo>
                <a:cubicBezTo>
                  <a:pt x="51728" y="123242"/>
                  <a:pt x="62600" y="124545"/>
                  <a:pt x="73922" y="123004"/>
                </a:cubicBezTo>
                <a:cubicBezTo>
                  <a:pt x="85246" y="121410"/>
                  <a:pt x="95233" y="116442"/>
                  <a:pt x="103938" y="108091"/>
                </a:cubicBezTo>
                <a:cubicBezTo>
                  <a:pt x="108144" y="103897"/>
                  <a:pt x="111194" y="98757"/>
                  <a:pt x="113107" y="92693"/>
                </a:cubicBezTo>
                <a:cubicBezTo>
                  <a:pt x="115021" y="86578"/>
                  <a:pt x="116256" y="80556"/>
                  <a:pt x="116735" y="74643"/>
                </a:cubicBezTo>
                <a:cubicBezTo>
                  <a:pt x="117263" y="68742"/>
                  <a:pt x="117263" y="63320"/>
                  <a:pt x="116735" y="58478"/>
                </a:cubicBezTo>
                <a:cubicBezTo>
                  <a:pt x="116255" y="53584"/>
                  <a:pt x="115788" y="50082"/>
                  <a:pt x="115424" y="48004"/>
                </a:cubicBezTo>
                <a:cubicBezTo>
                  <a:pt x="114745" y="45932"/>
                  <a:pt x="114127" y="43489"/>
                  <a:pt x="113598" y="40673"/>
                </a:cubicBezTo>
                <a:cubicBezTo>
                  <a:pt x="113107" y="37902"/>
                  <a:pt x="113358" y="35465"/>
                  <a:pt x="114430" y="33380"/>
                </a:cubicBezTo>
                <a:cubicBezTo>
                  <a:pt x="124750" y="27291"/>
                  <a:pt x="163552" y="8268"/>
                  <a:pt x="175517" y="4134"/>
                </a:cubicBezTo>
                <a:cubicBezTo>
                  <a:pt x="187482" y="0"/>
                  <a:pt x="183629" y="5601"/>
                  <a:pt x="186223" y="8574"/>
                </a:cubicBezTo>
                <a:cubicBezTo>
                  <a:pt x="188830" y="11508"/>
                  <a:pt x="190669" y="14563"/>
                  <a:pt x="191727" y="17699"/>
                </a:cubicBezTo>
                <a:cubicBezTo>
                  <a:pt x="195556" y="27109"/>
                  <a:pt x="201828" y="35383"/>
                  <a:pt x="210544" y="42506"/>
                </a:cubicBezTo>
                <a:cubicBezTo>
                  <a:pt x="219224" y="49673"/>
                  <a:pt x="229539" y="53218"/>
                  <a:pt x="241342" y="53218"/>
                </a:cubicBezTo>
                <a:cubicBezTo>
                  <a:pt x="253572" y="53218"/>
                  <a:pt x="264366" y="49836"/>
                  <a:pt x="273762" y="43036"/>
                </a:cubicBezTo>
                <a:cubicBezTo>
                  <a:pt x="283147" y="36240"/>
                  <a:pt x="289784" y="27644"/>
                  <a:pt x="293600" y="17170"/>
                </a:cubicBezTo>
                <a:cubicBezTo>
                  <a:pt x="294998" y="14400"/>
                  <a:pt x="297153" y="11508"/>
                  <a:pt x="300125" y="8574"/>
                </a:cubicBezTo>
                <a:cubicBezTo>
                  <a:pt x="301611" y="7087"/>
                  <a:pt x="301040" y="4922"/>
                  <a:pt x="301528" y="3655"/>
                </a:cubicBezTo>
                <a:close/>
              </a:path>
            </a:pathLst>
          </a:custGeom>
          <a:solidFill>
            <a:srgbClr val="B4100A">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16" name="Freeform 16"/>
          <p:cNvSpPr>
            <a:spLocks noGrp="1"/>
          </p:cNvSpPr>
          <p:nvPr>
            <p:ph type="body" sz="quarter" idx="242" hasCustomPrompt="1"/>
          </p:nvPr>
        </p:nvSpPr>
        <p:spPr>
          <a:xfrm>
            <a:off x="9562841" y="2358727"/>
            <a:ext cx="671848" cy="656789"/>
          </a:xfrm>
          <a:custGeom>
            <a:avLst/>
            <a:gdLst/>
            <a:ahLst/>
            <a:cxnLst/>
            <a:rect l="l" t="t" r="r" b="b"/>
            <a:pathLst>
              <a:path w="671848" h="656789">
                <a:moveTo>
                  <a:pt x="227844" y="281730"/>
                </a:moveTo>
                <a:lnTo>
                  <a:pt x="266040" y="285337"/>
                </a:lnTo>
                <a:lnTo>
                  <a:pt x="180705" y="370671"/>
                </a:lnTo>
                <a:lnTo>
                  <a:pt x="175688" y="375690"/>
                </a:lnTo>
                <a:lnTo>
                  <a:pt x="110432" y="440947"/>
                </a:lnTo>
                <a:cubicBezTo>
                  <a:pt x="95373" y="456004"/>
                  <a:pt x="90352" y="476084"/>
                  <a:pt x="90352" y="496161"/>
                </a:cubicBezTo>
                <a:cubicBezTo>
                  <a:pt x="90352" y="516240"/>
                  <a:pt x="95373" y="531299"/>
                  <a:pt x="110432" y="546358"/>
                </a:cubicBezTo>
                <a:cubicBezTo>
                  <a:pt x="125490" y="561416"/>
                  <a:pt x="140549" y="571456"/>
                  <a:pt x="160628" y="571456"/>
                </a:cubicBezTo>
                <a:cubicBezTo>
                  <a:pt x="180705" y="571456"/>
                  <a:pt x="200785" y="561416"/>
                  <a:pt x="215844" y="546358"/>
                </a:cubicBezTo>
                <a:lnTo>
                  <a:pt x="281099" y="481101"/>
                </a:lnTo>
                <a:lnTo>
                  <a:pt x="286118" y="476084"/>
                </a:lnTo>
                <a:lnTo>
                  <a:pt x="371452" y="390749"/>
                </a:lnTo>
                <a:cubicBezTo>
                  <a:pt x="381491" y="440947"/>
                  <a:pt x="371452" y="496161"/>
                  <a:pt x="331296" y="531299"/>
                </a:cubicBezTo>
                <a:lnTo>
                  <a:pt x="266040" y="596555"/>
                </a:lnTo>
                <a:cubicBezTo>
                  <a:pt x="210823" y="656789"/>
                  <a:pt x="115451" y="656789"/>
                  <a:pt x="60234" y="596555"/>
                </a:cubicBezTo>
                <a:cubicBezTo>
                  <a:pt x="0" y="541337"/>
                  <a:pt x="0" y="445966"/>
                  <a:pt x="60234" y="390749"/>
                </a:cubicBezTo>
                <a:lnTo>
                  <a:pt x="125490" y="325493"/>
                </a:lnTo>
                <a:cubicBezTo>
                  <a:pt x="151845" y="295377"/>
                  <a:pt x="189491" y="282200"/>
                  <a:pt x="227844" y="281730"/>
                </a:cubicBezTo>
                <a:close/>
                <a:moveTo>
                  <a:pt x="447334" y="173091"/>
                </a:moveTo>
                <a:cubicBezTo>
                  <a:pt x="456112" y="173091"/>
                  <a:pt x="464889" y="176853"/>
                  <a:pt x="472413" y="184377"/>
                </a:cubicBezTo>
                <a:cubicBezTo>
                  <a:pt x="487461" y="199426"/>
                  <a:pt x="487461" y="219488"/>
                  <a:pt x="472413" y="234536"/>
                </a:cubicBezTo>
                <a:lnTo>
                  <a:pt x="251714" y="455235"/>
                </a:lnTo>
                <a:cubicBezTo>
                  <a:pt x="236665" y="470284"/>
                  <a:pt x="211585" y="470284"/>
                  <a:pt x="201555" y="455235"/>
                </a:cubicBezTo>
                <a:cubicBezTo>
                  <a:pt x="186507" y="440188"/>
                  <a:pt x="186507" y="420124"/>
                  <a:pt x="201555" y="405075"/>
                </a:cubicBezTo>
                <a:lnTo>
                  <a:pt x="201555" y="400061"/>
                </a:lnTo>
                <a:lnTo>
                  <a:pt x="417238" y="184377"/>
                </a:lnTo>
                <a:lnTo>
                  <a:pt x="422254" y="184377"/>
                </a:lnTo>
                <a:cubicBezTo>
                  <a:pt x="429778" y="176853"/>
                  <a:pt x="438556" y="173091"/>
                  <a:pt x="447334" y="173091"/>
                </a:cubicBezTo>
                <a:close/>
                <a:moveTo>
                  <a:pt x="508710" y="0"/>
                </a:moveTo>
                <a:cubicBezTo>
                  <a:pt x="546357" y="0"/>
                  <a:pt x="584005" y="15058"/>
                  <a:pt x="611613" y="45176"/>
                </a:cubicBezTo>
                <a:cubicBezTo>
                  <a:pt x="671847" y="100392"/>
                  <a:pt x="671847" y="195765"/>
                  <a:pt x="611613" y="250981"/>
                </a:cubicBezTo>
                <a:lnTo>
                  <a:pt x="546357" y="316236"/>
                </a:lnTo>
                <a:cubicBezTo>
                  <a:pt x="511220" y="356392"/>
                  <a:pt x="456005" y="366432"/>
                  <a:pt x="405808" y="356392"/>
                </a:cubicBezTo>
                <a:lnTo>
                  <a:pt x="491142" y="271059"/>
                </a:lnTo>
                <a:lnTo>
                  <a:pt x="496161" y="266040"/>
                </a:lnTo>
                <a:lnTo>
                  <a:pt x="561416" y="200784"/>
                </a:lnTo>
                <a:cubicBezTo>
                  <a:pt x="576475" y="185726"/>
                  <a:pt x="581495" y="165647"/>
                  <a:pt x="581495" y="145569"/>
                </a:cubicBezTo>
                <a:cubicBezTo>
                  <a:pt x="581495" y="125490"/>
                  <a:pt x="576475" y="110432"/>
                  <a:pt x="561416" y="95373"/>
                </a:cubicBezTo>
                <a:cubicBezTo>
                  <a:pt x="546357" y="80314"/>
                  <a:pt x="531299" y="75294"/>
                  <a:pt x="511220" y="75294"/>
                </a:cubicBezTo>
                <a:cubicBezTo>
                  <a:pt x="491142" y="75294"/>
                  <a:pt x="471063" y="80314"/>
                  <a:pt x="456005" y="95373"/>
                </a:cubicBezTo>
                <a:lnTo>
                  <a:pt x="390749" y="160628"/>
                </a:lnTo>
                <a:lnTo>
                  <a:pt x="385730" y="165647"/>
                </a:lnTo>
                <a:lnTo>
                  <a:pt x="300397" y="250981"/>
                </a:lnTo>
                <a:cubicBezTo>
                  <a:pt x="290357" y="200784"/>
                  <a:pt x="300397" y="145569"/>
                  <a:pt x="340553" y="110432"/>
                </a:cubicBezTo>
                <a:lnTo>
                  <a:pt x="405808" y="45176"/>
                </a:lnTo>
                <a:cubicBezTo>
                  <a:pt x="433416" y="15058"/>
                  <a:pt x="471063" y="0"/>
                  <a:pt x="508710" y="0"/>
                </a:cubicBezTo>
                <a:close/>
              </a:path>
            </a:pathLst>
          </a:custGeom>
          <a:solidFill>
            <a:srgbClr val="B4100A">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17" name="Freeform 17"/>
          <p:cNvSpPr>
            <a:spLocks noGrp="1"/>
          </p:cNvSpPr>
          <p:nvPr>
            <p:ph type="body" sz="quarter" idx="243" hasCustomPrompt="1"/>
          </p:nvPr>
        </p:nvSpPr>
        <p:spPr>
          <a:xfrm>
            <a:off x="5881515" y="2358506"/>
            <a:ext cx="491702" cy="642176"/>
          </a:xfrm>
          <a:custGeom>
            <a:avLst/>
            <a:gdLst/>
            <a:ahLst/>
            <a:cxnLst/>
            <a:rect l="l" t="t" r="r" b="b"/>
            <a:pathLst>
              <a:path w="491702" h="642176">
                <a:moveTo>
                  <a:pt x="341224" y="425997"/>
                </a:moveTo>
                <a:lnTo>
                  <a:pt x="491702" y="425997"/>
                </a:lnTo>
                <a:lnTo>
                  <a:pt x="491702" y="495938"/>
                </a:lnTo>
                <a:lnTo>
                  <a:pt x="451433" y="495938"/>
                </a:lnTo>
                <a:lnTo>
                  <a:pt x="451433" y="642176"/>
                </a:lnTo>
                <a:lnTo>
                  <a:pt x="381493" y="642176"/>
                </a:lnTo>
                <a:lnTo>
                  <a:pt x="381493" y="495938"/>
                </a:lnTo>
                <a:lnTo>
                  <a:pt x="341224" y="495938"/>
                </a:lnTo>
                <a:lnTo>
                  <a:pt x="341224" y="425997"/>
                </a:lnTo>
                <a:close/>
                <a:moveTo>
                  <a:pt x="0" y="425997"/>
                </a:moveTo>
                <a:lnTo>
                  <a:pt x="150478" y="425997"/>
                </a:lnTo>
                <a:lnTo>
                  <a:pt x="150478" y="495938"/>
                </a:lnTo>
                <a:lnTo>
                  <a:pt x="110209" y="495938"/>
                </a:lnTo>
                <a:lnTo>
                  <a:pt x="110209" y="642176"/>
                </a:lnTo>
                <a:lnTo>
                  <a:pt x="40269" y="642176"/>
                </a:lnTo>
                <a:lnTo>
                  <a:pt x="40269" y="495938"/>
                </a:lnTo>
                <a:lnTo>
                  <a:pt x="0" y="495938"/>
                </a:lnTo>
                <a:lnTo>
                  <a:pt x="0" y="425997"/>
                </a:lnTo>
                <a:close/>
                <a:moveTo>
                  <a:pt x="169553" y="139880"/>
                </a:moveTo>
                <a:lnTo>
                  <a:pt x="320030" y="139880"/>
                </a:lnTo>
                <a:lnTo>
                  <a:pt x="320030" y="211939"/>
                </a:lnTo>
                <a:lnTo>
                  <a:pt x="279761" y="211939"/>
                </a:lnTo>
                <a:lnTo>
                  <a:pt x="279761" y="642176"/>
                </a:lnTo>
                <a:lnTo>
                  <a:pt x="209821" y="642176"/>
                </a:lnTo>
                <a:lnTo>
                  <a:pt x="209821" y="211939"/>
                </a:lnTo>
                <a:lnTo>
                  <a:pt x="169553" y="211939"/>
                </a:lnTo>
                <a:lnTo>
                  <a:pt x="169553" y="139880"/>
                </a:lnTo>
                <a:close/>
                <a:moveTo>
                  <a:pt x="381491" y="0"/>
                </a:moveTo>
                <a:lnTo>
                  <a:pt x="451433" y="0"/>
                </a:lnTo>
                <a:lnTo>
                  <a:pt x="451433" y="396328"/>
                </a:lnTo>
                <a:lnTo>
                  <a:pt x="381491" y="396328"/>
                </a:lnTo>
                <a:lnTo>
                  <a:pt x="381491" y="0"/>
                </a:lnTo>
                <a:close/>
                <a:moveTo>
                  <a:pt x="209821" y="0"/>
                </a:moveTo>
                <a:lnTo>
                  <a:pt x="279762" y="0"/>
                </a:lnTo>
                <a:lnTo>
                  <a:pt x="279762" y="116567"/>
                </a:lnTo>
                <a:lnTo>
                  <a:pt x="209821" y="116567"/>
                </a:lnTo>
                <a:lnTo>
                  <a:pt x="209821" y="0"/>
                </a:lnTo>
                <a:close/>
                <a:moveTo>
                  <a:pt x="40269" y="0"/>
                </a:moveTo>
                <a:lnTo>
                  <a:pt x="110211" y="0"/>
                </a:lnTo>
                <a:lnTo>
                  <a:pt x="110211" y="396328"/>
                </a:lnTo>
                <a:lnTo>
                  <a:pt x="40269" y="396328"/>
                </a:lnTo>
                <a:lnTo>
                  <a:pt x="40269" y="0"/>
                </a:lnTo>
                <a:close/>
              </a:path>
            </a:pathLst>
          </a:custGeom>
          <a:solidFill>
            <a:srgbClr val="B4100A">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18" name="Freeform 18"/>
          <p:cNvSpPr>
            <a:spLocks noGrp="1"/>
          </p:cNvSpPr>
          <p:nvPr>
            <p:ph type="body" sz="quarter" idx="244" hasCustomPrompt="1"/>
          </p:nvPr>
        </p:nvSpPr>
        <p:spPr>
          <a:xfrm>
            <a:off x="3328683" y="2497745"/>
            <a:ext cx="1675102" cy="325120"/>
          </a:xfrm>
          <a:custGeom>
            <a:avLst/>
            <a:gdLst/>
            <a:ahLst/>
            <a:cxnLst/>
            <a:rect l="l" t="t" r="r" b="b"/>
            <a:pathLst>
              <a:path w="1675102" h="325120">
                <a:moveTo>
                  <a:pt x="1627020" y="0"/>
                </a:moveTo>
                <a:lnTo>
                  <a:pt x="1675102" y="0"/>
                </a:lnTo>
                <a:lnTo>
                  <a:pt x="1568082" y="325120"/>
                </a:lnTo>
                <a:lnTo>
                  <a:pt x="1519999" y="325120"/>
                </a:lnTo>
                <a:lnTo>
                  <a:pt x="1627020" y="0"/>
                </a:lnTo>
                <a:close/>
                <a:moveTo>
                  <a:pt x="1518448" y="0"/>
                </a:moveTo>
                <a:lnTo>
                  <a:pt x="1566530" y="0"/>
                </a:lnTo>
                <a:lnTo>
                  <a:pt x="1459509" y="325120"/>
                </a:lnTo>
                <a:lnTo>
                  <a:pt x="1411428" y="325120"/>
                </a:lnTo>
                <a:lnTo>
                  <a:pt x="1518448" y="0"/>
                </a:lnTo>
                <a:close/>
                <a:moveTo>
                  <a:pt x="1409877" y="0"/>
                </a:moveTo>
                <a:lnTo>
                  <a:pt x="1457959" y="0"/>
                </a:lnTo>
                <a:lnTo>
                  <a:pt x="1350938" y="325120"/>
                </a:lnTo>
                <a:lnTo>
                  <a:pt x="1302857" y="325120"/>
                </a:lnTo>
                <a:lnTo>
                  <a:pt x="1409877" y="0"/>
                </a:lnTo>
                <a:close/>
                <a:moveTo>
                  <a:pt x="1301306" y="0"/>
                </a:moveTo>
                <a:lnTo>
                  <a:pt x="1349386" y="0"/>
                </a:lnTo>
                <a:lnTo>
                  <a:pt x="1242367" y="325120"/>
                </a:lnTo>
                <a:lnTo>
                  <a:pt x="1194285" y="325120"/>
                </a:lnTo>
                <a:lnTo>
                  <a:pt x="1301306" y="0"/>
                </a:lnTo>
                <a:close/>
                <a:moveTo>
                  <a:pt x="1192734" y="0"/>
                </a:moveTo>
                <a:lnTo>
                  <a:pt x="1240815" y="0"/>
                </a:lnTo>
                <a:lnTo>
                  <a:pt x="1133796" y="325120"/>
                </a:lnTo>
                <a:lnTo>
                  <a:pt x="1085714" y="325120"/>
                </a:lnTo>
                <a:lnTo>
                  <a:pt x="1192734" y="0"/>
                </a:lnTo>
                <a:close/>
                <a:moveTo>
                  <a:pt x="1084163" y="0"/>
                </a:moveTo>
                <a:lnTo>
                  <a:pt x="1132244" y="0"/>
                </a:lnTo>
                <a:lnTo>
                  <a:pt x="1025225" y="325120"/>
                </a:lnTo>
                <a:lnTo>
                  <a:pt x="977143" y="325120"/>
                </a:lnTo>
                <a:lnTo>
                  <a:pt x="1084163" y="0"/>
                </a:lnTo>
                <a:close/>
                <a:moveTo>
                  <a:pt x="975591" y="0"/>
                </a:moveTo>
                <a:lnTo>
                  <a:pt x="1023673" y="0"/>
                </a:lnTo>
                <a:lnTo>
                  <a:pt x="916653" y="325120"/>
                </a:lnTo>
                <a:lnTo>
                  <a:pt x="868571" y="325120"/>
                </a:lnTo>
                <a:lnTo>
                  <a:pt x="975591" y="0"/>
                </a:lnTo>
                <a:close/>
                <a:moveTo>
                  <a:pt x="867020" y="0"/>
                </a:moveTo>
                <a:lnTo>
                  <a:pt x="915102" y="0"/>
                </a:lnTo>
                <a:lnTo>
                  <a:pt x="808082" y="325120"/>
                </a:lnTo>
                <a:lnTo>
                  <a:pt x="760000" y="325120"/>
                </a:lnTo>
                <a:lnTo>
                  <a:pt x="867020" y="0"/>
                </a:lnTo>
                <a:close/>
                <a:moveTo>
                  <a:pt x="758449" y="0"/>
                </a:moveTo>
                <a:lnTo>
                  <a:pt x="806531" y="0"/>
                </a:lnTo>
                <a:lnTo>
                  <a:pt x="699511" y="325120"/>
                </a:lnTo>
                <a:lnTo>
                  <a:pt x="651429" y="325120"/>
                </a:lnTo>
                <a:lnTo>
                  <a:pt x="758449" y="0"/>
                </a:lnTo>
                <a:close/>
                <a:moveTo>
                  <a:pt x="649877" y="0"/>
                </a:moveTo>
                <a:lnTo>
                  <a:pt x="697959" y="0"/>
                </a:lnTo>
                <a:lnTo>
                  <a:pt x="590939" y="325120"/>
                </a:lnTo>
                <a:lnTo>
                  <a:pt x="542856" y="325120"/>
                </a:lnTo>
                <a:lnTo>
                  <a:pt x="649877" y="0"/>
                </a:lnTo>
                <a:close/>
                <a:moveTo>
                  <a:pt x="541306" y="0"/>
                </a:moveTo>
                <a:lnTo>
                  <a:pt x="589388" y="0"/>
                </a:lnTo>
                <a:lnTo>
                  <a:pt x="482368" y="325120"/>
                </a:lnTo>
                <a:lnTo>
                  <a:pt x="434285" y="325120"/>
                </a:lnTo>
                <a:lnTo>
                  <a:pt x="541306" y="0"/>
                </a:lnTo>
                <a:close/>
                <a:moveTo>
                  <a:pt x="432733" y="0"/>
                </a:moveTo>
                <a:lnTo>
                  <a:pt x="480816" y="0"/>
                </a:lnTo>
                <a:lnTo>
                  <a:pt x="373797" y="325120"/>
                </a:lnTo>
                <a:lnTo>
                  <a:pt x="325714" y="325120"/>
                </a:lnTo>
                <a:lnTo>
                  <a:pt x="432733" y="0"/>
                </a:lnTo>
                <a:close/>
                <a:moveTo>
                  <a:pt x="324162" y="0"/>
                </a:moveTo>
                <a:lnTo>
                  <a:pt x="372245" y="0"/>
                </a:lnTo>
                <a:lnTo>
                  <a:pt x="265226" y="325120"/>
                </a:lnTo>
                <a:lnTo>
                  <a:pt x="217143" y="325120"/>
                </a:lnTo>
                <a:lnTo>
                  <a:pt x="324162" y="0"/>
                </a:lnTo>
                <a:close/>
                <a:moveTo>
                  <a:pt x="215591" y="0"/>
                </a:moveTo>
                <a:lnTo>
                  <a:pt x="263674" y="0"/>
                </a:lnTo>
                <a:lnTo>
                  <a:pt x="156653" y="325120"/>
                </a:lnTo>
                <a:lnTo>
                  <a:pt x="108571" y="325120"/>
                </a:lnTo>
                <a:lnTo>
                  <a:pt x="215591" y="0"/>
                </a:lnTo>
                <a:close/>
                <a:moveTo>
                  <a:pt x="107020" y="0"/>
                </a:moveTo>
                <a:lnTo>
                  <a:pt x="155103" y="0"/>
                </a:lnTo>
                <a:lnTo>
                  <a:pt x="48082" y="325120"/>
                </a:lnTo>
                <a:lnTo>
                  <a:pt x="0" y="325120"/>
                </a:lnTo>
                <a:lnTo>
                  <a:pt x="107020" y="0"/>
                </a:lnTo>
                <a:close/>
              </a:path>
            </a:pathLst>
          </a:custGeom>
          <a:solidFill>
            <a:srgbClr val="A6A6A6">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000000">
                    <a:alpha val="0"/>
                  </a:srgbClr>
                </a:solidFill>
                <a:latin typeface="Times New Roman" panose="02020603050405020304"/>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 </a:t>
            </a:r>
          </a:p>
        </p:txBody>
      </p:sp>
      <p:sp>
        <p:nvSpPr>
          <p:cNvPr id="19" name="Freeform 19"/>
          <p:cNvSpPr>
            <a:spLocks noGrp="1"/>
          </p:cNvSpPr>
          <p:nvPr>
            <p:ph type="body" sz="quarter" idx="245" hasCustomPrompt="1"/>
          </p:nvPr>
        </p:nvSpPr>
        <p:spPr>
          <a:xfrm>
            <a:off x="7175513" y="2511000"/>
            <a:ext cx="1675102" cy="325120"/>
          </a:xfrm>
          <a:custGeom>
            <a:avLst/>
            <a:gdLst/>
            <a:ahLst/>
            <a:cxnLst/>
            <a:rect l="l" t="t" r="r" b="b"/>
            <a:pathLst>
              <a:path w="1675102" h="325120">
                <a:moveTo>
                  <a:pt x="1627020" y="0"/>
                </a:moveTo>
                <a:lnTo>
                  <a:pt x="1675102" y="0"/>
                </a:lnTo>
                <a:lnTo>
                  <a:pt x="1568082" y="325120"/>
                </a:lnTo>
                <a:lnTo>
                  <a:pt x="1519999" y="325120"/>
                </a:lnTo>
                <a:lnTo>
                  <a:pt x="1627020" y="0"/>
                </a:lnTo>
                <a:close/>
                <a:moveTo>
                  <a:pt x="1518448" y="0"/>
                </a:moveTo>
                <a:lnTo>
                  <a:pt x="1566530" y="0"/>
                </a:lnTo>
                <a:lnTo>
                  <a:pt x="1459509" y="325120"/>
                </a:lnTo>
                <a:lnTo>
                  <a:pt x="1411428" y="325120"/>
                </a:lnTo>
                <a:lnTo>
                  <a:pt x="1518448" y="0"/>
                </a:lnTo>
                <a:close/>
                <a:moveTo>
                  <a:pt x="1409877" y="0"/>
                </a:moveTo>
                <a:lnTo>
                  <a:pt x="1457959" y="0"/>
                </a:lnTo>
                <a:lnTo>
                  <a:pt x="1350938" y="325120"/>
                </a:lnTo>
                <a:lnTo>
                  <a:pt x="1302857" y="325120"/>
                </a:lnTo>
                <a:lnTo>
                  <a:pt x="1409877" y="0"/>
                </a:lnTo>
                <a:close/>
                <a:moveTo>
                  <a:pt x="1301305" y="0"/>
                </a:moveTo>
                <a:lnTo>
                  <a:pt x="1349386" y="0"/>
                </a:lnTo>
                <a:lnTo>
                  <a:pt x="1242367" y="325120"/>
                </a:lnTo>
                <a:lnTo>
                  <a:pt x="1194285" y="325120"/>
                </a:lnTo>
                <a:lnTo>
                  <a:pt x="1301305" y="0"/>
                </a:lnTo>
                <a:close/>
                <a:moveTo>
                  <a:pt x="1192734" y="0"/>
                </a:moveTo>
                <a:lnTo>
                  <a:pt x="1240815" y="0"/>
                </a:lnTo>
                <a:lnTo>
                  <a:pt x="1133796" y="325120"/>
                </a:lnTo>
                <a:lnTo>
                  <a:pt x="1085714" y="325120"/>
                </a:lnTo>
                <a:lnTo>
                  <a:pt x="1192734" y="0"/>
                </a:lnTo>
                <a:close/>
                <a:moveTo>
                  <a:pt x="1084163" y="0"/>
                </a:moveTo>
                <a:lnTo>
                  <a:pt x="1132244" y="0"/>
                </a:lnTo>
                <a:lnTo>
                  <a:pt x="1025225" y="325120"/>
                </a:lnTo>
                <a:lnTo>
                  <a:pt x="977143" y="325120"/>
                </a:lnTo>
                <a:lnTo>
                  <a:pt x="1084163" y="0"/>
                </a:lnTo>
                <a:close/>
                <a:moveTo>
                  <a:pt x="975591" y="0"/>
                </a:moveTo>
                <a:lnTo>
                  <a:pt x="1023673" y="0"/>
                </a:lnTo>
                <a:lnTo>
                  <a:pt x="916653" y="325120"/>
                </a:lnTo>
                <a:lnTo>
                  <a:pt x="868571" y="325120"/>
                </a:lnTo>
                <a:lnTo>
                  <a:pt x="975591" y="0"/>
                </a:lnTo>
                <a:close/>
                <a:moveTo>
                  <a:pt x="867020" y="0"/>
                </a:moveTo>
                <a:lnTo>
                  <a:pt x="915102" y="0"/>
                </a:lnTo>
                <a:lnTo>
                  <a:pt x="808082" y="325120"/>
                </a:lnTo>
                <a:lnTo>
                  <a:pt x="760000" y="325120"/>
                </a:lnTo>
                <a:lnTo>
                  <a:pt x="867020" y="0"/>
                </a:lnTo>
                <a:close/>
                <a:moveTo>
                  <a:pt x="758449" y="0"/>
                </a:moveTo>
                <a:lnTo>
                  <a:pt x="806531" y="0"/>
                </a:lnTo>
                <a:lnTo>
                  <a:pt x="699511" y="325120"/>
                </a:lnTo>
                <a:lnTo>
                  <a:pt x="651429" y="325120"/>
                </a:lnTo>
                <a:lnTo>
                  <a:pt x="758449" y="0"/>
                </a:lnTo>
                <a:close/>
                <a:moveTo>
                  <a:pt x="649877" y="0"/>
                </a:moveTo>
                <a:lnTo>
                  <a:pt x="697959" y="0"/>
                </a:lnTo>
                <a:lnTo>
                  <a:pt x="590939" y="325120"/>
                </a:lnTo>
                <a:lnTo>
                  <a:pt x="542856" y="325120"/>
                </a:lnTo>
                <a:lnTo>
                  <a:pt x="649877" y="0"/>
                </a:lnTo>
                <a:close/>
                <a:moveTo>
                  <a:pt x="541306" y="0"/>
                </a:moveTo>
                <a:lnTo>
                  <a:pt x="589388" y="0"/>
                </a:lnTo>
                <a:lnTo>
                  <a:pt x="482368" y="325120"/>
                </a:lnTo>
                <a:lnTo>
                  <a:pt x="434285" y="325120"/>
                </a:lnTo>
                <a:lnTo>
                  <a:pt x="541306" y="0"/>
                </a:lnTo>
                <a:close/>
                <a:moveTo>
                  <a:pt x="432733" y="0"/>
                </a:moveTo>
                <a:lnTo>
                  <a:pt x="480816" y="0"/>
                </a:lnTo>
                <a:lnTo>
                  <a:pt x="373797" y="325120"/>
                </a:lnTo>
                <a:lnTo>
                  <a:pt x="325714" y="325120"/>
                </a:lnTo>
                <a:lnTo>
                  <a:pt x="432733" y="0"/>
                </a:lnTo>
                <a:close/>
                <a:moveTo>
                  <a:pt x="324162" y="0"/>
                </a:moveTo>
                <a:lnTo>
                  <a:pt x="372245" y="0"/>
                </a:lnTo>
                <a:lnTo>
                  <a:pt x="265226" y="325120"/>
                </a:lnTo>
                <a:lnTo>
                  <a:pt x="217143" y="325120"/>
                </a:lnTo>
                <a:lnTo>
                  <a:pt x="324162" y="0"/>
                </a:lnTo>
                <a:close/>
                <a:moveTo>
                  <a:pt x="215591" y="0"/>
                </a:moveTo>
                <a:lnTo>
                  <a:pt x="263674" y="0"/>
                </a:lnTo>
                <a:lnTo>
                  <a:pt x="156653" y="325120"/>
                </a:lnTo>
                <a:lnTo>
                  <a:pt x="108571" y="325120"/>
                </a:lnTo>
                <a:lnTo>
                  <a:pt x="215591" y="0"/>
                </a:lnTo>
                <a:close/>
                <a:moveTo>
                  <a:pt x="107020" y="0"/>
                </a:moveTo>
                <a:lnTo>
                  <a:pt x="155103" y="0"/>
                </a:lnTo>
                <a:lnTo>
                  <a:pt x="48082" y="325120"/>
                </a:lnTo>
                <a:lnTo>
                  <a:pt x="0" y="325120"/>
                </a:lnTo>
                <a:lnTo>
                  <a:pt x="107020" y="0"/>
                </a:lnTo>
                <a:close/>
              </a:path>
            </a:pathLst>
          </a:custGeom>
          <a:solidFill>
            <a:srgbClr val="A6A6A6">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1_三段内容6（递进式）">
    <p:spTree>
      <p:nvGrpSpPr>
        <p:cNvPr id="1" name=""/>
        <p:cNvGrpSpPr/>
        <p:nvPr/>
      </p:nvGrpSpPr>
      <p:grpSpPr>
        <a:xfrm>
          <a:off x="0" y="0"/>
          <a:ext cx="0" cy="0"/>
          <a:chOff x="0" y="0"/>
          <a:chExt cx="0" cy="0"/>
        </a:xfrm>
      </p:grpSpPr>
      <p:sp>
        <p:nvSpPr>
          <p:cNvPr id="2" name="Freeform 2"/>
          <p:cNvSpPr/>
          <p:nvPr/>
        </p:nvSpPr>
        <p:spPr>
          <a:xfrm>
            <a:off x="-1225549" y="-685800"/>
            <a:ext cx="17071580" cy="11910061"/>
          </a:xfrm>
          <a:custGeom>
            <a:avLst/>
            <a:gdLst/>
            <a:ahLst/>
            <a:cxnLst/>
            <a:rect l="l" t="t" r="r" b="b"/>
            <a:pathLst>
              <a:path w="17071580" h="11910061">
                <a:moveTo>
                  <a:pt x="582998" y="6629401"/>
                </a:moveTo>
                <a:cubicBezTo>
                  <a:pt x="8012816" y="5796600"/>
                  <a:pt x="12349323" y="3441744"/>
                  <a:pt x="14719127" y="944880"/>
                </a:cubicBezTo>
                <a:cubicBezTo>
                  <a:pt x="17071580" y="0"/>
                  <a:pt x="15311771" y="10344786"/>
                  <a:pt x="15307310" y="10347961"/>
                </a:cubicBezTo>
                <a:cubicBezTo>
                  <a:pt x="15410420" y="11910061"/>
                  <a:pt x="0" y="7915911"/>
                  <a:pt x="6350" y="7909560"/>
                </a:cubicBezTo>
                <a:lnTo>
                  <a:pt x="582998" y="6629401"/>
                </a:lnTo>
                <a:close/>
              </a:path>
            </a:pathLst>
          </a:custGeom>
          <a:noFill/>
          <a:ln w="12700" cap="flat">
            <a:solidFill>
              <a:srgbClr val="830905">
                <a:alpha val="30000"/>
              </a:srgbClr>
            </a:solid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3" name="AutoShape 3"/>
          <p:cNvSpPr>
            <a:spLocks noGrp="1"/>
          </p:cNvSpPr>
          <p:nvPr>
            <p:ph type="body" sz="quarter" idx="246" hasCustomPrompt="1"/>
          </p:nvPr>
        </p:nvSpPr>
        <p:spPr>
          <a:xfrm>
            <a:off x="988342" y="434779"/>
            <a:ext cx="8168358" cy="584775"/>
          </a:xfrm>
          <a:prstGeom prst="rect">
            <a:avLst/>
          </a:prstGeom>
          <a:noFill/>
          <a:ln w="12700">
            <a:noFill/>
            <a:prstDash val="solid"/>
          </a:ln>
        </p:spPr>
        <p:txBody>
          <a:bodyPr vert="horz" wrap="square" lIns="91440" tIns="45720" rIns="91440" bIns="45720" anchor="t">
            <a:spAutoFit/>
          </a:bodyPr>
          <a:lstStyle>
            <a:lvl1pPr algn="l">
              <a:lnSpc>
                <a:spcPct val="100000"/>
              </a:lnSpc>
              <a:defRPr sz="3200" b="1" i="0" u="none" strike="noStrike" spc="300">
                <a:solidFill>
                  <a:srgbClr val="B4100A">
                    <a:alpha val="100000"/>
                  </a:srgbClr>
                </a:solidFill>
                <a:latin typeface="微软雅黑" panose="020B0503020204020204" charset="-122"/>
              </a:defRPr>
            </a:lvl1pPr>
          </a:lstStyle>
          <a:p>
            <a:pPr marL="0" indent="0" algn="l">
              <a:lnSpc>
                <a:spcPct val="100000"/>
              </a:lnSpc>
            </a:pPr>
            <a:r>
              <a:rPr lang="en-US" sz="3200" b="1" i="0" u="none" strike="noStrike" spc="300">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递进式三段内容或时间轴</a:t>
            </a:r>
          </a:p>
        </p:txBody>
      </p:sp>
      <p:sp>
        <p:nvSpPr>
          <p:cNvPr id="4" name="Freeform 4"/>
          <p:cNvSpPr/>
          <p:nvPr/>
        </p:nvSpPr>
        <p:spPr>
          <a:xfrm>
            <a:off x="-10187092" y="-5730240"/>
            <a:ext cx="32566185" cy="18318480"/>
          </a:xfrm>
          <a:custGeom>
            <a:avLst/>
            <a:gdLst/>
            <a:ahLst/>
            <a:cxnLst/>
            <a:rect l="l" t="t" r="r" b="b"/>
            <a:pathLst>
              <a:path w="32566185" h="18318480">
                <a:moveTo>
                  <a:pt x="10187093" y="5730240"/>
                </a:moveTo>
                <a:lnTo>
                  <a:pt x="10187093" y="12588240"/>
                </a:lnTo>
                <a:lnTo>
                  <a:pt x="22379093" y="12588240"/>
                </a:lnTo>
                <a:lnTo>
                  <a:pt x="22379093" y="5730240"/>
                </a:lnTo>
                <a:close/>
                <a:moveTo>
                  <a:pt x="0" y="0"/>
                </a:moveTo>
                <a:lnTo>
                  <a:pt x="32566185" y="0"/>
                </a:lnTo>
                <a:lnTo>
                  <a:pt x="32566185" y="18318480"/>
                </a:lnTo>
                <a:lnTo>
                  <a:pt x="0" y="18318480"/>
                </a:lnTo>
                <a:close/>
              </a:path>
            </a:pathLst>
          </a:custGeom>
          <a:solidFill>
            <a:srgbClr val="E6E6E6">
              <a:alpha val="100000"/>
            </a:srgbClr>
          </a:solidFill>
          <a:ln w="12700" cap="flat" cmpd="sng">
            <a:no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5" name="AutoShape 5"/>
          <p:cNvSpPr/>
          <p:nvPr/>
        </p:nvSpPr>
        <p:spPr>
          <a:xfrm>
            <a:off x="2271421" y="5062397"/>
            <a:ext cx="765142" cy="765142"/>
          </a:xfrm>
          <a:prstGeom prst="ellipse">
            <a:avLst/>
          </a:prstGeom>
          <a:gradFill rotWithShape="1">
            <a:gsLst>
              <a:gs pos="0">
                <a:srgbClr val="B4100A">
                  <a:alpha val="60000"/>
                </a:srgbClr>
              </a:gs>
              <a:gs pos="100000">
                <a:srgbClr val="B4100A">
                  <a:alpha val="10000"/>
                </a:srgbClr>
              </a:gs>
            </a:gsLst>
            <a:lin ang="5400000"/>
          </a:gradFill>
          <a:ln w="12700" cap="flat">
            <a:solidFill>
              <a:srgbClr val="B4100A">
                <a:alpha val="70000"/>
              </a:srgbClr>
            </a:solid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6" name="AutoShape 6"/>
          <p:cNvSpPr/>
          <p:nvPr/>
        </p:nvSpPr>
        <p:spPr>
          <a:xfrm>
            <a:off x="5298884" y="3763416"/>
            <a:ext cx="1594232" cy="1594232"/>
          </a:xfrm>
          <a:prstGeom prst="ellipse">
            <a:avLst/>
          </a:prstGeom>
          <a:gradFill rotWithShape="1">
            <a:gsLst>
              <a:gs pos="0">
                <a:srgbClr val="B4100A">
                  <a:alpha val="60000"/>
                </a:srgbClr>
              </a:gs>
              <a:gs pos="100000">
                <a:srgbClr val="B4100A">
                  <a:alpha val="10000"/>
                </a:srgbClr>
              </a:gs>
            </a:gsLst>
            <a:lin ang="5400000"/>
          </a:gradFill>
          <a:ln w="12700" cap="flat">
            <a:solidFill>
              <a:srgbClr val="B4100A">
                <a:alpha val="70000"/>
              </a:srgbClr>
            </a:solid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7" name="AutoShape 7"/>
          <p:cNvSpPr/>
          <p:nvPr/>
        </p:nvSpPr>
        <p:spPr>
          <a:xfrm>
            <a:off x="8654381" y="1808163"/>
            <a:ext cx="2362190" cy="2362190"/>
          </a:xfrm>
          <a:prstGeom prst="ellipse">
            <a:avLst/>
          </a:prstGeom>
          <a:gradFill rotWithShape="1">
            <a:gsLst>
              <a:gs pos="0">
                <a:srgbClr val="B4100A">
                  <a:alpha val="60000"/>
                </a:srgbClr>
              </a:gs>
              <a:gs pos="100000">
                <a:srgbClr val="B4100A">
                  <a:alpha val="10000"/>
                </a:srgbClr>
              </a:gs>
            </a:gsLst>
            <a:lin ang="5400000"/>
          </a:gradFill>
          <a:ln w="12700" cap="flat">
            <a:solidFill>
              <a:srgbClr val="B4100A">
                <a:alpha val="70000"/>
              </a:srgbClr>
            </a:solid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8" name="AutoShape 8"/>
          <p:cNvSpPr/>
          <p:nvPr/>
        </p:nvSpPr>
        <p:spPr>
          <a:xfrm>
            <a:off x="2610778" y="5401754"/>
            <a:ext cx="86428" cy="86428"/>
          </a:xfrm>
          <a:prstGeom prst="ellipse">
            <a:avLst/>
          </a:prstGeom>
          <a:solidFill>
            <a:srgbClr val="B4100A">
              <a:alpha val="100000"/>
            </a:srgbClr>
          </a:solidFill>
          <a:ln w="12700" cap="flat">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9" name="AutoShape 9"/>
          <p:cNvSpPr/>
          <p:nvPr/>
        </p:nvSpPr>
        <p:spPr>
          <a:xfrm>
            <a:off x="6017401" y="4481933"/>
            <a:ext cx="157198" cy="157198"/>
          </a:xfrm>
          <a:prstGeom prst="ellipse">
            <a:avLst/>
          </a:prstGeom>
          <a:solidFill>
            <a:srgbClr val="B4100A">
              <a:alpha val="100000"/>
            </a:srgbClr>
          </a:solidFill>
          <a:ln w="12700" cap="flat">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10" name="AutoShape 10"/>
          <p:cNvSpPr/>
          <p:nvPr/>
        </p:nvSpPr>
        <p:spPr>
          <a:xfrm>
            <a:off x="9708669" y="2862451"/>
            <a:ext cx="253614" cy="253614"/>
          </a:xfrm>
          <a:prstGeom prst="ellipse">
            <a:avLst/>
          </a:prstGeom>
          <a:solidFill>
            <a:srgbClr val="B4100A">
              <a:alpha val="100000"/>
            </a:srgbClr>
          </a:solidFill>
          <a:ln w="12700" cap="flat">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cxnSp>
        <p:nvCxnSpPr>
          <p:cNvPr id="11" name="Connector 11"/>
          <p:cNvCxnSpPr/>
          <p:nvPr/>
        </p:nvCxnSpPr>
        <p:spPr>
          <a:xfrm flipV="1">
            <a:off x="2648878" y="4797754"/>
            <a:ext cx="0" cy="645731"/>
          </a:xfrm>
          <a:prstGeom prst="line">
            <a:avLst/>
          </a:prstGeom>
          <a:noFill/>
          <a:ln w="12700" cap="flat">
            <a:solidFill>
              <a:srgbClr val="B4100A">
                <a:alpha val="100000"/>
              </a:srgbClr>
            </a:solidFill>
            <a:prstDash val="solid"/>
            <a:headEnd type="none" w="med" len="med"/>
            <a:tailEnd type="none" w="med" len="med"/>
          </a:ln>
        </p:spPr>
      </p:cxnSp>
      <p:cxnSp>
        <p:nvCxnSpPr>
          <p:cNvPr id="12" name="Connector 12"/>
          <p:cNvCxnSpPr/>
          <p:nvPr/>
        </p:nvCxnSpPr>
        <p:spPr>
          <a:xfrm flipV="1">
            <a:off x="6093118" y="3295765"/>
            <a:ext cx="0" cy="1249692"/>
          </a:xfrm>
          <a:prstGeom prst="line">
            <a:avLst/>
          </a:prstGeom>
          <a:noFill/>
          <a:ln w="12700" cap="flat">
            <a:solidFill>
              <a:srgbClr val="B4100A">
                <a:alpha val="100000"/>
              </a:srgbClr>
            </a:solidFill>
            <a:prstDash val="solid"/>
            <a:headEnd type="none" w="med" len="med"/>
            <a:tailEnd type="none" w="med" len="med"/>
          </a:ln>
        </p:spPr>
      </p:cxnSp>
      <p:cxnSp>
        <p:nvCxnSpPr>
          <p:cNvPr id="13" name="Connector 13"/>
          <p:cNvCxnSpPr/>
          <p:nvPr/>
        </p:nvCxnSpPr>
        <p:spPr>
          <a:xfrm flipV="1">
            <a:off x="9843316" y="3040251"/>
            <a:ext cx="0" cy="1249692"/>
          </a:xfrm>
          <a:prstGeom prst="line">
            <a:avLst/>
          </a:prstGeom>
          <a:noFill/>
          <a:ln w="12700" cap="flat">
            <a:solidFill>
              <a:srgbClr val="B4100A">
                <a:alpha val="100000"/>
              </a:srgbClr>
            </a:solidFill>
            <a:prstDash val="solid"/>
            <a:headEnd type="none" w="med" len="med"/>
            <a:tailEnd type="none" w="med" len="med"/>
          </a:ln>
        </p:spPr>
      </p:cxnSp>
      <p:sp>
        <p:nvSpPr>
          <p:cNvPr id="14" name="AutoShape 14"/>
          <p:cNvSpPr>
            <a:spLocks noGrp="1"/>
          </p:cNvSpPr>
          <p:nvPr>
            <p:ph type="body" sz="quarter" idx="247" hasCustomPrompt="1"/>
          </p:nvPr>
        </p:nvSpPr>
        <p:spPr>
          <a:xfrm>
            <a:off x="7757366" y="4899709"/>
            <a:ext cx="3749744" cy="968598"/>
          </a:xfrm>
          <a:prstGeom prst="rect">
            <a:avLst/>
          </a:prstGeom>
          <a:noFill/>
          <a:ln w="12700">
            <a:noFill/>
            <a:prstDash val="solid"/>
          </a:ln>
        </p:spPr>
        <p:txBody>
          <a:bodyPr vert="horz" wrap="square" lIns="0" tIns="0" rIns="0" bIns="0" anchor="t">
            <a:spAutoFit/>
          </a:bodyPr>
          <a:lstStyle>
            <a:lvl1pPr marL="514350" indent="-228600" algn="l">
              <a:lnSpc>
                <a:spcPct val="117000"/>
              </a:lnSpc>
              <a:defRPr sz="1800" b="0" i="0" u="none" strike="noStrike" spc="100">
                <a:solidFill>
                  <a:srgbClr val="000000">
                    <a:alpha val="100000"/>
                  </a:srgbClr>
                </a:solidFill>
                <a:latin typeface="微软雅黑" panose="020B0503020204020204" charset="-122"/>
              </a:defRPr>
            </a:lvl1pPr>
            <a:lvl2pPr marL="971550" indent="-228600"/>
            <a:lvl3pPr marL="1428750" indent="-228600"/>
            <a:lvl4pPr marL="1885950" indent="-228600"/>
            <a:lvl5pPr marL="2343150" indent="-228600"/>
            <a:lvl6pPr marL="2800350" indent="-228600"/>
            <a:lvl7pPr marL="3257550" indent="-228600"/>
            <a:lvl8pPr marL="3714750" indent="-228600"/>
            <a:lvl9pPr marL="4171950" indent="-228600"/>
          </a:lstStyle>
          <a:p>
            <a:pPr marL="285750" indent="-285750" algn="l">
              <a:lnSpc>
                <a:spcPct val="117000"/>
              </a:lnSpc>
              <a:buClr>
                <a:srgbClr val="B4100A"/>
              </a:buClr>
              <a:buFont typeface="Wingdings" panose="05000000000000000000"/>
              <a:buChar char="l"/>
            </a:pPr>
            <a:r>
              <a:rPr lang="en-US" sz="1800" b="0" i="0" u="none" strike="noStrike" spc="100">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这里写具体内容</a:t>
            </a:r>
            <a:r>
              <a:rPr lang="en-US" sz="1800" b="0" i="0" u="none" strike="noStrike" spc="100">
                <a:solidFill>
                  <a:srgbClr val="000000"/>
                </a:solidFill>
                <a:latin typeface="Times New Roman" panose="02020603050405020304"/>
                <a:ea typeface="Times New Roman" panose="02020603050405020304"/>
                <a:cs typeface="Times New Roman" panose="02020603050405020304"/>
                <a:sym typeface="Times New Roman" panose="02020603050405020304"/>
              </a:rPr>
              <a:t>,</a:t>
            </a:r>
            <a:r>
              <a:rPr lang="en-US" sz="1800" b="0" i="0" u="none" strike="noStrike" spc="100">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这里写具体内容</a:t>
            </a:r>
            <a:r>
              <a:rPr lang="en-US" sz="1800" b="0" i="0" u="none" strike="noStrike" spc="100">
                <a:solidFill>
                  <a:srgbClr val="000000"/>
                </a:solidFill>
                <a:latin typeface="Times New Roman" panose="02020603050405020304"/>
                <a:ea typeface="Times New Roman" panose="02020603050405020304"/>
                <a:cs typeface="Times New Roman" panose="02020603050405020304"/>
                <a:sym typeface="Times New Roman" panose="02020603050405020304"/>
              </a:rPr>
              <a:t>,</a:t>
            </a:r>
          </a:p>
          <a:p>
            <a:pPr marL="285750" indent="-285750" algn="l">
              <a:lnSpc>
                <a:spcPct val="117000"/>
              </a:lnSpc>
              <a:buClr>
                <a:srgbClr val="B4100A"/>
              </a:buClr>
              <a:buFont typeface="Wingdings" panose="05000000000000000000"/>
              <a:buChar char="l"/>
            </a:pPr>
            <a:r>
              <a:rPr lang="en-US" sz="1800" b="0" i="0" u="none" strike="noStrike" spc="100">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这里写具体内容</a:t>
            </a:r>
            <a:r>
              <a:rPr lang="en-US" sz="1800" b="0" i="0" u="none" strike="noStrike" spc="100">
                <a:solidFill>
                  <a:srgbClr val="000000"/>
                </a:solidFill>
                <a:latin typeface="Times New Roman" panose="02020603050405020304"/>
                <a:ea typeface="Times New Roman" panose="02020603050405020304"/>
                <a:cs typeface="Times New Roman" panose="02020603050405020304"/>
                <a:sym typeface="Times New Roman" panose="02020603050405020304"/>
              </a:rPr>
              <a:t>,</a:t>
            </a:r>
            <a:r>
              <a:rPr lang="en-US" sz="1800" b="0" i="0" u="none" strike="noStrike" spc="100">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这里写具体内容</a:t>
            </a:r>
            <a:r>
              <a:rPr lang="en-US" sz="1800" b="0" i="0" u="none" strike="noStrike" spc="100">
                <a:solidFill>
                  <a:srgbClr val="000000"/>
                </a:solidFill>
                <a:latin typeface="Times New Roman" panose="02020603050405020304"/>
                <a:ea typeface="Times New Roman" panose="02020603050405020304"/>
                <a:cs typeface="Times New Roman" panose="02020603050405020304"/>
                <a:sym typeface="Times New Roman" panose="02020603050405020304"/>
              </a:rPr>
              <a:t>,</a:t>
            </a:r>
          </a:p>
          <a:p>
            <a:pPr marL="285750" indent="-285750" algn="l">
              <a:lnSpc>
                <a:spcPct val="117000"/>
              </a:lnSpc>
              <a:buClr>
                <a:srgbClr val="B4100A"/>
              </a:buClr>
              <a:buFont typeface="Wingdings" panose="05000000000000000000"/>
              <a:buChar char="l"/>
            </a:pPr>
            <a:r>
              <a:rPr lang="en-US" sz="1800" b="0" i="0" u="none" strike="noStrike" spc="100">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这里写具体内容</a:t>
            </a:r>
            <a:r>
              <a:rPr lang="en-US" sz="1800" b="0" i="0" u="none" strike="noStrike" spc="100">
                <a:solidFill>
                  <a:srgbClr val="000000"/>
                </a:solidFill>
                <a:latin typeface="Times New Roman" panose="02020603050405020304"/>
                <a:ea typeface="Times New Roman" panose="02020603050405020304"/>
                <a:cs typeface="Times New Roman" panose="02020603050405020304"/>
                <a:sym typeface="Times New Roman" panose="02020603050405020304"/>
              </a:rPr>
              <a:t>,</a:t>
            </a:r>
            <a:r>
              <a:rPr lang="en-US" sz="1800" b="0" i="0" u="none" strike="noStrike" spc="100">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这里写具体内容</a:t>
            </a:r>
            <a:r>
              <a:rPr lang="en-US" sz="1800" b="0" i="0" u="none" strike="noStrike" spc="100">
                <a:solidFill>
                  <a:srgbClr val="000000"/>
                </a:solidFill>
                <a:latin typeface="Times New Roman" panose="02020603050405020304"/>
                <a:ea typeface="Times New Roman" panose="02020603050405020304"/>
                <a:cs typeface="Times New Roman" panose="02020603050405020304"/>
                <a:sym typeface="Times New Roman" panose="02020603050405020304"/>
              </a:rPr>
              <a:t>,</a:t>
            </a:r>
          </a:p>
        </p:txBody>
      </p:sp>
      <p:sp>
        <p:nvSpPr>
          <p:cNvPr id="15" name="AutoShape 15"/>
          <p:cNvSpPr>
            <a:spLocks noGrp="1"/>
          </p:cNvSpPr>
          <p:nvPr>
            <p:ph type="body" sz="quarter" idx="248" hasCustomPrompt="1"/>
          </p:nvPr>
        </p:nvSpPr>
        <p:spPr>
          <a:xfrm>
            <a:off x="7770184" y="4428422"/>
            <a:ext cx="3736926" cy="369332"/>
          </a:xfrm>
          <a:prstGeom prst="rect">
            <a:avLst/>
          </a:prstGeom>
          <a:noFill/>
          <a:ln w="12700">
            <a:noFill/>
            <a:prstDash val="solid"/>
          </a:ln>
        </p:spPr>
        <p:txBody>
          <a:bodyPr vert="horz" wrap="square" lIns="0" tIns="0" rIns="0" bIns="0" anchor="t">
            <a:spAutoFit/>
          </a:bodyPr>
          <a:lstStyle>
            <a:lvl1pPr algn="l">
              <a:lnSpc>
                <a:spcPct val="100000"/>
              </a:lnSpc>
              <a:defRPr sz="2400" b="0" i="0" u="none" strike="noStrike" spc="0">
                <a:solidFill>
                  <a:srgbClr val="B4100A">
                    <a:alpha val="100000"/>
                  </a:srgbClr>
                </a:solidFill>
                <a:latin typeface="Times New Roman" panose="02020603050405020304"/>
              </a:defRPr>
            </a:lvl1pPr>
          </a:lstStyle>
          <a:p>
            <a:pPr marL="0" indent="0" algn="l">
              <a:lnSpc>
                <a:spcPct val="100000"/>
              </a:lnSpc>
            </a:pPr>
            <a:r>
              <a:rPr lang="en-US" sz="2400" b="0" i="0" u="none" strike="noStrike">
                <a:solidFill>
                  <a:srgbClr val="B4100A"/>
                </a:solidFill>
                <a:latin typeface="Times New Roman" panose="02020603050405020304"/>
                <a:ea typeface="Times New Roman" panose="02020603050405020304"/>
                <a:cs typeface="Times New Roman" panose="02020603050405020304"/>
                <a:sym typeface="Times New Roman" panose="02020603050405020304"/>
              </a:rPr>
              <a:t>03</a:t>
            </a:r>
            <a:r>
              <a:rPr lang="en-US" sz="24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丨小标题或时间</a:t>
            </a:r>
          </a:p>
        </p:txBody>
      </p:sp>
      <p:sp>
        <p:nvSpPr>
          <p:cNvPr id="16" name="AutoShape 16"/>
          <p:cNvSpPr>
            <a:spLocks noGrp="1"/>
          </p:cNvSpPr>
          <p:nvPr>
            <p:ph type="body" sz="quarter" idx="249" hasCustomPrompt="1"/>
          </p:nvPr>
        </p:nvSpPr>
        <p:spPr>
          <a:xfrm>
            <a:off x="4282694" y="2235727"/>
            <a:ext cx="3749744" cy="968598"/>
          </a:xfrm>
          <a:prstGeom prst="rect">
            <a:avLst/>
          </a:prstGeom>
          <a:noFill/>
          <a:ln w="12700">
            <a:noFill/>
            <a:prstDash val="solid"/>
          </a:ln>
        </p:spPr>
        <p:txBody>
          <a:bodyPr vert="horz" wrap="square" lIns="0" tIns="0" rIns="0" bIns="0" anchor="t">
            <a:spAutoFit/>
          </a:bodyPr>
          <a:lstStyle>
            <a:lvl1pPr marL="514350" indent="-228600" algn="l">
              <a:lnSpc>
                <a:spcPct val="117000"/>
              </a:lnSpc>
              <a:defRPr sz="1800" b="0" i="0" u="none" strike="noStrike" spc="100">
                <a:solidFill>
                  <a:srgbClr val="000000">
                    <a:alpha val="100000"/>
                  </a:srgbClr>
                </a:solidFill>
                <a:latin typeface="微软雅黑" panose="020B0503020204020204" charset="-122"/>
              </a:defRPr>
            </a:lvl1pPr>
            <a:lvl2pPr marL="971550" indent="-228600"/>
            <a:lvl3pPr marL="1428750" indent="-228600"/>
            <a:lvl4pPr marL="1885950" indent="-228600"/>
            <a:lvl5pPr marL="2343150" indent="-228600"/>
            <a:lvl6pPr marL="2800350" indent="-228600"/>
            <a:lvl7pPr marL="3257550" indent="-228600"/>
            <a:lvl8pPr marL="3714750" indent="-228600"/>
            <a:lvl9pPr marL="4171950" indent="-228600"/>
          </a:lstStyle>
          <a:p>
            <a:pPr marL="285750" indent="-285750" algn="l">
              <a:lnSpc>
                <a:spcPct val="117000"/>
              </a:lnSpc>
              <a:buClr>
                <a:srgbClr val="B4100A"/>
              </a:buClr>
              <a:buFont typeface="Wingdings" panose="05000000000000000000"/>
              <a:buChar char="l"/>
            </a:pPr>
            <a:r>
              <a:rPr lang="en-US" sz="1800" b="0" i="0" u="none" strike="noStrike" spc="100">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这里写具体内容</a:t>
            </a:r>
            <a:r>
              <a:rPr lang="en-US" sz="1800" b="0" i="0" u="none" strike="noStrike" spc="100">
                <a:solidFill>
                  <a:srgbClr val="000000"/>
                </a:solidFill>
                <a:latin typeface="Times New Roman" panose="02020603050405020304"/>
                <a:ea typeface="Times New Roman" panose="02020603050405020304"/>
                <a:cs typeface="Times New Roman" panose="02020603050405020304"/>
                <a:sym typeface="Times New Roman" panose="02020603050405020304"/>
              </a:rPr>
              <a:t>,</a:t>
            </a:r>
            <a:r>
              <a:rPr lang="en-US" sz="1800" b="0" i="0" u="none" strike="noStrike" spc="100">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这里写具体内容</a:t>
            </a:r>
            <a:r>
              <a:rPr lang="en-US" sz="1800" b="0" i="0" u="none" strike="noStrike" spc="100">
                <a:solidFill>
                  <a:srgbClr val="000000"/>
                </a:solidFill>
                <a:latin typeface="Times New Roman" panose="02020603050405020304"/>
                <a:ea typeface="Times New Roman" panose="02020603050405020304"/>
                <a:cs typeface="Times New Roman" panose="02020603050405020304"/>
                <a:sym typeface="Times New Roman" panose="02020603050405020304"/>
              </a:rPr>
              <a:t>,</a:t>
            </a:r>
          </a:p>
          <a:p>
            <a:pPr marL="285750" indent="-285750" algn="l">
              <a:lnSpc>
                <a:spcPct val="117000"/>
              </a:lnSpc>
              <a:buClr>
                <a:srgbClr val="B4100A"/>
              </a:buClr>
              <a:buFont typeface="Wingdings" panose="05000000000000000000"/>
              <a:buChar char="l"/>
            </a:pPr>
            <a:r>
              <a:rPr lang="en-US" sz="1800" b="0" i="0" u="none" strike="noStrike" spc="100">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这里写具体内容</a:t>
            </a:r>
            <a:r>
              <a:rPr lang="en-US" sz="1800" b="0" i="0" u="none" strike="noStrike" spc="100">
                <a:solidFill>
                  <a:srgbClr val="000000"/>
                </a:solidFill>
                <a:latin typeface="Times New Roman" panose="02020603050405020304"/>
                <a:ea typeface="Times New Roman" panose="02020603050405020304"/>
                <a:cs typeface="Times New Roman" panose="02020603050405020304"/>
                <a:sym typeface="Times New Roman" panose="02020603050405020304"/>
              </a:rPr>
              <a:t>,</a:t>
            </a:r>
            <a:r>
              <a:rPr lang="en-US" sz="1800" b="0" i="0" u="none" strike="noStrike" spc="100">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这里写具体内容</a:t>
            </a:r>
            <a:r>
              <a:rPr lang="en-US" sz="1800" b="0" i="0" u="none" strike="noStrike" spc="100">
                <a:solidFill>
                  <a:srgbClr val="000000"/>
                </a:solidFill>
                <a:latin typeface="Times New Roman" panose="02020603050405020304"/>
                <a:ea typeface="Times New Roman" panose="02020603050405020304"/>
                <a:cs typeface="Times New Roman" panose="02020603050405020304"/>
                <a:sym typeface="Times New Roman" panose="02020603050405020304"/>
              </a:rPr>
              <a:t>,</a:t>
            </a:r>
          </a:p>
          <a:p>
            <a:pPr marL="285750" indent="-285750" algn="l">
              <a:lnSpc>
                <a:spcPct val="117000"/>
              </a:lnSpc>
              <a:buClr>
                <a:srgbClr val="B4100A"/>
              </a:buClr>
              <a:buFont typeface="Wingdings" panose="05000000000000000000"/>
              <a:buChar char="l"/>
            </a:pPr>
            <a:r>
              <a:rPr lang="en-US" sz="1800" b="0" i="0" u="none" strike="noStrike" spc="100">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这里写具体内容</a:t>
            </a:r>
            <a:r>
              <a:rPr lang="en-US" sz="1800" b="0" i="0" u="none" strike="noStrike" spc="100">
                <a:solidFill>
                  <a:srgbClr val="000000"/>
                </a:solidFill>
                <a:latin typeface="Times New Roman" panose="02020603050405020304"/>
                <a:ea typeface="Times New Roman" panose="02020603050405020304"/>
                <a:cs typeface="Times New Roman" panose="02020603050405020304"/>
                <a:sym typeface="Times New Roman" panose="02020603050405020304"/>
              </a:rPr>
              <a:t>,</a:t>
            </a:r>
            <a:r>
              <a:rPr lang="en-US" sz="1800" b="0" i="0" u="none" strike="noStrike" spc="100">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这里写具体内容</a:t>
            </a:r>
            <a:r>
              <a:rPr lang="en-US" sz="1800" b="0" i="0" u="none" strike="noStrike" spc="100">
                <a:solidFill>
                  <a:srgbClr val="000000"/>
                </a:solidFill>
                <a:latin typeface="Times New Roman" panose="02020603050405020304"/>
                <a:ea typeface="Times New Roman" panose="02020603050405020304"/>
                <a:cs typeface="Times New Roman" panose="02020603050405020304"/>
                <a:sym typeface="Times New Roman" panose="02020603050405020304"/>
              </a:rPr>
              <a:t>,</a:t>
            </a:r>
          </a:p>
        </p:txBody>
      </p:sp>
      <p:sp>
        <p:nvSpPr>
          <p:cNvPr id="17" name="AutoShape 17"/>
          <p:cNvSpPr>
            <a:spLocks noGrp="1"/>
          </p:cNvSpPr>
          <p:nvPr>
            <p:ph type="body" sz="quarter" idx="250" hasCustomPrompt="1"/>
          </p:nvPr>
        </p:nvSpPr>
        <p:spPr>
          <a:xfrm>
            <a:off x="4282694" y="1764440"/>
            <a:ext cx="3749744" cy="369332"/>
          </a:xfrm>
          <a:prstGeom prst="rect">
            <a:avLst/>
          </a:prstGeom>
          <a:noFill/>
          <a:ln w="12700">
            <a:noFill/>
            <a:prstDash val="solid"/>
          </a:ln>
        </p:spPr>
        <p:txBody>
          <a:bodyPr vert="horz" wrap="none" lIns="0" tIns="0" rIns="0" bIns="0" anchor="t">
            <a:noAutofit/>
          </a:bodyPr>
          <a:lstStyle>
            <a:lvl1pPr algn="l">
              <a:lnSpc>
                <a:spcPct val="100000"/>
              </a:lnSpc>
              <a:defRPr sz="2400" b="0" i="0" u="none" strike="noStrike" spc="0">
                <a:solidFill>
                  <a:srgbClr val="B4100A">
                    <a:alpha val="100000"/>
                  </a:srgbClr>
                </a:solidFill>
                <a:latin typeface="Times New Roman" panose="02020603050405020304"/>
              </a:defRPr>
            </a:lvl1pPr>
          </a:lstStyle>
          <a:p>
            <a:pPr marL="0" indent="0" algn="l">
              <a:lnSpc>
                <a:spcPct val="100000"/>
              </a:lnSpc>
            </a:pPr>
            <a:r>
              <a:rPr lang="en-US" sz="2400" b="0" i="0" u="none" strike="noStrike">
                <a:solidFill>
                  <a:srgbClr val="B4100A"/>
                </a:solidFill>
                <a:latin typeface="Times New Roman" panose="02020603050405020304"/>
                <a:ea typeface="Times New Roman" panose="02020603050405020304"/>
                <a:cs typeface="Times New Roman" panose="02020603050405020304"/>
                <a:sym typeface="Times New Roman" panose="02020603050405020304"/>
              </a:rPr>
              <a:t>02</a:t>
            </a:r>
            <a:r>
              <a:rPr lang="en-US" sz="24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丨</a:t>
            </a:r>
            <a:r>
              <a:rPr lang="en-US" sz="2400" b="0" i="0" u="none" strike="noStrike">
                <a:solidFill>
                  <a:srgbClr val="B4100A"/>
                </a:solidFill>
                <a:latin typeface="Times New Roman" panose="02020603050405020304"/>
                <a:ea typeface="Times New Roman" panose="02020603050405020304"/>
                <a:cs typeface="Times New Roman" panose="02020603050405020304"/>
                <a:sym typeface="Times New Roman" panose="02020603050405020304"/>
              </a:rPr>
              <a:t>“</a:t>
            </a:r>
            <a:r>
              <a:rPr lang="en-US" sz="24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丨</a:t>
            </a:r>
            <a:r>
              <a:rPr lang="en-US" sz="2400" b="0" i="0" u="none" strike="noStrike">
                <a:solidFill>
                  <a:srgbClr val="B4100A"/>
                </a:solidFill>
                <a:latin typeface="Times New Roman" panose="02020603050405020304"/>
                <a:ea typeface="Times New Roman" panose="02020603050405020304"/>
                <a:cs typeface="Times New Roman" panose="02020603050405020304"/>
                <a:sym typeface="Times New Roman" panose="02020603050405020304"/>
              </a:rPr>
              <a:t>”</a:t>
            </a:r>
            <a:r>
              <a:rPr lang="en-US" sz="24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拼音</a:t>
            </a:r>
            <a:r>
              <a:rPr lang="en-US" sz="2400" b="0" i="0" u="none" strike="noStrike">
                <a:solidFill>
                  <a:srgbClr val="B4100A"/>
                </a:solidFill>
                <a:latin typeface="Times New Roman" panose="02020603050405020304"/>
                <a:ea typeface="Times New Roman" panose="02020603050405020304"/>
                <a:cs typeface="Times New Roman" panose="02020603050405020304"/>
                <a:sym typeface="Times New Roman" panose="02020603050405020304"/>
              </a:rPr>
              <a:t>“gun”</a:t>
            </a:r>
          </a:p>
        </p:txBody>
      </p:sp>
      <p:sp>
        <p:nvSpPr>
          <p:cNvPr id="18" name="AutoShape 18"/>
          <p:cNvSpPr>
            <a:spLocks noGrp="1"/>
          </p:cNvSpPr>
          <p:nvPr>
            <p:ph type="body" sz="quarter" idx="251" hasCustomPrompt="1"/>
          </p:nvPr>
        </p:nvSpPr>
        <p:spPr>
          <a:xfrm>
            <a:off x="673218" y="3249465"/>
            <a:ext cx="3736926" cy="369332"/>
          </a:xfrm>
          <a:prstGeom prst="rect">
            <a:avLst/>
          </a:prstGeom>
          <a:noFill/>
          <a:ln w="12700">
            <a:noFill/>
            <a:prstDash val="solid"/>
          </a:ln>
        </p:spPr>
        <p:txBody>
          <a:bodyPr vert="horz" wrap="square" lIns="0" tIns="0" rIns="0" bIns="0" anchor="t">
            <a:spAutoFit/>
          </a:bodyPr>
          <a:lstStyle>
            <a:lvl1pPr algn="l">
              <a:lnSpc>
                <a:spcPct val="100000"/>
              </a:lnSpc>
              <a:defRPr sz="2400" b="0" i="0" u="none" strike="noStrike" spc="0">
                <a:solidFill>
                  <a:srgbClr val="B4100A">
                    <a:alpha val="100000"/>
                  </a:srgbClr>
                </a:solidFill>
                <a:latin typeface="Times New Roman" panose="02020603050405020304"/>
              </a:defRPr>
            </a:lvl1pPr>
          </a:lstStyle>
          <a:p>
            <a:pPr marL="0" indent="0" algn="l">
              <a:lnSpc>
                <a:spcPct val="100000"/>
              </a:lnSpc>
            </a:pPr>
            <a:r>
              <a:rPr lang="en-US" sz="2400" b="0" i="0" u="none" strike="noStrike">
                <a:solidFill>
                  <a:srgbClr val="B4100A"/>
                </a:solidFill>
                <a:latin typeface="Times New Roman" panose="02020603050405020304"/>
                <a:ea typeface="Times New Roman" panose="02020603050405020304"/>
                <a:cs typeface="Times New Roman" panose="02020603050405020304"/>
                <a:sym typeface="Times New Roman" panose="02020603050405020304"/>
              </a:rPr>
              <a:t>01</a:t>
            </a:r>
            <a:r>
              <a:rPr lang="en-US" sz="24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丨小标题或时间</a:t>
            </a:r>
          </a:p>
        </p:txBody>
      </p:sp>
      <p:sp>
        <p:nvSpPr>
          <p:cNvPr id="19" name="AutoShape 19"/>
          <p:cNvSpPr>
            <a:spLocks noGrp="1"/>
          </p:cNvSpPr>
          <p:nvPr>
            <p:ph type="body" sz="quarter" idx="252" hasCustomPrompt="1"/>
          </p:nvPr>
        </p:nvSpPr>
        <p:spPr>
          <a:xfrm>
            <a:off x="660400" y="3720752"/>
            <a:ext cx="3749744" cy="968598"/>
          </a:xfrm>
          <a:prstGeom prst="rect">
            <a:avLst/>
          </a:prstGeom>
          <a:noFill/>
          <a:ln w="12700">
            <a:noFill/>
            <a:prstDash val="solid"/>
          </a:ln>
        </p:spPr>
        <p:txBody>
          <a:bodyPr vert="horz" wrap="square" lIns="0" tIns="0" rIns="0" bIns="0" anchor="t">
            <a:spAutoFit/>
          </a:bodyPr>
          <a:lstStyle>
            <a:lvl1pPr marL="514350" indent="-228600" algn="l">
              <a:lnSpc>
                <a:spcPct val="117000"/>
              </a:lnSpc>
              <a:defRPr sz="1800" b="0" i="0" u="none" strike="noStrike" spc="100">
                <a:solidFill>
                  <a:srgbClr val="000000">
                    <a:alpha val="100000"/>
                  </a:srgbClr>
                </a:solidFill>
                <a:latin typeface="微软雅黑" panose="020B0503020204020204" charset="-122"/>
              </a:defRPr>
            </a:lvl1pPr>
            <a:lvl2pPr marL="971550" indent="-228600"/>
            <a:lvl3pPr marL="1428750" indent="-228600"/>
            <a:lvl4pPr marL="1885950" indent="-228600"/>
            <a:lvl5pPr marL="2343150" indent="-228600"/>
            <a:lvl6pPr marL="2800350" indent="-228600"/>
            <a:lvl7pPr marL="3257550" indent="-228600"/>
            <a:lvl8pPr marL="3714750" indent="-228600"/>
            <a:lvl9pPr marL="4171950" indent="-228600"/>
          </a:lstStyle>
          <a:p>
            <a:pPr marL="285750" indent="-285750" algn="l">
              <a:lnSpc>
                <a:spcPct val="117000"/>
              </a:lnSpc>
              <a:buClr>
                <a:srgbClr val="B4100A"/>
              </a:buClr>
              <a:buFont typeface="Wingdings" panose="05000000000000000000"/>
              <a:buChar char="l"/>
            </a:pPr>
            <a:r>
              <a:rPr lang="en-US" sz="1800" b="0" i="0" u="none" strike="noStrike" spc="100">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这里写具体内容</a:t>
            </a:r>
            <a:r>
              <a:rPr lang="en-US" sz="1800" b="0" i="0" u="none" strike="noStrike" spc="100">
                <a:solidFill>
                  <a:srgbClr val="000000"/>
                </a:solidFill>
                <a:latin typeface="Times New Roman" panose="02020603050405020304"/>
                <a:ea typeface="Times New Roman" panose="02020603050405020304"/>
                <a:cs typeface="Times New Roman" panose="02020603050405020304"/>
                <a:sym typeface="Times New Roman" panose="02020603050405020304"/>
              </a:rPr>
              <a:t>,</a:t>
            </a:r>
            <a:r>
              <a:rPr lang="en-US" sz="1800" b="0" i="0" u="none" strike="noStrike" spc="100">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这里写具体内容</a:t>
            </a:r>
            <a:r>
              <a:rPr lang="en-US" sz="1800" b="0" i="0" u="none" strike="noStrike" spc="100">
                <a:solidFill>
                  <a:srgbClr val="000000"/>
                </a:solidFill>
                <a:latin typeface="Times New Roman" panose="02020603050405020304"/>
                <a:ea typeface="Times New Roman" panose="02020603050405020304"/>
                <a:cs typeface="Times New Roman" panose="02020603050405020304"/>
                <a:sym typeface="Times New Roman" panose="02020603050405020304"/>
              </a:rPr>
              <a:t>,</a:t>
            </a:r>
          </a:p>
          <a:p>
            <a:pPr marL="285750" indent="-285750" algn="l">
              <a:lnSpc>
                <a:spcPct val="117000"/>
              </a:lnSpc>
              <a:buClr>
                <a:srgbClr val="B4100A"/>
              </a:buClr>
              <a:buFont typeface="Wingdings" panose="05000000000000000000"/>
              <a:buChar char="l"/>
            </a:pPr>
            <a:r>
              <a:rPr lang="en-US" sz="1800" b="0" i="0" u="none" strike="noStrike" spc="100">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这里写具体内容</a:t>
            </a:r>
            <a:r>
              <a:rPr lang="en-US" sz="1800" b="0" i="0" u="none" strike="noStrike" spc="100">
                <a:solidFill>
                  <a:srgbClr val="000000"/>
                </a:solidFill>
                <a:latin typeface="Times New Roman" panose="02020603050405020304"/>
                <a:ea typeface="Times New Roman" panose="02020603050405020304"/>
                <a:cs typeface="Times New Roman" panose="02020603050405020304"/>
                <a:sym typeface="Times New Roman" panose="02020603050405020304"/>
              </a:rPr>
              <a:t>,</a:t>
            </a:r>
            <a:r>
              <a:rPr lang="en-US" sz="1800" b="0" i="0" u="none" strike="noStrike" spc="100">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这里写具体内容</a:t>
            </a:r>
            <a:r>
              <a:rPr lang="en-US" sz="1800" b="0" i="0" u="none" strike="noStrike" spc="100">
                <a:solidFill>
                  <a:srgbClr val="000000"/>
                </a:solidFill>
                <a:latin typeface="Times New Roman" panose="02020603050405020304"/>
                <a:ea typeface="Times New Roman" panose="02020603050405020304"/>
                <a:cs typeface="Times New Roman" panose="02020603050405020304"/>
                <a:sym typeface="Times New Roman" panose="02020603050405020304"/>
              </a:rPr>
              <a:t>,</a:t>
            </a:r>
          </a:p>
          <a:p>
            <a:pPr marL="285750" indent="-285750" algn="l">
              <a:lnSpc>
                <a:spcPct val="117000"/>
              </a:lnSpc>
              <a:buClr>
                <a:srgbClr val="B4100A"/>
              </a:buClr>
              <a:buFont typeface="Wingdings" panose="05000000000000000000"/>
              <a:buChar char="l"/>
            </a:pPr>
            <a:r>
              <a:rPr lang="en-US" sz="1800" b="0" i="0" u="none" strike="noStrike" spc="100">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这里写具体内容</a:t>
            </a:r>
            <a:r>
              <a:rPr lang="en-US" sz="1800" b="0" i="0" u="none" strike="noStrike" spc="100">
                <a:solidFill>
                  <a:srgbClr val="000000"/>
                </a:solidFill>
                <a:latin typeface="Times New Roman" panose="02020603050405020304"/>
                <a:ea typeface="Times New Roman" panose="02020603050405020304"/>
                <a:cs typeface="Times New Roman" panose="02020603050405020304"/>
                <a:sym typeface="Times New Roman" panose="02020603050405020304"/>
              </a:rPr>
              <a:t>,</a:t>
            </a:r>
            <a:r>
              <a:rPr lang="en-US" sz="1800" b="0" i="0" u="none" strike="noStrike" spc="100">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这里写具体内容</a:t>
            </a:r>
            <a:r>
              <a:rPr lang="en-US" sz="1800" b="0" i="0" u="none" strike="noStrike" spc="100">
                <a:solidFill>
                  <a:srgbClr val="000000"/>
                </a:solidFill>
                <a:latin typeface="Times New Roman" panose="02020603050405020304"/>
                <a:ea typeface="Times New Roman" panose="02020603050405020304"/>
                <a:cs typeface="Times New Roman" panose="02020603050405020304"/>
                <a:sym typeface="Times New Roman" panose="02020603050405020304"/>
              </a:rPr>
              <a:t>,</a:t>
            </a:r>
          </a:p>
        </p:txBody>
      </p:sp>
      <p:sp>
        <p:nvSpPr>
          <p:cNvPr id="20" name="AutoShape 20"/>
          <p:cNvSpPr/>
          <p:nvPr/>
        </p:nvSpPr>
        <p:spPr>
          <a:xfrm>
            <a:off x="567800" y="6259341"/>
            <a:ext cx="2031325" cy="338554"/>
          </a:xfrm>
          <a:prstGeom prst="rect">
            <a:avLst/>
          </a:prstGeom>
          <a:noFill/>
          <a:ln w="12700">
            <a:noFill/>
            <a:prstDash val="solid"/>
          </a:ln>
        </p:spPr>
        <p:txBody>
          <a:bodyPr wrap="none" lIns="91440" tIns="45720" rIns="91440" bIns="45720" rtlCol="0" anchor="t">
            <a:spAutoFit/>
          </a:bodyPr>
          <a:lstStyle/>
          <a:p>
            <a:pPr marL="0" indent="0" algn="l">
              <a:lnSpc>
                <a:spcPct val="100000"/>
              </a:lnSpc>
              <a:defRPr/>
            </a:pPr>
            <a:r>
              <a:rPr lang="en-US" sz="1600" b="0" i="0" u="none" strike="noStrike">
                <a:solidFill>
                  <a:srgbClr val="979997"/>
                </a:solidFill>
                <a:latin typeface="微软雅黑" panose="020B0503020204020204" charset="-122"/>
                <a:ea typeface="微软雅黑" panose="020B0503020204020204" charset="-122"/>
                <a:cs typeface="微软雅黑" panose="020B0503020204020204" charset="-122"/>
                <a:sym typeface="微软雅黑" panose="020B0503020204020204" charset="-122"/>
              </a:rPr>
              <a:t>海纳百川，有容乃大</a:t>
            </a:r>
            <a:endParaRPr lang="en-US" sz="1100"/>
          </a:p>
        </p:txBody>
      </p:sp>
      <p:sp>
        <p:nvSpPr>
          <p:cNvPr id="21" name="AutoShape 21"/>
          <p:cNvSpPr/>
          <p:nvPr/>
        </p:nvSpPr>
        <p:spPr>
          <a:xfrm>
            <a:off x="9713550" y="6228563"/>
            <a:ext cx="1882118" cy="369332"/>
          </a:xfrm>
          <a:prstGeom prst="rect">
            <a:avLst/>
          </a:prstGeom>
          <a:noFill/>
          <a:ln w="12700">
            <a:noFill/>
            <a:prstDash val="solid"/>
          </a:ln>
        </p:spPr>
        <p:txBody>
          <a:bodyPr wrap="none" lIns="91440" tIns="45720" rIns="91440" bIns="45720" rtlCol="0" anchor="t">
            <a:spAutoFit/>
          </a:bodyPr>
          <a:lstStyle/>
          <a:p>
            <a:pPr marL="0" indent="0" algn="l">
              <a:lnSpc>
                <a:spcPct val="100000"/>
              </a:lnSpc>
              <a:defRPr/>
            </a:pPr>
            <a:r>
              <a:rPr lang="en-US" sz="1800" b="0" i="0" u="none" strike="noStrike">
                <a:solidFill>
                  <a:srgbClr val="979997"/>
                </a:solidFill>
                <a:latin typeface="Times New Roman" panose="02020603050405020304"/>
                <a:ea typeface="Times New Roman" panose="02020603050405020304"/>
                <a:cs typeface="Times New Roman" panose="02020603050405020304"/>
                <a:sym typeface="Times New Roman" panose="02020603050405020304"/>
              </a:rPr>
              <a:t>www.scu.edu.cn/ </a:t>
            </a:r>
            <a:endParaRPr lang="en-US" sz="1100"/>
          </a:p>
        </p:txBody>
      </p:sp>
      <p:cxnSp>
        <p:nvCxnSpPr>
          <p:cNvPr id="22" name="Connector 22"/>
          <p:cNvCxnSpPr/>
          <p:nvPr/>
        </p:nvCxnSpPr>
        <p:spPr>
          <a:xfrm>
            <a:off x="666750" y="6235700"/>
            <a:ext cx="10858500" cy="0"/>
          </a:xfrm>
          <a:prstGeom prst="line">
            <a:avLst/>
          </a:prstGeom>
          <a:noFill/>
          <a:ln w="12700" cap="flat">
            <a:solidFill>
              <a:srgbClr val="B4100A">
                <a:alpha val="30000"/>
              </a:srgbClr>
            </a:solidFill>
            <a:prstDash val="solid"/>
            <a:headEnd type="none" w="med" len="med"/>
            <a:tailEnd type="none" w="med" len="med"/>
          </a:ln>
        </p:spPr>
      </p:cxn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三段内容6">
    <p:spTree>
      <p:nvGrpSpPr>
        <p:cNvPr id="1" name=""/>
        <p:cNvGrpSpPr/>
        <p:nvPr/>
      </p:nvGrpSpPr>
      <p:grpSpPr>
        <a:xfrm>
          <a:off x="0" y="0"/>
          <a:ext cx="0" cy="0"/>
          <a:chOff x="0" y="0"/>
          <a:chExt cx="0" cy="0"/>
        </a:xfrm>
      </p:grpSpPr>
      <p:sp>
        <p:nvSpPr>
          <p:cNvPr id="2" name="AutoShape 2"/>
          <p:cNvSpPr>
            <a:spLocks noGrp="1"/>
          </p:cNvSpPr>
          <p:nvPr>
            <p:ph type="pic" sz="quarter" idx="253"/>
          </p:nvPr>
        </p:nvSpPr>
        <p:spPr>
          <a:xfrm>
            <a:off x="1640867" y="1839043"/>
            <a:ext cx="3633531" cy="3718882"/>
          </a:xfrm>
          <a:prstGeom prst="rect">
            <a:avLst/>
          </a:prstGeom>
          <a:noFill/>
          <a:ln w="12700">
            <a:noFill/>
            <a:prstDash val="solid"/>
          </a:ln>
        </p:spPr>
        <p:txBody>
          <a:bodyPr lIns="63500" tIns="63500" rIns="63500" bIns="63500" anchor="ctr"/>
          <a:lstStyle>
            <a:lvl1pPr algn="ctr">
              <a:defRPr sz="1600" b="0" i="0" u="none" strike="noStrike" spc="0">
                <a:solidFill>
                  <a:srgbClr val="1F2329">
                    <a:alpha val="100000"/>
                  </a:srgbClr>
                </a:solidFill>
                <a:latin typeface="Noto Sans SC" panose="020B0200000000000000" charset="-122"/>
              </a:defRPr>
            </a:lvl1pPr>
          </a:lstStyle>
          <a:p>
            <a:pPr algn="ctr"/>
            <a:endParaRPr/>
          </a:p>
        </p:txBody>
      </p:sp>
      <p:sp>
        <p:nvSpPr>
          <p:cNvPr id="3" name="AutoShape 3"/>
          <p:cNvSpPr/>
          <p:nvPr/>
        </p:nvSpPr>
        <p:spPr>
          <a:xfrm>
            <a:off x="-11999" y="1733663"/>
            <a:ext cx="1377488" cy="3927362"/>
          </a:xfrm>
          <a:prstGeom prst="rect">
            <a:avLst/>
          </a:prstGeom>
          <a:solidFill>
            <a:srgbClr val="B4100A">
              <a:alpha val="100000"/>
            </a:srgbClr>
          </a:solidFill>
          <a:ln w="25400" cap="flat">
            <a:solidFill>
              <a:srgbClr val="B4100A">
                <a:alpha val="100000"/>
              </a:srgbClr>
            </a:solid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4" name="AutoShape 4"/>
          <p:cNvSpPr/>
          <p:nvPr/>
        </p:nvSpPr>
        <p:spPr>
          <a:xfrm>
            <a:off x="1606847" y="1804415"/>
            <a:ext cx="3701568" cy="3788138"/>
          </a:xfrm>
          <a:prstGeom prst="rect">
            <a:avLst/>
          </a:prstGeom>
          <a:noFill/>
          <a:ln w="12700" cap="flat" cmpd="sng">
            <a:solidFill>
              <a:srgbClr val="F88A86">
                <a:alpha val="100000"/>
              </a:srgbClr>
            </a:solid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grpSp>
        <p:nvGrpSpPr>
          <p:cNvPr id="5" name="Group 5"/>
          <p:cNvGrpSpPr/>
          <p:nvPr/>
        </p:nvGrpSpPr>
        <p:grpSpPr>
          <a:xfrm>
            <a:off x="1537712" y="1733663"/>
            <a:ext cx="3839839" cy="3929643"/>
            <a:chOff x="1537712" y="1733663"/>
            <a:chExt cx="3839839" cy="3929643"/>
          </a:xfrm>
        </p:grpSpPr>
        <p:sp>
          <p:nvSpPr>
            <p:cNvPr id="6" name="AutoShape 6"/>
            <p:cNvSpPr/>
            <p:nvPr/>
          </p:nvSpPr>
          <p:spPr>
            <a:xfrm>
              <a:off x="1537712" y="1733663"/>
              <a:ext cx="554662" cy="553299"/>
            </a:xfrm>
            <a:prstGeom prst="rect">
              <a:avLst/>
            </a:prstGeom>
            <a:noFill/>
            <a:ln w="25400" cap="flat">
              <a:gradFill rotWithShape="1">
                <a:gsLst>
                  <a:gs pos="0">
                    <a:srgbClr val="B4100A">
                      <a:alpha val="100000"/>
                    </a:srgbClr>
                  </a:gs>
                  <a:gs pos="50000">
                    <a:srgbClr val="B4100A">
                      <a:alpha val="100000"/>
                    </a:srgbClr>
                  </a:gs>
                  <a:gs pos="50000">
                    <a:srgbClr val="B4100A">
                      <a:alpha val="0"/>
                    </a:srgbClr>
                  </a:gs>
                </a:gsLst>
                <a:lin ang="2700000"/>
              </a:grad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7" name="AutoShape 7"/>
            <p:cNvSpPr/>
            <p:nvPr/>
          </p:nvSpPr>
          <p:spPr>
            <a:xfrm rot="10800000" flipV="1">
              <a:off x="4822889" y="1733663"/>
              <a:ext cx="554662" cy="553299"/>
            </a:xfrm>
            <a:prstGeom prst="rect">
              <a:avLst/>
            </a:prstGeom>
            <a:noFill/>
            <a:ln w="25400" cap="flat">
              <a:gradFill rotWithShape="1">
                <a:gsLst>
                  <a:gs pos="0">
                    <a:srgbClr val="B4100A">
                      <a:alpha val="100000"/>
                    </a:srgbClr>
                  </a:gs>
                  <a:gs pos="50000">
                    <a:srgbClr val="B4100A">
                      <a:alpha val="100000"/>
                    </a:srgbClr>
                  </a:gs>
                  <a:gs pos="50000">
                    <a:srgbClr val="B4100A">
                      <a:alpha val="0"/>
                    </a:srgbClr>
                  </a:gs>
                </a:gsLst>
                <a:lin ang="2700000"/>
              </a:grad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8" name="AutoShape 8"/>
            <p:cNvSpPr/>
            <p:nvPr/>
          </p:nvSpPr>
          <p:spPr>
            <a:xfrm rot="10800000">
              <a:off x="4822889" y="5110007"/>
              <a:ext cx="554662" cy="553299"/>
            </a:xfrm>
            <a:prstGeom prst="rect">
              <a:avLst/>
            </a:prstGeom>
            <a:noFill/>
            <a:ln w="25400" cap="flat">
              <a:gradFill rotWithShape="1">
                <a:gsLst>
                  <a:gs pos="0">
                    <a:srgbClr val="B4100A">
                      <a:alpha val="100000"/>
                    </a:srgbClr>
                  </a:gs>
                  <a:gs pos="50000">
                    <a:srgbClr val="B4100A">
                      <a:alpha val="100000"/>
                    </a:srgbClr>
                  </a:gs>
                  <a:gs pos="50000">
                    <a:srgbClr val="B4100A">
                      <a:alpha val="0"/>
                    </a:srgbClr>
                  </a:gs>
                </a:gsLst>
                <a:lin ang="2700000"/>
              </a:grad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9" name="AutoShape 9"/>
            <p:cNvSpPr/>
            <p:nvPr/>
          </p:nvSpPr>
          <p:spPr>
            <a:xfrm flipV="1">
              <a:off x="1537712" y="5110007"/>
              <a:ext cx="554662" cy="553299"/>
            </a:xfrm>
            <a:prstGeom prst="rect">
              <a:avLst/>
            </a:prstGeom>
            <a:noFill/>
            <a:ln w="25400" cap="flat">
              <a:gradFill rotWithShape="1">
                <a:gsLst>
                  <a:gs pos="0">
                    <a:srgbClr val="B4100A">
                      <a:alpha val="100000"/>
                    </a:srgbClr>
                  </a:gs>
                  <a:gs pos="50000">
                    <a:srgbClr val="B4100A">
                      <a:alpha val="100000"/>
                    </a:srgbClr>
                  </a:gs>
                  <a:gs pos="50000">
                    <a:srgbClr val="B4100A">
                      <a:alpha val="0"/>
                    </a:srgbClr>
                  </a:gs>
                </a:gsLst>
                <a:lin ang="2700000"/>
              </a:grad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grpSp>
      <p:sp>
        <p:nvSpPr>
          <p:cNvPr id="10" name="AutoShape 10"/>
          <p:cNvSpPr>
            <a:spLocks noGrp="1"/>
          </p:cNvSpPr>
          <p:nvPr>
            <p:ph type="body" sz="quarter" idx="254" hasCustomPrompt="1"/>
          </p:nvPr>
        </p:nvSpPr>
        <p:spPr>
          <a:xfrm>
            <a:off x="551229" y="1966034"/>
            <a:ext cx="800763" cy="3471598"/>
          </a:xfrm>
          <a:prstGeom prst="rect">
            <a:avLst/>
          </a:prstGeom>
          <a:noFill/>
          <a:ln w="12700">
            <a:noFill/>
            <a:prstDash val="solid"/>
          </a:ln>
        </p:spPr>
        <p:txBody>
          <a:bodyPr vert="eaVert" wrap="square" lIns="91440" tIns="45720" rIns="91440" bIns="45720" anchor="b" anchorCtr="1">
            <a:noAutofit/>
          </a:bodyPr>
          <a:lstStyle>
            <a:lvl1pPr algn="ctr">
              <a:lnSpc>
                <a:spcPct val="100000"/>
              </a:lnSpc>
              <a:defRPr sz="2800" b="0" i="0" u="none" strike="noStrike" spc="300">
                <a:solidFill>
                  <a:srgbClr val="FFFFFF">
                    <a:alpha val="100000"/>
                  </a:srgbClr>
                </a:solidFill>
                <a:latin typeface="微软雅黑" panose="020B0503020204020204" charset="-122"/>
              </a:defRPr>
            </a:lvl1pPr>
          </a:lstStyle>
          <a:p>
            <a:pPr marL="0" indent="0" algn="ctr">
              <a:lnSpc>
                <a:spcPct val="100000"/>
              </a:lnSpc>
            </a:pPr>
            <a:r>
              <a:rPr lang="en-US" sz="2800" b="0" i="0" u="none" strike="noStrike" spc="300">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图片标题或总结</a:t>
            </a:r>
          </a:p>
        </p:txBody>
      </p:sp>
      <p:sp>
        <p:nvSpPr>
          <p:cNvPr id="11" name="AutoShape 11"/>
          <p:cNvSpPr>
            <a:spLocks noGrp="1"/>
          </p:cNvSpPr>
          <p:nvPr>
            <p:ph type="body" sz="quarter" idx="255" hasCustomPrompt="1"/>
          </p:nvPr>
        </p:nvSpPr>
        <p:spPr>
          <a:xfrm>
            <a:off x="7270757" y="1638454"/>
            <a:ext cx="4400789" cy="461665"/>
          </a:xfrm>
          <a:prstGeom prst="rect">
            <a:avLst/>
          </a:prstGeom>
          <a:noFill/>
          <a:ln w="12700">
            <a:noFill/>
            <a:prstDash val="solid"/>
          </a:ln>
        </p:spPr>
        <p:txBody>
          <a:bodyPr vert="horz" wrap="square" lIns="0" tIns="0" rIns="0" bIns="0" anchor="ctr">
            <a:normAutofit/>
          </a:bodyPr>
          <a:lstStyle>
            <a:lvl1pPr algn="l">
              <a:lnSpc>
                <a:spcPct val="100000"/>
              </a:lnSpc>
              <a:defRPr sz="2400" b="0" i="0" u="none" strike="noStrike" spc="0">
                <a:solidFill>
                  <a:srgbClr val="B4100A">
                    <a:alpha val="100000"/>
                  </a:srgbClr>
                </a:solidFill>
                <a:latin typeface="微软雅黑" panose="020B0503020204020204" charset="-122"/>
              </a:defRPr>
            </a:lvl1pPr>
          </a:lstStyle>
          <a:p>
            <a:pPr marL="0" indent="0" algn="l">
              <a:lnSpc>
                <a:spcPct val="100000"/>
              </a:lnSpc>
            </a:pPr>
            <a:r>
              <a:rPr lang="en-US" sz="24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您可以删掉一两段</a:t>
            </a:r>
          </a:p>
        </p:txBody>
      </p:sp>
      <p:sp>
        <p:nvSpPr>
          <p:cNvPr id="12" name="AutoShape 12"/>
          <p:cNvSpPr>
            <a:spLocks noGrp="1"/>
          </p:cNvSpPr>
          <p:nvPr>
            <p:ph type="body" sz="quarter" idx="256" hasCustomPrompt="1"/>
          </p:nvPr>
        </p:nvSpPr>
        <p:spPr>
          <a:xfrm>
            <a:off x="6723011" y="2089054"/>
            <a:ext cx="4948535" cy="728982"/>
          </a:xfrm>
          <a:prstGeom prst="rect">
            <a:avLst/>
          </a:prstGeom>
          <a:noFill/>
          <a:ln w="12700">
            <a:noFill/>
            <a:prstDash val="solid"/>
          </a:ln>
        </p:spPr>
        <p:txBody>
          <a:bodyPr vert="horz" wrap="square" lIns="0" tIns="36000" rIns="0" bIns="0" anchor="t">
            <a:noAutofit/>
          </a:bodyPr>
          <a:lstStyle>
            <a:lvl1pPr algn="l">
              <a:lnSpc>
                <a:spcPct val="117000"/>
              </a:lnSpc>
              <a:defRPr sz="1800" b="0" i="0" u="none" strike="noStrike" spc="0">
                <a:solidFill>
                  <a:srgbClr val="000000">
                    <a:alpha val="100000"/>
                  </a:srgbClr>
                </a:solidFill>
                <a:latin typeface="微软雅黑" panose="020B0503020204020204" charset="-122"/>
              </a:defRPr>
            </a:lvl1pPr>
          </a:lstStyle>
          <a:p>
            <a:pPr marL="0" indent="0" algn="l">
              <a:lnSpc>
                <a:spcPct val="117000"/>
              </a:lnSpc>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如果您不需要三段，可以删掉一两段，并选中剩下的，按↑↓键将它移动，最好对齐我设的参考线</a:t>
            </a:r>
          </a:p>
        </p:txBody>
      </p:sp>
      <p:sp>
        <p:nvSpPr>
          <p:cNvPr id="13" name="AutoShape 13"/>
          <p:cNvSpPr>
            <a:spLocks noGrp="1"/>
          </p:cNvSpPr>
          <p:nvPr>
            <p:ph type="body" sz="quarter" idx="257" hasCustomPrompt="1"/>
          </p:nvPr>
        </p:nvSpPr>
        <p:spPr>
          <a:xfrm>
            <a:off x="7270757" y="3073674"/>
            <a:ext cx="4400789" cy="461665"/>
          </a:xfrm>
          <a:prstGeom prst="rect">
            <a:avLst/>
          </a:prstGeom>
          <a:noFill/>
          <a:ln w="12700">
            <a:noFill/>
            <a:prstDash val="solid"/>
          </a:ln>
        </p:spPr>
        <p:txBody>
          <a:bodyPr vert="horz" wrap="square" lIns="0" tIns="0" rIns="0" bIns="0" anchor="ctr">
            <a:normAutofit/>
          </a:bodyPr>
          <a:lstStyle>
            <a:lvl1pPr algn="l">
              <a:lnSpc>
                <a:spcPct val="100000"/>
              </a:lnSpc>
              <a:defRPr sz="2400" b="0" i="0" u="none" strike="noStrike" spc="0">
                <a:solidFill>
                  <a:srgbClr val="B4100A">
                    <a:alpha val="100000"/>
                  </a:srgbClr>
                </a:solidFill>
                <a:latin typeface="微软雅黑" panose="020B0503020204020204" charset="-122"/>
              </a:defRPr>
            </a:lvl1pPr>
          </a:lstStyle>
          <a:p>
            <a:pPr marL="0" indent="0" algn="l">
              <a:lnSpc>
                <a:spcPct val="100000"/>
              </a:lnSpc>
            </a:pPr>
            <a:r>
              <a:rPr lang="en-US" sz="24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您可以删掉一两段</a:t>
            </a:r>
          </a:p>
        </p:txBody>
      </p:sp>
      <p:sp>
        <p:nvSpPr>
          <p:cNvPr id="14" name="AutoShape 14"/>
          <p:cNvSpPr>
            <a:spLocks noGrp="1"/>
          </p:cNvSpPr>
          <p:nvPr>
            <p:ph type="body" sz="quarter" idx="258" hasCustomPrompt="1"/>
          </p:nvPr>
        </p:nvSpPr>
        <p:spPr>
          <a:xfrm>
            <a:off x="6723011" y="3554754"/>
            <a:ext cx="4948535" cy="728982"/>
          </a:xfrm>
          <a:prstGeom prst="rect">
            <a:avLst/>
          </a:prstGeom>
          <a:noFill/>
          <a:ln w="12700">
            <a:noFill/>
            <a:prstDash val="solid"/>
          </a:ln>
        </p:spPr>
        <p:txBody>
          <a:bodyPr vert="horz" wrap="square" lIns="0" tIns="36000" rIns="0" bIns="0" anchor="t">
            <a:noAutofit/>
          </a:bodyPr>
          <a:lstStyle>
            <a:lvl1pPr algn="l">
              <a:lnSpc>
                <a:spcPct val="117000"/>
              </a:lnSpc>
              <a:defRPr sz="1800" b="0" i="0" u="none" strike="noStrike" spc="0">
                <a:solidFill>
                  <a:srgbClr val="000000">
                    <a:alpha val="100000"/>
                  </a:srgbClr>
                </a:solidFill>
                <a:latin typeface="微软雅黑" panose="020B0503020204020204" charset="-122"/>
              </a:defRPr>
            </a:lvl1pPr>
          </a:lstStyle>
          <a:p>
            <a:pPr marL="0" indent="0" algn="l">
              <a:lnSpc>
                <a:spcPct val="117000"/>
              </a:lnSpc>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如果您不需要三段，可以删掉一两段，并选中剩下的，按↑↓键将它移动，最好对齐我设的参考线</a:t>
            </a:r>
          </a:p>
        </p:txBody>
      </p:sp>
      <p:sp>
        <p:nvSpPr>
          <p:cNvPr id="15" name="AutoShape 15"/>
          <p:cNvSpPr>
            <a:spLocks noGrp="1"/>
          </p:cNvSpPr>
          <p:nvPr>
            <p:ph type="body" sz="quarter" idx="259" hasCustomPrompt="1"/>
          </p:nvPr>
        </p:nvSpPr>
        <p:spPr>
          <a:xfrm>
            <a:off x="7270757" y="4539374"/>
            <a:ext cx="4400789" cy="461665"/>
          </a:xfrm>
          <a:prstGeom prst="rect">
            <a:avLst/>
          </a:prstGeom>
          <a:noFill/>
          <a:ln w="12700">
            <a:noFill/>
            <a:prstDash val="solid"/>
          </a:ln>
        </p:spPr>
        <p:txBody>
          <a:bodyPr vert="horz" wrap="square" lIns="0" tIns="0" rIns="0" bIns="0" anchor="ctr">
            <a:normAutofit/>
          </a:bodyPr>
          <a:lstStyle>
            <a:lvl1pPr algn="l">
              <a:lnSpc>
                <a:spcPct val="100000"/>
              </a:lnSpc>
              <a:defRPr sz="2400" b="0" i="0" u="none" strike="noStrike" spc="0">
                <a:solidFill>
                  <a:srgbClr val="B4100A">
                    <a:alpha val="100000"/>
                  </a:srgbClr>
                </a:solidFill>
                <a:latin typeface="微软雅黑" panose="020B0503020204020204" charset="-122"/>
              </a:defRPr>
            </a:lvl1pPr>
          </a:lstStyle>
          <a:p>
            <a:pPr marL="0" indent="0" algn="l">
              <a:lnSpc>
                <a:spcPct val="100000"/>
              </a:lnSpc>
            </a:pPr>
            <a:r>
              <a:rPr lang="en-US" sz="24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您可以删掉一两段</a:t>
            </a:r>
          </a:p>
        </p:txBody>
      </p:sp>
      <p:sp>
        <p:nvSpPr>
          <p:cNvPr id="16" name="AutoShape 16"/>
          <p:cNvSpPr>
            <a:spLocks noGrp="1"/>
          </p:cNvSpPr>
          <p:nvPr>
            <p:ph type="body" sz="quarter" idx="260" hasCustomPrompt="1"/>
          </p:nvPr>
        </p:nvSpPr>
        <p:spPr>
          <a:xfrm>
            <a:off x="6723011" y="5020453"/>
            <a:ext cx="4948535" cy="728982"/>
          </a:xfrm>
          <a:prstGeom prst="rect">
            <a:avLst/>
          </a:prstGeom>
          <a:noFill/>
          <a:ln w="12700">
            <a:noFill/>
            <a:prstDash val="solid"/>
          </a:ln>
        </p:spPr>
        <p:txBody>
          <a:bodyPr vert="horz" wrap="square" lIns="0" tIns="36000" rIns="0" bIns="0" anchor="t">
            <a:noAutofit/>
          </a:bodyPr>
          <a:lstStyle>
            <a:lvl1pPr algn="l">
              <a:lnSpc>
                <a:spcPct val="117000"/>
              </a:lnSpc>
              <a:defRPr sz="1800" b="0" i="0" u="none" strike="noStrike" spc="0">
                <a:solidFill>
                  <a:srgbClr val="000000">
                    <a:alpha val="100000"/>
                  </a:srgbClr>
                </a:solidFill>
                <a:latin typeface="微软雅黑" panose="020B0503020204020204" charset="-122"/>
              </a:defRPr>
            </a:lvl1pPr>
          </a:lstStyle>
          <a:p>
            <a:pPr marL="0" indent="0" algn="l">
              <a:lnSpc>
                <a:spcPct val="117000"/>
              </a:lnSpc>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如果您不需要三段，可以删掉一两段，并选中剩下的，按↑↓键将它移动，最好对齐我设的参考线</a:t>
            </a:r>
          </a:p>
        </p:txBody>
      </p:sp>
      <p:sp>
        <p:nvSpPr>
          <p:cNvPr id="17" name="AutoShape 17"/>
          <p:cNvSpPr>
            <a:spLocks noGrp="1"/>
          </p:cNvSpPr>
          <p:nvPr>
            <p:ph type="body" sz="quarter" idx="261" hasCustomPrompt="1"/>
          </p:nvPr>
        </p:nvSpPr>
        <p:spPr>
          <a:xfrm>
            <a:off x="6723010" y="1611485"/>
            <a:ext cx="412356" cy="523220"/>
          </a:xfrm>
          <a:prstGeom prst="rect">
            <a:avLst/>
          </a:prstGeom>
          <a:noFill/>
          <a:ln w="12700">
            <a:noFill/>
            <a:prstDash val="solid"/>
          </a:ln>
        </p:spPr>
        <p:txBody>
          <a:bodyPr vert="horz" wrap="square" lIns="0" tIns="0" rIns="0" bIns="0" anchor="ctr">
            <a:normAutofit/>
          </a:bodyPr>
          <a:lstStyle>
            <a:lvl1pPr algn="l">
              <a:lnSpc>
                <a:spcPct val="100000"/>
              </a:lnSpc>
              <a:defRPr sz="2700" b="0" i="0" u="none" strike="noStrike" spc="0">
                <a:solidFill>
                  <a:srgbClr val="000000">
                    <a:alpha val="100000"/>
                  </a:srgbClr>
                </a:solidFill>
                <a:latin typeface="微软雅黑" panose="020B0503020204020204" charset="-122"/>
              </a:defRPr>
            </a:lvl1pPr>
          </a:lstStyle>
          <a:p>
            <a:pPr marL="0" indent="0" algn="l">
              <a:lnSpc>
                <a:spcPct val="100000"/>
              </a:lnSpc>
            </a:pPr>
            <a:r>
              <a:rPr lang="en-US" sz="27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A</a:t>
            </a:r>
          </a:p>
        </p:txBody>
      </p:sp>
      <p:sp>
        <p:nvSpPr>
          <p:cNvPr id="18" name="AutoShape 18"/>
          <p:cNvSpPr>
            <a:spLocks noGrp="1"/>
          </p:cNvSpPr>
          <p:nvPr>
            <p:ph type="body" sz="quarter" idx="262" hasCustomPrompt="1"/>
          </p:nvPr>
        </p:nvSpPr>
        <p:spPr>
          <a:xfrm>
            <a:off x="6723010" y="3046705"/>
            <a:ext cx="412356" cy="523220"/>
          </a:xfrm>
          <a:prstGeom prst="rect">
            <a:avLst/>
          </a:prstGeom>
          <a:noFill/>
          <a:ln w="12700">
            <a:noFill/>
            <a:prstDash val="solid"/>
          </a:ln>
        </p:spPr>
        <p:txBody>
          <a:bodyPr vert="horz" wrap="square" lIns="0" tIns="0" rIns="0" bIns="0" anchor="ctr">
            <a:normAutofit/>
          </a:bodyPr>
          <a:lstStyle>
            <a:lvl1pPr algn="l">
              <a:lnSpc>
                <a:spcPct val="100000"/>
              </a:lnSpc>
              <a:defRPr sz="2700" b="0" i="0" u="none" strike="noStrike" spc="0">
                <a:solidFill>
                  <a:srgbClr val="000000">
                    <a:alpha val="100000"/>
                  </a:srgbClr>
                </a:solidFill>
                <a:latin typeface="微软雅黑" panose="020B0503020204020204" charset="-122"/>
              </a:defRPr>
            </a:lvl1pPr>
          </a:lstStyle>
          <a:p>
            <a:pPr marL="0" indent="0" algn="l">
              <a:lnSpc>
                <a:spcPct val="100000"/>
              </a:lnSpc>
            </a:pPr>
            <a:r>
              <a:rPr lang="en-US" sz="27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B</a:t>
            </a:r>
          </a:p>
        </p:txBody>
      </p:sp>
      <p:sp>
        <p:nvSpPr>
          <p:cNvPr id="19" name="AutoShape 19"/>
          <p:cNvSpPr>
            <a:spLocks noGrp="1"/>
          </p:cNvSpPr>
          <p:nvPr>
            <p:ph type="body" sz="quarter" idx="263" hasCustomPrompt="1"/>
          </p:nvPr>
        </p:nvSpPr>
        <p:spPr>
          <a:xfrm>
            <a:off x="6723010" y="4512405"/>
            <a:ext cx="412356" cy="523220"/>
          </a:xfrm>
          <a:prstGeom prst="rect">
            <a:avLst/>
          </a:prstGeom>
          <a:noFill/>
          <a:ln w="12700">
            <a:noFill/>
            <a:prstDash val="solid"/>
          </a:ln>
        </p:spPr>
        <p:txBody>
          <a:bodyPr vert="horz" wrap="square" lIns="0" tIns="0" rIns="0" bIns="0" anchor="ctr">
            <a:normAutofit/>
          </a:bodyPr>
          <a:lstStyle>
            <a:lvl1pPr algn="l">
              <a:lnSpc>
                <a:spcPct val="100000"/>
              </a:lnSpc>
              <a:defRPr sz="2700" b="0" i="0" u="none" strike="noStrike" spc="0">
                <a:solidFill>
                  <a:srgbClr val="000000">
                    <a:alpha val="100000"/>
                  </a:srgbClr>
                </a:solidFill>
                <a:latin typeface="微软雅黑" panose="020B0503020204020204" charset="-122"/>
              </a:defRPr>
            </a:lvl1pPr>
          </a:lstStyle>
          <a:p>
            <a:pPr marL="0" indent="0" algn="l">
              <a:lnSpc>
                <a:spcPct val="100000"/>
              </a:lnSpc>
            </a:pPr>
            <a:r>
              <a:rPr lang="en-US" sz="27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C</a:t>
            </a:r>
          </a:p>
        </p:txBody>
      </p:sp>
      <p:sp>
        <p:nvSpPr>
          <p:cNvPr id="20" name="AutoShape 20"/>
          <p:cNvSpPr>
            <a:spLocks noGrp="1"/>
          </p:cNvSpPr>
          <p:nvPr>
            <p:ph type="body" sz="quarter" idx="264" hasCustomPrompt="1"/>
          </p:nvPr>
        </p:nvSpPr>
        <p:spPr>
          <a:xfrm>
            <a:off x="988342" y="434779"/>
            <a:ext cx="8168358" cy="584775"/>
          </a:xfrm>
          <a:prstGeom prst="rect">
            <a:avLst/>
          </a:prstGeom>
          <a:noFill/>
          <a:ln w="12700">
            <a:noFill/>
            <a:prstDash val="solid"/>
          </a:ln>
        </p:spPr>
        <p:txBody>
          <a:bodyPr vert="horz" wrap="square" lIns="91440" tIns="45720" rIns="91440" bIns="45720" anchor="t">
            <a:spAutoFit/>
          </a:bodyPr>
          <a:lstStyle>
            <a:lvl1pPr algn="l">
              <a:lnSpc>
                <a:spcPct val="100000"/>
              </a:lnSpc>
              <a:defRPr sz="3200" b="1" i="0" u="none" strike="noStrike" spc="300">
                <a:solidFill>
                  <a:srgbClr val="B4100A">
                    <a:alpha val="100000"/>
                  </a:srgbClr>
                </a:solidFill>
                <a:latin typeface="微软雅黑" panose="020B0503020204020204" charset="-122"/>
              </a:defRPr>
            </a:lvl1pPr>
          </a:lstStyle>
          <a:p>
            <a:pPr marL="0" indent="0" algn="l">
              <a:lnSpc>
                <a:spcPct val="100000"/>
              </a:lnSpc>
            </a:pPr>
            <a:r>
              <a:rPr lang="en-US" sz="3200" b="1" i="0" u="none" strike="noStrike" spc="300">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图片配三段内容</a:t>
            </a:r>
          </a:p>
        </p:txBody>
      </p:sp>
      <p:sp>
        <p:nvSpPr>
          <p:cNvPr id="21" name="Freeform 21"/>
          <p:cNvSpPr>
            <a:spLocks noGrp="1"/>
          </p:cNvSpPr>
          <p:nvPr>
            <p:ph type="body" sz="quarter" idx="265" hasCustomPrompt="1"/>
          </p:nvPr>
        </p:nvSpPr>
        <p:spPr>
          <a:xfrm>
            <a:off x="5820297" y="1790167"/>
            <a:ext cx="1296109" cy="475016"/>
          </a:xfrm>
          <a:custGeom>
            <a:avLst/>
            <a:gdLst/>
            <a:ahLst/>
            <a:cxnLst/>
            <a:rect l="l" t="t" r="r" b="b"/>
            <a:pathLst>
              <a:path w="1296109" h="475016">
                <a:moveTo>
                  <a:pt x="134775" y="126122"/>
                </a:moveTo>
                <a:lnTo>
                  <a:pt x="366616" y="300570"/>
                </a:lnTo>
                <a:lnTo>
                  <a:pt x="134775" y="475016"/>
                </a:lnTo>
                <a:lnTo>
                  <a:pt x="134775" y="449911"/>
                </a:lnTo>
                <a:lnTo>
                  <a:pt x="333251" y="300570"/>
                </a:lnTo>
                <a:lnTo>
                  <a:pt x="134775" y="151228"/>
                </a:lnTo>
                <a:close/>
                <a:moveTo>
                  <a:pt x="0" y="126122"/>
                </a:moveTo>
                <a:lnTo>
                  <a:pt x="231841" y="300570"/>
                </a:lnTo>
                <a:lnTo>
                  <a:pt x="0" y="475016"/>
                </a:lnTo>
                <a:lnTo>
                  <a:pt x="0" y="449910"/>
                </a:lnTo>
                <a:lnTo>
                  <a:pt x="198476" y="300570"/>
                </a:lnTo>
                <a:lnTo>
                  <a:pt x="0" y="151227"/>
                </a:lnTo>
                <a:close/>
                <a:moveTo>
                  <a:pt x="269550" y="126121"/>
                </a:moveTo>
                <a:lnTo>
                  <a:pt x="501391" y="300568"/>
                </a:lnTo>
                <a:lnTo>
                  <a:pt x="269550" y="475014"/>
                </a:lnTo>
                <a:lnTo>
                  <a:pt x="269550" y="449909"/>
                </a:lnTo>
                <a:lnTo>
                  <a:pt x="468025" y="300568"/>
                </a:lnTo>
                <a:lnTo>
                  <a:pt x="269550" y="151227"/>
                </a:lnTo>
                <a:close/>
                <a:moveTo>
                  <a:pt x="1280234" y="0"/>
                </a:moveTo>
                <a:lnTo>
                  <a:pt x="1296109" y="0"/>
                </a:lnTo>
                <a:lnTo>
                  <a:pt x="1296109" y="165862"/>
                </a:lnTo>
                <a:lnTo>
                  <a:pt x="1280234" y="165862"/>
                </a:lnTo>
                <a:close/>
              </a:path>
            </a:pathLst>
          </a:custGeom>
          <a:solidFill>
            <a:srgbClr val="B4100A">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22" name="Freeform 22"/>
          <p:cNvSpPr>
            <a:spLocks noGrp="1"/>
          </p:cNvSpPr>
          <p:nvPr>
            <p:ph type="body" sz="quarter" idx="266" hasCustomPrompt="1"/>
          </p:nvPr>
        </p:nvSpPr>
        <p:spPr>
          <a:xfrm>
            <a:off x="5820286" y="3225381"/>
            <a:ext cx="1296123" cy="475017"/>
          </a:xfrm>
          <a:custGeom>
            <a:avLst/>
            <a:gdLst/>
            <a:ahLst/>
            <a:cxnLst/>
            <a:rect l="l" t="t" r="r" b="b"/>
            <a:pathLst>
              <a:path w="1296123" h="475017">
                <a:moveTo>
                  <a:pt x="269560" y="126125"/>
                </a:moveTo>
                <a:lnTo>
                  <a:pt x="501401" y="300571"/>
                </a:lnTo>
                <a:lnTo>
                  <a:pt x="269560" y="475017"/>
                </a:lnTo>
                <a:lnTo>
                  <a:pt x="269560" y="449911"/>
                </a:lnTo>
                <a:lnTo>
                  <a:pt x="468034" y="300571"/>
                </a:lnTo>
                <a:lnTo>
                  <a:pt x="269560" y="151230"/>
                </a:lnTo>
                <a:close/>
                <a:moveTo>
                  <a:pt x="134780" y="126125"/>
                </a:moveTo>
                <a:lnTo>
                  <a:pt x="366621" y="300571"/>
                </a:lnTo>
                <a:lnTo>
                  <a:pt x="134780" y="475017"/>
                </a:lnTo>
                <a:lnTo>
                  <a:pt x="134780" y="449911"/>
                </a:lnTo>
                <a:lnTo>
                  <a:pt x="333256" y="300571"/>
                </a:lnTo>
                <a:lnTo>
                  <a:pt x="134780" y="151230"/>
                </a:lnTo>
                <a:close/>
                <a:moveTo>
                  <a:pt x="0" y="126125"/>
                </a:moveTo>
                <a:lnTo>
                  <a:pt x="231841" y="300571"/>
                </a:lnTo>
                <a:lnTo>
                  <a:pt x="0" y="475017"/>
                </a:lnTo>
                <a:lnTo>
                  <a:pt x="0" y="449911"/>
                </a:lnTo>
                <a:lnTo>
                  <a:pt x="198476" y="300571"/>
                </a:lnTo>
                <a:lnTo>
                  <a:pt x="0" y="151230"/>
                </a:lnTo>
                <a:close/>
                <a:moveTo>
                  <a:pt x="1280248" y="0"/>
                </a:moveTo>
                <a:lnTo>
                  <a:pt x="1296123" y="0"/>
                </a:lnTo>
                <a:lnTo>
                  <a:pt x="1296123" y="165863"/>
                </a:lnTo>
                <a:lnTo>
                  <a:pt x="1280248" y="165863"/>
                </a:lnTo>
                <a:close/>
              </a:path>
            </a:pathLst>
          </a:custGeom>
          <a:solidFill>
            <a:srgbClr val="B4100A">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23" name="Freeform 23"/>
          <p:cNvSpPr>
            <a:spLocks noGrp="1"/>
          </p:cNvSpPr>
          <p:nvPr>
            <p:ph type="body" sz="quarter" idx="267" hasCustomPrompt="1"/>
          </p:nvPr>
        </p:nvSpPr>
        <p:spPr>
          <a:xfrm>
            <a:off x="5820283" y="4691088"/>
            <a:ext cx="1296123" cy="475010"/>
          </a:xfrm>
          <a:custGeom>
            <a:avLst/>
            <a:gdLst/>
            <a:ahLst/>
            <a:cxnLst/>
            <a:rect l="l" t="t" r="r" b="b"/>
            <a:pathLst>
              <a:path w="1296123" h="475010">
                <a:moveTo>
                  <a:pt x="269560" y="126119"/>
                </a:moveTo>
                <a:lnTo>
                  <a:pt x="501401" y="300565"/>
                </a:lnTo>
                <a:lnTo>
                  <a:pt x="269560" y="475010"/>
                </a:lnTo>
                <a:lnTo>
                  <a:pt x="269560" y="449905"/>
                </a:lnTo>
                <a:lnTo>
                  <a:pt x="468036" y="300565"/>
                </a:lnTo>
                <a:lnTo>
                  <a:pt x="269560" y="151223"/>
                </a:lnTo>
                <a:close/>
                <a:moveTo>
                  <a:pt x="134780" y="126119"/>
                </a:moveTo>
                <a:lnTo>
                  <a:pt x="366621" y="300565"/>
                </a:lnTo>
                <a:lnTo>
                  <a:pt x="134780" y="475010"/>
                </a:lnTo>
                <a:lnTo>
                  <a:pt x="134780" y="449905"/>
                </a:lnTo>
                <a:lnTo>
                  <a:pt x="333256" y="300565"/>
                </a:lnTo>
                <a:lnTo>
                  <a:pt x="134780" y="151223"/>
                </a:lnTo>
                <a:close/>
                <a:moveTo>
                  <a:pt x="0" y="126119"/>
                </a:moveTo>
                <a:lnTo>
                  <a:pt x="231841" y="300565"/>
                </a:lnTo>
                <a:lnTo>
                  <a:pt x="0" y="475010"/>
                </a:lnTo>
                <a:lnTo>
                  <a:pt x="0" y="449905"/>
                </a:lnTo>
                <a:lnTo>
                  <a:pt x="198476" y="300565"/>
                </a:lnTo>
                <a:lnTo>
                  <a:pt x="0" y="151223"/>
                </a:lnTo>
                <a:close/>
                <a:moveTo>
                  <a:pt x="1280248" y="0"/>
                </a:moveTo>
                <a:lnTo>
                  <a:pt x="1296123" y="0"/>
                </a:lnTo>
                <a:lnTo>
                  <a:pt x="1296123" y="165862"/>
                </a:lnTo>
                <a:lnTo>
                  <a:pt x="1280248" y="165862"/>
                </a:lnTo>
                <a:close/>
              </a:path>
            </a:pathLst>
          </a:custGeom>
          <a:solidFill>
            <a:srgbClr val="B4100A">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三段内容7">
    <p:spTree>
      <p:nvGrpSpPr>
        <p:cNvPr id="1" name=""/>
        <p:cNvGrpSpPr/>
        <p:nvPr/>
      </p:nvGrpSpPr>
      <p:grpSpPr>
        <a:xfrm>
          <a:off x="0" y="0"/>
          <a:ext cx="0" cy="0"/>
          <a:chOff x="0" y="0"/>
          <a:chExt cx="0" cy="0"/>
        </a:xfrm>
      </p:grpSpPr>
      <p:sp>
        <p:nvSpPr>
          <p:cNvPr id="2" name="AutoShape 2"/>
          <p:cNvSpPr>
            <a:spLocks noGrp="1"/>
          </p:cNvSpPr>
          <p:nvPr>
            <p:ph type="pic" sz="quarter" idx="268"/>
          </p:nvPr>
        </p:nvSpPr>
        <p:spPr>
          <a:xfrm>
            <a:off x="2831460" y="1844713"/>
            <a:ext cx="2487300" cy="3708340"/>
          </a:xfrm>
          <a:prstGeom prst="roundRect">
            <a:avLst>
              <a:gd name="adj" fmla="val 16666"/>
            </a:avLst>
          </a:prstGeom>
          <a:noFill/>
          <a:ln w="12700">
            <a:solidFill>
              <a:srgbClr val="B7C7C7">
                <a:alpha val="100000"/>
              </a:srgbClr>
            </a:solidFill>
            <a:prstDash val="solid"/>
          </a:ln>
        </p:spPr>
        <p:txBody>
          <a:bodyPr lIns="63500" tIns="63500" rIns="63500" bIns="63500" anchor="ctr"/>
          <a:lstStyle>
            <a:lvl1pPr algn="ctr">
              <a:defRPr sz="1600" b="0" i="0" u="none" strike="noStrike" spc="0">
                <a:solidFill>
                  <a:srgbClr val="1F2329">
                    <a:alpha val="100000"/>
                  </a:srgbClr>
                </a:solidFill>
                <a:latin typeface="Noto Sans SC" panose="020B0200000000000000" charset="-122"/>
              </a:defRPr>
            </a:lvl1pPr>
          </a:lstStyle>
          <a:p>
            <a:pPr algn="ctr"/>
            <a:endParaRPr/>
          </a:p>
        </p:txBody>
      </p:sp>
      <p:sp>
        <p:nvSpPr>
          <p:cNvPr id="3" name="AutoShape 3"/>
          <p:cNvSpPr>
            <a:spLocks noGrp="1"/>
          </p:cNvSpPr>
          <p:nvPr>
            <p:ph type="pic" sz="quarter" idx="269"/>
          </p:nvPr>
        </p:nvSpPr>
        <p:spPr>
          <a:xfrm>
            <a:off x="781093" y="1844718"/>
            <a:ext cx="1923269" cy="1733246"/>
          </a:xfrm>
          <a:prstGeom prst="roundRect">
            <a:avLst>
              <a:gd name="adj" fmla="val 0"/>
            </a:avLst>
          </a:prstGeom>
          <a:noFill/>
          <a:ln w="12700">
            <a:solidFill>
              <a:srgbClr val="B7C7C7">
                <a:alpha val="100000"/>
              </a:srgbClr>
            </a:solidFill>
            <a:prstDash val="solid"/>
          </a:ln>
        </p:spPr>
        <p:txBody>
          <a:bodyPr lIns="63500" tIns="63500" rIns="63500" bIns="63500" anchor="ctr"/>
          <a:lstStyle>
            <a:lvl1pPr algn="ctr">
              <a:defRPr sz="1600" b="0" i="0" u="none" strike="noStrike" spc="0">
                <a:solidFill>
                  <a:srgbClr val="1F2329">
                    <a:alpha val="100000"/>
                  </a:srgbClr>
                </a:solidFill>
                <a:latin typeface="Noto Sans SC" panose="020B0200000000000000" charset="-122"/>
              </a:defRPr>
            </a:lvl1pPr>
          </a:lstStyle>
          <a:p>
            <a:pPr algn="ctr"/>
            <a:endParaRPr/>
          </a:p>
        </p:txBody>
      </p:sp>
      <p:sp>
        <p:nvSpPr>
          <p:cNvPr id="4" name="AutoShape 4"/>
          <p:cNvSpPr>
            <a:spLocks noGrp="1"/>
          </p:cNvSpPr>
          <p:nvPr>
            <p:ph type="pic" sz="quarter" idx="270"/>
          </p:nvPr>
        </p:nvSpPr>
        <p:spPr>
          <a:xfrm>
            <a:off x="781095" y="3699161"/>
            <a:ext cx="1923269" cy="1854170"/>
          </a:xfrm>
          <a:prstGeom prst="roundRect">
            <a:avLst>
              <a:gd name="adj" fmla="val 16666"/>
            </a:avLst>
          </a:prstGeom>
          <a:noFill/>
          <a:ln w="12700">
            <a:solidFill>
              <a:srgbClr val="B7C7C7">
                <a:alpha val="100000"/>
              </a:srgbClr>
            </a:solidFill>
            <a:prstDash val="solid"/>
          </a:ln>
        </p:spPr>
        <p:txBody>
          <a:bodyPr lIns="63500" tIns="63500" rIns="63500" bIns="63500" anchor="ctr"/>
          <a:lstStyle>
            <a:lvl1pPr algn="ctr">
              <a:defRPr sz="1600" b="0" i="0" u="none" strike="noStrike" spc="0">
                <a:solidFill>
                  <a:srgbClr val="1F2329">
                    <a:alpha val="100000"/>
                  </a:srgbClr>
                </a:solidFill>
                <a:latin typeface="Noto Sans SC" panose="020B0200000000000000" charset="-122"/>
              </a:defRPr>
            </a:lvl1pPr>
          </a:lstStyle>
          <a:p>
            <a:pPr algn="ctr"/>
            <a:endParaRPr/>
          </a:p>
        </p:txBody>
      </p:sp>
      <p:sp>
        <p:nvSpPr>
          <p:cNvPr id="5" name="AutoShape 5"/>
          <p:cNvSpPr/>
          <p:nvPr/>
        </p:nvSpPr>
        <p:spPr>
          <a:xfrm>
            <a:off x="659822" y="1735793"/>
            <a:ext cx="554662" cy="553299"/>
          </a:xfrm>
          <a:prstGeom prst="rect">
            <a:avLst/>
          </a:prstGeom>
          <a:noFill/>
          <a:ln w="25400" cap="flat">
            <a:gradFill rotWithShape="1">
              <a:gsLst>
                <a:gs pos="0">
                  <a:srgbClr val="B4100A">
                    <a:alpha val="100000"/>
                  </a:srgbClr>
                </a:gs>
                <a:gs pos="50000">
                  <a:srgbClr val="B4100A">
                    <a:alpha val="100000"/>
                  </a:srgbClr>
                </a:gs>
                <a:gs pos="50000">
                  <a:srgbClr val="B4100A">
                    <a:alpha val="0"/>
                  </a:srgbClr>
                </a:gs>
              </a:gsLst>
              <a:lin ang="2700000"/>
            </a:grad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6" name="AutoShape 6"/>
          <p:cNvSpPr/>
          <p:nvPr/>
        </p:nvSpPr>
        <p:spPr>
          <a:xfrm flipV="1">
            <a:off x="659822" y="5108952"/>
            <a:ext cx="554662" cy="553299"/>
          </a:xfrm>
          <a:prstGeom prst="rect">
            <a:avLst/>
          </a:prstGeom>
          <a:noFill/>
          <a:ln w="25400" cap="flat">
            <a:gradFill rotWithShape="1">
              <a:gsLst>
                <a:gs pos="0">
                  <a:srgbClr val="B4100A">
                    <a:alpha val="100000"/>
                  </a:srgbClr>
                </a:gs>
                <a:gs pos="50000">
                  <a:srgbClr val="B4100A">
                    <a:alpha val="100000"/>
                  </a:srgbClr>
                </a:gs>
                <a:gs pos="50000">
                  <a:srgbClr val="B4100A">
                    <a:alpha val="0"/>
                  </a:srgbClr>
                </a:gs>
              </a:gsLst>
              <a:lin ang="2700000"/>
            </a:grad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7" name="AutoShape 7"/>
          <p:cNvSpPr/>
          <p:nvPr/>
        </p:nvSpPr>
        <p:spPr>
          <a:xfrm rot="10800000" flipV="1">
            <a:off x="4873051" y="1735793"/>
            <a:ext cx="554662" cy="553299"/>
          </a:xfrm>
          <a:prstGeom prst="rect">
            <a:avLst/>
          </a:prstGeom>
          <a:noFill/>
          <a:ln w="25400" cap="flat">
            <a:gradFill rotWithShape="1">
              <a:gsLst>
                <a:gs pos="0">
                  <a:srgbClr val="B4100A">
                    <a:alpha val="100000"/>
                  </a:srgbClr>
                </a:gs>
                <a:gs pos="50000">
                  <a:srgbClr val="B4100A">
                    <a:alpha val="100000"/>
                  </a:srgbClr>
                </a:gs>
                <a:gs pos="50000">
                  <a:srgbClr val="B4100A">
                    <a:alpha val="0"/>
                  </a:srgbClr>
                </a:gs>
              </a:gsLst>
              <a:lin ang="2700000"/>
            </a:grad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8" name="AutoShape 8"/>
          <p:cNvSpPr>
            <a:spLocks noGrp="1"/>
          </p:cNvSpPr>
          <p:nvPr>
            <p:ph type="body" sz="quarter" idx="271" hasCustomPrompt="1"/>
          </p:nvPr>
        </p:nvSpPr>
        <p:spPr>
          <a:xfrm>
            <a:off x="7270757" y="3073674"/>
            <a:ext cx="4400789" cy="461665"/>
          </a:xfrm>
          <a:prstGeom prst="rect">
            <a:avLst/>
          </a:prstGeom>
          <a:noFill/>
          <a:ln w="12700">
            <a:noFill/>
            <a:prstDash val="solid"/>
          </a:ln>
        </p:spPr>
        <p:txBody>
          <a:bodyPr vert="horz" wrap="square" lIns="0" tIns="0" rIns="0" bIns="0" anchor="ctr">
            <a:normAutofit/>
          </a:bodyPr>
          <a:lstStyle>
            <a:lvl1pPr algn="l">
              <a:lnSpc>
                <a:spcPct val="100000"/>
              </a:lnSpc>
              <a:defRPr sz="2400" b="0" i="0" u="none" strike="noStrike" spc="0">
                <a:solidFill>
                  <a:srgbClr val="B4100A">
                    <a:alpha val="100000"/>
                  </a:srgbClr>
                </a:solidFill>
                <a:latin typeface="微软雅黑" panose="020B0503020204020204" charset="-122"/>
              </a:defRPr>
            </a:lvl1pPr>
          </a:lstStyle>
          <a:p>
            <a:pPr marL="0" indent="0" algn="l">
              <a:lnSpc>
                <a:spcPct val="100000"/>
              </a:lnSpc>
            </a:pPr>
            <a:r>
              <a:rPr lang="en-US" sz="24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您可以删掉一两段</a:t>
            </a:r>
          </a:p>
        </p:txBody>
      </p:sp>
      <p:sp>
        <p:nvSpPr>
          <p:cNvPr id="9" name="AutoShape 9"/>
          <p:cNvSpPr>
            <a:spLocks noGrp="1"/>
          </p:cNvSpPr>
          <p:nvPr>
            <p:ph type="body" sz="quarter" idx="272" hasCustomPrompt="1"/>
          </p:nvPr>
        </p:nvSpPr>
        <p:spPr>
          <a:xfrm>
            <a:off x="6723010" y="3046705"/>
            <a:ext cx="412356" cy="523220"/>
          </a:xfrm>
          <a:prstGeom prst="rect">
            <a:avLst/>
          </a:prstGeom>
          <a:noFill/>
          <a:ln w="12700">
            <a:noFill/>
            <a:prstDash val="solid"/>
          </a:ln>
        </p:spPr>
        <p:txBody>
          <a:bodyPr vert="horz" wrap="square" lIns="0" tIns="0" rIns="0" bIns="0" anchor="ctr">
            <a:normAutofit/>
          </a:bodyPr>
          <a:lstStyle>
            <a:lvl1pPr algn="l">
              <a:lnSpc>
                <a:spcPct val="100000"/>
              </a:lnSpc>
              <a:defRPr sz="2700" b="0" i="0" u="none" strike="noStrike" spc="0">
                <a:solidFill>
                  <a:srgbClr val="000000">
                    <a:alpha val="100000"/>
                  </a:srgbClr>
                </a:solidFill>
                <a:latin typeface="微软雅黑" panose="020B0503020204020204" charset="-122"/>
              </a:defRPr>
            </a:lvl1pPr>
          </a:lstStyle>
          <a:p>
            <a:pPr marL="0" indent="0" algn="l">
              <a:lnSpc>
                <a:spcPct val="100000"/>
              </a:lnSpc>
            </a:pPr>
            <a:r>
              <a:rPr lang="en-US" sz="27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B</a:t>
            </a:r>
          </a:p>
        </p:txBody>
      </p:sp>
      <p:sp>
        <p:nvSpPr>
          <p:cNvPr id="10" name="AutoShape 10"/>
          <p:cNvSpPr>
            <a:spLocks noGrp="1"/>
          </p:cNvSpPr>
          <p:nvPr>
            <p:ph type="body" sz="quarter" idx="273" hasCustomPrompt="1"/>
          </p:nvPr>
        </p:nvSpPr>
        <p:spPr>
          <a:xfrm>
            <a:off x="7270757" y="1638454"/>
            <a:ext cx="4400789" cy="461665"/>
          </a:xfrm>
          <a:prstGeom prst="rect">
            <a:avLst/>
          </a:prstGeom>
          <a:noFill/>
          <a:ln w="12700">
            <a:noFill/>
            <a:prstDash val="solid"/>
          </a:ln>
        </p:spPr>
        <p:txBody>
          <a:bodyPr vert="horz" wrap="square" lIns="0" tIns="0" rIns="0" bIns="0" anchor="ctr">
            <a:normAutofit/>
          </a:bodyPr>
          <a:lstStyle>
            <a:lvl1pPr algn="l">
              <a:lnSpc>
                <a:spcPct val="100000"/>
              </a:lnSpc>
              <a:defRPr sz="2400" b="0" i="0" u="none" strike="noStrike" spc="0">
                <a:solidFill>
                  <a:srgbClr val="B4100A">
                    <a:alpha val="100000"/>
                  </a:srgbClr>
                </a:solidFill>
                <a:latin typeface="微软雅黑" panose="020B0503020204020204" charset="-122"/>
              </a:defRPr>
            </a:lvl1pPr>
          </a:lstStyle>
          <a:p>
            <a:pPr marL="0" indent="0" algn="l">
              <a:lnSpc>
                <a:spcPct val="100000"/>
              </a:lnSpc>
            </a:pPr>
            <a:r>
              <a:rPr lang="en-US" sz="24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您可以删掉一两段</a:t>
            </a:r>
          </a:p>
        </p:txBody>
      </p:sp>
      <p:sp>
        <p:nvSpPr>
          <p:cNvPr id="11" name="AutoShape 11"/>
          <p:cNvSpPr>
            <a:spLocks noGrp="1"/>
          </p:cNvSpPr>
          <p:nvPr>
            <p:ph type="body" sz="quarter" idx="274" hasCustomPrompt="1"/>
          </p:nvPr>
        </p:nvSpPr>
        <p:spPr>
          <a:xfrm>
            <a:off x="6723010" y="1611485"/>
            <a:ext cx="412356" cy="523220"/>
          </a:xfrm>
          <a:prstGeom prst="rect">
            <a:avLst/>
          </a:prstGeom>
          <a:noFill/>
          <a:ln w="12700">
            <a:noFill/>
            <a:prstDash val="solid"/>
          </a:ln>
        </p:spPr>
        <p:txBody>
          <a:bodyPr vert="horz" wrap="square" lIns="0" tIns="0" rIns="0" bIns="0" anchor="ctr">
            <a:normAutofit/>
          </a:bodyPr>
          <a:lstStyle>
            <a:lvl1pPr algn="l">
              <a:lnSpc>
                <a:spcPct val="100000"/>
              </a:lnSpc>
              <a:defRPr sz="2700" b="0" i="0" u="none" strike="noStrike" spc="0">
                <a:solidFill>
                  <a:srgbClr val="000000">
                    <a:alpha val="100000"/>
                  </a:srgbClr>
                </a:solidFill>
                <a:latin typeface="微软雅黑" panose="020B0503020204020204" charset="-122"/>
              </a:defRPr>
            </a:lvl1pPr>
          </a:lstStyle>
          <a:p>
            <a:pPr marL="0" indent="0" algn="l">
              <a:lnSpc>
                <a:spcPct val="100000"/>
              </a:lnSpc>
            </a:pPr>
            <a:r>
              <a:rPr lang="en-US" sz="27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A</a:t>
            </a:r>
          </a:p>
        </p:txBody>
      </p:sp>
      <p:sp>
        <p:nvSpPr>
          <p:cNvPr id="12" name="AutoShape 12"/>
          <p:cNvSpPr>
            <a:spLocks noGrp="1"/>
          </p:cNvSpPr>
          <p:nvPr>
            <p:ph type="body" sz="quarter" idx="275" hasCustomPrompt="1"/>
          </p:nvPr>
        </p:nvSpPr>
        <p:spPr>
          <a:xfrm>
            <a:off x="6723011" y="2089054"/>
            <a:ext cx="4948535" cy="728982"/>
          </a:xfrm>
          <a:prstGeom prst="rect">
            <a:avLst/>
          </a:prstGeom>
          <a:noFill/>
          <a:ln w="12700">
            <a:noFill/>
            <a:prstDash val="solid"/>
          </a:ln>
        </p:spPr>
        <p:txBody>
          <a:bodyPr vert="horz" wrap="square" lIns="0" tIns="36000" rIns="0" bIns="0" anchor="t">
            <a:noAutofit/>
          </a:bodyPr>
          <a:lstStyle>
            <a:lvl1pPr algn="l">
              <a:lnSpc>
                <a:spcPct val="117000"/>
              </a:lnSpc>
              <a:defRPr sz="1800" b="0" i="0" u="none" strike="noStrike" spc="0">
                <a:solidFill>
                  <a:srgbClr val="000000">
                    <a:alpha val="100000"/>
                  </a:srgbClr>
                </a:solidFill>
                <a:latin typeface="微软雅黑" panose="020B0503020204020204" charset="-122"/>
              </a:defRPr>
            </a:lvl1pPr>
          </a:lstStyle>
          <a:p>
            <a:pPr marL="0" indent="0" algn="l">
              <a:lnSpc>
                <a:spcPct val="117000"/>
              </a:lnSpc>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如果您不需要三段，可以删掉一两段，并选中剩下的，按↑↓键将它移动，最好对齐图片上下边缘</a:t>
            </a:r>
          </a:p>
        </p:txBody>
      </p:sp>
      <p:sp>
        <p:nvSpPr>
          <p:cNvPr id="13" name="AutoShape 13"/>
          <p:cNvSpPr>
            <a:spLocks noGrp="1"/>
          </p:cNvSpPr>
          <p:nvPr>
            <p:ph type="body" sz="quarter" idx="276" hasCustomPrompt="1"/>
          </p:nvPr>
        </p:nvSpPr>
        <p:spPr>
          <a:xfrm>
            <a:off x="6723011" y="3554754"/>
            <a:ext cx="4948535" cy="728982"/>
          </a:xfrm>
          <a:prstGeom prst="rect">
            <a:avLst/>
          </a:prstGeom>
          <a:noFill/>
          <a:ln w="12700">
            <a:noFill/>
            <a:prstDash val="solid"/>
          </a:ln>
        </p:spPr>
        <p:txBody>
          <a:bodyPr vert="horz" wrap="square" lIns="0" tIns="36000" rIns="0" bIns="0" anchor="t">
            <a:noAutofit/>
          </a:bodyPr>
          <a:lstStyle>
            <a:lvl1pPr algn="l">
              <a:lnSpc>
                <a:spcPct val="117000"/>
              </a:lnSpc>
              <a:defRPr sz="1800" b="0" i="0" u="none" strike="noStrike" spc="0">
                <a:solidFill>
                  <a:srgbClr val="000000">
                    <a:alpha val="100000"/>
                  </a:srgbClr>
                </a:solidFill>
                <a:latin typeface="微软雅黑" panose="020B0503020204020204" charset="-122"/>
              </a:defRPr>
            </a:lvl1pPr>
          </a:lstStyle>
          <a:p>
            <a:pPr marL="0" indent="0" algn="l">
              <a:lnSpc>
                <a:spcPct val="117000"/>
              </a:lnSpc>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如果您不需要三段，可以删掉一两段，并选中剩下的，按↑↓键将它移动，最好对齐图片上下边缘</a:t>
            </a:r>
          </a:p>
        </p:txBody>
      </p:sp>
      <p:sp>
        <p:nvSpPr>
          <p:cNvPr id="14" name="AutoShape 14"/>
          <p:cNvSpPr>
            <a:spLocks noGrp="1"/>
          </p:cNvSpPr>
          <p:nvPr>
            <p:ph type="body" sz="quarter" idx="277" hasCustomPrompt="1"/>
          </p:nvPr>
        </p:nvSpPr>
        <p:spPr>
          <a:xfrm>
            <a:off x="6723011" y="5020453"/>
            <a:ext cx="4948535" cy="728982"/>
          </a:xfrm>
          <a:prstGeom prst="rect">
            <a:avLst/>
          </a:prstGeom>
          <a:noFill/>
          <a:ln w="12700">
            <a:noFill/>
            <a:prstDash val="solid"/>
          </a:ln>
        </p:spPr>
        <p:txBody>
          <a:bodyPr vert="horz" wrap="square" lIns="0" tIns="36000" rIns="0" bIns="0" anchor="t">
            <a:noAutofit/>
          </a:bodyPr>
          <a:lstStyle>
            <a:lvl1pPr algn="l">
              <a:lnSpc>
                <a:spcPct val="117000"/>
              </a:lnSpc>
              <a:defRPr sz="1800" b="0" i="0" u="none" strike="noStrike" spc="0">
                <a:solidFill>
                  <a:srgbClr val="000000">
                    <a:alpha val="100000"/>
                  </a:srgbClr>
                </a:solidFill>
                <a:latin typeface="微软雅黑" panose="020B0503020204020204" charset="-122"/>
              </a:defRPr>
            </a:lvl1pPr>
          </a:lstStyle>
          <a:p>
            <a:pPr marL="0" indent="0" algn="l">
              <a:lnSpc>
                <a:spcPct val="117000"/>
              </a:lnSpc>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如果您不需要三段，可以删掉一两段，并选中剩下的，按↑↓键将它移动，最好对齐图片上下边缘</a:t>
            </a:r>
          </a:p>
        </p:txBody>
      </p:sp>
      <p:sp>
        <p:nvSpPr>
          <p:cNvPr id="15" name="AutoShape 15"/>
          <p:cNvSpPr>
            <a:spLocks noGrp="1"/>
          </p:cNvSpPr>
          <p:nvPr>
            <p:ph type="body" sz="quarter" idx="278" hasCustomPrompt="1"/>
          </p:nvPr>
        </p:nvSpPr>
        <p:spPr>
          <a:xfrm>
            <a:off x="7270757" y="4539374"/>
            <a:ext cx="4400789" cy="461665"/>
          </a:xfrm>
          <a:prstGeom prst="rect">
            <a:avLst/>
          </a:prstGeom>
          <a:noFill/>
          <a:ln w="12700">
            <a:noFill/>
            <a:prstDash val="solid"/>
          </a:ln>
        </p:spPr>
        <p:txBody>
          <a:bodyPr vert="horz" wrap="square" lIns="0" tIns="0" rIns="0" bIns="0" anchor="ctr">
            <a:normAutofit/>
          </a:bodyPr>
          <a:lstStyle>
            <a:lvl1pPr algn="l">
              <a:lnSpc>
                <a:spcPct val="100000"/>
              </a:lnSpc>
              <a:defRPr sz="2400" b="0" i="0" u="none" strike="noStrike" spc="0">
                <a:solidFill>
                  <a:srgbClr val="B4100A">
                    <a:alpha val="100000"/>
                  </a:srgbClr>
                </a:solidFill>
                <a:latin typeface="微软雅黑" panose="020B0503020204020204" charset="-122"/>
              </a:defRPr>
            </a:lvl1pPr>
          </a:lstStyle>
          <a:p>
            <a:pPr marL="0" indent="0" algn="l">
              <a:lnSpc>
                <a:spcPct val="100000"/>
              </a:lnSpc>
            </a:pPr>
            <a:r>
              <a:rPr lang="en-US" sz="24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您可以删掉一两段</a:t>
            </a:r>
          </a:p>
        </p:txBody>
      </p:sp>
      <p:sp>
        <p:nvSpPr>
          <p:cNvPr id="16" name="AutoShape 16"/>
          <p:cNvSpPr>
            <a:spLocks noGrp="1"/>
          </p:cNvSpPr>
          <p:nvPr>
            <p:ph type="body" sz="quarter" idx="279" hasCustomPrompt="1"/>
          </p:nvPr>
        </p:nvSpPr>
        <p:spPr>
          <a:xfrm>
            <a:off x="6723010" y="4512405"/>
            <a:ext cx="412356" cy="523220"/>
          </a:xfrm>
          <a:prstGeom prst="rect">
            <a:avLst/>
          </a:prstGeom>
          <a:noFill/>
          <a:ln w="12700">
            <a:noFill/>
            <a:prstDash val="solid"/>
          </a:ln>
        </p:spPr>
        <p:txBody>
          <a:bodyPr vert="horz" wrap="square" lIns="0" tIns="0" rIns="0" bIns="0" anchor="ctr">
            <a:normAutofit/>
          </a:bodyPr>
          <a:lstStyle>
            <a:lvl1pPr algn="l">
              <a:lnSpc>
                <a:spcPct val="100000"/>
              </a:lnSpc>
              <a:defRPr sz="2700" b="0" i="0" u="none" strike="noStrike" spc="0">
                <a:solidFill>
                  <a:srgbClr val="000000">
                    <a:alpha val="100000"/>
                  </a:srgbClr>
                </a:solidFill>
                <a:latin typeface="微软雅黑" panose="020B0503020204020204" charset="-122"/>
              </a:defRPr>
            </a:lvl1pPr>
          </a:lstStyle>
          <a:p>
            <a:pPr marL="0" indent="0" algn="l">
              <a:lnSpc>
                <a:spcPct val="100000"/>
              </a:lnSpc>
            </a:pPr>
            <a:r>
              <a:rPr lang="en-US" sz="27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C</a:t>
            </a:r>
          </a:p>
        </p:txBody>
      </p:sp>
      <p:sp>
        <p:nvSpPr>
          <p:cNvPr id="17" name="Freeform 17"/>
          <p:cNvSpPr>
            <a:spLocks noGrp="1"/>
          </p:cNvSpPr>
          <p:nvPr>
            <p:ph type="body" sz="quarter" idx="280" hasCustomPrompt="1"/>
          </p:nvPr>
        </p:nvSpPr>
        <p:spPr>
          <a:xfrm>
            <a:off x="2831460" y="4975007"/>
            <a:ext cx="578046" cy="578046"/>
          </a:xfrm>
          <a:custGeom>
            <a:avLst/>
            <a:gdLst/>
            <a:ahLst/>
            <a:cxnLst/>
            <a:rect l="l" t="t" r="r" b="b"/>
            <a:pathLst>
              <a:path w="578046" h="578046">
                <a:moveTo>
                  <a:pt x="188940" y="0"/>
                </a:moveTo>
                <a:lnTo>
                  <a:pt x="578046" y="0"/>
                </a:lnTo>
                <a:lnTo>
                  <a:pt x="578046" y="389106"/>
                </a:lnTo>
                <a:cubicBezTo>
                  <a:pt x="578046" y="493455"/>
                  <a:pt x="493455" y="578046"/>
                  <a:pt x="389106" y="578046"/>
                </a:cubicBezTo>
                <a:lnTo>
                  <a:pt x="0" y="578046"/>
                </a:lnTo>
                <a:lnTo>
                  <a:pt x="0" y="188940"/>
                </a:lnTo>
                <a:cubicBezTo>
                  <a:pt x="0" y="84591"/>
                  <a:pt x="84591" y="0"/>
                  <a:pt x="188940" y="0"/>
                </a:cubicBezTo>
                <a:close/>
              </a:path>
            </a:pathLst>
          </a:custGeom>
          <a:solidFill>
            <a:srgbClr val="B4100A">
              <a:alpha val="100000"/>
            </a:srgbClr>
          </a:solidFill>
          <a:ln w="12700">
            <a:noFill/>
            <a:prstDash val="solid"/>
          </a:ln>
        </p:spPr>
        <p:txBody>
          <a:bodyPr wrap="square" lIns="91440" tIns="72000" rIns="91440" bIns="0" anchor="ctr" anchorCtr="1">
            <a:noAutofit/>
          </a:bodyPr>
          <a:lstStyle>
            <a:lvl1pPr algn="ctr">
              <a:lnSpc>
                <a:spcPct val="92000"/>
              </a:lnSpc>
              <a:defRPr sz="2800" b="1" i="0" u="none" strike="noStrike" spc="0">
                <a:solidFill>
                  <a:srgbClr val="FFFFFF">
                    <a:alpha val="100000"/>
                  </a:srgbClr>
                </a:solidFill>
                <a:latin typeface="Times New Roman" panose="02020603050405020304"/>
              </a:defRPr>
            </a:lvl1pPr>
          </a:lstStyle>
          <a:p>
            <a:pPr marL="0" indent="0" algn="ctr">
              <a:lnSpc>
                <a:spcPct val="92000"/>
              </a:lnSpc>
              <a:spcBef>
                <a:spcPts val="1000"/>
              </a:spcBef>
            </a:pPr>
            <a:r>
              <a:rPr lang="en-US" sz="2800" b="1" i="0" u="none" strike="noStrike">
                <a:solidFill>
                  <a:srgbClr val="FFFFFF"/>
                </a:solidFill>
                <a:latin typeface="Times New Roman" panose="02020603050405020304"/>
                <a:ea typeface="Times New Roman" panose="02020603050405020304"/>
                <a:cs typeface="Times New Roman" panose="02020603050405020304"/>
                <a:sym typeface="Times New Roman" panose="02020603050405020304"/>
              </a:rPr>
              <a:t>C</a:t>
            </a:r>
          </a:p>
        </p:txBody>
      </p:sp>
      <p:sp>
        <p:nvSpPr>
          <p:cNvPr id="18" name="Freeform 18"/>
          <p:cNvSpPr>
            <a:spLocks noGrp="1"/>
          </p:cNvSpPr>
          <p:nvPr>
            <p:ph type="body" sz="quarter" idx="281" hasCustomPrompt="1"/>
          </p:nvPr>
        </p:nvSpPr>
        <p:spPr>
          <a:xfrm>
            <a:off x="2126315" y="2999918"/>
            <a:ext cx="578046" cy="578046"/>
          </a:xfrm>
          <a:custGeom>
            <a:avLst/>
            <a:gdLst/>
            <a:ahLst/>
            <a:cxnLst/>
            <a:rect l="l" t="t" r="r" b="b"/>
            <a:pathLst>
              <a:path w="578046" h="578046">
                <a:moveTo>
                  <a:pt x="0" y="0"/>
                </a:moveTo>
                <a:lnTo>
                  <a:pt x="400677" y="0"/>
                </a:lnTo>
                <a:cubicBezTo>
                  <a:pt x="498636" y="0"/>
                  <a:pt x="578046" y="79411"/>
                  <a:pt x="578046" y="177368"/>
                </a:cubicBezTo>
                <a:lnTo>
                  <a:pt x="578046" y="578046"/>
                </a:lnTo>
                <a:lnTo>
                  <a:pt x="177368" y="578046"/>
                </a:lnTo>
                <a:cubicBezTo>
                  <a:pt x="79411" y="578046"/>
                  <a:pt x="0" y="498636"/>
                  <a:pt x="0" y="400677"/>
                </a:cubicBezTo>
                <a:close/>
              </a:path>
            </a:pathLst>
          </a:custGeom>
          <a:solidFill>
            <a:srgbClr val="B4100A">
              <a:alpha val="100000"/>
            </a:srgbClr>
          </a:solidFill>
          <a:ln w="12700">
            <a:noFill/>
            <a:prstDash val="solid"/>
          </a:ln>
        </p:spPr>
        <p:txBody>
          <a:bodyPr wrap="square" lIns="91440" tIns="0" rIns="91440" bIns="0" anchor="ctr" anchorCtr="1">
            <a:noAutofit/>
          </a:bodyPr>
          <a:lstStyle>
            <a:lvl1pPr algn="ctr">
              <a:lnSpc>
                <a:spcPct val="92000"/>
              </a:lnSpc>
              <a:defRPr sz="2800" b="1" i="0" u="none" strike="noStrike" spc="0">
                <a:solidFill>
                  <a:srgbClr val="FFFFFF">
                    <a:alpha val="100000"/>
                  </a:srgbClr>
                </a:solidFill>
                <a:latin typeface="Times New Roman" panose="02020603050405020304"/>
              </a:defRPr>
            </a:lvl1pPr>
          </a:lstStyle>
          <a:p>
            <a:pPr marL="0" indent="0" algn="ctr">
              <a:lnSpc>
                <a:spcPct val="92000"/>
              </a:lnSpc>
              <a:spcBef>
                <a:spcPts val="1000"/>
              </a:spcBef>
            </a:pPr>
            <a:r>
              <a:rPr lang="en-US" sz="2800" b="1" i="0" u="none" strike="noStrike">
                <a:solidFill>
                  <a:srgbClr val="FFFFFF"/>
                </a:solidFill>
                <a:latin typeface="Times New Roman" panose="02020603050405020304"/>
                <a:ea typeface="Times New Roman" panose="02020603050405020304"/>
                <a:cs typeface="Times New Roman" panose="02020603050405020304"/>
                <a:sym typeface="Times New Roman" panose="02020603050405020304"/>
              </a:rPr>
              <a:t>A</a:t>
            </a:r>
          </a:p>
        </p:txBody>
      </p:sp>
      <p:sp>
        <p:nvSpPr>
          <p:cNvPr id="19" name="Freeform 19"/>
          <p:cNvSpPr>
            <a:spLocks noGrp="1"/>
          </p:cNvSpPr>
          <p:nvPr>
            <p:ph type="body" sz="quarter" idx="282" hasCustomPrompt="1"/>
          </p:nvPr>
        </p:nvSpPr>
        <p:spPr>
          <a:xfrm>
            <a:off x="2126317" y="3699161"/>
            <a:ext cx="578046" cy="578046"/>
          </a:xfrm>
          <a:custGeom>
            <a:avLst/>
            <a:gdLst/>
            <a:ahLst/>
            <a:cxnLst/>
            <a:rect l="l" t="t" r="r" b="b"/>
            <a:pathLst>
              <a:path w="578046" h="578046">
                <a:moveTo>
                  <a:pt x="212091" y="0"/>
                </a:moveTo>
                <a:lnTo>
                  <a:pt x="578046" y="0"/>
                </a:lnTo>
                <a:lnTo>
                  <a:pt x="578046" y="365956"/>
                </a:lnTo>
                <a:cubicBezTo>
                  <a:pt x="578046" y="483090"/>
                  <a:pt x="483090" y="578046"/>
                  <a:pt x="365956" y="578046"/>
                </a:cubicBezTo>
                <a:lnTo>
                  <a:pt x="0" y="578046"/>
                </a:lnTo>
                <a:lnTo>
                  <a:pt x="0" y="212091"/>
                </a:lnTo>
                <a:cubicBezTo>
                  <a:pt x="0" y="94957"/>
                  <a:pt x="94957" y="0"/>
                  <a:pt x="212091" y="0"/>
                </a:cubicBezTo>
                <a:close/>
              </a:path>
            </a:pathLst>
          </a:custGeom>
          <a:solidFill>
            <a:srgbClr val="B4100A">
              <a:alpha val="100000"/>
            </a:srgbClr>
          </a:solidFill>
          <a:ln w="12700">
            <a:noFill/>
            <a:prstDash val="solid"/>
          </a:ln>
        </p:spPr>
        <p:txBody>
          <a:bodyPr wrap="square" lIns="91440" tIns="36000" rIns="91440" bIns="0" anchor="ctr" anchorCtr="1">
            <a:noAutofit/>
          </a:bodyPr>
          <a:lstStyle>
            <a:lvl1pPr algn="ctr">
              <a:lnSpc>
                <a:spcPct val="92000"/>
              </a:lnSpc>
              <a:defRPr sz="2800" b="1" i="0" u="none" strike="noStrike" spc="0">
                <a:solidFill>
                  <a:srgbClr val="FFFFFF">
                    <a:alpha val="100000"/>
                  </a:srgbClr>
                </a:solidFill>
                <a:latin typeface="Times New Roman" panose="02020603050405020304"/>
              </a:defRPr>
            </a:lvl1pPr>
          </a:lstStyle>
          <a:p>
            <a:pPr marL="0" indent="0" algn="ctr">
              <a:lnSpc>
                <a:spcPct val="92000"/>
              </a:lnSpc>
              <a:spcBef>
                <a:spcPts val="1000"/>
              </a:spcBef>
            </a:pPr>
            <a:r>
              <a:rPr lang="en-US" sz="2800" b="1" i="0" u="none" strike="noStrike">
                <a:solidFill>
                  <a:srgbClr val="FFFFFF"/>
                </a:solidFill>
                <a:latin typeface="Times New Roman" panose="02020603050405020304"/>
                <a:ea typeface="Times New Roman" panose="02020603050405020304"/>
                <a:cs typeface="Times New Roman" panose="02020603050405020304"/>
                <a:sym typeface="Times New Roman" panose="02020603050405020304"/>
              </a:rPr>
              <a:t>B</a:t>
            </a:r>
          </a:p>
        </p:txBody>
      </p:sp>
      <p:sp>
        <p:nvSpPr>
          <p:cNvPr id="20" name="AutoShape 20"/>
          <p:cNvSpPr>
            <a:spLocks noGrp="1"/>
          </p:cNvSpPr>
          <p:nvPr>
            <p:ph type="body" sz="quarter" idx="283" hasCustomPrompt="1"/>
          </p:nvPr>
        </p:nvSpPr>
        <p:spPr>
          <a:xfrm>
            <a:off x="988342" y="434779"/>
            <a:ext cx="8168358" cy="584775"/>
          </a:xfrm>
          <a:prstGeom prst="rect">
            <a:avLst/>
          </a:prstGeom>
          <a:noFill/>
          <a:ln w="12700">
            <a:noFill/>
            <a:prstDash val="solid"/>
          </a:ln>
        </p:spPr>
        <p:txBody>
          <a:bodyPr vert="horz" wrap="square" lIns="91440" tIns="45720" rIns="91440" bIns="45720" anchor="t">
            <a:spAutoFit/>
          </a:bodyPr>
          <a:lstStyle>
            <a:lvl1pPr algn="l">
              <a:lnSpc>
                <a:spcPct val="100000"/>
              </a:lnSpc>
              <a:defRPr sz="3200" b="1" i="0" u="none" strike="noStrike" spc="300">
                <a:solidFill>
                  <a:srgbClr val="B4100A">
                    <a:alpha val="100000"/>
                  </a:srgbClr>
                </a:solidFill>
                <a:latin typeface="微软雅黑" panose="020B0503020204020204" charset="-122"/>
              </a:defRPr>
            </a:lvl1pPr>
          </a:lstStyle>
          <a:p>
            <a:pPr marL="0" indent="0" algn="l">
              <a:lnSpc>
                <a:spcPct val="100000"/>
              </a:lnSpc>
            </a:pPr>
            <a:r>
              <a:rPr lang="en-US" sz="3200" b="1" i="0" u="none" strike="noStrike" spc="300">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多图片配三段内容</a:t>
            </a:r>
          </a:p>
        </p:txBody>
      </p:sp>
      <p:sp>
        <p:nvSpPr>
          <p:cNvPr id="21" name="Freeform 21"/>
          <p:cNvSpPr>
            <a:spLocks noGrp="1"/>
          </p:cNvSpPr>
          <p:nvPr>
            <p:ph type="body" sz="quarter" idx="284" hasCustomPrompt="1"/>
          </p:nvPr>
        </p:nvSpPr>
        <p:spPr>
          <a:xfrm>
            <a:off x="5820297" y="1790167"/>
            <a:ext cx="1296109" cy="475016"/>
          </a:xfrm>
          <a:custGeom>
            <a:avLst/>
            <a:gdLst/>
            <a:ahLst/>
            <a:cxnLst/>
            <a:rect l="l" t="t" r="r" b="b"/>
            <a:pathLst>
              <a:path w="1296109" h="475016">
                <a:moveTo>
                  <a:pt x="134775" y="126122"/>
                </a:moveTo>
                <a:lnTo>
                  <a:pt x="366616" y="300570"/>
                </a:lnTo>
                <a:lnTo>
                  <a:pt x="134775" y="475016"/>
                </a:lnTo>
                <a:lnTo>
                  <a:pt x="134775" y="449911"/>
                </a:lnTo>
                <a:lnTo>
                  <a:pt x="333251" y="300570"/>
                </a:lnTo>
                <a:lnTo>
                  <a:pt x="134775" y="151228"/>
                </a:lnTo>
                <a:close/>
                <a:moveTo>
                  <a:pt x="0" y="126122"/>
                </a:moveTo>
                <a:lnTo>
                  <a:pt x="231841" y="300570"/>
                </a:lnTo>
                <a:lnTo>
                  <a:pt x="0" y="475016"/>
                </a:lnTo>
                <a:lnTo>
                  <a:pt x="0" y="449910"/>
                </a:lnTo>
                <a:lnTo>
                  <a:pt x="198476" y="300570"/>
                </a:lnTo>
                <a:lnTo>
                  <a:pt x="0" y="151227"/>
                </a:lnTo>
                <a:close/>
                <a:moveTo>
                  <a:pt x="269550" y="126121"/>
                </a:moveTo>
                <a:lnTo>
                  <a:pt x="501391" y="300568"/>
                </a:lnTo>
                <a:lnTo>
                  <a:pt x="269550" y="475014"/>
                </a:lnTo>
                <a:lnTo>
                  <a:pt x="269550" y="449909"/>
                </a:lnTo>
                <a:lnTo>
                  <a:pt x="468025" y="300568"/>
                </a:lnTo>
                <a:lnTo>
                  <a:pt x="269550" y="151227"/>
                </a:lnTo>
                <a:close/>
                <a:moveTo>
                  <a:pt x="1280234" y="0"/>
                </a:moveTo>
                <a:lnTo>
                  <a:pt x="1296109" y="0"/>
                </a:lnTo>
                <a:lnTo>
                  <a:pt x="1296109" y="165862"/>
                </a:lnTo>
                <a:lnTo>
                  <a:pt x="1280234" y="165862"/>
                </a:lnTo>
                <a:close/>
              </a:path>
            </a:pathLst>
          </a:custGeom>
          <a:solidFill>
            <a:srgbClr val="B4100A">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22" name="Freeform 22"/>
          <p:cNvSpPr>
            <a:spLocks noGrp="1"/>
          </p:cNvSpPr>
          <p:nvPr>
            <p:ph type="body" sz="quarter" idx="285" hasCustomPrompt="1"/>
          </p:nvPr>
        </p:nvSpPr>
        <p:spPr>
          <a:xfrm>
            <a:off x="5820286" y="3225381"/>
            <a:ext cx="1296123" cy="475017"/>
          </a:xfrm>
          <a:custGeom>
            <a:avLst/>
            <a:gdLst/>
            <a:ahLst/>
            <a:cxnLst/>
            <a:rect l="l" t="t" r="r" b="b"/>
            <a:pathLst>
              <a:path w="1296123" h="475017">
                <a:moveTo>
                  <a:pt x="269560" y="126125"/>
                </a:moveTo>
                <a:lnTo>
                  <a:pt x="501401" y="300571"/>
                </a:lnTo>
                <a:lnTo>
                  <a:pt x="269560" y="475017"/>
                </a:lnTo>
                <a:lnTo>
                  <a:pt x="269560" y="449911"/>
                </a:lnTo>
                <a:lnTo>
                  <a:pt x="468034" y="300571"/>
                </a:lnTo>
                <a:lnTo>
                  <a:pt x="269560" y="151230"/>
                </a:lnTo>
                <a:close/>
                <a:moveTo>
                  <a:pt x="134780" y="126125"/>
                </a:moveTo>
                <a:lnTo>
                  <a:pt x="366621" y="300571"/>
                </a:lnTo>
                <a:lnTo>
                  <a:pt x="134780" y="475017"/>
                </a:lnTo>
                <a:lnTo>
                  <a:pt x="134780" y="449911"/>
                </a:lnTo>
                <a:lnTo>
                  <a:pt x="333256" y="300571"/>
                </a:lnTo>
                <a:lnTo>
                  <a:pt x="134780" y="151230"/>
                </a:lnTo>
                <a:close/>
                <a:moveTo>
                  <a:pt x="0" y="126125"/>
                </a:moveTo>
                <a:lnTo>
                  <a:pt x="231841" y="300571"/>
                </a:lnTo>
                <a:lnTo>
                  <a:pt x="0" y="475017"/>
                </a:lnTo>
                <a:lnTo>
                  <a:pt x="0" y="449911"/>
                </a:lnTo>
                <a:lnTo>
                  <a:pt x="198476" y="300571"/>
                </a:lnTo>
                <a:lnTo>
                  <a:pt x="0" y="151230"/>
                </a:lnTo>
                <a:close/>
                <a:moveTo>
                  <a:pt x="1280248" y="0"/>
                </a:moveTo>
                <a:lnTo>
                  <a:pt x="1296123" y="0"/>
                </a:lnTo>
                <a:lnTo>
                  <a:pt x="1296123" y="165863"/>
                </a:lnTo>
                <a:lnTo>
                  <a:pt x="1280248" y="165863"/>
                </a:lnTo>
                <a:close/>
              </a:path>
            </a:pathLst>
          </a:custGeom>
          <a:solidFill>
            <a:srgbClr val="B4100A">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23" name="Freeform 23"/>
          <p:cNvSpPr>
            <a:spLocks noGrp="1"/>
          </p:cNvSpPr>
          <p:nvPr>
            <p:ph type="body" sz="quarter" idx="286" hasCustomPrompt="1"/>
          </p:nvPr>
        </p:nvSpPr>
        <p:spPr>
          <a:xfrm>
            <a:off x="5820283" y="4691088"/>
            <a:ext cx="1296123" cy="475010"/>
          </a:xfrm>
          <a:custGeom>
            <a:avLst/>
            <a:gdLst/>
            <a:ahLst/>
            <a:cxnLst/>
            <a:rect l="l" t="t" r="r" b="b"/>
            <a:pathLst>
              <a:path w="1296123" h="475010">
                <a:moveTo>
                  <a:pt x="269560" y="126119"/>
                </a:moveTo>
                <a:lnTo>
                  <a:pt x="501401" y="300565"/>
                </a:lnTo>
                <a:lnTo>
                  <a:pt x="269560" y="475010"/>
                </a:lnTo>
                <a:lnTo>
                  <a:pt x="269560" y="449905"/>
                </a:lnTo>
                <a:lnTo>
                  <a:pt x="468036" y="300565"/>
                </a:lnTo>
                <a:lnTo>
                  <a:pt x="269560" y="151223"/>
                </a:lnTo>
                <a:close/>
                <a:moveTo>
                  <a:pt x="134780" y="126119"/>
                </a:moveTo>
                <a:lnTo>
                  <a:pt x="366621" y="300565"/>
                </a:lnTo>
                <a:lnTo>
                  <a:pt x="134780" y="475010"/>
                </a:lnTo>
                <a:lnTo>
                  <a:pt x="134780" y="449905"/>
                </a:lnTo>
                <a:lnTo>
                  <a:pt x="333256" y="300565"/>
                </a:lnTo>
                <a:lnTo>
                  <a:pt x="134780" y="151223"/>
                </a:lnTo>
                <a:close/>
                <a:moveTo>
                  <a:pt x="0" y="126119"/>
                </a:moveTo>
                <a:lnTo>
                  <a:pt x="231841" y="300565"/>
                </a:lnTo>
                <a:lnTo>
                  <a:pt x="0" y="475010"/>
                </a:lnTo>
                <a:lnTo>
                  <a:pt x="0" y="449905"/>
                </a:lnTo>
                <a:lnTo>
                  <a:pt x="198476" y="300565"/>
                </a:lnTo>
                <a:lnTo>
                  <a:pt x="0" y="151223"/>
                </a:lnTo>
                <a:close/>
                <a:moveTo>
                  <a:pt x="1280248" y="0"/>
                </a:moveTo>
                <a:lnTo>
                  <a:pt x="1296123" y="0"/>
                </a:lnTo>
                <a:lnTo>
                  <a:pt x="1296123" y="165862"/>
                </a:lnTo>
                <a:lnTo>
                  <a:pt x="1280248" y="165862"/>
                </a:lnTo>
                <a:close/>
              </a:path>
            </a:pathLst>
          </a:custGeom>
          <a:solidFill>
            <a:srgbClr val="B4100A">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四段内容1">
    <p:spTree>
      <p:nvGrpSpPr>
        <p:cNvPr id="1" name=""/>
        <p:cNvGrpSpPr/>
        <p:nvPr/>
      </p:nvGrpSpPr>
      <p:grpSpPr>
        <a:xfrm>
          <a:off x="0" y="0"/>
          <a:ext cx="0" cy="0"/>
          <a:chOff x="0" y="0"/>
          <a:chExt cx="0" cy="0"/>
        </a:xfrm>
      </p:grpSpPr>
      <p:sp>
        <p:nvSpPr>
          <p:cNvPr id="2" name="AutoShape 2"/>
          <p:cNvSpPr>
            <a:spLocks noGrp="1"/>
          </p:cNvSpPr>
          <p:nvPr>
            <p:ph type="body" sz="quarter" idx="287" hasCustomPrompt="1"/>
          </p:nvPr>
        </p:nvSpPr>
        <p:spPr>
          <a:xfrm>
            <a:off x="665498" y="4763831"/>
            <a:ext cx="2391284" cy="1210942"/>
          </a:xfrm>
          <a:prstGeom prst="rect">
            <a:avLst/>
          </a:prstGeom>
          <a:noFill/>
          <a:ln w="12700">
            <a:noFill/>
            <a:prstDash val="solid"/>
          </a:ln>
        </p:spPr>
        <p:txBody>
          <a:bodyPr vert="horz" wrap="square" lIns="0" tIns="45720" rIns="0" bIns="45720" anchor="t">
            <a:normAutofit/>
          </a:bodyPr>
          <a:lstStyle>
            <a:lvl1pPr algn="l">
              <a:lnSpc>
                <a:spcPct val="117000"/>
              </a:lnSpc>
              <a:defRPr sz="1800" b="0" i="0" u="none" strike="noStrike" spc="0">
                <a:solidFill>
                  <a:srgbClr val="000000">
                    <a:alpha val="100000"/>
                  </a:srgbClr>
                </a:solidFill>
                <a:latin typeface="微软雅黑" panose="020B0503020204020204" charset="-122"/>
              </a:defRPr>
            </a:lvl1pPr>
          </a:lstStyle>
          <a:p>
            <a:pPr marL="0" indent="0" algn="l">
              <a:lnSpc>
                <a:spcPct val="117000"/>
              </a:lnSpc>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这里可以写一些详细内容，这里可以写一些详细的内容</a:t>
            </a:r>
          </a:p>
        </p:txBody>
      </p:sp>
      <p:sp>
        <p:nvSpPr>
          <p:cNvPr id="3" name="AutoShape 3"/>
          <p:cNvSpPr>
            <a:spLocks noGrp="1"/>
          </p:cNvSpPr>
          <p:nvPr>
            <p:ph type="body" sz="quarter" idx="288" hasCustomPrompt="1"/>
          </p:nvPr>
        </p:nvSpPr>
        <p:spPr>
          <a:xfrm>
            <a:off x="3525008" y="4763831"/>
            <a:ext cx="2391284" cy="1210942"/>
          </a:xfrm>
          <a:prstGeom prst="rect">
            <a:avLst/>
          </a:prstGeom>
          <a:noFill/>
          <a:ln w="12700">
            <a:noFill/>
            <a:prstDash val="solid"/>
          </a:ln>
        </p:spPr>
        <p:txBody>
          <a:bodyPr vert="horz" wrap="square" lIns="0" tIns="45720" rIns="0" bIns="45720" anchor="t">
            <a:normAutofit/>
          </a:bodyPr>
          <a:lstStyle>
            <a:lvl1pPr algn="l">
              <a:lnSpc>
                <a:spcPct val="117000"/>
              </a:lnSpc>
              <a:defRPr sz="1800" b="0" i="0" u="none" strike="noStrike" spc="0">
                <a:solidFill>
                  <a:srgbClr val="000000">
                    <a:alpha val="100000"/>
                  </a:srgbClr>
                </a:solidFill>
                <a:latin typeface="微软雅黑" panose="020B0503020204020204" charset="-122"/>
              </a:defRPr>
            </a:lvl1pPr>
          </a:lstStyle>
          <a:p>
            <a:pPr marL="0" indent="0" algn="l">
              <a:lnSpc>
                <a:spcPct val="117000"/>
              </a:lnSpc>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这里可以写一些详细内容，这里可以写一些详细的内容</a:t>
            </a:r>
          </a:p>
        </p:txBody>
      </p:sp>
      <p:sp>
        <p:nvSpPr>
          <p:cNvPr id="4" name="AutoShape 4"/>
          <p:cNvSpPr>
            <a:spLocks noGrp="1"/>
          </p:cNvSpPr>
          <p:nvPr>
            <p:ph type="body" sz="quarter" idx="289" hasCustomPrompt="1"/>
          </p:nvPr>
        </p:nvSpPr>
        <p:spPr>
          <a:xfrm>
            <a:off x="6384518" y="4763831"/>
            <a:ext cx="2391284" cy="1210942"/>
          </a:xfrm>
          <a:prstGeom prst="rect">
            <a:avLst/>
          </a:prstGeom>
          <a:noFill/>
          <a:ln w="12700">
            <a:noFill/>
            <a:prstDash val="solid"/>
          </a:ln>
        </p:spPr>
        <p:txBody>
          <a:bodyPr vert="horz" wrap="square" lIns="0" tIns="45720" rIns="0" bIns="45720" anchor="t">
            <a:normAutofit/>
          </a:bodyPr>
          <a:lstStyle>
            <a:lvl1pPr algn="l">
              <a:lnSpc>
                <a:spcPct val="117000"/>
              </a:lnSpc>
              <a:defRPr sz="1800" b="0" i="0" u="none" strike="noStrike" spc="0">
                <a:solidFill>
                  <a:srgbClr val="000000">
                    <a:alpha val="100000"/>
                  </a:srgbClr>
                </a:solidFill>
                <a:latin typeface="微软雅黑" panose="020B0503020204020204" charset="-122"/>
              </a:defRPr>
            </a:lvl1pPr>
          </a:lstStyle>
          <a:p>
            <a:pPr marL="0" indent="0" algn="l">
              <a:lnSpc>
                <a:spcPct val="117000"/>
              </a:lnSpc>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这里可以写一些详细内容，这里可以写一些详细的内容</a:t>
            </a:r>
          </a:p>
        </p:txBody>
      </p:sp>
      <p:sp>
        <p:nvSpPr>
          <p:cNvPr id="5" name="AutoShape 5"/>
          <p:cNvSpPr>
            <a:spLocks noGrp="1"/>
          </p:cNvSpPr>
          <p:nvPr>
            <p:ph type="body" sz="quarter" idx="290" hasCustomPrompt="1"/>
          </p:nvPr>
        </p:nvSpPr>
        <p:spPr>
          <a:xfrm>
            <a:off x="988342" y="434779"/>
            <a:ext cx="8168358" cy="584775"/>
          </a:xfrm>
          <a:prstGeom prst="rect">
            <a:avLst/>
          </a:prstGeom>
          <a:noFill/>
          <a:ln w="12700">
            <a:noFill/>
            <a:prstDash val="solid"/>
          </a:ln>
        </p:spPr>
        <p:txBody>
          <a:bodyPr vert="horz" wrap="square" lIns="91440" tIns="45720" rIns="91440" bIns="45720" anchor="t">
            <a:spAutoFit/>
          </a:bodyPr>
          <a:lstStyle>
            <a:lvl1pPr algn="l">
              <a:lnSpc>
                <a:spcPct val="100000"/>
              </a:lnSpc>
              <a:defRPr sz="3200" b="1" i="0" u="none" strike="noStrike" spc="300">
                <a:solidFill>
                  <a:srgbClr val="B4100A">
                    <a:alpha val="100000"/>
                  </a:srgbClr>
                </a:solidFill>
                <a:latin typeface="微软雅黑" panose="020B0503020204020204" charset="-122"/>
              </a:defRPr>
            </a:lvl1pPr>
          </a:lstStyle>
          <a:p>
            <a:pPr marL="0" indent="0" algn="l">
              <a:lnSpc>
                <a:spcPct val="100000"/>
              </a:lnSpc>
            </a:pPr>
            <a:r>
              <a:rPr lang="en-US" sz="3200" b="1" i="0" u="none" strike="noStrike" spc="300">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这是一页三段图配文字页</a:t>
            </a:r>
          </a:p>
        </p:txBody>
      </p:sp>
      <p:sp>
        <p:nvSpPr>
          <p:cNvPr id="6" name="AutoShape 6"/>
          <p:cNvSpPr>
            <a:spLocks noGrp="1"/>
          </p:cNvSpPr>
          <p:nvPr>
            <p:ph type="body" sz="quarter" idx="291" hasCustomPrompt="1"/>
          </p:nvPr>
        </p:nvSpPr>
        <p:spPr>
          <a:xfrm>
            <a:off x="591490" y="4135171"/>
            <a:ext cx="2539300" cy="497316"/>
          </a:xfrm>
          <a:prstGeom prst="rect">
            <a:avLst/>
          </a:prstGeom>
          <a:noFill/>
          <a:ln w="12700">
            <a:noFill/>
            <a:prstDash val="solid"/>
          </a:ln>
        </p:spPr>
        <p:txBody>
          <a:bodyPr vert="horz" wrap="square" lIns="0" tIns="45720" rIns="0" bIns="45720" anchor="t">
            <a:normAutofit/>
          </a:bodyPr>
          <a:lstStyle>
            <a:lvl1pPr algn="ctr">
              <a:lnSpc>
                <a:spcPct val="117000"/>
              </a:lnSpc>
              <a:defRPr sz="2400" b="0" i="0" u="none" strike="noStrike" spc="0">
                <a:solidFill>
                  <a:srgbClr val="B4100A">
                    <a:alpha val="100000"/>
                  </a:srgbClr>
                </a:solidFill>
                <a:latin typeface="微软雅黑" panose="020B0503020204020204" charset="-122"/>
              </a:defRPr>
            </a:lvl1pPr>
          </a:lstStyle>
          <a:p>
            <a:pPr marL="0" indent="0" algn="ctr">
              <a:lnSpc>
                <a:spcPct val="117000"/>
              </a:lnSpc>
            </a:pPr>
            <a:r>
              <a:rPr lang="en-US" sz="24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输入您的标题</a:t>
            </a:r>
          </a:p>
        </p:txBody>
      </p:sp>
      <p:sp>
        <p:nvSpPr>
          <p:cNvPr id="7" name="AutoShape 7"/>
          <p:cNvSpPr>
            <a:spLocks noGrp="1"/>
          </p:cNvSpPr>
          <p:nvPr>
            <p:ph type="body" sz="quarter" idx="292" hasCustomPrompt="1"/>
          </p:nvPr>
        </p:nvSpPr>
        <p:spPr>
          <a:xfrm>
            <a:off x="3451000" y="4135171"/>
            <a:ext cx="2539300" cy="497316"/>
          </a:xfrm>
          <a:prstGeom prst="rect">
            <a:avLst/>
          </a:prstGeom>
          <a:noFill/>
          <a:ln w="12700">
            <a:noFill/>
            <a:prstDash val="solid"/>
          </a:ln>
        </p:spPr>
        <p:txBody>
          <a:bodyPr vert="horz" wrap="square" lIns="0" tIns="45720" rIns="0" bIns="45720" anchor="t">
            <a:normAutofit/>
          </a:bodyPr>
          <a:lstStyle>
            <a:lvl1pPr algn="ctr">
              <a:lnSpc>
                <a:spcPct val="117000"/>
              </a:lnSpc>
              <a:defRPr sz="2400" b="0" i="0" u="none" strike="noStrike" spc="0">
                <a:solidFill>
                  <a:srgbClr val="B4100A">
                    <a:alpha val="100000"/>
                  </a:srgbClr>
                </a:solidFill>
                <a:latin typeface="微软雅黑" panose="020B0503020204020204" charset="-122"/>
              </a:defRPr>
            </a:lvl1pPr>
          </a:lstStyle>
          <a:p>
            <a:pPr marL="0" indent="0" algn="ctr">
              <a:lnSpc>
                <a:spcPct val="117000"/>
              </a:lnSpc>
            </a:pPr>
            <a:r>
              <a:rPr lang="en-US" sz="24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输入您的标题</a:t>
            </a:r>
          </a:p>
        </p:txBody>
      </p:sp>
      <p:sp>
        <p:nvSpPr>
          <p:cNvPr id="8" name="AutoShape 8"/>
          <p:cNvSpPr>
            <a:spLocks noGrp="1"/>
          </p:cNvSpPr>
          <p:nvPr>
            <p:ph type="body" sz="quarter" idx="293" hasCustomPrompt="1"/>
          </p:nvPr>
        </p:nvSpPr>
        <p:spPr>
          <a:xfrm>
            <a:off x="6310510" y="4135171"/>
            <a:ext cx="2539300" cy="497316"/>
          </a:xfrm>
          <a:prstGeom prst="rect">
            <a:avLst/>
          </a:prstGeom>
          <a:noFill/>
          <a:ln w="12700">
            <a:noFill/>
            <a:prstDash val="solid"/>
          </a:ln>
        </p:spPr>
        <p:txBody>
          <a:bodyPr vert="horz" wrap="square" lIns="0" tIns="45720" rIns="0" bIns="45720" anchor="t">
            <a:normAutofit/>
          </a:bodyPr>
          <a:lstStyle>
            <a:lvl1pPr algn="ctr">
              <a:lnSpc>
                <a:spcPct val="117000"/>
              </a:lnSpc>
              <a:defRPr sz="2400" b="0" i="0" u="none" strike="noStrike" spc="0">
                <a:solidFill>
                  <a:srgbClr val="B4100A">
                    <a:alpha val="100000"/>
                  </a:srgbClr>
                </a:solidFill>
                <a:latin typeface="微软雅黑" panose="020B0503020204020204" charset="-122"/>
              </a:defRPr>
            </a:lvl1pPr>
          </a:lstStyle>
          <a:p>
            <a:pPr marL="0" indent="0" algn="ctr">
              <a:lnSpc>
                <a:spcPct val="117000"/>
              </a:lnSpc>
            </a:pPr>
            <a:r>
              <a:rPr lang="en-US" sz="24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输入您的标题</a:t>
            </a:r>
          </a:p>
        </p:txBody>
      </p:sp>
      <p:sp>
        <p:nvSpPr>
          <p:cNvPr id="9" name="AutoShape 9"/>
          <p:cNvSpPr>
            <a:spLocks noGrp="1"/>
          </p:cNvSpPr>
          <p:nvPr>
            <p:ph type="pic" sz="quarter" idx="294"/>
          </p:nvPr>
        </p:nvSpPr>
        <p:spPr>
          <a:xfrm>
            <a:off x="9009915" y="1536984"/>
            <a:ext cx="3183058" cy="2115495"/>
          </a:xfrm>
          <a:prstGeom prst="rect">
            <a:avLst/>
          </a:prstGeom>
          <a:noFill/>
          <a:ln w="25400">
            <a:solidFill>
              <a:srgbClr val="D9D9D9">
                <a:alpha val="100000"/>
              </a:srgbClr>
            </a:solidFill>
            <a:prstDash val="solid"/>
          </a:ln>
        </p:spPr>
        <p:txBody>
          <a:bodyPr lIns="63500" tIns="63500" rIns="63500" bIns="63500" anchor="ctr"/>
          <a:lstStyle>
            <a:lvl1pPr algn="ctr">
              <a:defRPr sz="1600" b="0" i="0" u="none" strike="noStrike" spc="0">
                <a:solidFill>
                  <a:srgbClr val="1F2329">
                    <a:alpha val="100000"/>
                  </a:srgbClr>
                </a:solidFill>
                <a:latin typeface="Noto Sans SC" panose="020B0200000000000000" charset="-122"/>
              </a:defRPr>
            </a:lvl1pPr>
          </a:lstStyle>
          <a:p>
            <a:pPr algn="ctr"/>
            <a:endParaRPr/>
          </a:p>
        </p:txBody>
      </p:sp>
      <p:sp>
        <p:nvSpPr>
          <p:cNvPr id="10" name="AutoShape 10"/>
          <p:cNvSpPr>
            <a:spLocks noGrp="1"/>
          </p:cNvSpPr>
          <p:nvPr>
            <p:ph type="pic" sz="quarter" idx="295"/>
          </p:nvPr>
        </p:nvSpPr>
        <p:spPr>
          <a:xfrm>
            <a:off x="6150403" y="1536984"/>
            <a:ext cx="2859511" cy="2115495"/>
          </a:xfrm>
          <a:prstGeom prst="rect">
            <a:avLst/>
          </a:prstGeom>
          <a:noFill/>
          <a:ln w="25400">
            <a:solidFill>
              <a:srgbClr val="D9D9D9">
                <a:alpha val="100000"/>
              </a:srgbClr>
            </a:solidFill>
            <a:prstDash val="solid"/>
          </a:ln>
        </p:spPr>
        <p:txBody>
          <a:bodyPr lIns="63500" tIns="63500" rIns="63500" bIns="63500" anchor="ctr"/>
          <a:lstStyle>
            <a:lvl1pPr algn="ctr">
              <a:defRPr sz="1600" b="0" i="0" u="none" strike="noStrike" spc="0">
                <a:solidFill>
                  <a:srgbClr val="1F2329">
                    <a:alpha val="100000"/>
                  </a:srgbClr>
                </a:solidFill>
                <a:latin typeface="Noto Sans SC" panose="020B0200000000000000" charset="-122"/>
              </a:defRPr>
            </a:lvl1pPr>
          </a:lstStyle>
          <a:p>
            <a:pPr algn="ctr"/>
            <a:endParaRPr/>
          </a:p>
        </p:txBody>
      </p:sp>
      <p:sp>
        <p:nvSpPr>
          <p:cNvPr id="11" name="AutoShape 11"/>
          <p:cNvSpPr>
            <a:spLocks noGrp="1"/>
          </p:cNvSpPr>
          <p:nvPr>
            <p:ph type="pic" sz="quarter" idx="296"/>
          </p:nvPr>
        </p:nvSpPr>
        <p:spPr>
          <a:xfrm>
            <a:off x="3290893" y="1536984"/>
            <a:ext cx="2858535" cy="2115495"/>
          </a:xfrm>
          <a:prstGeom prst="rect">
            <a:avLst/>
          </a:prstGeom>
          <a:noFill/>
          <a:ln w="25400">
            <a:solidFill>
              <a:srgbClr val="D9D9D9">
                <a:alpha val="100000"/>
              </a:srgbClr>
            </a:solidFill>
            <a:prstDash val="solid"/>
          </a:ln>
        </p:spPr>
        <p:txBody>
          <a:bodyPr lIns="63500" tIns="63500" rIns="63500" bIns="63500" anchor="ctr"/>
          <a:lstStyle>
            <a:lvl1pPr algn="ctr">
              <a:defRPr sz="1600" b="0" i="0" u="none" strike="noStrike" spc="0">
                <a:solidFill>
                  <a:srgbClr val="1F2329">
                    <a:alpha val="100000"/>
                  </a:srgbClr>
                </a:solidFill>
                <a:latin typeface="Noto Sans SC" panose="020B0200000000000000" charset="-122"/>
              </a:defRPr>
            </a:lvl1pPr>
          </a:lstStyle>
          <a:p>
            <a:pPr algn="ctr"/>
            <a:endParaRPr/>
          </a:p>
        </p:txBody>
      </p:sp>
      <p:sp>
        <p:nvSpPr>
          <p:cNvPr id="12" name="AutoShape 12"/>
          <p:cNvSpPr>
            <a:spLocks noGrp="1"/>
          </p:cNvSpPr>
          <p:nvPr>
            <p:ph type="pic" sz="quarter" idx="297"/>
          </p:nvPr>
        </p:nvSpPr>
        <p:spPr>
          <a:xfrm>
            <a:off x="0" y="1536984"/>
            <a:ext cx="3290895" cy="2115495"/>
          </a:xfrm>
          <a:prstGeom prst="rect">
            <a:avLst/>
          </a:prstGeom>
          <a:noFill/>
          <a:ln w="25400">
            <a:solidFill>
              <a:srgbClr val="D9D9D9">
                <a:alpha val="100000"/>
              </a:srgbClr>
            </a:solidFill>
            <a:prstDash val="solid"/>
          </a:ln>
        </p:spPr>
        <p:txBody>
          <a:bodyPr lIns="63500" tIns="63500" rIns="63500" bIns="63500" anchor="ctr"/>
          <a:lstStyle>
            <a:lvl1pPr algn="ctr">
              <a:defRPr sz="1600" b="0" i="0" u="none" strike="noStrike" spc="0">
                <a:solidFill>
                  <a:srgbClr val="1F2329">
                    <a:alpha val="100000"/>
                  </a:srgbClr>
                </a:solidFill>
                <a:latin typeface="Noto Sans SC" panose="020B0200000000000000" charset="-122"/>
              </a:defRPr>
            </a:lvl1pPr>
          </a:lstStyle>
          <a:p>
            <a:pPr algn="ctr"/>
            <a:endParaRPr/>
          </a:p>
        </p:txBody>
      </p:sp>
      <p:sp>
        <p:nvSpPr>
          <p:cNvPr id="13" name="AutoShape 13"/>
          <p:cNvSpPr/>
          <p:nvPr/>
        </p:nvSpPr>
        <p:spPr>
          <a:xfrm>
            <a:off x="0" y="3669310"/>
            <a:ext cx="12191999" cy="72000"/>
          </a:xfrm>
          <a:prstGeom prst="rect">
            <a:avLst/>
          </a:prstGeom>
          <a:solidFill>
            <a:srgbClr val="B4100A">
              <a:alpha val="100000"/>
            </a:srgbClr>
          </a:solidFill>
          <a:ln w="12700" cap="flat" cmpd="sng">
            <a:no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14" name="AutoShape 14"/>
          <p:cNvSpPr/>
          <p:nvPr/>
        </p:nvSpPr>
        <p:spPr>
          <a:xfrm>
            <a:off x="0" y="1460270"/>
            <a:ext cx="12191999" cy="72000"/>
          </a:xfrm>
          <a:prstGeom prst="rect">
            <a:avLst/>
          </a:prstGeom>
          <a:solidFill>
            <a:srgbClr val="B4100A">
              <a:alpha val="100000"/>
            </a:srgbClr>
          </a:solidFill>
          <a:ln w="12700" cap="flat" cmpd="sng">
            <a:no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15" name="Freeform 15"/>
          <p:cNvSpPr>
            <a:spLocks noGrp="1"/>
          </p:cNvSpPr>
          <p:nvPr>
            <p:ph type="body" sz="quarter" idx="298" hasCustomPrompt="1"/>
          </p:nvPr>
        </p:nvSpPr>
        <p:spPr>
          <a:xfrm>
            <a:off x="1573140" y="3409513"/>
            <a:ext cx="576000" cy="576000"/>
          </a:xfrm>
          <a:custGeom>
            <a:avLst/>
            <a:gdLst/>
            <a:ahLst/>
            <a:cxnLst/>
            <a:rect l="l" t="t" r="r" b="b"/>
            <a:pathLst>
              <a:path w="576000" h="576000">
                <a:moveTo>
                  <a:pt x="288000" y="0"/>
                </a:moveTo>
                <a:cubicBezTo>
                  <a:pt x="447058" y="0"/>
                  <a:pt x="576000" y="128942"/>
                  <a:pt x="576000" y="288000"/>
                </a:cubicBezTo>
                <a:cubicBezTo>
                  <a:pt x="576000" y="447058"/>
                  <a:pt x="447058" y="576000"/>
                  <a:pt x="288000" y="576000"/>
                </a:cubicBezTo>
                <a:cubicBezTo>
                  <a:pt x="128942" y="576000"/>
                  <a:pt x="0" y="447058"/>
                  <a:pt x="0" y="288000"/>
                </a:cubicBezTo>
                <a:cubicBezTo>
                  <a:pt x="0" y="128942"/>
                  <a:pt x="128942" y="0"/>
                  <a:pt x="288000" y="0"/>
                </a:cubicBezTo>
                <a:close/>
              </a:path>
            </a:pathLst>
          </a:custGeom>
          <a:solidFill>
            <a:srgbClr val="B4100A">
              <a:alpha val="100000"/>
            </a:srgbClr>
          </a:solidFill>
          <a:ln w="12700">
            <a:noFill/>
            <a:prstDash val="solid"/>
          </a:ln>
          <a:effectLst>
            <a:outerShdw blurRad="63500" sx="102000" sy="102000" algn="ctr" rotWithShape="0">
              <a:srgbClr val="000000">
                <a:alpha val="40000"/>
              </a:srgbClr>
            </a:outerShdw>
          </a:effectLst>
        </p:spPr>
        <p:txBody>
          <a:bodyPr wrap="square" lIns="0" tIns="0" rIns="0" bIns="0" anchor="ctr" anchorCtr="1">
            <a:noAutofit/>
          </a:bodyPr>
          <a:lstStyle>
            <a:lvl1pPr algn="l">
              <a:lnSpc>
                <a:spcPct val="92000"/>
              </a:lnSpc>
              <a:defRPr sz="2000" b="0" i="0" u="none" strike="noStrike" spc="0">
                <a:solidFill>
                  <a:srgbClr val="FFFFFF">
                    <a:alpha val="100000"/>
                  </a:srgbClr>
                </a:solidFill>
                <a:latin typeface="Times New Roman" panose="02020603050405020304"/>
              </a:defRPr>
            </a:lvl1pPr>
          </a:lstStyle>
          <a:p>
            <a:pPr marL="0" indent="0" algn="l">
              <a:lnSpc>
                <a:spcPct val="92000"/>
              </a:lnSpc>
              <a:spcBef>
                <a:spcPts val="1000"/>
              </a:spcBef>
            </a:pPr>
            <a:r>
              <a:rPr lang="en-US" sz="2000" b="0" i="0" u="none" strike="noStrike">
                <a:solidFill>
                  <a:srgbClr val="FFFFFF"/>
                </a:solidFill>
                <a:latin typeface="Times New Roman" panose="02020603050405020304"/>
                <a:ea typeface="Times New Roman" panose="02020603050405020304"/>
                <a:cs typeface="Times New Roman" panose="02020603050405020304"/>
                <a:sym typeface="Times New Roman" panose="02020603050405020304"/>
              </a:rPr>
              <a:t>01</a:t>
            </a:r>
          </a:p>
        </p:txBody>
      </p:sp>
      <p:sp>
        <p:nvSpPr>
          <p:cNvPr id="16" name="Freeform 16"/>
          <p:cNvSpPr>
            <a:spLocks noGrp="1"/>
          </p:cNvSpPr>
          <p:nvPr>
            <p:ph type="body" sz="quarter" idx="299" hasCustomPrompt="1"/>
          </p:nvPr>
        </p:nvSpPr>
        <p:spPr>
          <a:xfrm>
            <a:off x="4432650" y="3409513"/>
            <a:ext cx="576000" cy="576000"/>
          </a:xfrm>
          <a:custGeom>
            <a:avLst/>
            <a:gdLst/>
            <a:ahLst/>
            <a:cxnLst/>
            <a:rect l="l" t="t" r="r" b="b"/>
            <a:pathLst>
              <a:path w="576000" h="576000">
                <a:moveTo>
                  <a:pt x="288000" y="0"/>
                </a:moveTo>
                <a:cubicBezTo>
                  <a:pt x="447058" y="0"/>
                  <a:pt x="576000" y="128942"/>
                  <a:pt x="576000" y="288000"/>
                </a:cubicBezTo>
                <a:cubicBezTo>
                  <a:pt x="576000" y="447058"/>
                  <a:pt x="447058" y="576000"/>
                  <a:pt x="288000" y="576000"/>
                </a:cubicBezTo>
                <a:cubicBezTo>
                  <a:pt x="128942" y="576000"/>
                  <a:pt x="0" y="447058"/>
                  <a:pt x="0" y="288000"/>
                </a:cubicBezTo>
                <a:cubicBezTo>
                  <a:pt x="0" y="128942"/>
                  <a:pt x="128942" y="0"/>
                  <a:pt x="288000" y="0"/>
                </a:cubicBezTo>
                <a:close/>
              </a:path>
            </a:pathLst>
          </a:custGeom>
          <a:solidFill>
            <a:srgbClr val="B4100A">
              <a:alpha val="100000"/>
            </a:srgbClr>
          </a:solidFill>
          <a:ln w="12700">
            <a:noFill/>
            <a:prstDash val="solid"/>
          </a:ln>
          <a:effectLst>
            <a:outerShdw blurRad="63500" sx="102000" sy="102000" algn="ctr" rotWithShape="0">
              <a:srgbClr val="000000">
                <a:alpha val="40000"/>
              </a:srgbClr>
            </a:outerShdw>
          </a:effectLst>
        </p:spPr>
        <p:txBody>
          <a:bodyPr wrap="square" lIns="91440" tIns="45720" rIns="91440" bIns="45720" anchor="ctr" anchorCtr="1">
            <a:noAutofit/>
          </a:bodyPr>
          <a:lstStyle>
            <a:lvl1pPr algn="l">
              <a:lnSpc>
                <a:spcPct val="92000"/>
              </a:lnSpc>
              <a:defRPr sz="2000" b="0" i="0" u="none" strike="noStrike" spc="0">
                <a:solidFill>
                  <a:srgbClr val="FFFFFF">
                    <a:alpha val="100000"/>
                  </a:srgbClr>
                </a:solidFill>
                <a:latin typeface="Times New Roman" panose="02020603050405020304"/>
              </a:defRPr>
            </a:lvl1pPr>
          </a:lstStyle>
          <a:p>
            <a:pPr marL="0" indent="0" algn="l">
              <a:lnSpc>
                <a:spcPct val="92000"/>
              </a:lnSpc>
              <a:spcBef>
                <a:spcPts val="1000"/>
              </a:spcBef>
            </a:pPr>
            <a:r>
              <a:rPr lang="en-US" sz="2000" b="0" i="0" u="none" strike="noStrike">
                <a:solidFill>
                  <a:srgbClr val="FFFFFF"/>
                </a:solidFill>
                <a:latin typeface="Times New Roman" panose="02020603050405020304"/>
                <a:ea typeface="Times New Roman" panose="02020603050405020304"/>
                <a:cs typeface="Times New Roman" panose="02020603050405020304"/>
                <a:sym typeface="Times New Roman" panose="02020603050405020304"/>
              </a:rPr>
              <a:t>02</a:t>
            </a:r>
          </a:p>
        </p:txBody>
      </p:sp>
      <p:sp>
        <p:nvSpPr>
          <p:cNvPr id="17" name="Freeform 17"/>
          <p:cNvSpPr>
            <a:spLocks noGrp="1"/>
          </p:cNvSpPr>
          <p:nvPr>
            <p:ph type="body" sz="quarter" idx="300" hasCustomPrompt="1"/>
          </p:nvPr>
        </p:nvSpPr>
        <p:spPr>
          <a:xfrm>
            <a:off x="7292160" y="3409513"/>
            <a:ext cx="576000" cy="576000"/>
          </a:xfrm>
          <a:custGeom>
            <a:avLst/>
            <a:gdLst/>
            <a:ahLst/>
            <a:cxnLst/>
            <a:rect l="l" t="t" r="r" b="b"/>
            <a:pathLst>
              <a:path w="576000" h="576000">
                <a:moveTo>
                  <a:pt x="288000" y="0"/>
                </a:moveTo>
                <a:cubicBezTo>
                  <a:pt x="447058" y="0"/>
                  <a:pt x="576000" y="128942"/>
                  <a:pt x="576000" y="288000"/>
                </a:cubicBezTo>
                <a:cubicBezTo>
                  <a:pt x="576000" y="447058"/>
                  <a:pt x="447058" y="576000"/>
                  <a:pt x="288000" y="576000"/>
                </a:cubicBezTo>
                <a:cubicBezTo>
                  <a:pt x="128942" y="576000"/>
                  <a:pt x="0" y="447058"/>
                  <a:pt x="0" y="288000"/>
                </a:cubicBezTo>
                <a:cubicBezTo>
                  <a:pt x="0" y="128942"/>
                  <a:pt x="128942" y="0"/>
                  <a:pt x="288000" y="0"/>
                </a:cubicBezTo>
                <a:close/>
              </a:path>
            </a:pathLst>
          </a:custGeom>
          <a:solidFill>
            <a:srgbClr val="B4100A">
              <a:alpha val="100000"/>
            </a:srgbClr>
          </a:solidFill>
          <a:ln w="12700">
            <a:noFill/>
            <a:prstDash val="solid"/>
          </a:ln>
          <a:effectLst>
            <a:outerShdw blurRad="63500" sx="102000" sy="102000" algn="ctr" rotWithShape="0">
              <a:srgbClr val="000000">
                <a:alpha val="40000"/>
              </a:srgbClr>
            </a:outerShdw>
          </a:effectLst>
        </p:spPr>
        <p:txBody>
          <a:bodyPr wrap="square" lIns="0" tIns="0" rIns="0" bIns="0" anchor="ctr" anchorCtr="1">
            <a:noAutofit/>
          </a:bodyPr>
          <a:lstStyle>
            <a:lvl1pPr algn="l">
              <a:lnSpc>
                <a:spcPct val="92000"/>
              </a:lnSpc>
              <a:defRPr sz="2000" b="0" i="0" u="none" strike="noStrike" spc="0">
                <a:solidFill>
                  <a:srgbClr val="FFFFFF">
                    <a:alpha val="100000"/>
                  </a:srgbClr>
                </a:solidFill>
                <a:latin typeface="Times New Roman" panose="02020603050405020304"/>
              </a:defRPr>
            </a:lvl1pPr>
          </a:lstStyle>
          <a:p>
            <a:pPr marL="0" indent="0" algn="l">
              <a:lnSpc>
                <a:spcPct val="92000"/>
              </a:lnSpc>
              <a:spcBef>
                <a:spcPts val="1000"/>
              </a:spcBef>
            </a:pPr>
            <a:r>
              <a:rPr lang="en-US" sz="2000" b="0" i="0" u="none" strike="noStrike">
                <a:solidFill>
                  <a:srgbClr val="FFFFFF"/>
                </a:solidFill>
                <a:latin typeface="Times New Roman" panose="02020603050405020304"/>
                <a:ea typeface="Times New Roman" panose="02020603050405020304"/>
                <a:cs typeface="Times New Roman" panose="02020603050405020304"/>
                <a:sym typeface="Times New Roman" panose="02020603050405020304"/>
              </a:rPr>
              <a:t>03</a:t>
            </a:r>
          </a:p>
        </p:txBody>
      </p:sp>
      <p:cxnSp>
        <p:nvCxnSpPr>
          <p:cNvPr id="18" name="Connector 18"/>
          <p:cNvCxnSpPr/>
          <p:nvPr/>
        </p:nvCxnSpPr>
        <p:spPr>
          <a:xfrm>
            <a:off x="3290895" y="4135171"/>
            <a:ext cx="0" cy="1839602"/>
          </a:xfrm>
          <a:prstGeom prst="line">
            <a:avLst/>
          </a:prstGeom>
          <a:noFill/>
          <a:ln w="12700" cap="flat">
            <a:solidFill>
              <a:srgbClr val="BFBFBF">
                <a:alpha val="100000"/>
              </a:srgbClr>
            </a:solidFill>
            <a:prstDash val="solid"/>
            <a:headEnd type="none" w="med" len="med"/>
            <a:tailEnd type="none" w="med" len="med"/>
          </a:ln>
        </p:spPr>
      </p:cxnSp>
      <p:cxnSp>
        <p:nvCxnSpPr>
          <p:cNvPr id="19" name="Connector 19"/>
          <p:cNvCxnSpPr/>
          <p:nvPr/>
        </p:nvCxnSpPr>
        <p:spPr>
          <a:xfrm>
            <a:off x="6150405" y="4135171"/>
            <a:ext cx="0" cy="1839602"/>
          </a:xfrm>
          <a:prstGeom prst="line">
            <a:avLst/>
          </a:prstGeom>
          <a:noFill/>
          <a:ln w="12700" cap="flat">
            <a:solidFill>
              <a:srgbClr val="BFBFBF">
                <a:alpha val="100000"/>
              </a:srgbClr>
            </a:solidFill>
            <a:prstDash val="solid"/>
            <a:headEnd type="none" w="med" len="med"/>
            <a:tailEnd type="none" w="med" len="med"/>
          </a:ln>
        </p:spPr>
      </p:cxnSp>
      <p:sp>
        <p:nvSpPr>
          <p:cNvPr id="20" name="AutoShape 20"/>
          <p:cNvSpPr>
            <a:spLocks noGrp="1"/>
          </p:cNvSpPr>
          <p:nvPr>
            <p:ph type="body" sz="quarter" idx="301" hasCustomPrompt="1"/>
          </p:nvPr>
        </p:nvSpPr>
        <p:spPr>
          <a:xfrm>
            <a:off x="9244027" y="4763831"/>
            <a:ext cx="2391284" cy="1210942"/>
          </a:xfrm>
          <a:prstGeom prst="rect">
            <a:avLst/>
          </a:prstGeom>
          <a:noFill/>
          <a:ln w="12700">
            <a:noFill/>
            <a:prstDash val="solid"/>
          </a:ln>
        </p:spPr>
        <p:txBody>
          <a:bodyPr vert="horz" wrap="square" lIns="0" tIns="45720" rIns="0" bIns="45720" anchor="t">
            <a:normAutofit/>
          </a:bodyPr>
          <a:lstStyle>
            <a:lvl1pPr algn="l">
              <a:lnSpc>
                <a:spcPct val="117000"/>
              </a:lnSpc>
              <a:defRPr sz="1800" b="0" i="0" u="none" strike="noStrike" spc="0">
                <a:solidFill>
                  <a:srgbClr val="000000">
                    <a:alpha val="100000"/>
                  </a:srgbClr>
                </a:solidFill>
                <a:latin typeface="微软雅黑" panose="020B0503020204020204" charset="-122"/>
              </a:defRPr>
            </a:lvl1pPr>
          </a:lstStyle>
          <a:p>
            <a:pPr marL="0" indent="0" algn="l">
              <a:lnSpc>
                <a:spcPct val="117000"/>
              </a:lnSpc>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这里可以写一些详细内容，这里可以写一些详细的内容</a:t>
            </a:r>
          </a:p>
        </p:txBody>
      </p:sp>
      <p:sp>
        <p:nvSpPr>
          <p:cNvPr id="21" name="AutoShape 21"/>
          <p:cNvSpPr>
            <a:spLocks noGrp="1"/>
          </p:cNvSpPr>
          <p:nvPr>
            <p:ph type="body" sz="quarter" idx="302" hasCustomPrompt="1"/>
          </p:nvPr>
        </p:nvSpPr>
        <p:spPr>
          <a:xfrm>
            <a:off x="9170019" y="4135171"/>
            <a:ext cx="2539300" cy="497316"/>
          </a:xfrm>
          <a:prstGeom prst="rect">
            <a:avLst/>
          </a:prstGeom>
          <a:noFill/>
          <a:ln w="12700">
            <a:noFill/>
            <a:prstDash val="solid"/>
          </a:ln>
        </p:spPr>
        <p:txBody>
          <a:bodyPr vert="horz" wrap="square" lIns="0" tIns="45720" rIns="0" bIns="45720" anchor="t">
            <a:normAutofit/>
          </a:bodyPr>
          <a:lstStyle>
            <a:lvl1pPr algn="ctr">
              <a:lnSpc>
                <a:spcPct val="117000"/>
              </a:lnSpc>
              <a:defRPr sz="2400" b="0" i="0" u="none" strike="noStrike" spc="0">
                <a:solidFill>
                  <a:srgbClr val="B4100A">
                    <a:alpha val="100000"/>
                  </a:srgbClr>
                </a:solidFill>
                <a:latin typeface="微软雅黑" panose="020B0503020204020204" charset="-122"/>
              </a:defRPr>
            </a:lvl1pPr>
          </a:lstStyle>
          <a:p>
            <a:pPr marL="0" indent="0" algn="ctr">
              <a:lnSpc>
                <a:spcPct val="117000"/>
              </a:lnSpc>
            </a:pPr>
            <a:r>
              <a:rPr lang="en-US" sz="24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输入您的标题</a:t>
            </a:r>
          </a:p>
        </p:txBody>
      </p:sp>
      <p:sp>
        <p:nvSpPr>
          <p:cNvPr id="22" name="Freeform 22"/>
          <p:cNvSpPr>
            <a:spLocks noGrp="1"/>
          </p:cNvSpPr>
          <p:nvPr>
            <p:ph type="body" sz="quarter" idx="303" hasCustomPrompt="1"/>
          </p:nvPr>
        </p:nvSpPr>
        <p:spPr>
          <a:xfrm>
            <a:off x="10151669" y="3409513"/>
            <a:ext cx="576000" cy="576000"/>
          </a:xfrm>
          <a:custGeom>
            <a:avLst/>
            <a:gdLst/>
            <a:ahLst/>
            <a:cxnLst/>
            <a:rect l="l" t="t" r="r" b="b"/>
            <a:pathLst>
              <a:path w="576000" h="576000">
                <a:moveTo>
                  <a:pt x="288000" y="0"/>
                </a:moveTo>
                <a:cubicBezTo>
                  <a:pt x="447058" y="0"/>
                  <a:pt x="576000" y="128942"/>
                  <a:pt x="576000" y="288000"/>
                </a:cubicBezTo>
                <a:cubicBezTo>
                  <a:pt x="576000" y="447058"/>
                  <a:pt x="447058" y="576000"/>
                  <a:pt x="288000" y="576000"/>
                </a:cubicBezTo>
                <a:cubicBezTo>
                  <a:pt x="128942" y="576000"/>
                  <a:pt x="0" y="447058"/>
                  <a:pt x="0" y="288000"/>
                </a:cubicBezTo>
                <a:cubicBezTo>
                  <a:pt x="0" y="128942"/>
                  <a:pt x="128942" y="0"/>
                  <a:pt x="288000" y="0"/>
                </a:cubicBezTo>
                <a:close/>
              </a:path>
            </a:pathLst>
          </a:custGeom>
          <a:solidFill>
            <a:srgbClr val="B4100A">
              <a:alpha val="100000"/>
            </a:srgbClr>
          </a:solidFill>
          <a:ln w="12700">
            <a:noFill/>
            <a:prstDash val="solid"/>
          </a:ln>
          <a:effectLst>
            <a:outerShdw blurRad="63500" sx="102000" sy="102000" algn="ctr" rotWithShape="0">
              <a:srgbClr val="000000">
                <a:alpha val="40000"/>
              </a:srgbClr>
            </a:outerShdw>
          </a:effectLst>
        </p:spPr>
        <p:txBody>
          <a:bodyPr wrap="square" lIns="0" tIns="0" rIns="0" bIns="0" anchor="ctr" anchorCtr="1">
            <a:noAutofit/>
          </a:bodyPr>
          <a:lstStyle>
            <a:lvl1pPr algn="l">
              <a:lnSpc>
                <a:spcPct val="92000"/>
              </a:lnSpc>
              <a:defRPr sz="2000" b="0" i="0" u="none" strike="noStrike" spc="0">
                <a:solidFill>
                  <a:srgbClr val="FFFFFF">
                    <a:alpha val="100000"/>
                  </a:srgbClr>
                </a:solidFill>
                <a:latin typeface="Times New Roman" panose="02020603050405020304"/>
              </a:defRPr>
            </a:lvl1pPr>
          </a:lstStyle>
          <a:p>
            <a:pPr marL="0" indent="0" algn="l">
              <a:lnSpc>
                <a:spcPct val="92000"/>
              </a:lnSpc>
              <a:spcBef>
                <a:spcPts val="1000"/>
              </a:spcBef>
            </a:pPr>
            <a:r>
              <a:rPr lang="en-US" sz="2000" b="0" i="0" u="none" strike="noStrike">
                <a:solidFill>
                  <a:srgbClr val="FFFFFF"/>
                </a:solidFill>
                <a:latin typeface="Times New Roman" panose="02020603050405020304"/>
                <a:ea typeface="Times New Roman" panose="02020603050405020304"/>
                <a:cs typeface="Times New Roman" panose="02020603050405020304"/>
                <a:sym typeface="Times New Roman" panose="02020603050405020304"/>
              </a:rPr>
              <a:t>04</a:t>
            </a:r>
          </a:p>
        </p:txBody>
      </p:sp>
      <p:cxnSp>
        <p:nvCxnSpPr>
          <p:cNvPr id="23" name="Connector 23"/>
          <p:cNvCxnSpPr/>
          <p:nvPr/>
        </p:nvCxnSpPr>
        <p:spPr>
          <a:xfrm>
            <a:off x="9009915" y="4135171"/>
            <a:ext cx="0" cy="1839602"/>
          </a:xfrm>
          <a:prstGeom prst="line">
            <a:avLst/>
          </a:prstGeom>
          <a:noFill/>
          <a:ln w="12700" cap="flat">
            <a:solidFill>
              <a:srgbClr val="BFBFBF">
                <a:alpha val="100000"/>
              </a:srgbClr>
            </a:solidFill>
            <a:prstDash val="solid"/>
            <a:headEnd type="none" w="med" len="med"/>
            <a:tailEnd type="none" w="med" len="med"/>
          </a:ln>
        </p:spPr>
      </p:cxn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四段内容2">
    <p:spTree>
      <p:nvGrpSpPr>
        <p:cNvPr id="1" name=""/>
        <p:cNvGrpSpPr/>
        <p:nvPr/>
      </p:nvGrpSpPr>
      <p:grpSpPr>
        <a:xfrm>
          <a:off x="0" y="0"/>
          <a:ext cx="0" cy="0"/>
          <a:chOff x="0" y="0"/>
          <a:chExt cx="0" cy="0"/>
        </a:xfrm>
      </p:grpSpPr>
      <p:sp>
        <p:nvSpPr>
          <p:cNvPr id="2" name="AutoShape 2"/>
          <p:cNvSpPr/>
          <p:nvPr/>
        </p:nvSpPr>
        <p:spPr>
          <a:xfrm>
            <a:off x="6476490" y="1594079"/>
            <a:ext cx="2298436" cy="1775618"/>
          </a:xfrm>
          <a:prstGeom prst="rect">
            <a:avLst/>
          </a:prstGeom>
          <a:noFill/>
          <a:ln w="12700" cap="flat" cmpd="sng">
            <a:solidFill>
              <a:srgbClr val="F88A86">
                <a:alpha val="100000"/>
              </a:srgbClr>
            </a:solid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3" name="AutoShape 3"/>
          <p:cNvSpPr/>
          <p:nvPr/>
        </p:nvSpPr>
        <p:spPr>
          <a:xfrm>
            <a:off x="6476490" y="3941262"/>
            <a:ext cx="2298436" cy="1890984"/>
          </a:xfrm>
          <a:prstGeom prst="rect">
            <a:avLst/>
          </a:prstGeom>
          <a:noFill/>
          <a:ln w="12700" cap="flat" cmpd="sng">
            <a:solidFill>
              <a:srgbClr val="F88A86">
                <a:alpha val="100000"/>
              </a:srgbClr>
            </a:solid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4" name="AutoShape 4"/>
          <p:cNvSpPr/>
          <p:nvPr/>
        </p:nvSpPr>
        <p:spPr>
          <a:xfrm>
            <a:off x="683260" y="3941262"/>
            <a:ext cx="2298436" cy="1890984"/>
          </a:xfrm>
          <a:prstGeom prst="rect">
            <a:avLst/>
          </a:prstGeom>
          <a:noFill/>
          <a:ln w="12700" cap="flat" cmpd="sng">
            <a:solidFill>
              <a:srgbClr val="F88A86">
                <a:alpha val="100000"/>
              </a:srgbClr>
            </a:solid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5" name="AutoShape 5"/>
          <p:cNvSpPr/>
          <p:nvPr/>
        </p:nvSpPr>
        <p:spPr>
          <a:xfrm>
            <a:off x="683260" y="1594079"/>
            <a:ext cx="2298436" cy="1775618"/>
          </a:xfrm>
          <a:prstGeom prst="rect">
            <a:avLst/>
          </a:prstGeom>
          <a:noFill/>
          <a:ln w="12700" cap="flat" cmpd="sng">
            <a:solidFill>
              <a:srgbClr val="F88A86">
                <a:alpha val="100000"/>
              </a:srgbClr>
            </a:solid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6" name="AutoShape 6"/>
          <p:cNvSpPr>
            <a:spLocks noGrp="1"/>
          </p:cNvSpPr>
          <p:nvPr>
            <p:ph type="body" sz="quarter" idx="304" hasCustomPrompt="1"/>
          </p:nvPr>
        </p:nvSpPr>
        <p:spPr>
          <a:xfrm>
            <a:off x="988342" y="434779"/>
            <a:ext cx="8168358" cy="584775"/>
          </a:xfrm>
          <a:prstGeom prst="rect">
            <a:avLst/>
          </a:prstGeom>
          <a:noFill/>
          <a:ln w="12700">
            <a:noFill/>
            <a:prstDash val="solid"/>
          </a:ln>
        </p:spPr>
        <p:txBody>
          <a:bodyPr vert="horz" wrap="square" lIns="91440" tIns="45720" rIns="91440" bIns="45720" anchor="t">
            <a:spAutoFit/>
          </a:bodyPr>
          <a:lstStyle>
            <a:lvl1pPr algn="l">
              <a:lnSpc>
                <a:spcPct val="100000"/>
              </a:lnSpc>
              <a:defRPr sz="3200" b="1" i="0" u="none" strike="noStrike" spc="300">
                <a:solidFill>
                  <a:srgbClr val="B4100A">
                    <a:alpha val="100000"/>
                  </a:srgbClr>
                </a:solidFill>
                <a:latin typeface="微软雅黑" panose="020B0503020204020204" charset="-122"/>
              </a:defRPr>
            </a:lvl1pPr>
          </a:lstStyle>
          <a:p>
            <a:pPr marL="0" indent="0" algn="l">
              <a:lnSpc>
                <a:spcPct val="100000"/>
              </a:lnSpc>
            </a:pPr>
            <a:r>
              <a:rPr lang="en-US" sz="3200" b="1" i="0" u="none" strike="noStrike" spc="300">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这是一页四段图配文字页</a:t>
            </a:r>
          </a:p>
        </p:txBody>
      </p:sp>
      <p:sp>
        <p:nvSpPr>
          <p:cNvPr id="7" name="AutoShape 7"/>
          <p:cNvSpPr>
            <a:spLocks noGrp="1"/>
          </p:cNvSpPr>
          <p:nvPr>
            <p:ph type="pic" sz="quarter" idx="305"/>
          </p:nvPr>
        </p:nvSpPr>
        <p:spPr>
          <a:xfrm>
            <a:off x="6571009" y="1664953"/>
            <a:ext cx="2109399" cy="1633870"/>
          </a:xfrm>
          <a:prstGeom prst="rect">
            <a:avLst/>
          </a:prstGeom>
          <a:noFill/>
          <a:ln w="12700">
            <a:solidFill>
              <a:srgbClr val="D9D9D9">
                <a:alpha val="100000"/>
              </a:srgbClr>
            </a:solidFill>
            <a:prstDash val="solid"/>
          </a:ln>
        </p:spPr>
        <p:txBody>
          <a:bodyPr lIns="63500" tIns="63500" rIns="63500" bIns="63500" anchor="ctr"/>
          <a:lstStyle>
            <a:lvl1pPr algn="ctr">
              <a:defRPr sz="1600" b="0" i="0" u="none" strike="noStrike" spc="0">
                <a:solidFill>
                  <a:srgbClr val="1F2329">
                    <a:alpha val="100000"/>
                  </a:srgbClr>
                </a:solidFill>
                <a:latin typeface="Noto Sans SC" panose="020B0200000000000000" charset="-122"/>
              </a:defRPr>
            </a:lvl1pPr>
          </a:lstStyle>
          <a:p>
            <a:pPr algn="ctr"/>
            <a:endParaRPr/>
          </a:p>
        </p:txBody>
      </p:sp>
      <p:sp>
        <p:nvSpPr>
          <p:cNvPr id="8" name="AutoShape 8"/>
          <p:cNvSpPr>
            <a:spLocks noGrp="1"/>
          </p:cNvSpPr>
          <p:nvPr>
            <p:ph type="pic" sz="quarter" idx="306"/>
          </p:nvPr>
        </p:nvSpPr>
        <p:spPr>
          <a:xfrm>
            <a:off x="6571009" y="4017999"/>
            <a:ext cx="2109399" cy="1737511"/>
          </a:xfrm>
          <a:prstGeom prst="rect">
            <a:avLst/>
          </a:prstGeom>
          <a:noFill/>
          <a:ln w="12700">
            <a:solidFill>
              <a:srgbClr val="D9D9D9">
                <a:alpha val="100000"/>
              </a:srgbClr>
            </a:solidFill>
            <a:prstDash val="solid"/>
          </a:ln>
        </p:spPr>
        <p:txBody>
          <a:bodyPr lIns="63500" tIns="63500" rIns="63500" bIns="63500" anchor="ctr"/>
          <a:lstStyle>
            <a:lvl1pPr algn="ctr">
              <a:defRPr sz="1600" b="0" i="0" u="none" strike="noStrike" spc="0">
                <a:solidFill>
                  <a:srgbClr val="1F2329">
                    <a:alpha val="100000"/>
                  </a:srgbClr>
                </a:solidFill>
                <a:latin typeface="Noto Sans SC" panose="020B0200000000000000" charset="-122"/>
              </a:defRPr>
            </a:lvl1pPr>
          </a:lstStyle>
          <a:p>
            <a:pPr algn="ctr"/>
            <a:endParaRPr/>
          </a:p>
        </p:txBody>
      </p:sp>
      <p:sp>
        <p:nvSpPr>
          <p:cNvPr id="9" name="AutoShape 9"/>
          <p:cNvSpPr>
            <a:spLocks noGrp="1"/>
          </p:cNvSpPr>
          <p:nvPr>
            <p:ph type="pic" sz="quarter" idx="307"/>
          </p:nvPr>
        </p:nvSpPr>
        <p:spPr>
          <a:xfrm>
            <a:off x="777780" y="4017999"/>
            <a:ext cx="2109399" cy="1737511"/>
          </a:xfrm>
          <a:prstGeom prst="rect">
            <a:avLst/>
          </a:prstGeom>
          <a:noFill/>
          <a:ln w="12700">
            <a:solidFill>
              <a:srgbClr val="D9D9D9">
                <a:alpha val="100000"/>
              </a:srgbClr>
            </a:solidFill>
            <a:prstDash val="solid"/>
          </a:ln>
        </p:spPr>
        <p:txBody>
          <a:bodyPr lIns="63500" tIns="63500" rIns="63500" bIns="63500" anchor="ctr"/>
          <a:lstStyle>
            <a:lvl1pPr algn="ctr">
              <a:defRPr sz="1600" b="0" i="0" u="none" strike="noStrike" spc="0">
                <a:solidFill>
                  <a:srgbClr val="1F2329">
                    <a:alpha val="100000"/>
                  </a:srgbClr>
                </a:solidFill>
                <a:latin typeface="Noto Sans SC" panose="020B0200000000000000" charset="-122"/>
              </a:defRPr>
            </a:lvl1pPr>
          </a:lstStyle>
          <a:p>
            <a:pPr algn="ctr"/>
            <a:endParaRPr/>
          </a:p>
        </p:txBody>
      </p:sp>
      <p:sp>
        <p:nvSpPr>
          <p:cNvPr id="10" name="AutoShape 10"/>
          <p:cNvSpPr>
            <a:spLocks noGrp="1"/>
          </p:cNvSpPr>
          <p:nvPr>
            <p:ph type="pic" sz="quarter" idx="308"/>
          </p:nvPr>
        </p:nvSpPr>
        <p:spPr>
          <a:xfrm>
            <a:off x="777779" y="1664953"/>
            <a:ext cx="2109399" cy="1633870"/>
          </a:xfrm>
          <a:prstGeom prst="rect">
            <a:avLst/>
          </a:prstGeom>
          <a:noFill/>
          <a:ln w="12700">
            <a:solidFill>
              <a:srgbClr val="D9D9D9">
                <a:alpha val="100000"/>
              </a:srgbClr>
            </a:solidFill>
            <a:prstDash val="solid"/>
          </a:ln>
        </p:spPr>
        <p:txBody>
          <a:bodyPr lIns="63500" tIns="63500" rIns="63500" bIns="63500" anchor="ctr"/>
          <a:lstStyle>
            <a:lvl1pPr algn="ctr">
              <a:defRPr sz="1600" b="0" i="0" u="none" strike="noStrike" spc="0">
                <a:solidFill>
                  <a:srgbClr val="1F2329">
                    <a:alpha val="100000"/>
                  </a:srgbClr>
                </a:solidFill>
                <a:latin typeface="Noto Sans SC" panose="020B0200000000000000" charset="-122"/>
              </a:defRPr>
            </a:lvl1pPr>
          </a:lstStyle>
          <a:p>
            <a:pPr algn="ctr"/>
            <a:endParaRPr/>
          </a:p>
        </p:txBody>
      </p:sp>
      <p:sp>
        <p:nvSpPr>
          <p:cNvPr id="11" name="AutoShape 11"/>
          <p:cNvSpPr>
            <a:spLocks noGrp="1"/>
          </p:cNvSpPr>
          <p:nvPr>
            <p:ph type="body" sz="quarter" idx="309" hasCustomPrompt="1"/>
          </p:nvPr>
        </p:nvSpPr>
        <p:spPr>
          <a:xfrm>
            <a:off x="9197055" y="4479835"/>
            <a:ext cx="2514595" cy="1393330"/>
          </a:xfrm>
          <a:prstGeom prst="rect">
            <a:avLst/>
          </a:prstGeom>
          <a:noFill/>
          <a:ln w="12700">
            <a:noFill/>
            <a:prstDash val="solid"/>
          </a:ln>
        </p:spPr>
        <p:txBody>
          <a:bodyPr vert="horz" wrap="square" lIns="0" tIns="45720" rIns="0" bIns="45720" anchor="t">
            <a:normAutofit/>
          </a:bodyPr>
          <a:lstStyle>
            <a:lvl1pPr algn="l">
              <a:lnSpc>
                <a:spcPct val="100000"/>
              </a:lnSpc>
              <a:defRPr sz="1800" b="0" i="0" u="none" strike="noStrike" spc="0">
                <a:solidFill>
                  <a:srgbClr val="000000">
                    <a:alpha val="100000"/>
                  </a:srgbClr>
                </a:solidFill>
                <a:latin typeface="微软雅黑" panose="020B0503020204020204" charset="-122"/>
              </a:defRPr>
            </a:lvl1pPr>
          </a:lstStyle>
          <a:p>
            <a:pPr marL="0" indent="0" algn="l">
              <a:lnSpc>
                <a:spcPct val="100000"/>
              </a:lnSpc>
              <a:spcBef>
                <a:spcPts val="300"/>
              </a:spcBef>
              <a:spcAft>
                <a:spcPts val="300"/>
              </a:spcAft>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在这里写一些详细内容</a:t>
            </a:r>
          </a:p>
          <a:p>
            <a:pPr marL="0" indent="0" algn="l">
              <a:lnSpc>
                <a:spcPct val="100000"/>
              </a:lnSpc>
              <a:spcBef>
                <a:spcPts val="300"/>
              </a:spcBef>
              <a:spcAft>
                <a:spcPts val="300"/>
              </a:spcAft>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在这里写一些详细内容</a:t>
            </a:r>
          </a:p>
          <a:p>
            <a:pPr marL="0" indent="0" algn="l">
              <a:lnSpc>
                <a:spcPct val="100000"/>
              </a:lnSpc>
              <a:spcBef>
                <a:spcPts val="300"/>
              </a:spcBef>
              <a:spcAft>
                <a:spcPts val="300"/>
              </a:spcAft>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在这里写一些详细内容</a:t>
            </a:r>
          </a:p>
          <a:p>
            <a:pPr marL="0" indent="0" algn="l">
              <a:lnSpc>
                <a:spcPct val="100000"/>
              </a:lnSpc>
              <a:spcBef>
                <a:spcPts val="300"/>
              </a:spcBef>
              <a:spcAft>
                <a:spcPts val="300"/>
              </a:spcAft>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在这里写一些详细内容</a:t>
            </a:r>
          </a:p>
        </p:txBody>
      </p:sp>
      <p:sp>
        <p:nvSpPr>
          <p:cNvPr id="12" name="AutoShape 12"/>
          <p:cNvSpPr>
            <a:spLocks noGrp="1"/>
          </p:cNvSpPr>
          <p:nvPr>
            <p:ph type="body" sz="quarter" idx="310" hasCustomPrompt="1"/>
          </p:nvPr>
        </p:nvSpPr>
        <p:spPr>
          <a:xfrm>
            <a:off x="3403825" y="4479835"/>
            <a:ext cx="2514595" cy="1393330"/>
          </a:xfrm>
          <a:prstGeom prst="rect">
            <a:avLst/>
          </a:prstGeom>
          <a:noFill/>
          <a:ln w="12700">
            <a:noFill/>
            <a:prstDash val="solid"/>
          </a:ln>
        </p:spPr>
        <p:txBody>
          <a:bodyPr vert="horz" wrap="square" lIns="0" tIns="45720" rIns="0" bIns="45720" anchor="t">
            <a:normAutofit/>
          </a:bodyPr>
          <a:lstStyle>
            <a:lvl1pPr algn="l">
              <a:lnSpc>
                <a:spcPct val="100000"/>
              </a:lnSpc>
              <a:defRPr sz="1800" b="0" i="0" u="none" strike="noStrike" spc="0">
                <a:solidFill>
                  <a:srgbClr val="000000">
                    <a:alpha val="100000"/>
                  </a:srgbClr>
                </a:solidFill>
                <a:latin typeface="微软雅黑" panose="020B0503020204020204" charset="-122"/>
              </a:defRPr>
            </a:lvl1pPr>
          </a:lstStyle>
          <a:p>
            <a:pPr marL="0" indent="0" algn="l">
              <a:lnSpc>
                <a:spcPct val="100000"/>
              </a:lnSpc>
              <a:spcBef>
                <a:spcPts val="300"/>
              </a:spcBef>
              <a:spcAft>
                <a:spcPts val="300"/>
              </a:spcAft>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在这里写一些详细内容</a:t>
            </a:r>
          </a:p>
          <a:p>
            <a:pPr marL="0" indent="0" algn="l">
              <a:lnSpc>
                <a:spcPct val="100000"/>
              </a:lnSpc>
              <a:spcBef>
                <a:spcPts val="300"/>
              </a:spcBef>
              <a:spcAft>
                <a:spcPts val="300"/>
              </a:spcAft>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在这里写一些详细内容</a:t>
            </a:r>
          </a:p>
          <a:p>
            <a:pPr marL="0" indent="0" algn="l">
              <a:lnSpc>
                <a:spcPct val="100000"/>
              </a:lnSpc>
              <a:spcBef>
                <a:spcPts val="300"/>
              </a:spcBef>
              <a:spcAft>
                <a:spcPts val="300"/>
              </a:spcAft>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在这里写一些详细内容</a:t>
            </a:r>
          </a:p>
          <a:p>
            <a:pPr marL="0" indent="0" algn="l">
              <a:lnSpc>
                <a:spcPct val="100000"/>
              </a:lnSpc>
              <a:spcBef>
                <a:spcPts val="300"/>
              </a:spcBef>
              <a:spcAft>
                <a:spcPts val="300"/>
              </a:spcAft>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在这里写一些详细内容</a:t>
            </a:r>
          </a:p>
        </p:txBody>
      </p:sp>
      <p:sp>
        <p:nvSpPr>
          <p:cNvPr id="13" name="AutoShape 13"/>
          <p:cNvSpPr>
            <a:spLocks noGrp="1"/>
          </p:cNvSpPr>
          <p:nvPr>
            <p:ph type="body" sz="quarter" idx="311" hasCustomPrompt="1"/>
          </p:nvPr>
        </p:nvSpPr>
        <p:spPr>
          <a:xfrm>
            <a:off x="3403825" y="3864842"/>
            <a:ext cx="2514593" cy="461665"/>
          </a:xfrm>
          <a:prstGeom prst="rect">
            <a:avLst/>
          </a:prstGeom>
          <a:noFill/>
          <a:ln w="12700">
            <a:noFill/>
            <a:prstDash val="solid"/>
          </a:ln>
        </p:spPr>
        <p:txBody>
          <a:bodyPr vert="horz" wrap="square" lIns="0" tIns="45720" rIns="0" bIns="45720" anchor="t">
            <a:normAutofit/>
          </a:bodyPr>
          <a:lstStyle>
            <a:lvl1pPr algn="l">
              <a:lnSpc>
                <a:spcPct val="100000"/>
              </a:lnSpc>
              <a:defRPr sz="2400" b="0" i="0" u="none" strike="noStrike" spc="0">
                <a:solidFill>
                  <a:srgbClr val="B4100A">
                    <a:alpha val="100000"/>
                  </a:srgbClr>
                </a:solidFill>
                <a:latin typeface="微软雅黑" panose="020B0503020204020204" charset="-122"/>
              </a:defRPr>
            </a:lvl1pPr>
          </a:lstStyle>
          <a:p>
            <a:pPr marL="0" indent="0" algn="l">
              <a:lnSpc>
                <a:spcPct val="100000"/>
              </a:lnSpc>
            </a:pPr>
            <a:r>
              <a:rPr lang="en-US" sz="24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第三季度</a:t>
            </a:r>
          </a:p>
        </p:txBody>
      </p:sp>
      <p:sp>
        <p:nvSpPr>
          <p:cNvPr id="14" name="AutoShape 14"/>
          <p:cNvSpPr>
            <a:spLocks noGrp="1"/>
          </p:cNvSpPr>
          <p:nvPr>
            <p:ph type="body" sz="quarter" idx="312" hasCustomPrompt="1"/>
          </p:nvPr>
        </p:nvSpPr>
        <p:spPr>
          <a:xfrm>
            <a:off x="9197055" y="3864842"/>
            <a:ext cx="2514593" cy="461665"/>
          </a:xfrm>
          <a:prstGeom prst="rect">
            <a:avLst/>
          </a:prstGeom>
          <a:noFill/>
          <a:ln w="12700">
            <a:noFill/>
            <a:prstDash val="solid"/>
          </a:ln>
        </p:spPr>
        <p:txBody>
          <a:bodyPr vert="horz" wrap="square" lIns="0" tIns="45720" rIns="0" bIns="45720" anchor="t">
            <a:normAutofit/>
          </a:bodyPr>
          <a:lstStyle>
            <a:lvl1pPr algn="l">
              <a:lnSpc>
                <a:spcPct val="100000"/>
              </a:lnSpc>
              <a:defRPr sz="2400" b="0" i="0" u="none" strike="noStrike" spc="0">
                <a:solidFill>
                  <a:srgbClr val="B4100A">
                    <a:alpha val="100000"/>
                  </a:srgbClr>
                </a:solidFill>
                <a:latin typeface="微软雅黑" panose="020B0503020204020204" charset="-122"/>
              </a:defRPr>
            </a:lvl1pPr>
          </a:lstStyle>
          <a:p>
            <a:pPr marL="0" indent="0" algn="l">
              <a:lnSpc>
                <a:spcPct val="100000"/>
              </a:lnSpc>
            </a:pPr>
            <a:r>
              <a:rPr lang="en-US" sz="24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第四季度</a:t>
            </a:r>
          </a:p>
        </p:txBody>
      </p:sp>
      <p:sp>
        <p:nvSpPr>
          <p:cNvPr id="15" name="AutoShape 15"/>
          <p:cNvSpPr>
            <a:spLocks noGrp="1"/>
          </p:cNvSpPr>
          <p:nvPr>
            <p:ph type="body" sz="quarter" idx="313" hasCustomPrompt="1"/>
          </p:nvPr>
        </p:nvSpPr>
        <p:spPr>
          <a:xfrm>
            <a:off x="9197055" y="2081523"/>
            <a:ext cx="2514595" cy="1393330"/>
          </a:xfrm>
          <a:prstGeom prst="rect">
            <a:avLst/>
          </a:prstGeom>
          <a:noFill/>
          <a:ln w="12700">
            <a:noFill/>
            <a:prstDash val="solid"/>
          </a:ln>
        </p:spPr>
        <p:txBody>
          <a:bodyPr vert="horz" wrap="square" lIns="0" tIns="45720" rIns="0" bIns="45720" anchor="t">
            <a:normAutofit/>
          </a:bodyPr>
          <a:lstStyle>
            <a:lvl1pPr algn="l">
              <a:lnSpc>
                <a:spcPct val="100000"/>
              </a:lnSpc>
              <a:defRPr sz="1800" b="0" i="0" u="none" strike="noStrike" spc="0">
                <a:solidFill>
                  <a:srgbClr val="000000">
                    <a:alpha val="100000"/>
                  </a:srgbClr>
                </a:solidFill>
                <a:latin typeface="微软雅黑" panose="020B0503020204020204" charset="-122"/>
              </a:defRPr>
            </a:lvl1pPr>
          </a:lstStyle>
          <a:p>
            <a:pPr marL="0" indent="0" algn="l">
              <a:lnSpc>
                <a:spcPct val="100000"/>
              </a:lnSpc>
              <a:spcBef>
                <a:spcPts val="300"/>
              </a:spcBef>
              <a:spcAft>
                <a:spcPts val="300"/>
              </a:spcAft>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在这里写一些详细内容</a:t>
            </a:r>
          </a:p>
          <a:p>
            <a:pPr marL="0" indent="0" algn="l">
              <a:lnSpc>
                <a:spcPct val="100000"/>
              </a:lnSpc>
              <a:spcBef>
                <a:spcPts val="300"/>
              </a:spcBef>
              <a:spcAft>
                <a:spcPts val="300"/>
              </a:spcAft>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在这里写一些详细内容</a:t>
            </a:r>
          </a:p>
          <a:p>
            <a:pPr marL="0" indent="0" algn="l">
              <a:lnSpc>
                <a:spcPct val="100000"/>
              </a:lnSpc>
              <a:spcBef>
                <a:spcPts val="300"/>
              </a:spcBef>
              <a:spcAft>
                <a:spcPts val="300"/>
              </a:spcAft>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在这里写一些详细内容</a:t>
            </a:r>
          </a:p>
          <a:p>
            <a:pPr marL="0" indent="0" algn="l">
              <a:lnSpc>
                <a:spcPct val="100000"/>
              </a:lnSpc>
              <a:spcBef>
                <a:spcPts val="300"/>
              </a:spcBef>
              <a:spcAft>
                <a:spcPts val="300"/>
              </a:spcAft>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在这里写一些详细内容</a:t>
            </a:r>
          </a:p>
        </p:txBody>
      </p:sp>
      <p:sp>
        <p:nvSpPr>
          <p:cNvPr id="16" name="AutoShape 16"/>
          <p:cNvSpPr>
            <a:spLocks noGrp="1"/>
          </p:cNvSpPr>
          <p:nvPr>
            <p:ph type="body" sz="quarter" idx="314" hasCustomPrompt="1"/>
          </p:nvPr>
        </p:nvSpPr>
        <p:spPr>
          <a:xfrm>
            <a:off x="3403825" y="2081523"/>
            <a:ext cx="2514595" cy="1393330"/>
          </a:xfrm>
          <a:prstGeom prst="rect">
            <a:avLst/>
          </a:prstGeom>
          <a:noFill/>
          <a:ln w="12700">
            <a:noFill/>
            <a:prstDash val="solid"/>
          </a:ln>
        </p:spPr>
        <p:txBody>
          <a:bodyPr vert="horz" wrap="square" lIns="0" tIns="45720" rIns="0" bIns="45720" anchor="t">
            <a:normAutofit/>
          </a:bodyPr>
          <a:lstStyle>
            <a:lvl1pPr algn="l">
              <a:lnSpc>
                <a:spcPct val="100000"/>
              </a:lnSpc>
              <a:defRPr sz="1800" b="0" i="0" u="none" strike="noStrike" spc="0">
                <a:solidFill>
                  <a:srgbClr val="000000">
                    <a:alpha val="100000"/>
                  </a:srgbClr>
                </a:solidFill>
                <a:latin typeface="微软雅黑" panose="020B0503020204020204" charset="-122"/>
              </a:defRPr>
            </a:lvl1pPr>
          </a:lstStyle>
          <a:p>
            <a:pPr marL="0" indent="0" algn="l">
              <a:lnSpc>
                <a:spcPct val="100000"/>
              </a:lnSpc>
              <a:spcBef>
                <a:spcPts val="300"/>
              </a:spcBef>
              <a:spcAft>
                <a:spcPts val="300"/>
              </a:spcAft>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在这里写一些详细内容</a:t>
            </a:r>
          </a:p>
          <a:p>
            <a:pPr marL="0" indent="0" algn="l">
              <a:lnSpc>
                <a:spcPct val="100000"/>
              </a:lnSpc>
              <a:spcBef>
                <a:spcPts val="300"/>
              </a:spcBef>
              <a:spcAft>
                <a:spcPts val="300"/>
              </a:spcAft>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在这里写一些详细内容</a:t>
            </a:r>
          </a:p>
          <a:p>
            <a:pPr marL="0" indent="0" algn="l">
              <a:lnSpc>
                <a:spcPct val="100000"/>
              </a:lnSpc>
              <a:spcBef>
                <a:spcPts val="300"/>
              </a:spcBef>
              <a:spcAft>
                <a:spcPts val="300"/>
              </a:spcAft>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在这里写一些详细内容</a:t>
            </a:r>
          </a:p>
          <a:p>
            <a:pPr marL="0" indent="0" algn="l">
              <a:lnSpc>
                <a:spcPct val="100000"/>
              </a:lnSpc>
              <a:spcBef>
                <a:spcPts val="300"/>
              </a:spcBef>
              <a:spcAft>
                <a:spcPts val="300"/>
              </a:spcAft>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在这里写一些详细内容</a:t>
            </a:r>
          </a:p>
        </p:txBody>
      </p:sp>
      <p:sp>
        <p:nvSpPr>
          <p:cNvPr id="17" name="AutoShape 17"/>
          <p:cNvSpPr>
            <a:spLocks noGrp="1"/>
          </p:cNvSpPr>
          <p:nvPr>
            <p:ph type="body" sz="quarter" idx="315" hasCustomPrompt="1"/>
          </p:nvPr>
        </p:nvSpPr>
        <p:spPr>
          <a:xfrm>
            <a:off x="3403825" y="1504052"/>
            <a:ext cx="2514593" cy="461665"/>
          </a:xfrm>
          <a:prstGeom prst="rect">
            <a:avLst/>
          </a:prstGeom>
          <a:noFill/>
          <a:ln w="12700">
            <a:noFill/>
            <a:prstDash val="solid"/>
          </a:ln>
        </p:spPr>
        <p:txBody>
          <a:bodyPr vert="horz" wrap="square" lIns="0" tIns="45720" rIns="0" bIns="45720" anchor="t">
            <a:normAutofit/>
          </a:bodyPr>
          <a:lstStyle>
            <a:lvl1pPr algn="l">
              <a:lnSpc>
                <a:spcPct val="100000"/>
              </a:lnSpc>
              <a:defRPr sz="2400" b="0" i="0" u="none" strike="noStrike" spc="0">
                <a:solidFill>
                  <a:srgbClr val="B4100A">
                    <a:alpha val="100000"/>
                  </a:srgbClr>
                </a:solidFill>
                <a:latin typeface="微软雅黑" panose="020B0503020204020204" charset="-122"/>
              </a:defRPr>
            </a:lvl1pPr>
          </a:lstStyle>
          <a:p>
            <a:pPr marL="0" indent="0" algn="l">
              <a:lnSpc>
                <a:spcPct val="100000"/>
              </a:lnSpc>
            </a:pPr>
            <a:r>
              <a:rPr lang="en-US" sz="24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第一季度</a:t>
            </a:r>
          </a:p>
        </p:txBody>
      </p:sp>
      <p:sp>
        <p:nvSpPr>
          <p:cNvPr id="18" name="AutoShape 18"/>
          <p:cNvSpPr>
            <a:spLocks noGrp="1"/>
          </p:cNvSpPr>
          <p:nvPr>
            <p:ph type="body" sz="quarter" idx="316" hasCustomPrompt="1"/>
          </p:nvPr>
        </p:nvSpPr>
        <p:spPr>
          <a:xfrm>
            <a:off x="9197055" y="1504052"/>
            <a:ext cx="2514593" cy="461665"/>
          </a:xfrm>
          <a:prstGeom prst="rect">
            <a:avLst/>
          </a:prstGeom>
          <a:noFill/>
          <a:ln w="12700">
            <a:noFill/>
            <a:prstDash val="solid"/>
          </a:ln>
        </p:spPr>
        <p:txBody>
          <a:bodyPr vert="horz" wrap="square" lIns="0" tIns="45720" rIns="0" bIns="45720" anchor="t">
            <a:normAutofit/>
          </a:bodyPr>
          <a:lstStyle>
            <a:lvl1pPr algn="l">
              <a:lnSpc>
                <a:spcPct val="100000"/>
              </a:lnSpc>
              <a:defRPr sz="2400" b="0" i="0" u="none" strike="noStrike" spc="0">
                <a:solidFill>
                  <a:srgbClr val="B4100A">
                    <a:alpha val="100000"/>
                  </a:srgbClr>
                </a:solidFill>
                <a:latin typeface="微软雅黑" panose="020B0503020204020204" charset="-122"/>
              </a:defRPr>
            </a:lvl1pPr>
          </a:lstStyle>
          <a:p>
            <a:pPr marL="0" indent="0" algn="l">
              <a:lnSpc>
                <a:spcPct val="100000"/>
              </a:lnSpc>
            </a:pPr>
            <a:r>
              <a:rPr lang="en-US" sz="24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第二季度</a:t>
            </a:r>
          </a:p>
        </p:txBody>
      </p:sp>
      <p:sp>
        <p:nvSpPr>
          <p:cNvPr id="19" name="AutoShape 19"/>
          <p:cNvSpPr/>
          <p:nvPr/>
        </p:nvSpPr>
        <p:spPr>
          <a:xfrm>
            <a:off x="3403822" y="2001492"/>
            <a:ext cx="1080000" cy="19169"/>
          </a:xfrm>
          <a:prstGeom prst="rect">
            <a:avLst/>
          </a:prstGeom>
          <a:gradFill rotWithShape="1">
            <a:gsLst>
              <a:gs pos="50000">
                <a:srgbClr val="87A1A1">
                  <a:alpha val="100000"/>
                </a:srgbClr>
              </a:gs>
              <a:gs pos="50000">
                <a:srgbClr val="B4100A">
                  <a:alpha val="100000"/>
                </a:srgbClr>
              </a:gs>
            </a:gsLst>
            <a:lin ang="10800000"/>
          </a:gradFill>
          <a:ln w="12700" cap="flat" cmpd="sng">
            <a:no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20" name="AutoShape 20"/>
          <p:cNvSpPr/>
          <p:nvPr/>
        </p:nvSpPr>
        <p:spPr>
          <a:xfrm>
            <a:off x="9197052" y="2001492"/>
            <a:ext cx="1080000" cy="19169"/>
          </a:xfrm>
          <a:prstGeom prst="rect">
            <a:avLst/>
          </a:prstGeom>
          <a:gradFill rotWithShape="1">
            <a:gsLst>
              <a:gs pos="50000">
                <a:srgbClr val="87A1A1">
                  <a:alpha val="100000"/>
                </a:srgbClr>
              </a:gs>
              <a:gs pos="50000">
                <a:srgbClr val="B4100A">
                  <a:alpha val="100000"/>
                </a:srgbClr>
              </a:gs>
            </a:gsLst>
            <a:lin ang="10800000"/>
          </a:gradFill>
          <a:ln w="12700" cap="flat" cmpd="sng">
            <a:no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21" name="AutoShape 21"/>
          <p:cNvSpPr/>
          <p:nvPr/>
        </p:nvSpPr>
        <p:spPr>
          <a:xfrm>
            <a:off x="3403822" y="4394603"/>
            <a:ext cx="1080000" cy="19169"/>
          </a:xfrm>
          <a:prstGeom prst="rect">
            <a:avLst/>
          </a:prstGeom>
          <a:gradFill rotWithShape="1">
            <a:gsLst>
              <a:gs pos="50000">
                <a:srgbClr val="87A1A1">
                  <a:alpha val="100000"/>
                </a:srgbClr>
              </a:gs>
              <a:gs pos="50000">
                <a:srgbClr val="B4100A">
                  <a:alpha val="100000"/>
                </a:srgbClr>
              </a:gs>
            </a:gsLst>
            <a:lin ang="10800000"/>
          </a:gradFill>
          <a:ln w="12700" cap="flat" cmpd="sng">
            <a:no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22" name="AutoShape 22"/>
          <p:cNvSpPr/>
          <p:nvPr/>
        </p:nvSpPr>
        <p:spPr>
          <a:xfrm>
            <a:off x="9197052" y="4394603"/>
            <a:ext cx="1080000" cy="19169"/>
          </a:xfrm>
          <a:prstGeom prst="rect">
            <a:avLst/>
          </a:prstGeom>
          <a:gradFill rotWithShape="1">
            <a:gsLst>
              <a:gs pos="50000">
                <a:srgbClr val="87A1A1">
                  <a:alpha val="100000"/>
                </a:srgbClr>
              </a:gs>
              <a:gs pos="50000">
                <a:srgbClr val="B4100A">
                  <a:alpha val="100000"/>
                </a:srgbClr>
              </a:gs>
            </a:gsLst>
            <a:lin ang="10800000"/>
          </a:gradFill>
          <a:ln w="12700" cap="flat" cmpd="sng">
            <a:no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grpSp>
        <p:nvGrpSpPr>
          <p:cNvPr id="23" name="Group 23"/>
          <p:cNvGrpSpPr/>
          <p:nvPr/>
        </p:nvGrpSpPr>
        <p:grpSpPr>
          <a:xfrm>
            <a:off x="683260" y="3941261"/>
            <a:ext cx="2298421" cy="1890985"/>
            <a:chOff x="683260" y="3941261"/>
            <a:chExt cx="2298421" cy="1890985"/>
          </a:xfrm>
        </p:grpSpPr>
        <p:sp>
          <p:nvSpPr>
            <p:cNvPr id="24" name="AutoShape 24"/>
            <p:cNvSpPr/>
            <p:nvPr/>
          </p:nvSpPr>
          <p:spPr>
            <a:xfrm>
              <a:off x="2641692" y="3941261"/>
              <a:ext cx="339989" cy="276135"/>
            </a:xfrm>
            <a:prstGeom prst="rect">
              <a:avLst/>
            </a:prstGeom>
            <a:noFill/>
            <a:ln w="38100" cap="flat" cmpd="sng">
              <a:gradFill rotWithShape="1">
                <a:gsLst>
                  <a:gs pos="50000">
                    <a:srgbClr val="B4100A">
                      <a:alpha val="0"/>
                    </a:srgbClr>
                  </a:gs>
                  <a:gs pos="50000">
                    <a:srgbClr val="B4100A">
                      <a:alpha val="100000"/>
                    </a:srgbClr>
                  </a:gs>
                  <a:gs pos="100000">
                    <a:srgbClr val="B4100A">
                      <a:alpha val="100000"/>
                    </a:srgbClr>
                  </a:gs>
                </a:gsLst>
                <a:lin ang="18900000"/>
              </a:grad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25" name="AutoShape 25"/>
            <p:cNvSpPr/>
            <p:nvPr/>
          </p:nvSpPr>
          <p:spPr>
            <a:xfrm flipV="1">
              <a:off x="2641692" y="5556111"/>
              <a:ext cx="339989" cy="276135"/>
            </a:xfrm>
            <a:prstGeom prst="rect">
              <a:avLst/>
            </a:prstGeom>
            <a:noFill/>
            <a:ln w="38100" cap="flat" cmpd="sng">
              <a:gradFill rotWithShape="1">
                <a:gsLst>
                  <a:gs pos="50000">
                    <a:srgbClr val="B4100A">
                      <a:alpha val="0"/>
                    </a:srgbClr>
                  </a:gs>
                  <a:gs pos="50000">
                    <a:srgbClr val="B4100A">
                      <a:alpha val="100000"/>
                    </a:srgbClr>
                  </a:gs>
                  <a:gs pos="100000">
                    <a:srgbClr val="B4100A">
                      <a:alpha val="100000"/>
                    </a:srgbClr>
                  </a:gs>
                </a:gsLst>
                <a:lin ang="18900000"/>
              </a:grad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26" name="AutoShape 26"/>
            <p:cNvSpPr/>
            <p:nvPr/>
          </p:nvSpPr>
          <p:spPr>
            <a:xfrm rot="10800000">
              <a:off x="683260" y="5556111"/>
              <a:ext cx="339989" cy="276135"/>
            </a:xfrm>
            <a:prstGeom prst="rect">
              <a:avLst/>
            </a:prstGeom>
            <a:noFill/>
            <a:ln w="38100" cap="flat" cmpd="sng">
              <a:gradFill rotWithShape="1">
                <a:gsLst>
                  <a:gs pos="50000">
                    <a:srgbClr val="B4100A">
                      <a:alpha val="0"/>
                    </a:srgbClr>
                  </a:gs>
                  <a:gs pos="50000">
                    <a:srgbClr val="B4100A">
                      <a:alpha val="100000"/>
                    </a:srgbClr>
                  </a:gs>
                  <a:gs pos="100000">
                    <a:srgbClr val="B4100A">
                      <a:alpha val="100000"/>
                    </a:srgbClr>
                  </a:gs>
                </a:gsLst>
                <a:lin ang="18900000"/>
              </a:grad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27" name="AutoShape 27"/>
            <p:cNvSpPr/>
            <p:nvPr/>
          </p:nvSpPr>
          <p:spPr>
            <a:xfrm rot="10800000" flipV="1">
              <a:off x="683260" y="3941261"/>
              <a:ext cx="339989" cy="276135"/>
            </a:xfrm>
            <a:prstGeom prst="rect">
              <a:avLst/>
            </a:prstGeom>
            <a:noFill/>
            <a:ln w="38100" cap="flat" cmpd="sng">
              <a:gradFill rotWithShape="1">
                <a:gsLst>
                  <a:gs pos="50000">
                    <a:srgbClr val="B4100A">
                      <a:alpha val="0"/>
                    </a:srgbClr>
                  </a:gs>
                  <a:gs pos="50000">
                    <a:srgbClr val="B4100A">
                      <a:alpha val="100000"/>
                    </a:srgbClr>
                  </a:gs>
                  <a:gs pos="100000">
                    <a:srgbClr val="B4100A">
                      <a:alpha val="100000"/>
                    </a:srgbClr>
                  </a:gs>
                </a:gsLst>
                <a:lin ang="18900000"/>
              </a:grad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grpSp>
      <p:grpSp>
        <p:nvGrpSpPr>
          <p:cNvPr id="28" name="Group 28"/>
          <p:cNvGrpSpPr/>
          <p:nvPr/>
        </p:nvGrpSpPr>
        <p:grpSpPr>
          <a:xfrm>
            <a:off x="6476490" y="3941261"/>
            <a:ext cx="2298421" cy="1890985"/>
            <a:chOff x="6476490" y="3941261"/>
            <a:chExt cx="2298421" cy="1890985"/>
          </a:xfrm>
        </p:grpSpPr>
        <p:sp>
          <p:nvSpPr>
            <p:cNvPr id="29" name="AutoShape 29"/>
            <p:cNvSpPr/>
            <p:nvPr/>
          </p:nvSpPr>
          <p:spPr>
            <a:xfrm>
              <a:off x="8434922" y="3941261"/>
              <a:ext cx="339989" cy="276135"/>
            </a:xfrm>
            <a:prstGeom prst="rect">
              <a:avLst/>
            </a:prstGeom>
            <a:noFill/>
            <a:ln w="38100" cap="flat" cmpd="sng">
              <a:gradFill rotWithShape="1">
                <a:gsLst>
                  <a:gs pos="50000">
                    <a:srgbClr val="B4100A">
                      <a:alpha val="0"/>
                    </a:srgbClr>
                  </a:gs>
                  <a:gs pos="50000">
                    <a:srgbClr val="B4100A">
                      <a:alpha val="100000"/>
                    </a:srgbClr>
                  </a:gs>
                  <a:gs pos="100000">
                    <a:srgbClr val="B4100A">
                      <a:alpha val="100000"/>
                    </a:srgbClr>
                  </a:gs>
                </a:gsLst>
                <a:lin ang="18900000"/>
              </a:grad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30" name="AutoShape 30"/>
            <p:cNvSpPr/>
            <p:nvPr/>
          </p:nvSpPr>
          <p:spPr>
            <a:xfrm flipV="1">
              <a:off x="8434922" y="5556111"/>
              <a:ext cx="339989" cy="276135"/>
            </a:xfrm>
            <a:prstGeom prst="rect">
              <a:avLst/>
            </a:prstGeom>
            <a:noFill/>
            <a:ln w="38100" cap="flat" cmpd="sng">
              <a:gradFill rotWithShape="1">
                <a:gsLst>
                  <a:gs pos="50000">
                    <a:srgbClr val="B4100A">
                      <a:alpha val="0"/>
                    </a:srgbClr>
                  </a:gs>
                  <a:gs pos="50000">
                    <a:srgbClr val="B4100A">
                      <a:alpha val="100000"/>
                    </a:srgbClr>
                  </a:gs>
                  <a:gs pos="100000">
                    <a:srgbClr val="B4100A">
                      <a:alpha val="100000"/>
                    </a:srgbClr>
                  </a:gs>
                </a:gsLst>
                <a:lin ang="18900000"/>
              </a:grad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31" name="AutoShape 31"/>
            <p:cNvSpPr/>
            <p:nvPr/>
          </p:nvSpPr>
          <p:spPr>
            <a:xfrm rot="10800000">
              <a:off x="6476490" y="5556111"/>
              <a:ext cx="339989" cy="276135"/>
            </a:xfrm>
            <a:prstGeom prst="rect">
              <a:avLst/>
            </a:prstGeom>
            <a:noFill/>
            <a:ln w="38100" cap="flat" cmpd="sng">
              <a:gradFill rotWithShape="1">
                <a:gsLst>
                  <a:gs pos="50000">
                    <a:srgbClr val="B4100A">
                      <a:alpha val="0"/>
                    </a:srgbClr>
                  </a:gs>
                  <a:gs pos="50000">
                    <a:srgbClr val="B4100A">
                      <a:alpha val="100000"/>
                    </a:srgbClr>
                  </a:gs>
                  <a:gs pos="100000">
                    <a:srgbClr val="B4100A">
                      <a:alpha val="100000"/>
                    </a:srgbClr>
                  </a:gs>
                </a:gsLst>
                <a:lin ang="18900000"/>
              </a:grad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32" name="AutoShape 32"/>
            <p:cNvSpPr/>
            <p:nvPr/>
          </p:nvSpPr>
          <p:spPr>
            <a:xfrm rot="10800000" flipV="1">
              <a:off x="6476490" y="3941261"/>
              <a:ext cx="339989" cy="276135"/>
            </a:xfrm>
            <a:prstGeom prst="rect">
              <a:avLst/>
            </a:prstGeom>
            <a:noFill/>
            <a:ln w="38100" cap="flat" cmpd="sng">
              <a:gradFill rotWithShape="1">
                <a:gsLst>
                  <a:gs pos="50000">
                    <a:srgbClr val="B4100A">
                      <a:alpha val="0"/>
                    </a:srgbClr>
                  </a:gs>
                  <a:gs pos="50000">
                    <a:srgbClr val="B4100A">
                      <a:alpha val="100000"/>
                    </a:srgbClr>
                  </a:gs>
                  <a:gs pos="100000">
                    <a:srgbClr val="B4100A">
                      <a:alpha val="100000"/>
                    </a:srgbClr>
                  </a:gs>
                </a:gsLst>
                <a:lin ang="18900000"/>
              </a:grad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grpSp>
      <p:grpSp>
        <p:nvGrpSpPr>
          <p:cNvPr id="33" name="Group 33"/>
          <p:cNvGrpSpPr/>
          <p:nvPr/>
        </p:nvGrpSpPr>
        <p:grpSpPr>
          <a:xfrm>
            <a:off x="6476490" y="1594077"/>
            <a:ext cx="2298421" cy="1775619"/>
            <a:chOff x="6476490" y="1594077"/>
            <a:chExt cx="2298421" cy="1775619"/>
          </a:xfrm>
        </p:grpSpPr>
        <p:sp>
          <p:nvSpPr>
            <p:cNvPr id="34" name="AutoShape 34"/>
            <p:cNvSpPr/>
            <p:nvPr/>
          </p:nvSpPr>
          <p:spPr>
            <a:xfrm>
              <a:off x="8434922" y="1594077"/>
              <a:ext cx="339989" cy="259289"/>
            </a:xfrm>
            <a:prstGeom prst="rect">
              <a:avLst/>
            </a:prstGeom>
            <a:noFill/>
            <a:ln w="38100" cap="flat" cmpd="sng">
              <a:gradFill rotWithShape="1">
                <a:gsLst>
                  <a:gs pos="50000">
                    <a:srgbClr val="B4100A">
                      <a:alpha val="0"/>
                    </a:srgbClr>
                  </a:gs>
                  <a:gs pos="50000">
                    <a:srgbClr val="B4100A">
                      <a:alpha val="100000"/>
                    </a:srgbClr>
                  </a:gs>
                  <a:gs pos="100000">
                    <a:srgbClr val="B4100A">
                      <a:alpha val="100000"/>
                    </a:srgbClr>
                  </a:gs>
                </a:gsLst>
                <a:lin ang="18900000"/>
              </a:grad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35" name="AutoShape 35"/>
            <p:cNvSpPr/>
            <p:nvPr/>
          </p:nvSpPr>
          <p:spPr>
            <a:xfrm flipV="1">
              <a:off x="8434922" y="3110407"/>
              <a:ext cx="339989" cy="259289"/>
            </a:xfrm>
            <a:prstGeom prst="rect">
              <a:avLst/>
            </a:prstGeom>
            <a:noFill/>
            <a:ln w="38100" cap="flat" cmpd="sng">
              <a:gradFill rotWithShape="1">
                <a:gsLst>
                  <a:gs pos="50000">
                    <a:srgbClr val="B4100A">
                      <a:alpha val="0"/>
                    </a:srgbClr>
                  </a:gs>
                  <a:gs pos="50000">
                    <a:srgbClr val="B4100A">
                      <a:alpha val="100000"/>
                    </a:srgbClr>
                  </a:gs>
                  <a:gs pos="100000">
                    <a:srgbClr val="B4100A">
                      <a:alpha val="100000"/>
                    </a:srgbClr>
                  </a:gs>
                </a:gsLst>
                <a:lin ang="18900000"/>
              </a:grad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36" name="AutoShape 36"/>
            <p:cNvSpPr/>
            <p:nvPr/>
          </p:nvSpPr>
          <p:spPr>
            <a:xfrm rot="10800000">
              <a:off x="6476490" y="3110407"/>
              <a:ext cx="339989" cy="259289"/>
            </a:xfrm>
            <a:prstGeom prst="rect">
              <a:avLst/>
            </a:prstGeom>
            <a:noFill/>
            <a:ln w="38100" cap="flat" cmpd="sng">
              <a:gradFill rotWithShape="1">
                <a:gsLst>
                  <a:gs pos="50000">
                    <a:srgbClr val="B4100A">
                      <a:alpha val="0"/>
                    </a:srgbClr>
                  </a:gs>
                  <a:gs pos="50000">
                    <a:srgbClr val="B4100A">
                      <a:alpha val="100000"/>
                    </a:srgbClr>
                  </a:gs>
                  <a:gs pos="100000">
                    <a:srgbClr val="B4100A">
                      <a:alpha val="100000"/>
                    </a:srgbClr>
                  </a:gs>
                </a:gsLst>
                <a:lin ang="18900000"/>
              </a:grad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37" name="AutoShape 37"/>
            <p:cNvSpPr/>
            <p:nvPr/>
          </p:nvSpPr>
          <p:spPr>
            <a:xfrm rot="10800000" flipV="1">
              <a:off x="6476490" y="1594077"/>
              <a:ext cx="339989" cy="259289"/>
            </a:xfrm>
            <a:prstGeom prst="rect">
              <a:avLst/>
            </a:prstGeom>
            <a:noFill/>
            <a:ln w="38100" cap="flat" cmpd="sng">
              <a:gradFill rotWithShape="1">
                <a:gsLst>
                  <a:gs pos="50000">
                    <a:srgbClr val="B4100A">
                      <a:alpha val="0"/>
                    </a:srgbClr>
                  </a:gs>
                  <a:gs pos="50000">
                    <a:srgbClr val="B4100A">
                      <a:alpha val="100000"/>
                    </a:srgbClr>
                  </a:gs>
                  <a:gs pos="100000">
                    <a:srgbClr val="B4100A">
                      <a:alpha val="100000"/>
                    </a:srgbClr>
                  </a:gs>
                </a:gsLst>
                <a:lin ang="18900000"/>
              </a:grad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grpSp>
      <p:grpSp>
        <p:nvGrpSpPr>
          <p:cNvPr id="38" name="Group 38"/>
          <p:cNvGrpSpPr/>
          <p:nvPr/>
        </p:nvGrpSpPr>
        <p:grpSpPr>
          <a:xfrm>
            <a:off x="683260" y="1594077"/>
            <a:ext cx="2298421" cy="1775619"/>
            <a:chOff x="683260" y="1594077"/>
            <a:chExt cx="2298421" cy="1775619"/>
          </a:xfrm>
        </p:grpSpPr>
        <p:sp>
          <p:nvSpPr>
            <p:cNvPr id="39" name="AutoShape 39"/>
            <p:cNvSpPr/>
            <p:nvPr/>
          </p:nvSpPr>
          <p:spPr>
            <a:xfrm>
              <a:off x="2641692" y="1594077"/>
              <a:ext cx="339989" cy="259289"/>
            </a:xfrm>
            <a:prstGeom prst="rect">
              <a:avLst/>
            </a:prstGeom>
            <a:noFill/>
            <a:ln w="38100" cap="flat" cmpd="sng">
              <a:gradFill rotWithShape="1">
                <a:gsLst>
                  <a:gs pos="50000">
                    <a:srgbClr val="B4100A">
                      <a:alpha val="0"/>
                    </a:srgbClr>
                  </a:gs>
                  <a:gs pos="50000">
                    <a:srgbClr val="B4100A">
                      <a:alpha val="100000"/>
                    </a:srgbClr>
                  </a:gs>
                  <a:gs pos="100000">
                    <a:srgbClr val="B4100A">
                      <a:alpha val="100000"/>
                    </a:srgbClr>
                  </a:gs>
                </a:gsLst>
                <a:lin ang="18900000"/>
              </a:grad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40" name="AutoShape 40"/>
            <p:cNvSpPr/>
            <p:nvPr/>
          </p:nvSpPr>
          <p:spPr>
            <a:xfrm flipV="1">
              <a:off x="2641692" y="3110407"/>
              <a:ext cx="339989" cy="259289"/>
            </a:xfrm>
            <a:prstGeom prst="rect">
              <a:avLst/>
            </a:prstGeom>
            <a:noFill/>
            <a:ln w="38100" cap="flat" cmpd="sng">
              <a:gradFill rotWithShape="1">
                <a:gsLst>
                  <a:gs pos="50000">
                    <a:srgbClr val="B4100A">
                      <a:alpha val="0"/>
                    </a:srgbClr>
                  </a:gs>
                  <a:gs pos="50000">
                    <a:srgbClr val="B4100A">
                      <a:alpha val="100000"/>
                    </a:srgbClr>
                  </a:gs>
                  <a:gs pos="100000">
                    <a:srgbClr val="B4100A">
                      <a:alpha val="100000"/>
                    </a:srgbClr>
                  </a:gs>
                </a:gsLst>
                <a:lin ang="18900000"/>
              </a:grad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41" name="AutoShape 41"/>
            <p:cNvSpPr/>
            <p:nvPr/>
          </p:nvSpPr>
          <p:spPr>
            <a:xfrm rot="10800000">
              <a:off x="683260" y="3110407"/>
              <a:ext cx="339989" cy="259289"/>
            </a:xfrm>
            <a:prstGeom prst="rect">
              <a:avLst/>
            </a:prstGeom>
            <a:noFill/>
            <a:ln w="38100" cap="flat" cmpd="sng">
              <a:gradFill rotWithShape="1">
                <a:gsLst>
                  <a:gs pos="50000">
                    <a:srgbClr val="B4100A">
                      <a:alpha val="0"/>
                    </a:srgbClr>
                  </a:gs>
                  <a:gs pos="50000">
                    <a:srgbClr val="B4100A">
                      <a:alpha val="100000"/>
                    </a:srgbClr>
                  </a:gs>
                  <a:gs pos="100000">
                    <a:srgbClr val="B4100A">
                      <a:alpha val="100000"/>
                    </a:srgbClr>
                  </a:gs>
                </a:gsLst>
                <a:lin ang="18900000"/>
              </a:grad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42" name="AutoShape 42"/>
            <p:cNvSpPr/>
            <p:nvPr/>
          </p:nvSpPr>
          <p:spPr>
            <a:xfrm rot="10800000" flipV="1">
              <a:off x="683260" y="1594077"/>
              <a:ext cx="339989" cy="259289"/>
            </a:xfrm>
            <a:prstGeom prst="rect">
              <a:avLst/>
            </a:prstGeom>
            <a:noFill/>
            <a:ln w="38100" cap="flat" cmpd="sng">
              <a:gradFill rotWithShape="1">
                <a:gsLst>
                  <a:gs pos="50000">
                    <a:srgbClr val="B4100A">
                      <a:alpha val="0"/>
                    </a:srgbClr>
                  </a:gs>
                  <a:gs pos="50000">
                    <a:srgbClr val="B4100A">
                      <a:alpha val="100000"/>
                    </a:srgbClr>
                  </a:gs>
                  <a:gs pos="100000">
                    <a:srgbClr val="B4100A">
                      <a:alpha val="100000"/>
                    </a:srgbClr>
                  </a:gs>
                </a:gsLst>
                <a:lin ang="18900000"/>
              </a:grad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grpSp>
      <p:cxnSp>
        <p:nvCxnSpPr>
          <p:cNvPr id="43" name="Connector 43"/>
          <p:cNvCxnSpPr/>
          <p:nvPr/>
        </p:nvCxnSpPr>
        <p:spPr>
          <a:xfrm>
            <a:off x="6089650" y="1575753"/>
            <a:ext cx="0" cy="4284662"/>
          </a:xfrm>
          <a:prstGeom prst="line">
            <a:avLst/>
          </a:prstGeom>
          <a:noFill/>
          <a:ln w="12700" cap="flat">
            <a:solidFill>
              <a:srgbClr val="D9D9D9">
                <a:alpha val="100000"/>
              </a:srgbClr>
            </a:solidFill>
            <a:prstDash val="solid"/>
            <a:headEnd type="none" w="med" len="med"/>
            <a:tailEnd type="none" w="med" len="med"/>
          </a:ln>
        </p:spPr>
      </p:cxnSp>
      <p:cxnSp>
        <p:nvCxnSpPr>
          <p:cNvPr id="44" name="Connector 44"/>
          <p:cNvCxnSpPr/>
          <p:nvPr/>
        </p:nvCxnSpPr>
        <p:spPr>
          <a:xfrm>
            <a:off x="660400" y="3718084"/>
            <a:ext cx="10858500" cy="0"/>
          </a:xfrm>
          <a:prstGeom prst="line">
            <a:avLst/>
          </a:prstGeom>
          <a:noFill/>
          <a:ln w="12700" cap="flat">
            <a:solidFill>
              <a:srgbClr val="D9D9D9">
                <a:alpha val="100000"/>
              </a:srgbClr>
            </a:solidFill>
            <a:prstDash val="solid"/>
            <a:headEnd type="none" w="med" len="med"/>
            <a:tailEnd type="none" w="med" len="med"/>
          </a:ln>
        </p:spPr>
      </p:cxn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四段内容3">
    <p:spTree>
      <p:nvGrpSpPr>
        <p:cNvPr id="1" name=""/>
        <p:cNvGrpSpPr/>
        <p:nvPr/>
      </p:nvGrpSpPr>
      <p:grpSpPr>
        <a:xfrm>
          <a:off x="0" y="0"/>
          <a:ext cx="0" cy="0"/>
          <a:chOff x="0" y="0"/>
          <a:chExt cx="0" cy="0"/>
        </a:xfrm>
      </p:grpSpPr>
      <p:sp>
        <p:nvSpPr>
          <p:cNvPr id="2" name="AutoShape 2"/>
          <p:cNvSpPr>
            <a:spLocks noGrp="1"/>
          </p:cNvSpPr>
          <p:nvPr>
            <p:ph type="body" sz="quarter" idx="317" hasCustomPrompt="1"/>
          </p:nvPr>
        </p:nvSpPr>
        <p:spPr>
          <a:xfrm>
            <a:off x="988342" y="434779"/>
            <a:ext cx="8168358" cy="584775"/>
          </a:xfrm>
          <a:prstGeom prst="rect">
            <a:avLst/>
          </a:prstGeom>
          <a:noFill/>
          <a:ln w="12700">
            <a:noFill/>
            <a:prstDash val="solid"/>
          </a:ln>
        </p:spPr>
        <p:txBody>
          <a:bodyPr vert="horz" wrap="square" lIns="91440" tIns="45720" rIns="91440" bIns="45720" anchor="t">
            <a:spAutoFit/>
          </a:bodyPr>
          <a:lstStyle>
            <a:lvl1pPr algn="l">
              <a:lnSpc>
                <a:spcPct val="100000"/>
              </a:lnSpc>
              <a:defRPr sz="3200" b="1" i="0" u="none" strike="noStrike" spc="300">
                <a:solidFill>
                  <a:srgbClr val="B4100A">
                    <a:alpha val="100000"/>
                  </a:srgbClr>
                </a:solidFill>
                <a:latin typeface="Times New Roman" panose="02020603050405020304"/>
              </a:defRPr>
            </a:lvl1pPr>
          </a:lstStyle>
          <a:p>
            <a:pPr marL="0" indent="0" algn="l">
              <a:lnSpc>
                <a:spcPct val="100000"/>
              </a:lnSpc>
            </a:pPr>
            <a:r>
              <a:rPr lang="en-US" sz="3200" b="1" i="0" u="none" strike="noStrike" spc="300">
                <a:solidFill>
                  <a:srgbClr val="B4100A"/>
                </a:solidFill>
                <a:latin typeface="Times New Roman" panose="02020603050405020304"/>
                <a:ea typeface="Times New Roman" panose="02020603050405020304"/>
                <a:cs typeface="Times New Roman" panose="02020603050405020304"/>
                <a:sym typeface="Times New Roman" panose="02020603050405020304"/>
              </a:rPr>
              <a:t>SWOT</a:t>
            </a:r>
            <a:r>
              <a:rPr lang="en-US" sz="3200" b="1" i="0" u="none" strike="noStrike" spc="300">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（用前请重置）</a:t>
            </a:r>
          </a:p>
        </p:txBody>
      </p:sp>
      <p:sp>
        <p:nvSpPr>
          <p:cNvPr id="3" name="Freeform 3"/>
          <p:cNvSpPr/>
          <p:nvPr/>
        </p:nvSpPr>
        <p:spPr>
          <a:xfrm>
            <a:off x="3830256" y="1433424"/>
            <a:ext cx="4531488" cy="4531486"/>
          </a:xfrm>
          <a:custGeom>
            <a:avLst/>
            <a:gdLst/>
            <a:ahLst/>
            <a:cxnLst/>
            <a:rect l="l" t="t" r="r" b="b"/>
            <a:pathLst>
              <a:path w="4531488" h="4531486">
                <a:moveTo>
                  <a:pt x="0" y="2265744"/>
                </a:moveTo>
                <a:cubicBezTo>
                  <a:pt x="0" y="1014407"/>
                  <a:pt x="1014407" y="0"/>
                  <a:pt x="2265744" y="0"/>
                </a:cubicBezTo>
                <a:cubicBezTo>
                  <a:pt x="3517081" y="0"/>
                  <a:pt x="4531488" y="1014407"/>
                  <a:pt x="4531488" y="2265744"/>
                </a:cubicBezTo>
                <a:cubicBezTo>
                  <a:pt x="4531488" y="3517078"/>
                  <a:pt x="3517081" y="4531486"/>
                  <a:pt x="2265744" y="4531486"/>
                </a:cubicBezTo>
                <a:cubicBezTo>
                  <a:pt x="1014407" y="4531486"/>
                  <a:pt x="0" y="3517078"/>
                  <a:pt x="0" y="2265744"/>
                </a:cubicBezTo>
                <a:close/>
              </a:path>
            </a:pathLst>
          </a:custGeom>
          <a:noFill/>
          <a:ln w="12700" cap="flat" cmpd="sng">
            <a:solidFill>
              <a:srgbClr val="A6A6A6">
                <a:alpha val="100000"/>
              </a:srgbClr>
            </a:solid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4" name="Freeform 4"/>
          <p:cNvSpPr/>
          <p:nvPr/>
        </p:nvSpPr>
        <p:spPr>
          <a:xfrm>
            <a:off x="4128986" y="1732153"/>
            <a:ext cx="1922612" cy="1922612"/>
          </a:xfrm>
          <a:custGeom>
            <a:avLst/>
            <a:gdLst/>
            <a:ahLst/>
            <a:cxnLst/>
            <a:rect l="l" t="t" r="r" b="b"/>
            <a:pathLst>
              <a:path w="1922612" h="1922612">
                <a:moveTo>
                  <a:pt x="364893" y="180878"/>
                </a:moveTo>
                <a:cubicBezTo>
                  <a:pt x="466522" y="180878"/>
                  <a:pt x="548909" y="263266"/>
                  <a:pt x="548909" y="364894"/>
                </a:cubicBezTo>
                <a:cubicBezTo>
                  <a:pt x="548909" y="466523"/>
                  <a:pt x="466522" y="548911"/>
                  <a:pt x="364893" y="548911"/>
                </a:cubicBezTo>
                <a:cubicBezTo>
                  <a:pt x="263265" y="548911"/>
                  <a:pt x="180877" y="466523"/>
                  <a:pt x="180877" y="364894"/>
                </a:cubicBezTo>
                <a:cubicBezTo>
                  <a:pt x="180877" y="263266"/>
                  <a:pt x="263265" y="180878"/>
                  <a:pt x="364893" y="180878"/>
                </a:cubicBezTo>
                <a:close/>
                <a:moveTo>
                  <a:pt x="1922612" y="0"/>
                </a:moveTo>
                <a:lnTo>
                  <a:pt x="1922612" y="1501183"/>
                </a:lnTo>
                <a:cubicBezTo>
                  <a:pt x="1922612" y="1733812"/>
                  <a:pt x="1733812" y="1922612"/>
                  <a:pt x="1501183" y="1922612"/>
                </a:cubicBezTo>
                <a:lnTo>
                  <a:pt x="0" y="1922612"/>
                </a:lnTo>
                <a:cubicBezTo>
                  <a:pt x="0" y="860783"/>
                  <a:pt x="860783" y="0"/>
                  <a:pt x="1922612" y="0"/>
                </a:cubicBezTo>
                <a:close/>
              </a:path>
            </a:pathLst>
          </a:custGeom>
          <a:solidFill>
            <a:srgbClr val="A6A6A6">
              <a:alpha val="100000"/>
            </a:srgbClr>
          </a:solidFill>
          <a:ln w="12700" cap="flat">
            <a:solidFill>
              <a:srgbClr val="FFFFFF">
                <a:alpha val="100000"/>
              </a:srgbClr>
            </a:solidFill>
            <a:prstDash val="solid"/>
          </a:ln>
        </p:spPr>
        <p:txBody>
          <a:bodyPr vert="horz" wrap="square" lIns="957466" tIns="957466" rIns="270256" bIns="270256" rtlCol="0" anchor="ctr">
            <a:noAutofit/>
          </a:bodyPr>
          <a:lstStyle/>
          <a:p>
            <a:pPr marL="0" indent="0" algn="ctr">
              <a:lnSpc>
                <a:spcPct val="92000"/>
              </a:lnSpc>
              <a:spcAft>
                <a:spcPct val="35000"/>
              </a:spcAft>
              <a:defRPr/>
            </a:pPr>
            <a:r>
              <a:rPr lang="en-US" sz="3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5" name="Freeform 5"/>
          <p:cNvSpPr/>
          <p:nvPr/>
        </p:nvSpPr>
        <p:spPr>
          <a:xfrm>
            <a:off x="6140402" y="1732153"/>
            <a:ext cx="1922612" cy="1922612"/>
          </a:xfrm>
          <a:custGeom>
            <a:avLst/>
            <a:gdLst/>
            <a:ahLst/>
            <a:cxnLst/>
            <a:rect l="l" t="t" r="r" b="b"/>
            <a:pathLst>
              <a:path w="1922612" h="1922612">
                <a:moveTo>
                  <a:pt x="1560375" y="183535"/>
                </a:moveTo>
                <a:cubicBezTo>
                  <a:pt x="1662003" y="183535"/>
                  <a:pt x="1744391" y="265923"/>
                  <a:pt x="1744391" y="367552"/>
                </a:cubicBezTo>
                <a:cubicBezTo>
                  <a:pt x="1744391" y="469180"/>
                  <a:pt x="1662003" y="551567"/>
                  <a:pt x="1560375" y="551567"/>
                </a:cubicBezTo>
                <a:cubicBezTo>
                  <a:pt x="1458746" y="551567"/>
                  <a:pt x="1376359" y="469180"/>
                  <a:pt x="1376359" y="367552"/>
                </a:cubicBezTo>
                <a:cubicBezTo>
                  <a:pt x="1376359" y="265923"/>
                  <a:pt x="1458746" y="183535"/>
                  <a:pt x="1560375" y="183535"/>
                </a:cubicBezTo>
                <a:close/>
                <a:moveTo>
                  <a:pt x="0" y="0"/>
                </a:moveTo>
                <a:cubicBezTo>
                  <a:pt x="1061829" y="0"/>
                  <a:pt x="1922612" y="860783"/>
                  <a:pt x="1922612" y="1922612"/>
                </a:cubicBezTo>
                <a:lnTo>
                  <a:pt x="421429" y="1922612"/>
                </a:lnTo>
                <a:cubicBezTo>
                  <a:pt x="188801" y="1922612"/>
                  <a:pt x="0" y="1733812"/>
                  <a:pt x="0" y="1501183"/>
                </a:cubicBezTo>
                <a:close/>
              </a:path>
            </a:pathLst>
          </a:custGeom>
          <a:solidFill>
            <a:srgbClr val="A6A6A6">
              <a:alpha val="100000"/>
            </a:srgbClr>
          </a:solidFill>
          <a:ln w="12700" cap="flat">
            <a:solidFill>
              <a:srgbClr val="FFFFFF">
                <a:alpha val="100000"/>
              </a:srgbClr>
            </a:solidFill>
            <a:prstDash val="solid"/>
          </a:ln>
        </p:spPr>
        <p:txBody>
          <a:bodyPr vert="horz" wrap="square" lIns="270256" tIns="957466" rIns="957466" bIns="270256" rtlCol="0" anchor="ctr">
            <a:noAutofit/>
          </a:bodyPr>
          <a:lstStyle/>
          <a:p>
            <a:pPr marL="0" indent="0" algn="ctr">
              <a:lnSpc>
                <a:spcPct val="92000"/>
              </a:lnSpc>
              <a:spcAft>
                <a:spcPct val="35000"/>
              </a:spcAft>
              <a:defRPr/>
            </a:pPr>
            <a:r>
              <a:rPr lang="en-US" sz="3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6" name="Freeform 6"/>
          <p:cNvSpPr/>
          <p:nvPr/>
        </p:nvSpPr>
        <p:spPr>
          <a:xfrm>
            <a:off x="4128986" y="3743569"/>
            <a:ext cx="1922612" cy="1922612"/>
          </a:xfrm>
          <a:custGeom>
            <a:avLst/>
            <a:gdLst/>
            <a:ahLst/>
            <a:cxnLst/>
            <a:rect l="l" t="t" r="r" b="b"/>
            <a:pathLst>
              <a:path w="1922612" h="1922612">
                <a:moveTo>
                  <a:pt x="364894" y="1373709"/>
                </a:moveTo>
                <a:cubicBezTo>
                  <a:pt x="466523" y="1373709"/>
                  <a:pt x="548911" y="1456096"/>
                  <a:pt x="548911" y="1557725"/>
                </a:cubicBezTo>
                <a:cubicBezTo>
                  <a:pt x="548911" y="1659354"/>
                  <a:pt x="466523" y="1741740"/>
                  <a:pt x="364894" y="1741740"/>
                </a:cubicBezTo>
                <a:cubicBezTo>
                  <a:pt x="263266" y="1741740"/>
                  <a:pt x="180878" y="1659354"/>
                  <a:pt x="180878" y="1557725"/>
                </a:cubicBezTo>
                <a:cubicBezTo>
                  <a:pt x="180878" y="1456096"/>
                  <a:pt x="263266" y="1373709"/>
                  <a:pt x="364894" y="1373709"/>
                </a:cubicBezTo>
                <a:close/>
                <a:moveTo>
                  <a:pt x="0" y="0"/>
                </a:moveTo>
                <a:lnTo>
                  <a:pt x="1501183" y="0"/>
                </a:lnTo>
                <a:cubicBezTo>
                  <a:pt x="1733812" y="0"/>
                  <a:pt x="1922612" y="188801"/>
                  <a:pt x="1922612" y="421429"/>
                </a:cubicBezTo>
                <a:lnTo>
                  <a:pt x="1922612" y="1922612"/>
                </a:lnTo>
                <a:cubicBezTo>
                  <a:pt x="860783" y="1922612"/>
                  <a:pt x="0" y="1061829"/>
                  <a:pt x="0" y="0"/>
                </a:cubicBezTo>
                <a:close/>
              </a:path>
            </a:pathLst>
          </a:custGeom>
          <a:solidFill>
            <a:srgbClr val="A6A6A6">
              <a:alpha val="100000"/>
            </a:srgbClr>
          </a:solidFill>
          <a:ln w="12700" cap="flat">
            <a:solidFill>
              <a:srgbClr val="FFFFFF">
                <a:alpha val="100000"/>
              </a:srgbClr>
            </a:solidFill>
            <a:prstDash val="solid"/>
          </a:ln>
        </p:spPr>
        <p:txBody>
          <a:bodyPr vert="horz" wrap="square" lIns="957466" tIns="270256" rIns="270256" bIns="957466" rtlCol="0" anchor="ctr">
            <a:noAutofit/>
          </a:bodyPr>
          <a:lstStyle/>
          <a:p>
            <a:pPr marL="0" indent="0" algn="ctr">
              <a:lnSpc>
                <a:spcPct val="92000"/>
              </a:lnSpc>
              <a:spcAft>
                <a:spcPct val="35000"/>
              </a:spcAft>
              <a:defRPr/>
            </a:pPr>
            <a:r>
              <a:rPr lang="en-US" sz="3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7" name="Freeform 7"/>
          <p:cNvSpPr/>
          <p:nvPr/>
        </p:nvSpPr>
        <p:spPr>
          <a:xfrm>
            <a:off x="6140401" y="3743566"/>
            <a:ext cx="1922612" cy="1922614"/>
          </a:xfrm>
          <a:custGeom>
            <a:avLst/>
            <a:gdLst/>
            <a:ahLst/>
            <a:cxnLst/>
            <a:rect l="l" t="t" r="r" b="b"/>
            <a:pathLst>
              <a:path w="1922612" h="1922614">
                <a:moveTo>
                  <a:pt x="1555067" y="1376361"/>
                </a:moveTo>
                <a:cubicBezTo>
                  <a:pt x="1656696" y="1376361"/>
                  <a:pt x="1739083" y="1458749"/>
                  <a:pt x="1739083" y="1560377"/>
                </a:cubicBezTo>
                <a:cubicBezTo>
                  <a:pt x="1739083" y="1662006"/>
                  <a:pt x="1656696" y="1744393"/>
                  <a:pt x="1555067" y="1744393"/>
                </a:cubicBezTo>
                <a:cubicBezTo>
                  <a:pt x="1453439" y="1744393"/>
                  <a:pt x="1371051" y="1662006"/>
                  <a:pt x="1371051" y="1560377"/>
                </a:cubicBezTo>
                <a:cubicBezTo>
                  <a:pt x="1371051" y="1458749"/>
                  <a:pt x="1453439" y="1376361"/>
                  <a:pt x="1555067" y="1376361"/>
                </a:cubicBezTo>
                <a:close/>
                <a:moveTo>
                  <a:pt x="421429" y="0"/>
                </a:moveTo>
                <a:lnTo>
                  <a:pt x="1922612" y="0"/>
                </a:lnTo>
                <a:cubicBezTo>
                  <a:pt x="1922612" y="1061830"/>
                  <a:pt x="1061829" y="1922614"/>
                  <a:pt x="0" y="1922614"/>
                </a:cubicBezTo>
                <a:lnTo>
                  <a:pt x="0" y="421429"/>
                </a:lnTo>
                <a:cubicBezTo>
                  <a:pt x="0" y="188801"/>
                  <a:pt x="188801" y="0"/>
                  <a:pt x="421429" y="0"/>
                </a:cubicBezTo>
                <a:close/>
              </a:path>
            </a:pathLst>
          </a:custGeom>
          <a:solidFill>
            <a:srgbClr val="A6A6A6">
              <a:alpha val="100000"/>
            </a:srgbClr>
          </a:solidFill>
          <a:ln w="12700" cap="flat" cmpd="sng">
            <a:no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8" name="Freeform 8"/>
          <p:cNvSpPr>
            <a:spLocks noGrp="1"/>
          </p:cNvSpPr>
          <p:nvPr>
            <p:ph type="body" sz="quarter" idx="318" hasCustomPrompt="1"/>
          </p:nvPr>
        </p:nvSpPr>
        <p:spPr>
          <a:xfrm>
            <a:off x="3823906" y="1427073"/>
            <a:ext cx="2272093" cy="2272094"/>
          </a:xfrm>
          <a:custGeom>
            <a:avLst/>
            <a:gdLst/>
            <a:ahLst/>
            <a:cxnLst/>
            <a:rect l="l" t="t" r="r" b="b"/>
            <a:pathLst>
              <a:path w="2272093" h="2272094">
                <a:moveTo>
                  <a:pt x="2227692" y="305079"/>
                </a:moveTo>
                <a:lnTo>
                  <a:pt x="2227692" y="1806263"/>
                </a:lnTo>
                <a:cubicBezTo>
                  <a:pt x="2227692" y="2038892"/>
                  <a:pt x="2038892" y="2227692"/>
                  <a:pt x="1806263" y="2227692"/>
                </a:cubicBezTo>
                <a:lnTo>
                  <a:pt x="305079" y="2227692"/>
                </a:lnTo>
                <a:cubicBezTo>
                  <a:pt x="305079" y="1165863"/>
                  <a:pt x="1165863" y="305079"/>
                  <a:pt x="2227692" y="305079"/>
                </a:cubicBezTo>
                <a:close/>
                <a:moveTo>
                  <a:pt x="2272094" y="0"/>
                </a:moveTo>
                <a:lnTo>
                  <a:pt x="2272094" y="0"/>
                </a:lnTo>
                <a:lnTo>
                  <a:pt x="2272094" y="12700"/>
                </a:lnTo>
                <a:lnTo>
                  <a:pt x="2272094" y="12700"/>
                </a:lnTo>
                <a:lnTo>
                  <a:pt x="2197456" y="13907"/>
                </a:lnTo>
                <a:lnTo>
                  <a:pt x="2160384" y="15417"/>
                </a:lnTo>
                <a:lnTo>
                  <a:pt x="2123478" y="17513"/>
                </a:lnTo>
                <a:lnTo>
                  <a:pt x="2086724" y="20193"/>
                </a:lnTo>
                <a:lnTo>
                  <a:pt x="2050148" y="23456"/>
                </a:lnTo>
                <a:lnTo>
                  <a:pt x="2013723" y="27305"/>
                </a:lnTo>
                <a:lnTo>
                  <a:pt x="1977492" y="31737"/>
                </a:lnTo>
                <a:lnTo>
                  <a:pt x="1941424" y="36728"/>
                </a:lnTo>
                <a:lnTo>
                  <a:pt x="1905546" y="42278"/>
                </a:lnTo>
                <a:lnTo>
                  <a:pt x="1869859" y="48398"/>
                </a:lnTo>
                <a:lnTo>
                  <a:pt x="1834363" y="55067"/>
                </a:lnTo>
                <a:lnTo>
                  <a:pt x="1799069" y="62293"/>
                </a:lnTo>
                <a:lnTo>
                  <a:pt x="1763966" y="70066"/>
                </a:lnTo>
                <a:lnTo>
                  <a:pt x="1729080" y="78370"/>
                </a:lnTo>
                <a:lnTo>
                  <a:pt x="1694395" y="87224"/>
                </a:lnTo>
                <a:lnTo>
                  <a:pt x="1659940" y="96608"/>
                </a:lnTo>
                <a:lnTo>
                  <a:pt x="1625702" y="106514"/>
                </a:lnTo>
                <a:lnTo>
                  <a:pt x="1591678" y="116954"/>
                </a:lnTo>
                <a:lnTo>
                  <a:pt x="1557896" y="127900"/>
                </a:lnTo>
                <a:lnTo>
                  <a:pt x="1524356" y="139369"/>
                </a:lnTo>
                <a:lnTo>
                  <a:pt x="1491044" y="151346"/>
                </a:lnTo>
                <a:lnTo>
                  <a:pt x="1457971" y="163817"/>
                </a:lnTo>
                <a:lnTo>
                  <a:pt x="1425156" y="176795"/>
                </a:lnTo>
                <a:lnTo>
                  <a:pt x="1392592" y="190271"/>
                </a:lnTo>
                <a:lnTo>
                  <a:pt x="1360284" y="204241"/>
                </a:lnTo>
                <a:lnTo>
                  <a:pt x="1328242" y="218681"/>
                </a:lnTo>
                <a:lnTo>
                  <a:pt x="1296466" y="233616"/>
                </a:lnTo>
                <a:lnTo>
                  <a:pt x="1264958" y="249034"/>
                </a:lnTo>
                <a:lnTo>
                  <a:pt x="1233728" y="264909"/>
                </a:lnTo>
                <a:lnTo>
                  <a:pt x="1202778" y="281254"/>
                </a:lnTo>
                <a:lnTo>
                  <a:pt x="1172121" y="298069"/>
                </a:lnTo>
                <a:lnTo>
                  <a:pt x="1141755" y="315341"/>
                </a:lnTo>
                <a:lnTo>
                  <a:pt x="1111681" y="333057"/>
                </a:lnTo>
                <a:lnTo>
                  <a:pt x="1081900" y="351231"/>
                </a:lnTo>
                <a:lnTo>
                  <a:pt x="1052436" y="369849"/>
                </a:lnTo>
                <a:lnTo>
                  <a:pt x="1023277" y="388899"/>
                </a:lnTo>
                <a:lnTo>
                  <a:pt x="994421" y="408393"/>
                </a:lnTo>
                <a:lnTo>
                  <a:pt x="965898" y="428307"/>
                </a:lnTo>
                <a:lnTo>
                  <a:pt x="937691" y="448653"/>
                </a:lnTo>
                <a:lnTo>
                  <a:pt x="909815" y="469430"/>
                </a:lnTo>
                <a:lnTo>
                  <a:pt x="882269" y="490612"/>
                </a:lnTo>
                <a:lnTo>
                  <a:pt x="855052" y="512202"/>
                </a:lnTo>
                <a:lnTo>
                  <a:pt x="828192" y="534200"/>
                </a:lnTo>
                <a:lnTo>
                  <a:pt x="807860" y="551377"/>
                </a:lnTo>
                <a:lnTo>
                  <a:pt x="839528" y="598347"/>
                </a:lnTo>
                <a:cubicBezTo>
                  <a:pt x="848840" y="620363"/>
                  <a:pt x="853989" y="644567"/>
                  <a:pt x="853989" y="669975"/>
                </a:cubicBezTo>
                <a:cubicBezTo>
                  <a:pt x="853989" y="771602"/>
                  <a:pt x="771602" y="853990"/>
                  <a:pt x="669973" y="853990"/>
                </a:cubicBezTo>
                <a:cubicBezTo>
                  <a:pt x="644566" y="853990"/>
                  <a:pt x="620362" y="848841"/>
                  <a:pt x="598347" y="839528"/>
                </a:cubicBezTo>
                <a:lnTo>
                  <a:pt x="551370" y="807858"/>
                </a:lnTo>
                <a:lnTo>
                  <a:pt x="534137" y="828269"/>
                </a:lnTo>
                <a:lnTo>
                  <a:pt x="512140" y="855129"/>
                </a:lnTo>
                <a:lnTo>
                  <a:pt x="490550" y="882345"/>
                </a:lnTo>
                <a:lnTo>
                  <a:pt x="469367" y="909891"/>
                </a:lnTo>
                <a:lnTo>
                  <a:pt x="448602" y="937768"/>
                </a:lnTo>
                <a:lnTo>
                  <a:pt x="428255" y="965973"/>
                </a:lnTo>
                <a:lnTo>
                  <a:pt x="408330" y="994512"/>
                </a:lnTo>
                <a:lnTo>
                  <a:pt x="388849" y="1023353"/>
                </a:lnTo>
                <a:lnTo>
                  <a:pt x="369799" y="1052512"/>
                </a:lnTo>
                <a:lnTo>
                  <a:pt x="351180" y="1081989"/>
                </a:lnTo>
                <a:lnTo>
                  <a:pt x="333005" y="1111758"/>
                </a:lnTo>
                <a:lnTo>
                  <a:pt x="315290" y="1141844"/>
                </a:lnTo>
                <a:lnTo>
                  <a:pt x="298018" y="1172210"/>
                </a:lnTo>
                <a:lnTo>
                  <a:pt x="281203" y="1202867"/>
                </a:lnTo>
                <a:lnTo>
                  <a:pt x="264859" y="1233816"/>
                </a:lnTo>
                <a:lnTo>
                  <a:pt x="248984" y="1265047"/>
                </a:lnTo>
                <a:lnTo>
                  <a:pt x="233578" y="1296554"/>
                </a:lnTo>
                <a:lnTo>
                  <a:pt x="218643" y="1328331"/>
                </a:lnTo>
                <a:lnTo>
                  <a:pt x="204191" y="1360373"/>
                </a:lnTo>
                <a:lnTo>
                  <a:pt x="190233" y="1392682"/>
                </a:lnTo>
                <a:lnTo>
                  <a:pt x="176759" y="1425244"/>
                </a:lnTo>
                <a:lnTo>
                  <a:pt x="163779" y="1458062"/>
                </a:lnTo>
                <a:lnTo>
                  <a:pt x="151307" y="1491132"/>
                </a:lnTo>
                <a:lnTo>
                  <a:pt x="139330" y="1524445"/>
                </a:lnTo>
                <a:lnTo>
                  <a:pt x="127864" y="1557997"/>
                </a:lnTo>
                <a:lnTo>
                  <a:pt x="116916" y="1591780"/>
                </a:lnTo>
                <a:lnTo>
                  <a:pt x="106490" y="1625803"/>
                </a:lnTo>
                <a:lnTo>
                  <a:pt x="96584" y="1660042"/>
                </a:lnTo>
                <a:lnTo>
                  <a:pt x="87198" y="1694497"/>
                </a:lnTo>
                <a:lnTo>
                  <a:pt x="78346" y="1729181"/>
                </a:lnTo>
                <a:lnTo>
                  <a:pt x="70040" y="1764068"/>
                </a:lnTo>
                <a:lnTo>
                  <a:pt x="62267" y="1799171"/>
                </a:lnTo>
                <a:lnTo>
                  <a:pt x="55054" y="1834464"/>
                </a:lnTo>
                <a:lnTo>
                  <a:pt x="48374" y="1869959"/>
                </a:lnTo>
                <a:lnTo>
                  <a:pt x="42266" y="1905646"/>
                </a:lnTo>
                <a:lnTo>
                  <a:pt x="36702" y="1941525"/>
                </a:lnTo>
                <a:lnTo>
                  <a:pt x="31712" y="1977593"/>
                </a:lnTo>
                <a:lnTo>
                  <a:pt x="27292" y="2013826"/>
                </a:lnTo>
                <a:lnTo>
                  <a:pt x="23456" y="2050249"/>
                </a:lnTo>
                <a:lnTo>
                  <a:pt x="20180" y="2086825"/>
                </a:lnTo>
                <a:lnTo>
                  <a:pt x="17501" y="2123578"/>
                </a:lnTo>
                <a:lnTo>
                  <a:pt x="15405" y="2160499"/>
                </a:lnTo>
                <a:lnTo>
                  <a:pt x="13907" y="2197557"/>
                </a:lnTo>
                <a:lnTo>
                  <a:pt x="13004" y="2234780"/>
                </a:lnTo>
                <a:lnTo>
                  <a:pt x="12700" y="2272093"/>
                </a:lnTo>
                <a:lnTo>
                  <a:pt x="0" y="2272093"/>
                </a:lnTo>
                <a:lnTo>
                  <a:pt x="304" y="2234476"/>
                </a:lnTo>
                <a:lnTo>
                  <a:pt x="1219" y="2197049"/>
                </a:lnTo>
                <a:lnTo>
                  <a:pt x="2730" y="2159773"/>
                </a:lnTo>
                <a:lnTo>
                  <a:pt x="4837" y="2122653"/>
                </a:lnTo>
                <a:lnTo>
                  <a:pt x="7530" y="2085696"/>
                </a:lnTo>
                <a:lnTo>
                  <a:pt x="10820" y="2048916"/>
                </a:lnTo>
                <a:lnTo>
                  <a:pt x="14694" y="2012290"/>
                </a:lnTo>
                <a:lnTo>
                  <a:pt x="19138" y="1975853"/>
                </a:lnTo>
                <a:lnTo>
                  <a:pt x="24155" y="1939582"/>
                </a:lnTo>
                <a:lnTo>
                  <a:pt x="29743" y="1903501"/>
                </a:lnTo>
                <a:lnTo>
                  <a:pt x="35902" y="1867611"/>
                </a:lnTo>
                <a:lnTo>
                  <a:pt x="42609" y="1831924"/>
                </a:lnTo>
                <a:lnTo>
                  <a:pt x="49872" y="1796415"/>
                </a:lnTo>
                <a:lnTo>
                  <a:pt x="57683" y="1761120"/>
                </a:lnTo>
                <a:lnTo>
                  <a:pt x="66040" y="1726044"/>
                </a:lnTo>
                <a:lnTo>
                  <a:pt x="74941" y="1691170"/>
                </a:lnTo>
                <a:lnTo>
                  <a:pt x="84378" y="1656511"/>
                </a:lnTo>
                <a:lnTo>
                  <a:pt x="94348" y="1622069"/>
                </a:lnTo>
                <a:lnTo>
                  <a:pt x="104838" y="1587868"/>
                </a:lnTo>
                <a:lnTo>
                  <a:pt x="115849" y="1553895"/>
                </a:lnTo>
                <a:lnTo>
                  <a:pt x="127381" y="1520152"/>
                </a:lnTo>
                <a:lnTo>
                  <a:pt x="139421" y="1486649"/>
                </a:lnTo>
                <a:lnTo>
                  <a:pt x="151968" y="1453399"/>
                </a:lnTo>
                <a:lnTo>
                  <a:pt x="165023" y="1420393"/>
                </a:lnTo>
                <a:lnTo>
                  <a:pt x="178573" y="1387640"/>
                </a:lnTo>
                <a:lnTo>
                  <a:pt x="192620" y="1355153"/>
                </a:lnTo>
                <a:lnTo>
                  <a:pt x="207148" y="1322934"/>
                </a:lnTo>
                <a:lnTo>
                  <a:pt x="222161" y="1290980"/>
                </a:lnTo>
                <a:lnTo>
                  <a:pt x="237667" y="1259293"/>
                </a:lnTo>
                <a:lnTo>
                  <a:pt x="253630" y="1227886"/>
                </a:lnTo>
                <a:lnTo>
                  <a:pt x="270078" y="1196771"/>
                </a:lnTo>
                <a:lnTo>
                  <a:pt x="286981" y="1165936"/>
                </a:lnTo>
                <a:lnTo>
                  <a:pt x="304342" y="1135391"/>
                </a:lnTo>
                <a:lnTo>
                  <a:pt x="322174" y="1105154"/>
                </a:lnTo>
                <a:lnTo>
                  <a:pt x="340436" y="1075207"/>
                </a:lnTo>
                <a:lnTo>
                  <a:pt x="359156" y="1045566"/>
                </a:lnTo>
                <a:lnTo>
                  <a:pt x="378320" y="1016241"/>
                </a:lnTo>
                <a:lnTo>
                  <a:pt x="397916" y="987235"/>
                </a:lnTo>
                <a:lnTo>
                  <a:pt x="417957" y="958545"/>
                </a:lnTo>
                <a:lnTo>
                  <a:pt x="438415" y="930186"/>
                </a:lnTo>
                <a:lnTo>
                  <a:pt x="459296" y="902145"/>
                </a:lnTo>
                <a:lnTo>
                  <a:pt x="480593" y="874445"/>
                </a:lnTo>
                <a:lnTo>
                  <a:pt x="502310" y="847090"/>
                </a:lnTo>
                <a:lnTo>
                  <a:pt x="524433" y="820064"/>
                </a:lnTo>
                <a:lnTo>
                  <a:pt x="540783" y="800718"/>
                </a:lnTo>
                <a:lnTo>
                  <a:pt x="539855" y="800092"/>
                </a:lnTo>
                <a:cubicBezTo>
                  <a:pt x="506555" y="766793"/>
                  <a:pt x="485958" y="720789"/>
                  <a:pt x="485958" y="669975"/>
                </a:cubicBezTo>
                <a:cubicBezTo>
                  <a:pt x="485958" y="568347"/>
                  <a:pt x="568345" y="485959"/>
                  <a:pt x="669973" y="485959"/>
                </a:cubicBezTo>
                <a:cubicBezTo>
                  <a:pt x="720788" y="485959"/>
                  <a:pt x="766792" y="506555"/>
                  <a:pt x="800092" y="539855"/>
                </a:cubicBezTo>
                <a:lnTo>
                  <a:pt x="800717" y="540783"/>
                </a:lnTo>
                <a:lnTo>
                  <a:pt x="820141" y="524383"/>
                </a:lnTo>
                <a:lnTo>
                  <a:pt x="847166" y="502260"/>
                </a:lnTo>
                <a:lnTo>
                  <a:pt x="874521" y="480543"/>
                </a:lnTo>
                <a:lnTo>
                  <a:pt x="902219" y="459243"/>
                </a:lnTo>
                <a:lnTo>
                  <a:pt x="930262" y="438353"/>
                </a:lnTo>
                <a:lnTo>
                  <a:pt x="958621" y="417894"/>
                </a:lnTo>
                <a:lnTo>
                  <a:pt x="987309" y="397866"/>
                </a:lnTo>
                <a:lnTo>
                  <a:pt x="1016330" y="378269"/>
                </a:lnTo>
                <a:lnTo>
                  <a:pt x="1045654" y="359105"/>
                </a:lnTo>
                <a:lnTo>
                  <a:pt x="1075284" y="340385"/>
                </a:lnTo>
                <a:lnTo>
                  <a:pt x="1105230" y="322122"/>
                </a:lnTo>
                <a:lnTo>
                  <a:pt x="1135482" y="304292"/>
                </a:lnTo>
                <a:lnTo>
                  <a:pt x="1166012" y="286931"/>
                </a:lnTo>
                <a:lnTo>
                  <a:pt x="1196847" y="270027"/>
                </a:lnTo>
                <a:lnTo>
                  <a:pt x="1227974" y="253594"/>
                </a:lnTo>
                <a:lnTo>
                  <a:pt x="1259382" y="237617"/>
                </a:lnTo>
                <a:lnTo>
                  <a:pt x="1291057" y="222123"/>
                </a:lnTo>
                <a:lnTo>
                  <a:pt x="1323022" y="207112"/>
                </a:lnTo>
                <a:lnTo>
                  <a:pt x="1355242" y="192582"/>
                </a:lnTo>
                <a:lnTo>
                  <a:pt x="1387728" y="178537"/>
                </a:lnTo>
                <a:lnTo>
                  <a:pt x="1420482" y="164984"/>
                </a:lnTo>
                <a:lnTo>
                  <a:pt x="1453490" y="151942"/>
                </a:lnTo>
                <a:lnTo>
                  <a:pt x="1486738" y="139382"/>
                </a:lnTo>
                <a:lnTo>
                  <a:pt x="1520240" y="127342"/>
                </a:lnTo>
                <a:lnTo>
                  <a:pt x="1553983" y="115824"/>
                </a:lnTo>
                <a:lnTo>
                  <a:pt x="1587957" y="104813"/>
                </a:lnTo>
                <a:lnTo>
                  <a:pt x="1622171" y="94322"/>
                </a:lnTo>
                <a:lnTo>
                  <a:pt x="1656599" y="84353"/>
                </a:lnTo>
                <a:lnTo>
                  <a:pt x="1691259" y="74917"/>
                </a:lnTo>
                <a:lnTo>
                  <a:pt x="1726133" y="66027"/>
                </a:lnTo>
                <a:lnTo>
                  <a:pt x="1761223" y="57669"/>
                </a:lnTo>
                <a:lnTo>
                  <a:pt x="1796517" y="49847"/>
                </a:lnTo>
                <a:lnTo>
                  <a:pt x="1832012" y="42583"/>
                </a:lnTo>
                <a:lnTo>
                  <a:pt x="1867712" y="35877"/>
                </a:lnTo>
                <a:lnTo>
                  <a:pt x="1903602" y="29729"/>
                </a:lnTo>
                <a:lnTo>
                  <a:pt x="1939682" y="24141"/>
                </a:lnTo>
                <a:lnTo>
                  <a:pt x="1975954" y="19126"/>
                </a:lnTo>
                <a:lnTo>
                  <a:pt x="2012391" y="14681"/>
                </a:lnTo>
                <a:lnTo>
                  <a:pt x="2049017" y="10806"/>
                </a:lnTo>
                <a:lnTo>
                  <a:pt x="2085797" y="7531"/>
                </a:lnTo>
                <a:lnTo>
                  <a:pt x="2122754" y="4826"/>
                </a:lnTo>
                <a:lnTo>
                  <a:pt x="2159876" y="2717"/>
                </a:lnTo>
                <a:lnTo>
                  <a:pt x="2197150" y="1219"/>
                </a:lnTo>
                <a:close/>
              </a:path>
            </a:pathLst>
          </a:custGeom>
          <a:solidFill>
            <a:srgbClr val="87A1A1">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9" name="Freeform 9"/>
          <p:cNvSpPr>
            <a:spLocks noGrp="1"/>
          </p:cNvSpPr>
          <p:nvPr>
            <p:ph type="body" sz="quarter" idx="319" hasCustomPrompt="1"/>
          </p:nvPr>
        </p:nvSpPr>
        <p:spPr>
          <a:xfrm>
            <a:off x="6096000" y="1427073"/>
            <a:ext cx="2272094" cy="2272094"/>
          </a:xfrm>
          <a:custGeom>
            <a:avLst/>
            <a:gdLst/>
            <a:ahLst/>
            <a:cxnLst/>
            <a:rect l="l" t="t" r="r" b="b"/>
            <a:pathLst>
              <a:path w="2272094" h="2272094">
                <a:moveTo>
                  <a:pt x="44402" y="305079"/>
                </a:moveTo>
                <a:cubicBezTo>
                  <a:pt x="1106231" y="305079"/>
                  <a:pt x="1967014" y="1165863"/>
                  <a:pt x="1967014" y="2227692"/>
                </a:cubicBezTo>
                <a:lnTo>
                  <a:pt x="465831" y="2227692"/>
                </a:lnTo>
                <a:cubicBezTo>
                  <a:pt x="233202" y="2227692"/>
                  <a:pt x="44402" y="2038892"/>
                  <a:pt x="44402" y="1806263"/>
                </a:cubicBezTo>
                <a:close/>
                <a:moveTo>
                  <a:pt x="0" y="0"/>
                </a:moveTo>
                <a:lnTo>
                  <a:pt x="37616" y="304"/>
                </a:lnTo>
                <a:lnTo>
                  <a:pt x="75043" y="1219"/>
                </a:lnTo>
                <a:lnTo>
                  <a:pt x="112318" y="2731"/>
                </a:lnTo>
                <a:lnTo>
                  <a:pt x="149440" y="4837"/>
                </a:lnTo>
                <a:lnTo>
                  <a:pt x="186384" y="7531"/>
                </a:lnTo>
                <a:lnTo>
                  <a:pt x="223176" y="10820"/>
                </a:lnTo>
                <a:lnTo>
                  <a:pt x="259803" y="14694"/>
                </a:lnTo>
                <a:lnTo>
                  <a:pt x="296239" y="19139"/>
                </a:lnTo>
                <a:lnTo>
                  <a:pt x="332510" y="24155"/>
                </a:lnTo>
                <a:lnTo>
                  <a:pt x="368591" y="29743"/>
                </a:lnTo>
                <a:lnTo>
                  <a:pt x="404481" y="35902"/>
                </a:lnTo>
                <a:lnTo>
                  <a:pt x="440168" y="42609"/>
                </a:lnTo>
                <a:lnTo>
                  <a:pt x="475679" y="49872"/>
                </a:lnTo>
                <a:lnTo>
                  <a:pt x="510971" y="57683"/>
                </a:lnTo>
                <a:lnTo>
                  <a:pt x="546048" y="66040"/>
                </a:lnTo>
                <a:lnTo>
                  <a:pt x="580922" y="74941"/>
                </a:lnTo>
                <a:lnTo>
                  <a:pt x="615580" y="84378"/>
                </a:lnTo>
                <a:lnTo>
                  <a:pt x="650023" y="94348"/>
                </a:lnTo>
                <a:lnTo>
                  <a:pt x="684224" y="104838"/>
                </a:lnTo>
                <a:lnTo>
                  <a:pt x="718196" y="115849"/>
                </a:lnTo>
                <a:lnTo>
                  <a:pt x="751942" y="127381"/>
                </a:lnTo>
                <a:lnTo>
                  <a:pt x="785443" y="139421"/>
                </a:lnTo>
                <a:lnTo>
                  <a:pt x="818692" y="151968"/>
                </a:lnTo>
                <a:lnTo>
                  <a:pt x="851699" y="165023"/>
                </a:lnTo>
                <a:lnTo>
                  <a:pt x="884453" y="178573"/>
                </a:lnTo>
                <a:lnTo>
                  <a:pt x="916939" y="192621"/>
                </a:lnTo>
                <a:lnTo>
                  <a:pt x="949159" y="207148"/>
                </a:lnTo>
                <a:lnTo>
                  <a:pt x="981112" y="222173"/>
                </a:lnTo>
                <a:lnTo>
                  <a:pt x="1012798" y="237667"/>
                </a:lnTo>
                <a:lnTo>
                  <a:pt x="1044205" y="253630"/>
                </a:lnTo>
                <a:lnTo>
                  <a:pt x="1075320" y="270078"/>
                </a:lnTo>
                <a:lnTo>
                  <a:pt x="1106156" y="286981"/>
                </a:lnTo>
                <a:lnTo>
                  <a:pt x="1136700" y="304342"/>
                </a:lnTo>
                <a:lnTo>
                  <a:pt x="1166940" y="322174"/>
                </a:lnTo>
                <a:lnTo>
                  <a:pt x="1196885" y="340436"/>
                </a:lnTo>
                <a:lnTo>
                  <a:pt x="1226527" y="359156"/>
                </a:lnTo>
                <a:lnTo>
                  <a:pt x="1255851" y="378320"/>
                </a:lnTo>
                <a:lnTo>
                  <a:pt x="1284858" y="397929"/>
                </a:lnTo>
                <a:lnTo>
                  <a:pt x="1313548" y="417957"/>
                </a:lnTo>
                <a:lnTo>
                  <a:pt x="1341906" y="438415"/>
                </a:lnTo>
                <a:lnTo>
                  <a:pt x="1369948" y="459295"/>
                </a:lnTo>
                <a:lnTo>
                  <a:pt x="1397646" y="480593"/>
                </a:lnTo>
                <a:lnTo>
                  <a:pt x="1425004" y="502310"/>
                </a:lnTo>
                <a:lnTo>
                  <a:pt x="1452028" y="524433"/>
                </a:lnTo>
                <a:lnTo>
                  <a:pt x="1474208" y="543180"/>
                </a:lnTo>
                <a:lnTo>
                  <a:pt x="1474658" y="542514"/>
                </a:lnTo>
                <a:cubicBezTo>
                  <a:pt x="1507959" y="509213"/>
                  <a:pt x="1553963" y="488616"/>
                  <a:pt x="1604777" y="488616"/>
                </a:cubicBezTo>
                <a:cubicBezTo>
                  <a:pt x="1706406" y="488616"/>
                  <a:pt x="1788792" y="571003"/>
                  <a:pt x="1788792" y="672631"/>
                </a:cubicBezTo>
                <a:cubicBezTo>
                  <a:pt x="1788792" y="723447"/>
                  <a:pt x="1768196" y="769450"/>
                  <a:pt x="1734896" y="802750"/>
                </a:cubicBezTo>
                <a:lnTo>
                  <a:pt x="1733709" y="803551"/>
                </a:lnTo>
                <a:lnTo>
                  <a:pt x="1747723" y="820141"/>
                </a:lnTo>
                <a:lnTo>
                  <a:pt x="1769845" y="847166"/>
                </a:lnTo>
                <a:lnTo>
                  <a:pt x="1791550" y="874522"/>
                </a:lnTo>
                <a:lnTo>
                  <a:pt x="1812848" y="902219"/>
                </a:lnTo>
                <a:lnTo>
                  <a:pt x="1833739" y="930262"/>
                </a:lnTo>
                <a:lnTo>
                  <a:pt x="1854199" y="958621"/>
                </a:lnTo>
                <a:lnTo>
                  <a:pt x="1874227" y="987309"/>
                </a:lnTo>
                <a:lnTo>
                  <a:pt x="1893823" y="1016330"/>
                </a:lnTo>
                <a:lnTo>
                  <a:pt x="1912988" y="1045655"/>
                </a:lnTo>
                <a:lnTo>
                  <a:pt x="1931707" y="1075284"/>
                </a:lnTo>
                <a:lnTo>
                  <a:pt x="1949969" y="1105230"/>
                </a:lnTo>
                <a:lnTo>
                  <a:pt x="1967802" y="1135482"/>
                </a:lnTo>
                <a:lnTo>
                  <a:pt x="1985162" y="1166012"/>
                </a:lnTo>
                <a:lnTo>
                  <a:pt x="2002065" y="1196848"/>
                </a:lnTo>
                <a:lnTo>
                  <a:pt x="2018499" y="1227974"/>
                </a:lnTo>
                <a:lnTo>
                  <a:pt x="2034477" y="1259382"/>
                </a:lnTo>
                <a:lnTo>
                  <a:pt x="2049969" y="1291057"/>
                </a:lnTo>
                <a:lnTo>
                  <a:pt x="2064981" y="1323023"/>
                </a:lnTo>
                <a:lnTo>
                  <a:pt x="2079509" y="1355242"/>
                </a:lnTo>
                <a:lnTo>
                  <a:pt x="2093556" y="1387729"/>
                </a:lnTo>
                <a:lnTo>
                  <a:pt x="2107107" y="1420482"/>
                </a:lnTo>
                <a:lnTo>
                  <a:pt x="2120163" y="1453490"/>
                </a:lnTo>
                <a:lnTo>
                  <a:pt x="2132710" y="1486738"/>
                </a:lnTo>
                <a:lnTo>
                  <a:pt x="2144749" y="1520240"/>
                </a:lnTo>
                <a:lnTo>
                  <a:pt x="2156268" y="1553983"/>
                </a:lnTo>
                <a:lnTo>
                  <a:pt x="2167279" y="1587957"/>
                </a:lnTo>
                <a:lnTo>
                  <a:pt x="2177782" y="1622171"/>
                </a:lnTo>
                <a:lnTo>
                  <a:pt x="2187739" y="1656599"/>
                </a:lnTo>
                <a:lnTo>
                  <a:pt x="2197175" y="1691259"/>
                </a:lnTo>
                <a:lnTo>
                  <a:pt x="2206065" y="1726133"/>
                </a:lnTo>
                <a:lnTo>
                  <a:pt x="2214434" y="1761223"/>
                </a:lnTo>
                <a:lnTo>
                  <a:pt x="2222245" y="1796517"/>
                </a:lnTo>
                <a:lnTo>
                  <a:pt x="2229509" y="1832013"/>
                </a:lnTo>
                <a:lnTo>
                  <a:pt x="2236215" y="1867712"/>
                </a:lnTo>
                <a:lnTo>
                  <a:pt x="2242362" y="1903603"/>
                </a:lnTo>
                <a:lnTo>
                  <a:pt x="2247950" y="1939682"/>
                </a:lnTo>
                <a:lnTo>
                  <a:pt x="2252966" y="1975954"/>
                </a:lnTo>
                <a:lnTo>
                  <a:pt x="2257412" y="2012391"/>
                </a:lnTo>
                <a:lnTo>
                  <a:pt x="2261285" y="2049018"/>
                </a:lnTo>
                <a:lnTo>
                  <a:pt x="2264562" y="2085797"/>
                </a:lnTo>
                <a:lnTo>
                  <a:pt x="2267268" y="2122754"/>
                </a:lnTo>
                <a:lnTo>
                  <a:pt x="2269374" y="2159876"/>
                </a:lnTo>
                <a:lnTo>
                  <a:pt x="2270886" y="2197151"/>
                </a:lnTo>
                <a:lnTo>
                  <a:pt x="2272094" y="2272093"/>
                </a:lnTo>
                <a:lnTo>
                  <a:pt x="2259394" y="2272093"/>
                </a:lnTo>
                <a:lnTo>
                  <a:pt x="2258186" y="2197456"/>
                </a:lnTo>
                <a:lnTo>
                  <a:pt x="2256674" y="2160384"/>
                </a:lnTo>
                <a:lnTo>
                  <a:pt x="2254579" y="2123478"/>
                </a:lnTo>
                <a:lnTo>
                  <a:pt x="2251901" y="2086724"/>
                </a:lnTo>
                <a:lnTo>
                  <a:pt x="2248635" y="2050148"/>
                </a:lnTo>
                <a:lnTo>
                  <a:pt x="2244789" y="2013723"/>
                </a:lnTo>
                <a:lnTo>
                  <a:pt x="2240355" y="1977492"/>
                </a:lnTo>
                <a:lnTo>
                  <a:pt x="2235364" y="1941424"/>
                </a:lnTo>
                <a:lnTo>
                  <a:pt x="2229814" y="1905546"/>
                </a:lnTo>
                <a:lnTo>
                  <a:pt x="2223693" y="1869859"/>
                </a:lnTo>
                <a:lnTo>
                  <a:pt x="2217025" y="1834363"/>
                </a:lnTo>
                <a:lnTo>
                  <a:pt x="2209799" y="1799069"/>
                </a:lnTo>
                <a:lnTo>
                  <a:pt x="2202028" y="1763967"/>
                </a:lnTo>
                <a:lnTo>
                  <a:pt x="2193721" y="1729080"/>
                </a:lnTo>
                <a:lnTo>
                  <a:pt x="2184869" y="1694396"/>
                </a:lnTo>
                <a:lnTo>
                  <a:pt x="2175483" y="1659940"/>
                </a:lnTo>
                <a:lnTo>
                  <a:pt x="2165579" y="1625702"/>
                </a:lnTo>
                <a:lnTo>
                  <a:pt x="2155138" y="1591678"/>
                </a:lnTo>
                <a:lnTo>
                  <a:pt x="2144191" y="1557896"/>
                </a:lnTo>
                <a:lnTo>
                  <a:pt x="2132722" y="1524356"/>
                </a:lnTo>
                <a:lnTo>
                  <a:pt x="2120759" y="1491043"/>
                </a:lnTo>
                <a:lnTo>
                  <a:pt x="2108275" y="1457971"/>
                </a:lnTo>
                <a:lnTo>
                  <a:pt x="2095296" y="1425156"/>
                </a:lnTo>
                <a:lnTo>
                  <a:pt x="2081821" y="1392593"/>
                </a:lnTo>
                <a:lnTo>
                  <a:pt x="2067851" y="1360284"/>
                </a:lnTo>
                <a:lnTo>
                  <a:pt x="2053411" y="1328242"/>
                </a:lnTo>
                <a:lnTo>
                  <a:pt x="2038476" y="1296466"/>
                </a:lnTo>
                <a:lnTo>
                  <a:pt x="2023071" y="1264958"/>
                </a:lnTo>
                <a:lnTo>
                  <a:pt x="2007183" y="1233728"/>
                </a:lnTo>
                <a:lnTo>
                  <a:pt x="1990838" y="1202778"/>
                </a:lnTo>
                <a:lnTo>
                  <a:pt x="1974023" y="1172121"/>
                </a:lnTo>
                <a:lnTo>
                  <a:pt x="1956753" y="1141755"/>
                </a:lnTo>
                <a:lnTo>
                  <a:pt x="1939035" y="1111681"/>
                </a:lnTo>
                <a:lnTo>
                  <a:pt x="1920862" y="1081900"/>
                </a:lnTo>
                <a:lnTo>
                  <a:pt x="1902243" y="1052436"/>
                </a:lnTo>
                <a:lnTo>
                  <a:pt x="1883193" y="1023277"/>
                </a:lnTo>
                <a:lnTo>
                  <a:pt x="1863698" y="994421"/>
                </a:lnTo>
                <a:lnTo>
                  <a:pt x="1843785" y="965899"/>
                </a:lnTo>
                <a:lnTo>
                  <a:pt x="1823441" y="937691"/>
                </a:lnTo>
                <a:lnTo>
                  <a:pt x="1802663" y="909815"/>
                </a:lnTo>
                <a:lnTo>
                  <a:pt x="1781493" y="882269"/>
                </a:lnTo>
                <a:lnTo>
                  <a:pt x="1759889" y="855053"/>
                </a:lnTo>
                <a:lnTo>
                  <a:pt x="1737892" y="828192"/>
                </a:lnTo>
                <a:lnTo>
                  <a:pt x="1723112" y="810696"/>
                </a:lnTo>
                <a:lnTo>
                  <a:pt x="1676404" y="842187"/>
                </a:lnTo>
                <a:cubicBezTo>
                  <a:pt x="1654390" y="851498"/>
                  <a:pt x="1630185" y="856648"/>
                  <a:pt x="1604777" y="856648"/>
                </a:cubicBezTo>
                <a:cubicBezTo>
                  <a:pt x="1503148" y="856648"/>
                  <a:pt x="1420760" y="774261"/>
                  <a:pt x="1420760" y="672631"/>
                </a:cubicBezTo>
                <a:cubicBezTo>
                  <a:pt x="1420760" y="647225"/>
                  <a:pt x="1425910" y="623020"/>
                  <a:pt x="1435222" y="601005"/>
                </a:cubicBezTo>
                <a:lnTo>
                  <a:pt x="1467071" y="553767"/>
                </a:lnTo>
                <a:lnTo>
                  <a:pt x="1443824" y="534137"/>
                </a:lnTo>
                <a:lnTo>
                  <a:pt x="1416964" y="512140"/>
                </a:lnTo>
                <a:lnTo>
                  <a:pt x="1389748" y="490550"/>
                </a:lnTo>
                <a:lnTo>
                  <a:pt x="1362201" y="469367"/>
                </a:lnTo>
                <a:lnTo>
                  <a:pt x="1334326" y="448602"/>
                </a:lnTo>
                <a:lnTo>
                  <a:pt x="1306118" y="428255"/>
                </a:lnTo>
                <a:lnTo>
                  <a:pt x="1277581" y="408330"/>
                </a:lnTo>
                <a:lnTo>
                  <a:pt x="1248739" y="388849"/>
                </a:lnTo>
                <a:lnTo>
                  <a:pt x="1219580" y="369799"/>
                </a:lnTo>
                <a:lnTo>
                  <a:pt x="1190103" y="351180"/>
                </a:lnTo>
                <a:lnTo>
                  <a:pt x="1160334" y="333005"/>
                </a:lnTo>
                <a:lnTo>
                  <a:pt x="1130248" y="315290"/>
                </a:lnTo>
                <a:lnTo>
                  <a:pt x="1099882" y="298018"/>
                </a:lnTo>
                <a:lnTo>
                  <a:pt x="1069224" y="281216"/>
                </a:lnTo>
                <a:lnTo>
                  <a:pt x="1038275" y="264859"/>
                </a:lnTo>
                <a:lnTo>
                  <a:pt x="1007045" y="248983"/>
                </a:lnTo>
                <a:lnTo>
                  <a:pt x="975537" y="233578"/>
                </a:lnTo>
                <a:lnTo>
                  <a:pt x="943762" y="218643"/>
                </a:lnTo>
                <a:lnTo>
                  <a:pt x="911719" y="204191"/>
                </a:lnTo>
                <a:lnTo>
                  <a:pt x="879410" y="190233"/>
                </a:lnTo>
                <a:lnTo>
                  <a:pt x="846847" y="176759"/>
                </a:lnTo>
                <a:lnTo>
                  <a:pt x="814031" y="163779"/>
                </a:lnTo>
                <a:lnTo>
                  <a:pt x="780960" y="151307"/>
                </a:lnTo>
                <a:lnTo>
                  <a:pt x="747648" y="139330"/>
                </a:lnTo>
                <a:lnTo>
                  <a:pt x="714096" y="127864"/>
                </a:lnTo>
                <a:lnTo>
                  <a:pt x="680314" y="116916"/>
                </a:lnTo>
                <a:lnTo>
                  <a:pt x="646289" y="106489"/>
                </a:lnTo>
                <a:lnTo>
                  <a:pt x="612050" y="96583"/>
                </a:lnTo>
                <a:lnTo>
                  <a:pt x="577595" y="87198"/>
                </a:lnTo>
                <a:lnTo>
                  <a:pt x="542912" y="78346"/>
                </a:lnTo>
                <a:lnTo>
                  <a:pt x="508025" y="70041"/>
                </a:lnTo>
                <a:lnTo>
                  <a:pt x="472921" y="62268"/>
                </a:lnTo>
                <a:lnTo>
                  <a:pt x="437628" y="55054"/>
                </a:lnTo>
                <a:lnTo>
                  <a:pt x="402132" y="48374"/>
                </a:lnTo>
                <a:lnTo>
                  <a:pt x="366445" y="42266"/>
                </a:lnTo>
                <a:lnTo>
                  <a:pt x="330567" y="36703"/>
                </a:lnTo>
                <a:lnTo>
                  <a:pt x="294499" y="31725"/>
                </a:lnTo>
                <a:lnTo>
                  <a:pt x="258266" y="27305"/>
                </a:lnTo>
                <a:lnTo>
                  <a:pt x="221842" y="23456"/>
                </a:lnTo>
                <a:lnTo>
                  <a:pt x="185254" y="20180"/>
                </a:lnTo>
                <a:lnTo>
                  <a:pt x="148513" y="17501"/>
                </a:lnTo>
                <a:lnTo>
                  <a:pt x="111594" y="15405"/>
                </a:lnTo>
                <a:lnTo>
                  <a:pt x="74535" y="13907"/>
                </a:lnTo>
                <a:lnTo>
                  <a:pt x="37311" y="13004"/>
                </a:lnTo>
                <a:lnTo>
                  <a:pt x="0" y="12700"/>
                </a:lnTo>
                <a:close/>
              </a:path>
            </a:pathLst>
          </a:custGeom>
          <a:solidFill>
            <a:srgbClr val="87A1A1">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10" name="Freeform 10"/>
          <p:cNvSpPr>
            <a:spLocks noGrp="1"/>
          </p:cNvSpPr>
          <p:nvPr>
            <p:ph type="body" sz="quarter" idx="320" hasCustomPrompt="1"/>
          </p:nvPr>
        </p:nvSpPr>
        <p:spPr>
          <a:xfrm>
            <a:off x="3823906" y="3699165"/>
            <a:ext cx="2272093" cy="2272093"/>
          </a:xfrm>
          <a:custGeom>
            <a:avLst/>
            <a:gdLst/>
            <a:ahLst/>
            <a:cxnLst/>
            <a:rect l="l" t="t" r="r" b="b"/>
            <a:pathLst>
              <a:path w="2272093" h="2272093">
                <a:moveTo>
                  <a:pt x="305079" y="44403"/>
                </a:moveTo>
                <a:lnTo>
                  <a:pt x="1806263" y="44403"/>
                </a:lnTo>
                <a:cubicBezTo>
                  <a:pt x="2038892" y="44403"/>
                  <a:pt x="2227692" y="233202"/>
                  <a:pt x="2227692" y="465832"/>
                </a:cubicBezTo>
                <a:lnTo>
                  <a:pt x="2227692" y="1967015"/>
                </a:lnTo>
                <a:cubicBezTo>
                  <a:pt x="1165863" y="1967015"/>
                  <a:pt x="305079" y="1106232"/>
                  <a:pt x="305079" y="44403"/>
                </a:cubicBezTo>
                <a:close/>
                <a:moveTo>
                  <a:pt x="0" y="0"/>
                </a:moveTo>
                <a:lnTo>
                  <a:pt x="12700" y="0"/>
                </a:lnTo>
                <a:lnTo>
                  <a:pt x="13907" y="74638"/>
                </a:lnTo>
                <a:lnTo>
                  <a:pt x="15417" y="111709"/>
                </a:lnTo>
                <a:lnTo>
                  <a:pt x="17513" y="148615"/>
                </a:lnTo>
                <a:lnTo>
                  <a:pt x="20192" y="185369"/>
                </a:lnTo>
                <a:lnTo>
                  <a:pt x="23456" y="221945"/>
                </a:lnTo>
                <a:lnTo>
                  <a:pt x="27304" y="258369"/>
                </a:lnTo>
                <a:lnTo>
                  <a:pt x="31737" y="294602"/>
                </a:lnTo>
                <a:lnTo>
                  <a:pt x="36728" y="330670"/>
                </a:lnTo>
                <a:lnTo>
                  <a:pt x="42278" y="366547"/>
                </a:lnTo>
                <a:lnTo>
                  <a:pt x="48398" y="402234"/>
                </a:lnTo>
                <a:lnTo>
                  <a:pt x="55067" y="437731"/>
                </a:lnTo>
                <a:lnTo>
                  <a:pt x="62294" y="473024"/>
                </a:lnTo>
                <a:lnTo>
                  <a:pt x="70065" y="508127"/>
                </a:lnTo>
                <a:lnTo>
                  <a:pt x="78370" y="543014"/>
                </a:lnTo>
                <a:lnTo>
                  <a:pt x="87224" y="577698"/>
                </a:lnTo>
                <a:lnTo>
                  <a:pt x="96608" y="612153"/>
                </a:lnTo>
                <a:lnTo>
                  <a:pt x="106514" y="646392"/>
                </a:lnTo>
                <a:lnTo>
                  <a:pt x="116954" y="680402"/>
                </a:lnTo>
                <a:lnTo>
                  <a:pt x="127900" y="714197"/>
                </a:lnTo>
                <a:lnTo>
                  <a:pt x="139369" y="747738"/>
                </a:lnTo>
                <a:lnTo>
                  <a:pt x="151333" y="781050"/>
                </a:lnTo>
                <a:lnTo>
                  <a:pt x="163817" y="814121"/>
                </a:lnTo>
                <a:lnTo>
                  <a:pt x="176795" y="846938"/>
                </a:lnTo>
                <a:lnTo>
                  <a:pt x="190271" y="879500"/>
                </a:lnTo>
                <a:lnTo>
                  <a:pt x="204241" y="911809"/>
                </a:lnTo>
                <a:lnTo>
                  <a:pt x="218681" y="943853"/>
                </a:lnTo>
                <a:lnTo>
                  <a:pt x="233616" y="975627"/>
                </a:lnTo>
                <a:lnTo>
                  <a:pt x="249022" y="1007135"/>
                </a:lnTo>
                <a:lnTo>
                  <a:pt x="264909" y="1038365"/>
                </a:lnTo>
                <a:lnTo>
                  <a:pt x="281254" y="1069315"/>
                </a:lnTo>
                <a:lnTo>
                  <a:pt x="298069" y="1099972"/>
                </a:lnTo>
                <a:lnTo>
                  <a:pt x="315340" y="1130338"/>
                </a:lnTo>
                <a:lnTo>
                  <a:pt x="333058" y="1160412"/>
                </a:lnTo>
                <a:lnTo>
                  <a:pt x="351231" y="1190193"/>
                </a:lnTo>
                <a:lnTo>
                  <a:pt x="369849" y="1219657"/>
                </a:lnTo>
                <a:lnTo>
                  <a:pt x="388899" y="1248816"/>
                </a:lnTo>
                <a:lnTo>
                  <a:pt x="408394" y="1277671"/>
                </a:lnTo>
                <a:lnTo>
                  <a:pt x="428308" y="1306195"/>
                </a:lnTo>
                <a:lnTo>
                  <a:pt x="448652" y="1334402"/>
                </a:lnTo>
                <a:lnTo>
                  <a:pt x="469430" y="1362278"/>
                </a:lnTo>
                <a:lnTo>
                  <a:pt x="490601" y="1389825"/>
                </a:lnTo>
                <a:lnTo>
                  <a:pt x="512202" y="1417041"/>
                </a:lnTo>
                <a:lnTo>
                  <a:pt x="534199" y="1443901"/>
                </a:lnTo>
                <a:lnTo>
                  <a:pt x="551381" y="1464239"/>
                </a:lnTo>
                <a:lnTo>
                  <a:pt x="598348" y="1432573"/>
                </a:lnTo>
                <a:cubicBezTo>
                  <a:pt x="620363" y="1423261"/>
                  <a:pt x="644568" y="1418112"/>
                  <a:pt x="669975" y="1418112"/>
                </a:cubicBezTo>
                <a:cubicBezTo>
                  <a:pt x="771602" y="1418112"/>
                  <a:pt x="853990" y="1500499"/>
                  <a:pt x="853990" y="1602128"/>
                </a:cubicBezTo>
                <a:cubicBezTo>
                  <a:pt x="853990" y="1627535"/>
                  <a:pt x="848841" y="1651740"/>
                  <a:pt x="839528" y="1673755"/>
                </a:cubicBezTo>
                <a:lnTo>
                  <a:pt x="807861" y="1720726"/>
                </a:lnTo>
                <a:lnTo>
                  <a:pt x="828269" y="1737957"/>
                </a:lnTo>
                <a:lnTo>
                  <a:pt x="855129" y="1759953"/>
                </a:lnTo>
                <a:lnTo>
                  <a:pt x="882345" y="1781543"/>
                </a:lnTo>
                <a:lnTo>
                  <a:pt x="909892" y="1802727"/>
                </a:lnTo>
                <a:lnTo>
                  <a:pt x="937767" y="1823491"/>
                </a:lnTo>
                <a:lnTo>
                  <a:pt x="965973" y="1843837"/>
                </a:lnTo>
                <a:lnTo>
                  <a:pt x="994499" y="1863763"/>
                </a:lnTo>
                <a:lnTo>
                  <a:pt x="1023353" y="1883245"/>
                </a:lnTo>
                <a:lnTo>
                  <a:pt x="1052512" y="1902295"/>
                </a:lnTo>
                <a:lnTo>
                  <a:pt x="1081989" y="1920913"/>
                </a:lnTo>
                <a:lnTo>
                  <a:pt x="1111758" y="1939087"/>
                </a:lnTo>
                <a:lnTo>
                  <a:pt x="1141844" y="1956803"/>
                </a:lnTo>
                <a:lnTo>
                  <a:pt x="1172209" y="1974075"/>
                </a:lnTo>
                <a:lnTo>
                  <a:pt x="1202867" y="1990877"/>
                </a:lnTo>
                <a:lnTo>
                  <a:pt x="1233816" y="2007235"/>
                </a:lnTo>
                <a:lnTo>
                  <a:pt x="1265046" y="2023110"/>
                </a:lnTo>
                <a:lnTo>
                  <a:pt x="1296554" y="2038515"/>
                </a:lnTo>
                <a:lnTo>
                  <a:pt x="1328330" y="2053450"/>
                </a:lnTo>
                <a:lnTo>
                  <a:pt x="1360373" y="2067903"/>
                </a:lnTo>
                <a:lnTo>
                  <a:pt x="1392682" y="2081860"/>
                </a:lnTo>
                <a:lnTo>
                  <a:pt x="1425244" y="2095335"/>
                </a:lnTo>
                <a:lnTo>
                  <a:pt x="1458062" y="2108316"/>
                </a:lnTo>
                <a:lnTo>
                  <a:pt x="1491132" y="2120786"/>
                </a:lnTo>
                <a:lnTo>
                  <a:pt x="1524444" y="2132762"/>
                </a:lnTo>
                <a:lnTo>
                  <a:pt x="1557997" y="2144230"/>
                </a:lnTo>
                <a:lnTo>
                  <a:pt x="1591779" y="2155177"/>
                </a:lnTo>
                <a:lnTo>
                  <a:pt x="1625803" y="2165604"/>
                </a:lnTo>
                <a:lnTo>
                  <a:pt x="1660042" y="2175510"/>
                </a:lnTo>
                <a:lnTo>
                  <a:pt x="1694498" y="2184897"/>
                </a:lnTo>
                <a:lnTo>
                  <a:pt x="1729181" y="2193747"/>
                </a:lnTo>
                <a:lnTo>
                  <a:pt x="1764067" y="2202053"/>
                </a:lnTo>
                <a:lnTo>
                  <a:pt x="1799170" y="2209825"/>
                </a:lnTo>
                <a:lnTo>
                  <a:pt x="1834464" y="2217039"/>
                </a:lnTo>
                <a:lnTo>
                  <a:pt x="1869959" y="2223719"/>
                </a:lnTo>
                <a:lnTo>
                  <a:pt x="1905646" y="2229828"/>
                </a:lnTo>
                <a:lnTo>
                  <a:pt x="1941525" y="2235390"/>
                </a:lnTo>
                <a:lnTo>
                  <a:pt x="1977593" y="2240369"/>
                </a:lnTo>
                <a:lnTo>
                  <a:pt x="2013826" y="2244789"/>
                </a:lnTo>
                <a:lnTo>
                  <a:pt x="2050250" y="2248637"/>
                </a:lnTo>
                <a:lnTo>
                  <a:pt x="2086839" y="2251913"/>
                </a:lnTo>
                <a:lnTo>
                  <a:pt x="2123578" y="2254593"/>
                </a:lnTo>
                <a:lnTo>
                  <a:pt x="2160499" y="2256688"/>
                </a:lnTo>
                <a:lnTo>
                  <a:pt x="2197557" y="2258187"/>
                </a:lnTo>
                <a:lnTo>
                  <a:pt x="2234781" y="2259089"/>
                </a:lnTo>
                <a:lnTo>
                  <a:pt x="2272094" y="2259393"/>
                </a:lnTo>
                <a:lnTo>
                  <a:pt x="2272094" y="2259393"/>
                </a:lnTo>
                <a:lnTo>
                  <a:pt x="2272094" y="2272093"/>
                </a:lnTo>
                <a:lnTo>
                  <a:pt x="2272094" y="2272093"/>
                </a:lnTo>
                <a:lnTo>
                  <a:pt x="2234476" y="2271789"/>
                </a:lnTo>
                <a:lnTo>
                  <a:pt x="2197049" y="2270874"/>
                </a:lnTo>
                <a:lnTo>
                  <a:pt x="2159773" y="2269363"/>
                </a:lnTo>
                <a:lnTo>
                  <a:pt x="2122653" y="2267255"/>
                </a:lnTo>
                <a:lnTo>
                  <a:pt x="2085708" y="2264562"/>
                </a:lnTo>
                <a:lnTo>
                  <a:pt x="2048916" y="2261273"/>
                </a:lnTo>
                <a:lnTo>
                  <a:pt x="2012290" y="2257400"/>
                </a:lnTo>
                <a:lnTo>
                  <a:pt x="1975853" y="2252955"/>
                </a:lnTo>
                <a:lnTo>
                  <a:pt x="1939582" y="2247938"/>
                </a:lnTo>
                <a:lnTo>
                  <a:pt x="1903501" y="2242350"/>
                </a:lnTo>
                <a:lnTo>
                  <a:pt x="1867611" y="2236191"/>
                </a:lnTo>
                <a:lnTo>
                  <a:pt x="1831924" y="2229485"/>
                </a:lnTo>
                <a:lnTo>
                  <a:pt x="1796415" y="2222221"/>
                </a:lnTo>
                <a:lnTo>
                  <a:pt x="1761120" y="2214410"/>
                </a:lnTo>
                <a:lnTo>
                  <a:pt x="1726044" y="2206041"/>
                </a:lnTo>
                <a:lnTo>
                  <a:pt x="1691170" y="2197151"/>
                </a:lnTo>
                <a:lnTo>
                  <a:pt x="1656511" y="2187715"/>
                </a:lnTo>
                <a:lnTo>
                  <a:pt x="1622069" y="2177745"/>
                </a:lnTo>
                <a:lnTo>
                  <a:pt x="1587868" y="2167255"/>
                </a:lnTo>
                <a:lnTo>
                  <a:pt x="1553895" y="2156244"/>
                </a:lnTo>
                <a:lnTo>
                  <a:pt x="1520151" y="2144713"/>
                </a:lnTo>
                <a:lnTo>
                  <a:pt x="1486649" y="2132673"/>
                </a:lnTo>
                <a:lnTo>
                  <a:pt x="1453399" y="2120125"/>
                </a:lnTo>
                <a:lnTo>
                  <a:pt x="1420393" y="2107070"/>
                </a:lnTo>
                <a:lnTo>
                  <a:pt x="1387640" y="2093519"/>
                </a:lnTo>
                <a:lnTo>
                  <a:pt x="1355154" y="2079473"/>
                </a:lnTo>
                <a:lnTo>
                  <a:pt x="1322934" y="2064944"/>
                </a:lnTo>
                <a:lnTo>
                  <a:pt x="1290980" y="2049920"/>
                </a:lnTo>
                <a:lnTo>
                  <a:pt x="1259294" y="2034426"/>
                </a:lnTo>
                <a:lnTo>
                  <a:pt x="1227886" y="2018462"/>
                </a:lnTo>
                <a:lnTo>
                  <a:pt x="1196771" y="2002015"/>
                </a:lnTo>
                <a:lnTo>
                  <a:pt x="1165936" y="1985112"/>
                </a:lnTo>
                <a:lnTo>
                  <a:pt x="1135391" y="1967751"/>
                </a:lnTo>
                <a:lnTo>
                  <a:pt x="1105153" y="1949920"/>
                </a:lnTo>
                <a:lnTo>
                  <a:pt x="1075207" y="1931659"/>
                </a:lnTo>
                <a:lnTo>
                  <a:pt x="1045566" y="1912937"/>
                </a:lnTo>
                <a:lnTo>
                  <a:pt x="1016241" y="1893773"/>
                </a:lnTo>
                <a:lnTo>
                  <a:pt x="987234" y="1874164"/>
                </a:lnTo>
                <a:lnTo>
                  <a:pt x="958545" y="1854137"/>
                </a:lnTo>
                <a:lnTo>
                  <a:pt x="930186" y="1833677"/>
                </a:lnTo>
                <a:lnTo>
                  <a:pt x="902144" y="1812798"/>
                </a:lnTo>
                <a:lnTo>
                  <a:pt x="874445" y="1791500"/>
                </a:lnTo>
                <a:lnTo>
                  <a:pt x="847090" y="1769783"/>
                </a:lnTo>
                <a:lnTo>
                  <a:pt x="820064" y="1747660"/>
                </a:lnTo>
                <a:lnTo>
                  <a:pt x="800718" y="1731319"/>
                </a:lnTo>
                <a:lnTo>
                  <a:pt x="800092" y="1732247"/>
                </a:lnTo>
                <a:cubicBezTo>
                  <a:pt x="766793" y="1765546"/>
                  <a:pt x="720788" y="1786145"/>
                  <a:pt x="669975" y="1786145"/>
                </a:cubicBezTo>
                <a:cubicBezTo>
                  <a:pt x="568347" y="1786145"/>
                  <a:pt x="485959" y="1703757"/>
                  <a:pt x="485959" y="1602128"/>
                </a:cubicBezTo>
                <a:cubicBezTo>
                  <a:pt x="485959" y="1551314"/>
                  <a:pt x="506556" y="1505309"/>
                  <a:pt x="539855" y="1472009"/>
                </a:cubicBezTo>
                <a:lnTo>
                  <a:pt x="540784" y="1471384"/>
                </a:lnTo>
                <a:lnTo>
                  <a:pt x="524370" y="1451953"/>
                </a:lnTo>
                <a:lnTo>
                  <a:pt x="502260" y="1424927"/>
                </a:lnTo>
                <a:lnTo>
                  <a:pt x="480543" y="1397571"/>
                </a:lnTo>
                <a:lnTo>
                  <a:pt x="459243" y="1369873"/>
                </a:lnTo>
                <a:lnTo>
                  <a:pt x="438353" y="1341831"/>
                </a:lnTo>
                <a:lnTo>
                  <a:pt x="417894" y="1313472"/>
                </a:lnTo>
                <a:lnTo>
                  <a:pt x="397866" y="1284783"/>
                </a:lnTo>
                <a:lnTo>
                  <a:pt x="378270" y="1255765"/>
                </a:lnTo>
                <a:lnTo>
                  <a:pt x="359105" y="1226439"/>
                </a:lnTo>
                <a:lnTo>
                  <a:pt x="340385" y="1196810"/>
                </a:lnTo>
                <a:lnTo>
                  <a:pt x="322122" y="1166865"/>
                </a:lnTo>
                <a:lnTo>
                  <a:pt x="304291" y="1136612"/>
                </a:lnTo>
                <a:lnTo>
                  <a:pt x="286930" y="1106081"/>
                </a:lnTo>
                <a:lnTo>
                  <a:pt x="270027" y="1075245"/>
                </a:lnTo>
                <a:lnTo>
                  <a:pt x="253594" y="1044118"/>
                </a:lnTo>
                <a:lnTo>
                  <a:pt x="237616" y="1012711"/>
                </a:lnTo>
                <a:lnTo>
                  <a:pt x="222122" y="981037"/>
                </a:lnTo>
                <a:lnTo>
                  <a:pt x="207112" y="949071"/>
                </a:lnTo>
                <a:lnTo>
                  <a:pt x="192582" y="916851"/>
                </a:lnTo>
                <a:lnTo>
                  <a:pt x="178537" y="884364"/>
                </a:lnTo>
                <a:lnTo>
                  <a:pt x="164984" y="851611"/>
                </a:lnTo>
                <a:lnTo>
                  <a:pt x="151930" y="818604"/>
                </a:lnTo>
                <a:lnTo>
                  <a:pt x="139383" y="785355"/>
                </a:lnTo>
                <a:lnTo>
                  <a:pt x="127343" y="751853"/>
                </a:lnTo>
                <a:lnTo>
                  <a:pt x="115823" y="718109"/>
                </a:lnTo>
                <a:lnTo>
                  <a:pt x="104812" y="684136"/>
                </a:lnTo>
                <a:lnTo>
                  <a:pt x="94322" y="649923"/>
                </a:lnTo>
                <a:lnTo>
                  <a:pt x="84353" y="615493"/>
                </a:lnTo>
                <a:lnTo>
                  <a:pt x="74917" y="580835"/>
                </a:lnTo>
                <a:lnTo>
                  <a:pt x="66027" y="545960"/>
                </a:lnTo>
                <a:lnTo>
                  <a:pt x="57658" y="510870"/>
                </a:lnTo>
                <a:lnTo>
                  <a:pt x="49848" y="475577"/>
                </a:lnTo>
                <a:lnTo>
                  <a:pt x="42583" y="440080"/>
                </a:lnTo>
                <a:lnTo>
                  <a:pt x="35878" y="404381"/>
                </a:lnTo>
                <a:lnTo>
                  <a:pt x="29729" y="368490"/>
                </a:lnTo>
                <a:lnTo>
                  <a:pt x="24141" y="332410"/>
                </a:lnTo>
                <a:lnTo>
                  <a:pt x="19126" y="296139"/>
                </a:lnTo>
                <a:lnTo>
                  <a:pt x="14681" y="259702"/>
                </a:lnTo>
                <a:lnTo>
                  <a:pt x="10806" y="223075"/>
                </a:lnTo>
                <a:lnTo>
                  <a:pt x="7530" y="186296"/>
                </a:lnTo>
                <a:lnTo>
                  <a:pt x="4826" y="149341"/>
                </a:lnTo>
                <a:lnTo>
                  <a:pt x="2717" y="112217"/>
                </a:lnTo>
                <a:lnTo>
                  <a:pt x="1207" y="74943"/>
                </a:lnTo>
                <a:close/>
              </a:path>
            </a:pathLst>
          </a:custGeom>
          <a:solidFill>
            <a:srgbClr val="87A1A1">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11" name="Freeform 11"/>
          <p:cNvSpPr>
            <a:spLocks noGrp="1"/>
          </p:cNvSpPr>
          <p:nvPr>
            <p:ph type="body" sz="quarter" idx="321" hasCustomPrompt="1"/>
          </p:nvPr>
        </p:nvSpPr>
        <p:spPr>
          <a:xfrm>
            <a:off x="6096000" y="3699165"/>
            <a:ext cx="2272094" cy="2272093"/>
          </a:xfrm>
          <a:custGeom>
            <a:avLst/>
            <a:gdLst/>
            <a:ahLst/>
            <a:cxnLst/>
            <a:rect l="l" t="t" r="r" b="b"/>
            <a:pathLst>
              <a:path w="2272094" h="2272093">
                <a:moveTo>
                  <a:pt x="465830" y="44400"/>
                </a:moveTo>
                <a:lnTo>
                  <a:pt x="1967013" y="44400"/>
                </a:lnTo>
                <a:cubicBezTo>
                  <a:pt x="1967013" y="1106230"/>
                  <a:pt x="1106230" y="1967013"/>
                  <a:pt x="44400" y="1967013"/>
                </a:cubicBezTo>
                <a:lnTo>
                  <a:pt x="44400" y="465828"/>
                </a:lnTo>
                <a:cubicBezTo>
                  <a:pt x="44400" y="233200"/>
                  <a:pt x="233201" y="44400"/>
                  <a:pt x="465830" y="44400"/>
                </a:cubicBezTo>
                <a:close/>
                <a:moveTo>
                  <a:pt x="2259394" y="0"/>
                </a:moveTo>
                <a:lnTo>
                  <a:pt x="2272094" y="0"/>
                </a:lnTo>
                <a:lnTo>
                  <a:pt x="2271787" y="37617"/>
                </a:lnTo>
                <a:lnTo>
                  <a:pt x="2270874" y="75044"/>
                </a:lnTo>
                <a:lnTo>
                  <a:pt x="2269362" y="112319"/>
                </a:lnTo>
                <a:lnTo>
                  <a:pt x="2267254" y="149441"/>
                </a:lnTo>
                <a:lnTo>
                  <a:pt x="2264562" y="186385"/>
                </a:lnTo>
                <a:lnTo>
                  <a:pt x="2261272" y="223177"/>
                </a:lnTo>
                <a:lnTo>
                  <a:pt x="2257398" y="259804"/>
                </a:lnTo>
                <a:lnTo>
                  <a:pt x="2252955" y="296240"/>
                </a:lnTo>
                <a:lnTo>
                  <a:pt x="2247937" y="332511"/>
                </a:lnTo>
                <a:lnTo>
                  <a:pt x="2242349" y="368592"/>
                </a:lnTo>
                <a:lnTo>
                  <a:pt x="2236191" y="404484"/>
                </a:lnTo>
                <a:lnTo>
                  <a:pt x="2229484" y="440169"/>
                </a:lnTo>
                <a:lnTo>
                  <a:pt x="2222221" y="475678"/>
                </a:lnTo>
                <a:lnTo>
                  <a:pt x="2214409" y="510972"/>
                </a:lnTo>
                <a:lnTo>
                  <a:pt x="2206054" y="546049"/>
                </a:lnTo>
                <a:lnTo>
                  <a:pt x="2197150" y="580923"/>
                </a:lnTo>
                <a:lnTo>
                  <a:pt x="2187713" y="615582"/>
                </a:lnTo>
                <a:lnTo>
                  <a:pt x="2177744" y="650024"/>
                </a:lnTo>
                <a:lnTo>
                  <a:pt x="2167254" y="684225"/>
                </a:lnTo>
                <a:lnTo>
                  <a:pt x="2156243" y="718198"/>
                </a:lnTo>
                <a:lnTo>
                  <a:pt x="2144712" y="751942"/>
                </a:lnTo>
                <a:lnTo>
                  <a:pt x="2132672" y="785444"/>
                </a:lnTo>
                <a:lnTo>
                  <a:pt x="2120125" y="818693"/>
                </a:lnTo>
                <a:lnTo>
                  <a:pt x="2107068" y="851700"/>
                </a:lnTo>
                <a:lnTo>
                  <a:pt x="2093518" y="884453"/>
                </a:lnTo>
                <a:lnTo>
                  <a:pt x="2079471" y="916940"/>
                </a:lnTo>
                <a:lnTo>
                  <a:pt x="2064943" y="949160"/>
                </a:lnTo>
                <a:lnTo>
                  <a:pt x="2049931" y="981113"/>
                </a:lnTo>
                <a:lnTo>
                  <a:pt x="2034424" y="1012800"/>
                </a:lnTo>
                <a:lnTo>
                  <a:pt x="2018461" y="1044207"/>
                </a:lnTo>
                <a:lnTo>
                  <a:pt x="2002014" y="1075322"/>
                </a:lnTo>
                <a:lnTo>
                  <a:pt x="1985110" y="1106159"/>
                </a:lnTo>
                <a:lnTo>
                  <a:pt x="1967749" y="1136701"/>
                </a:lnTo>
                <a:lnTo>
                  <a:pt x="1949919" y="1166939"/>
                </a:lnTo>
                <a:lnTo>
                  <a:pt x="1931656" y="1196886"/>
                </a:lnTo>
                <a:lnTo>
                  <a:pt x="1912938" y="1226528"/>
                </a:lnTo>
                <a:lnTo>
                  <a:pt x="1893773" y="1255852"/>
                </a:lnTo>
                <a:lnTo>
                  <a:pt x="1874176" y="1284859"/>
                </a:lnTo>
                <a:lnTo>
                  <a:pt x="1854135" y="1313548"/>
                </a:lnTo>
                <a:lnTo>
                  <a:pt x="1833676" y="1341907"/>
                </a:lnTo>
                <a:lnTo>
                  <a:pt x="1812797" y="1369949"/>
                </a:lnTo>
                <a:lnTo>
                  <a:pt x="1791499" y="1397648"/>
                </a:lnTo>
                <a:lnTo>
                  <a:pt x="1769782" y="1425003"/>
                </a:lnTo>
                <a:lnTo>
                  <a:pt x="1747658" y="1452029"/>
                </a:lnTo>
                <a:lnTo>
                  <a:pt x="1728916" y="1474206"/>
                </a:lnTo>
                <a:lnTo>
                  <a:pt x="1729588" y="1474659"/>
                </a:lnTo>
                <a:cubicBezTo>
                  <a:pt x="1762888" y="1507959"/>
                  <a:pt x="1783484" y="1553963"/>
                  <a:pt x="1783484" y="1604777"/>
                </a:cubicBezTo>
                <a:cubicBezTo>
                  <a:pt x="1783484" y="1706406"/>
                  <a:pt x="1701096" y="1788792"/>
                  <a:pt x="1599468" y="1788792"/>
                </a:cubicBezTo>
                <a:cubicBezTo>
                  <a:pt x="1548655" y="1788792"/>
                  <a:pt x="1502650" y="1768196"/>
                  <a:pt x="1469351" y="1734896"/>
                </a:cubicBezTo>
                <a:lnTo>
                  <a:pt x="1468545" y="1733702"/>
                </a:lnTo>
                <a:lnTo>
                  <a:pt x="1451952" y="1747711"/>
                </a:lnTo>
                <a:lnTo>
                  <a:pt x="1424926" y="1769834"/>
                </a:lnTo>
                <a:lnTo>
                  <a:pt x="1397570" y="1791551"/>
                </a:lnTo>
                <a:lnTo>
                  <a:pt x="1369872" y="1812849"/>
                </a:lnTo>
                <a:lnTo>
                  <a:pt x="1341830" y="1833740"/>
                </a:lnTo>
                <a:lnTo>
                  <a:pt x="1313471" y="1854200"/>
                </a:lnTo>
                <a:lnTo>
                  <a:pt x="1284782" y="1874228"/>
                </a:lnTo>
                <a:lnTo>
                  <a:pt x="1255763" y="1893824"/>
                </a:lnTo>
                <a:lnTo>
                  <a:pt x="1226438" y="1912990"/>
                </a:lnTo>
                <a:lnTo>
                  <a:pt x="1196809" y="1931708"/>
                </a:lnTo>
                <a:lnTo>
                  <a:pt x="1166863" y="1949971"/>
                </a:lnTo>
                <a:lnTo>
                  <a:pt x="1136611" y="1967801"/>
                </a:lnTo>
                <a:lnTo>
                  <a:pt x="1106080" y="1985162"/>
                </a:lnTo>
                <a:lnTo>
                  <a:pt x="1075244" y="2002066"/>
                </a:lnTo>
                <a:lnTo>
                  <a:pt x="1044117" y="2018500"/>
                </a:lnTo>
                <a:lnTo>
                  <a:pt x="1012709" y="2034477"/>
                </a:lnTo>
                <a:lnTo>
                  <a:pt x="981036" y="2049970"/>
                </a:lnTo>
                <a:lnTo>
                  <a:pt x="949070" y="2064982"/>
                </a:lnTo>
                <a:lnTo>
                  <a:pt x="916850" y="2079511"/>
                </a:lnTo>
                <a:lnTo>
                  <a:pt x="884365" y="2093557"/>
                </a:lnTo>
                <a:lnTo>
                  <a:pt x="851611" y="2107108"/>
                </a:lnTo>
                <a:lnTo>
                  <a:pt x="818603" y="2120151"/>
                </a:lnTo>
                <a:lnTo>
                  <a:pt x="785354" y="2132698"/>
                </a:lnTo>
                <a:lnTo>
                  <a:pt x="751851" y="2144751"/>
                </a:lnTo>
                <a:lnTo>
                  <a:pt x="718108" y="2156269"/>
                </a:lnTo>
                <a:lnTo>
                  <a:pt x="684136" y="2167280"/>
                </a:lnTo>
                <a:lnTo>
                  <a:pt x="649921" y="2177771"/>
                </a:lnTo>
                <a:lnTo>
                  <a:pt x="615492" y="2187740"/>
                </a:lnTo>
                <a:lnTo>
                  <a:pt x="580833" y="2197176"/>
                </a:lnTo>
                <a:lnTo>
                  <a:pt x="545959" y="2206066"/>
                </a:lnTo>
                <a:lnTo>
                  <a:pt x="510869" y="2214423"/>
                </a:lnTo>
                <a:lnTo>
                  <a:pt x="475576" y="2222246"/>
                </a:lnTo>
                <a:lnTo>
                  <a:pt x="440079" y="2229510"/>
                </a:lnTo>
                <a:lnTo>
                  <a:pt x="404379" y="2236216"/>
                </a:lnTo>
                <a:lnTo>
                  <a:pt x="368491" y="2242363"/>
                </a:lnTo>
                <a:lnTo>
                  <a:pt x="332409" y="2247951"/>
                </a:lnTo>
                <a:lnTo>
                  <a:pt x="296139" y="2252967"/>
                </a:lnTo>
                <a:lnTo>
                  <a:pt x="259701" y="2257412"/>
                </a:lnTo>
                <a:lnTo>
                  <a:pt x="223076" y="2261286"/>
                </a:lnTo>
                <a:lnTo>
                  <a:pt x="186295" y="2264562"/>
                </a:lnTo>
                <a:lnTo>
                  <a:pt x="149338" y="2267267"/>
                </a:lnTo>
                <a:lnTo>
                  <a:pt x="112216" y="2269376"/>
                </a:lnTo>
                <a:lnTo>
                  <a:pt x="74941" y="2270874"/>
                </a:lnTo>
                <a:lnTo>
                  <a:pt x="0" y="2272093"/>
                </a:lnTo>
                <a:lnTo>
                  <a:pt x="0" y="2259393"/>
                </a:lnTo>
                <a:lnTo>
                  <a:pt x="74637" y="2258187"/>
                </a:lnTo>
                <a:lnTo>
                  <a:pt x="111708" y="2256676"/>
                </a:lnTo>
                <a:lnTo>
                  <a:pt x="148614" y="2254580"/>
                </a:lnTo>
                <a:lnTo>
                  <a:pt x="185368" y="2251901"/>
                </a:lnTo>
                <a:lnTo>
                  <a:pt x="221944" y="2248637"/>
                </a:lnTo>
                <a:lnTo>
                  <a:pt x="258368" y="2244789"/>
                </a:lnTo>
                <a:lnTo>
                  <a:pt x="294601" y="2240356"/>
                </a:lnTo>
                <a:lnTo>
                  <a:pt x="330669" y="2235365"/>
                </a:lnTo>
                <a:lnTo>
                  <a:pt x="366546" y="2229815"/>
                </a:lnTo>
                <a:lnTo>
                  <a:pt x="402233" y="2223694"/>
                </a:lnTo>
                <a:lnTo>
                  <a:pt x="437730" y="2217028"/>
                </a:lnTo>
                <a:lnTo>
                  <a:pt x="473023" y="2209800"/>
                </a:lnTo>
                <a:lnTo>
                  <a:pt x="508126" y="2202028"/>
                </a:lnTo>
                <a:lnTo>
                  <a:pt x="543013" y="2193722"/>
                </a:lnTo>
                <a:lnTo>
                  <a:pt x="577696" y="2184870"/>
                </a:lnTo>
                <a:lnTo>
                  <a:pt x="612151" y="2175485"/>
                </a:lnTo>
                <a:lnTo>
                  <a:pt x="646391" y="2165579"/>
                </a:lnTo>
                <a:lnTo>
                  <a:pt x="680414" y="2155139"/>
                </a:lnTo>
                <a:lnTo>
                  <a:pt x="714196" y="2144192"/>
                </a:lnTo>
                <a:lnTo>
                  <a:pt x="747749" y="2132724"/>
                </a:lnTo>
                <a:lnTo>
                  <a:pt x="781049" y="2120748"/>
                </a:lnTo>
                <a:lnTo>
                  <a:pt x="814120" y="2108276"/>
                </a:lnTo>
                <a:lnTo>
                  <a:pt x="846936" y="2095297"/>
                </a:lnTo>
                <a:lnTo>
                  <a:pt x="879500" y="2081822"/>
                </a:lnTo>
                <a:lnTo>
                  <a:pt x="911808" y="2067852"/>
                </a:lnTo>
                <a:lnTo>
                  <a:pt x="943850" y="2053399"/>
                </a:lnTo>
                <a:lnTo>
                  <a:pt x="975625" y="2038477"/>
                </a:lnTo>
                <a:lnTo>
                  <a:pt x="1007134" y="2023059"/>
                </a:lnTo>
                <a:lnTo>
                  <a:pt x="1038363" y="2007184"/>
                </a:lnTo>
                <a:lnTo>
                  <a:pt x="1069315" y="1990841"/>
                </a:lnTo>
                <a:lnTo>
                  <a:pt x="1099971" y="1974025"/>
                </a:lnTo>
                <a:lnTo>
                  <a:pt x="1130337" y="1956752"/>
                </a:lnTo>
                <a:lnTo>
                  <a:pt x="1160410" y="1939036"/>
                </a:lnTo>
                <a:lnTo>
                  <a:pt x="1190192" y="1920862"/>
                </a:lnTo>
                <a:lnTo>
                  <a:pt x="1219656" y="1902244"/>
                </a:lnTo>
                <a:lnTo>
                  <a:pt x="1248815" y="1883194"/>
                </a:lnTo>
                <a:lnTo>
                  <a:pt x="1277670" y="1863700"/>
                </a:lnTo>
                <a:lnTo>
                  <a:pt x="1306194" y="1843786"/>
                </a:lnTo>
                <a:lnTo>
                  <a:pt x="1334400" y="1823441"/>
                </a:lnTo>
                <a:lnTo>
                  <a:pt x="1362277" y="1802663"/>
                </a:lnTo>
                <a:lnTo>
                  <a:pt x="1389823" y="1781480"/>
                </a:lnTo>
                <a:lnTo>
                  <a:pt x="1417041" y="1759890"/>
                </a:lnTo>
                <a:lnTo>
                  <a:pt x="1443900" y="1737893"/>
                </a:lnTo>
                <a:lnTo>
                  <a:pt x="1461402" y="1723108"/>
                </a:lnTo>
                <a:lnTo>
                  <a:pt x="1429915" y="1676404"/>
                </a:lnTo>
                <a:cubicBezTo>
                  <a:pt x="1420602" y="1654390"/>
                  <a:pt x="1415453" y="1630185"/>
                  <a:pt x="1415453" y="1604777"/>
                </a:cubicBezTo>
                <a:cubicBezTo>
                  <a:pt x="1415453" y="1503149"/>
                  <a:pt x="1497841" y="1420762"/>
                  <a:pt x="1599468" y="1420762"/>
                </a:cubicBezTo>
                <a:cubicBezTo>
                  <a:pt x="1624876" y="1420762"/>
                  <a:pt x="1649080" y="1425912"/>
                  <a:pt x="1671096" y="1435223"/>
                </a:cubicBezTo>
                <a:lnTo>
                  <a:pt x="1718329" y="1467068"/>
                </a:lnTo>
                <a:lnTo>
                  <a:pt x="1737956" y="1443825"/>
                </a:lnTo>
                <a:lnTo>
                  <a:pt x="1759952" y="1416964"/>
                </a:lnTo>
                <a:lnTo>
                  <a:pt x="1781542" y="1389748"/>
                </a:lnTo>
                <a:lnTo>
                  <a:pt x="1802726" y="1362202"/>
                </a:lnTo>
                <a:lnTo>
                  <a:pt x="1823490" y="1334325"/>
                </a:lnTo>
                <a:lnTo>
                  <a:pt x="1843836" y="1306119"/>
                </a:lnTo>
                <a:lnTo>
                  <a:pt x="1863762" y="1277582"/>
                </a:lnTo>
                <a:lnTo>
                  <a:pt x="1883244" y="1248740"/>
                </a:lnTo>
                <a:lnTo>
                  <a:pt x="1902294" y="1219581"/>
                </a:lnTo>
                <a:lnTo>
                  <a:pt x="1920912" y="1190104"/>
                </a:lnTo>
                <a:lnTo>
                  <a:pt x="1939086" y="1160323"/>
                </a:lnTo>
                <a:lnTo>
                  <a:pt x="1956802" y="1130249"/>
                </a:lnTo>
                <a:lnTo>
                  <a:pt x="1974075" y="1099883"/>
                </a:lnTo>
                <a:lnTo>
                  <a:pt x="1990889" y="1069226"/>
                </a:lnTo>
                <a:lnTo>
                  <a:pt x="2007234" y="1038276"/>
                </a:lnTo>
                <a:lnTo>
                  <a:pt x="2023109" y="1007047"/>
                </a:lnTo>
                <a:lnTo>
                  <a:pt x="2038514" y="975538"/>
                </a:lnTo>
                <a:lnTo>
                  <a:pt x="2053450" y="943762"/>
                </a:lnTo>
                <a:lnTo>
                  <a:pt x="2067902" y="911722"/>
                </a:lnTo>
                <a:lnTo>
                  <a:pt x="2081860" y="879411"/>
                </a:lnTo>
                <a:lnTo>
                  <a:pt x="2095334" y="846849"/>
                </a:lnTo>
                <a:lnTo>
                  <a:pt x="2108313" y="814032"/>
                </a:lnTo>
                <a:lnTo>
                  <a:pt x="2120784" y="780961"/>
                </a:lnTo>
                <a:lnTo>
                  <a:pt x="2132761" y="747649"/>
                </a:lnTo>
                <a:lnTo>
                  <a:pt x="2144229" y="714096"/>
                </a:lnTo>
                <a:lnTo>
                  <a:pt x="2155176" y="680314"/>
                </a:lnTo>
                <a:lnTo>
                  <a:pt x="2165603" y="646290"/>
                </a:lnTo>
                <a:lnTo>
                  <a:pt x="2175509" y="612051"/>
                </a:lnTo>
                <a:lnTo>
                  <a:pt x="2184894" y="577596"/>
                </a:lnTo>
                <a:lnTo>
                  <a:pt x="2193746" y="542912"/>
                </a:lnTo>
                <a:lnTo>
                  <a:pt x="2202052" y="508025"/>
                </a:lnTo>
                <a:lnTo>
                  <a:pt x="2209825" y="472923"/>
                </a:lnTo>
                <a:lnTo>
                  <a:pt x="2217038" y="437629"/>
                </a:lnTo>
                <a:lnTo>
                  <a:pt x="2223718" y="402133"/>
                </a:lnTo>
                <a:lnTo>
                  <a:pt x="2229827" y="366446"/>
                </a:lnTo>
                <a:lnTo>
                  <a:pt x="2235391" y="330568"/>
                </a:lnTo>
                <a:lnTo>
                  <a:pt x="2240368" y="294500"/>
                </a:lnTo>
                <a:lnTo>
                  <a:pt x="2244800" y="258267"/>
                </a:lnTo>
                <a:lnTo>
                  <a:pt x="2248635" y="221844"/>
                </a:lnTo>
                <a:lnTo>
                  <a:pt x="2251912" y="185268"/>
                </a:lnTo>
                <a:lnTo>
                  <a:pt x="2254592" y="148514"/>
                </a:lnTo>
                <a:lnTo>
                  <a:pt x="2256688" y="111595"/>
                </a:lnTo>
                <a:lnTo>
                  <a:pt x="2258186" y="74536"/>
                </a:lnTo>
                <a:lnTo>
                  <a:pt x="2259087" y="37313"/>
                </a:lnTo>
                <a:close/>
              </a:path>
            </a:pathLst>
          </a:custGeom>
          <a:solidFill>
            <a:srgbClr val="87A1A1">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12" name="Freeform 12"/>
          <p:cNvSpPr>
            <a:spLocks noGrp="1"/>
          </p:cNvSpPr>
          <p:nvPr>
            <p:ph type="body" sz="quarter" idx="322" hasCustomPrompt="1"/>
          </p:nvPr>
        </p:nvSpPr>
        <p:spPr>
          <a:xfrm>
            <a:off x="3823906" y="1427073"/>
            <a:ext cx="2272093" cy="2272094"/>
          </a:xfrm>
          <a:custGeom>
            <a:avLst/>
            <a:gdLst/>
            <a:ahLst/>
            <a:cxnLst/>
            <a:rect l="l" t="t" r="r" b="b"/>
            <a:pathLst>
              <a:path w="2272093" h="2272094">
                <a:moveTo>
                  <a:pt x="2227692" y="305079"/>
                </a:moveTo>
                <a:lnTo>
                  <a:pt x="2227692" y="1806263"/>
                </a:lnTo>
                <a:cubicBezTo>
                  <a:pt x="2227692" y="2038892"/>
                  <a:pt x="2038892" y="2227692"/>
                  <a:pt x="1806263" y="2227692"/>
                </a:cubicBezTo>
                <a:lnTo>
                  <a:pt x="305079" y="2227692"/>
                </a:lnTo>
                <a:cubicBezTo>
                  <a:pt x="305079" y="1165863"/>
                  <a:pt x="1165863" y="305079"/>
                  <a:pt x="2227692" y="305079"/>
                </a:cubicBezTo>
                <a:close/>
                <a:moveTo>
                  <a:pt x="2272094" y="0"/>
                </a:moveTo>
                <a:lnTo>
                  <a:pt x="2272094" y="0"/>
                </a:lnTo>
                <a:lnTo>
                  <a:pt x="2272094" y="12700"/>
                </a:lnTo>
                <a:lnTo>
                  <a:pt x="2272094" y="12700"/>
                </a:lnTo>
                <a:lnTo>
                  <a:pt x="2197456" y="13907"/>
                </a:lnTo>
                <a:lnTo>
                  <a:pt x="2160384" y="15417"/>
                </a:lnTo>
                <a:lnTo>
                  <a:pt x="2123478" y="17513"/>
                </a:lnTo>
                <a:lnTo>
                  <a:pt x="2086724" y="20193"/>
                </a:lnTo>
                <a:lnTo>
                  <a:pt x="2050148" y="23456"/>
                </a:lnTo>
                <a:lnTo>
                  <a:pt x="2013723" y="27305"/>
                </a:lnTo>
                <a:lnTo>
                  <a:pt x="1977492" y="31737"/>
                </a:lnTo>
                <a:lnTo>
                  <a:pt x="1941424" y="36728"/>
                </a:lnTo>
                <a:lnTo>
                  <a:pt x="1905546" y="42278"/>
                </a:lnTo>
                <a:lnTo>
                  <a:pt x="1869859" y="48398"/>
                </a:lnTo>
                <a:lnTo>
                  <a:pt x="1834363" y="55067"/>
                </a:lnTo>
                <a:lnTo>
                  <a:pt x="1799069" y="62293"/>
                </a:lnTo>
                <a:lnTo>
                  <a:pt x="1763966" y="70066"/>
                </a:lnTo>
                <a:lnTo>
                  <a:pt x="1729080" y="78370"/>
                </a:lnTo>
                <a:lnTo>
                  <a:pt x="1694395" y="87224"/>
                </a:lnTo>
                <a:lnTo>
                  <a:pt x="1659940" y="96608"/>
                </a:lnTo>
                <a:lnTo>
                  <a:pt x="1625702" y="106514"/>
                </a:lnTo>
                <a:lnTo>
                  <a:pt x="1591678" y="116954"/>
                </a:lnTo>
                <a:lnTo>
                  <a:pt x="1557896" y="127900"/>
                </a:lnTo>
                <a:lnTo>
                  <a:pt x="1524356" y="139369"/>
                </a:lnTo>
                <a:lnTo>
                  <a:pt x="1491044" y="151346"/>
                </a:lnTo>
                <a:lnTo>
                  <a:pt x="1457971" y="163817"/>
                </a:lnTo>
                <a:lnTo>
                  <a:pt x="1425156" y="176795"/>
                </a:lnTo>
                <a:lnTo>
                  <a:pt x="1392592" y="190271"/>
                </a:lnTo>
                <a:lnTo>
                  <a:pt x="1360284" y="204241"/>
                </a:lnTo>
                <a:lnTo>
                  <a:pt x="1328242" y="218681"/>
                </a:lnTo>
                <a:lnTo>
                  <a:pt x="1296466" y="233616"/>
                </a:lnTo>
                <a:lnTo>
                  <a:pt x="1264958" y="249034"/>
                </a:lnTo>
                <a:lnTo>
                  <a:pt x="1233728" y="264909"/>
                </a:lnTo>
                <a:lnTo>
                  <a:pt x="1202778" y="281254"/>
                </a:lnTo>
                <a:lnTo>
                  <a:pt x="1172121" y="298069"/>
                </a:lnTo>
                <a:lnTo>
                  <a:pt x="1141755" y="315341"/>
                </a:lnTo>
                <a:lnTo>
                  <a:pt x="1111681" y="333057"/>
                </a:lnTo>
                <a:lnTo>
                  <a:pt x="1081900" y="351231"/>
                </a:lnTo>
                <a:lnTo>
                  <a:pt x="1052436" y="369849"/>
                </a:lnTo>
                <a:lnTo>
                  <a:pt x="1023277" y="388899"/>
                </a:lnTo>
                <a:lnTo>
                  <a:pt x="994421" y="408393"/>
                </a:lnTo>
                <a:lnTo>
                  <a:pt x="965898" y="428307"/>
                </a:lnTo>
                <a:lnTo>
                  <a:pt x="937691" y="448653"/>
                </a:lnTo>
                <a:lnTo>
                  <a:pt x="909815" y="469430"/>
                </a:lnTo>
                <a:lnTo>
                  <a:pt x="882269" y="490612"/>
                </a:lnTo>
                <a:lnTo>
                  <a:pt x="855052" y="512202"/>
                </a:lnTo>
                <a:lnTo>
                  <a:pt x="828192" y="534200"/>
                </a:lnTo>
                <a:lnTo>
                  <a:pt x="807860" y="551377"/>
                </a:lnTo>
                <a:lnTo>
                  <a:pt x="839528" y="598347"/>
                </a:lnTo>
                <a:cubicBezTo>
                  <a:pt x="848840" y="620363"/>
                  <a:pt x="853989" y="644567"/>
                  <a:pt x="853989" y="669975"/>
                </a:cubicBezTo>
                <a:cubicBezTo>
                  <a:pt x="853989" y="771602"/>
                  <a:pt x="771602" y="853990"/>
                  <a:pt x="669973" y="853990"/>
                </a:cubicBezTo>
                <a:cubicBezTo>
                  <a:pt x="644566" y="853990"/>
                  <a:pt x="620362" y="848841"/>
                  <a:pt x="598347" y="839528"/>
                </a:cubicBezTo>
                <a:lnTo>
                  <a:pt x="551370" y="807858"/>
                </a:lnTo>
                <a:lnTo>
                  <a:pt x="534137" y="828269"/>
                </a:lnTo>
                <a:lnTo>
                  <a:pt x="512140" y="855129"/>
                </a:lnTo>
                <a:lnTo>
                  <a:pt x="490550" y="882345"/>
                </a:lnTo>
                <a:lnTo>
                  <a:pt x="469367" y="909891"/>
                </a:lnTo>
                <a:lnTo>
                  <a:pt x="448602" y="937768"/>
                </a:lnTo>
                <a:lnTo>
                  <a:pt x="428255" y="965973"/>
                </a:lnTo>
                <a:lnTo>
                  <a:pt x="408330" y="994512"/>
                </a:lnTo>
                <a:lnTo>
                  <a:pt x="388849" y="1023353"/>
                </a:lnTo>
                <a:lnTo>
                  <a:pt x="369799" y="1052512"/>
                </a:lnTo>
                <a:lnTo>
                  <a:pt x="351180" y="1081989"/>
                </a:lnTo>
                <a:lnTo>
                  <a:pt x="333005" y="1111758"/>
                </a:lnTo>
                <a:lnTo>
                  <a:pt x="315290" y="1141844"/>
                </a:lnTo>
                <a:lnTo>
                  <a:pt x="298018" y="1172210"/>
                </a:lnTo>
                <a:lnTo>
                  <a:pt x="281203" y="1202867"/>
                </a:lnTo>
                <a:lnTo>
                  <a:pt x="264859" y="1233816"/>
                </a:lnTo>
                <a:lnTo>
                  <a:pt x="248984" y="1265047"/>
                </a:lnTo>
                <a:lnTo>
                  <a:pt x="233578" y="1296554"/>
                </a:lnTo>
                <a:lnTo>
                  <a:pt x="218643" y="1328331"/>
                </a:lnTo>
                <a:lnTo>
                  <a:pt x="204191" y="1360373"/>
                </a:lnTo>
                <a:lnTo>
                  <a:pt x="190233" y="1392682"/>
                </a:lnTo>
                <a:lnTo>
                  <a:pt x="176759" y="1425244"/>
                </a:lnTo>
                <a:lnTo>
                  <a:pt x="163779" y="1458062"/>
                </a:lnTo>
                <a:lnTo>
                  <a:pt x="151307" y="1491132"/>
                </a:lnTo>
                <a:lnTo>
                  <a:pt x="139330" y="1524445"/>
                </a:lnTo>
                <a:lnTo>
                  <a:pt x="127864" y="1557997"/>
                </a:lnTo>
                <a:lnTo>
                  <a:pt x="116916" y="1591780"/>
                </a:lnTo>
                <a:lnTo>
                  <a:pt x="106490" y="1625803"/>
                </a:lnTo>
                <a:lnTo>
                  <a:pt x="96584" y="1660042"/>
                </a:lnTo>
                <a:lnTo>
                  <a:pt x="87198" y="1694497"/>
                </a:lnTo>
                <a:lnTo>
                  <a:pt x="78346" y="1729181"/>
                </a:lnTo>
                <a:lnTo>
                  <a:pt x="70040" y="1764068"/>
                </a:lnTo>
                <a:lnTo>
                  <a:pt x="62267" y="1799171"/>
                </a:lnTo>
                <a:lnTo>
                  <a:pt x="55054" y="1834464"/>
                </a:lnTo>
                <a:lnTo>
                  <a:pt x="48374" y="1869959"/>
                </a:lnTo>
                <a:lnTo>
                  <a:pt x="42266" y="1905646"/>
                </a:lnTo>
                <a:lnTo>
                  <a:pt x="36702" y="1941525"/>
                </a:lnTo>
                <a:lnTo>
                  <a:pt x="31712" y="1977593"/>
                </a:lnTo>
                <a:lnTo>
                  <a:pt x="27292" y="2013826"/>
                </a:lnTo>
                <a:lnTo>
                  <a:pt x="23456" y="2050249"/>
                </a:lnTo>
                <a:lnTo>
                  <a:pt x="20180" y="2086825"/>
                </a:lnTo>
                <a:lnTo>
                  <a:pt x="17501" y="2123578"/>
                </a:lnTo>
                <a:lnTo>
                  <a:pt x="15405" y="2160499"/>
                </a:lnTo>
                <a:lnTo>
                  <a:pt x="13907" y="2197557"/>
                </a:lnTo>
                <a:lnTo>
                  <a:pt x="13004" y="2234780"/>
                </a:lnTo>
                <a:lnTo>
                  <a:pt x="12700" y="2272093"/>
                </a:lnTo>
                <a:lnTo>
                  <a:pt x="0" y="2272093"/>
                </a:lnTo>
                <a:lnTo>
                  <a:pt x="304" y="2234476"/>
                </a:lnTo>
                <a:lnTo>
                  <a:pt x="1219" y="2197049"/>
                </a:lnTo>
                <a:lnTo>
                  <a:pt x="2730" y="2159773"/>
                </a:lnTo>
                <a:lnTo>
                  <a:pt x="4837" y="2122653"/>
                </a:lnTo>
                <a:lnTo>
                  <a:pt x="7530" y="2085696"/>
                </a:lnTo>
                <a:lnTo>
                  <a:pt x="10820" y="2048916"/>
                </a:lnTo>
                <a:lnTo>
                  <a:pt x="14694" y="2012290"/>
                </a:lnTo>
                <a:lnTo>
                  <a:pt x="19138" y="1975853"/>
                </a:lnTo>
                <a:lnTo>
                  <a:pt x="24155" y="1939582"/>
                </a:lnTo>
                <a:lnTo>
                  <a:pt x="29743" y="1903501"/>
                </a:lnTo>
                <a:lnTo>
                  <a:pt x="35902" y="1867611"/>
                </a:lnTo>
                <a:lnTo>
                  <a:pt x="42609" y="1831924"/>
                </a:lnTo>
                <a:lnTo>
                  <a:pt x="49872" y="1796415"/>
                </a:lnTo>
                <a:lnTo>
                  <a:pt x="57683" y="1761120"/>
                </a:lnTo>
                <a:lnTo>
                  <a:pt x="66040" y="1726044"/>
                </a:lnTo>
                <a:lnTo>
                  <a:pt x="74941" y="1691170"/>
                </a:lnTo>
                <a:lnTo>
                  <a:pt x="84378" y="1656511"/>
                </a:lnTo>
                <a:lnTo>
                  <a:pt x="94348" y="1622069"/>
                </a:lnTo>
                <a:lnTo>
                  <a:pt x="104838" y="1587868"/>
                </a:lnTo>
                <a:lnTo>
                  <a:pt x="115849" y="1553895"/>
                </a:lnTo>
                <a:lnTo>
                  <a:pt x="127381" y="1520152"/>
                </a:lnTo>
                <a:lnTo>
                  <a:pt x="139421" y="1486649"/>
                </a:lnTo>
                <a:lnTo>
                  <a:pt x="151968" y="1453399"/>
                </a:lnTo>
                <a:lnTo>
                  <a:pt x="165023" y="1420393"/>
                </a:lnTo>
                <a:lnTo>
                  <a:pt x="178573" y="1387640"/>
                </a:lnTo>
                <a:lnTo>
                  <a:pt x="192620" y="1355153"/>
                </a:lnTo>
                <a:lnTo>
                  <a:pt x="207148" y="1322934"/>
                </a:lnTo>
                <a:lnTo>
                  <a:pt x="222161" y="1290980"/>
                </a:lnTo>
                <a:lnTo>
                  <a:pt x="237667" y="1259293"/>
                </a:lnTo>
                <a:lnTo>
                  <a:pt x="253630" y="1227886"/>
                </a:lnTo>
                <a:lnTo>
                  <a:pt x="270078" y="1196771"/>
                </a:lnTo>
                <a:lnTo>
                  <a:pt x="286981" y="1165936"/>
                </a:lnTo>
                <a:lnTo>
                  <a:pt x="304342" y="1135391"/>
                </a:lnTo>
                <a:lnTo>
                  <a:pt x="322174" y="1105154"/>
                </a:lnTo>
                <a:lnTo>
                  <a:pt x="340436" y="1075207"/>
                </a:lnTo>
                <a:lnTo>
                  <a:pt x="359156" y="1045566"/>
                </a:lnTo>
                <a:lnTo>
                  <a:pt x="378320" y="1016241"/>
                </a:lnTo>
                <a:lnTo>
                  <a:pt x="397916" y="987235"/>
                </a:lnTo>
                <a:lnTo>
                  <a:pt x="417957" y="958545"/>
                </a:lnTo>
                <a:lnTo>
                  <a:pt x="438415" y="930186"/>
                </a:lnTo>
                <a:lnTo>
                  <a:pt x="459296" y="902145"/>
                </a:lnTo>
                <a:lnTo>
                  <a:pt x="480593" y="874445"/>
                </a:lnTo>
                <a:lnTo>
                  <a:pt x="502310" y="847090"/>
                </a:lnTo>
                <a:lnTo>
                  <a:pt x="524433" y="820064"/>
                </a:lnTo>
                <a:lnTo>
                  <a:pt x="540783" y="800718"/>
                </a:lnTo>
                <a:lnTo>
                  <a:pt x="539855" y="800092"/>
                </a:lnTo>
                <a:cubicBezTo>
                  <a:pt x="506555" y="766793"/>
                  <a:pt x="485958" y="720789"/>
                  <a:pt x="485958" y="669975"/>
                </a:cubicBezTo>
                <a:cubicBezTo>
                  <a:pt x="485958" y="568347"/>
                  <a:pt x="568345" y="485959"/>
                  <a:pt x="669973" y="485959"/>
                </a:cubicBezTo>
                <a:cubicBezTo>
                  <a:pt x="720788" y="485959"/>
                  <a:pt x="766792" y="506555"/>
                  <a:pt x="800092" y="539855"/>
                </a:cubicBezTo>
                <a:lnTo>
                  <a:pt x="800717" y="540783"/>
                </a:lnTo>
                <a:lnTo>
                  <a:pt x="820141" y="524383"/>
                </a:lnTo>
                <a:lnTo>
                  <a:pt x="847166" y="502260"/>
                </a:lnTo>
                <a:lnTo>
                  <a:pt x="874521" y="480543"/>
                </a:lnTo>
                <a:lnTo>
                  <a:pt x="902219" y="459243"/>
                </a:lnTo>
                <a:lnTo>
                  <a:pt x="930262" y="438353"/>
                </a:lnTo>
                <a:lnTo>
                  <a:pt x="958621" y="417894"/>
                </a:lnTo>
                <a:lnTo>
                  <a:pt x="987309" y="397866"/>
                </a:lnTo>
                <a:lnTo>
                  <a:pt x="1016330" y="378269"/>
                </a:lnTo>
                <a:lnTo>
                  <a:pt x="1045654" y="359105"/>
                </a:lnTo>
                <a:lnTo>
                  <a:pt x="1075284" y="340385"/>
                </a:lnTo>
                <a:lnTo>
                  <a:pt x="1105230" y="322122"/>
                </a:lnTo>
                <a:lnTo>
                  <a:pt x="1135482" y="304292"/>
                </a:lnTo>
                <a:lnTo>
                  <a:pt x="1166012" y="286931"/>
                </a:lnTo>
                <a:lnTo>
                  <a:pt x="1196847" y="270027"/>
                </a:lnTo>
                <a:lnTo>
                  <a:pt x="1227974" y="253594"/>
                </a:lnTo>
                <a:lnTo>
                  <a:pt x="1259382" y="237617"/>
                </a:lnTo>
                <a:lnTo>
                  <a:pt x="1291057" y="222123"/>
                </a:lnTo>
                <a:lnTo>
                  <a:pt x="1323022" y="207112"/>
                </a:lnTo>
                <a:lnTo>
                  <a:pt x="1355242" y="192582"/>
                </a:lnTo>
                <a:lnTo>
                  <a:pt x="1387728" y="178537"/>
                </a:lnTo>
                <a:lnTo>
                  <a:pt x="1420482" y="164984"/>
                </a:lnTo>
                <a:lnTo>
                  <a:pt x="1453490" y="151942"/>
                </a:lnTo>
                <a:lnTo>
                  <a:pt x="1486738" y="139382"/>
                </a:lnTo>
                <a:lnTo>
                  <a:pt x="1520240" y="127342"/>
                </a:lnTo>
                <a:lnTo>
                  <a:pt x="1553983" y="115824"/>
                </a:lnTo>
                <a:lnTo>
                  <a:pt x="1587957" y="104813"/>
                </a:lnTo>
                <a:lnTo>
                  <a:pt x="1622171" y="94322"/>
                </a:lnTo>
                <a:lnTo>
                  <a:pt x="1656599" y="84353"/>
                </a:lnTo>
                <a:lnTo>
                  <a:pt x="1691259" y="74917"/>
                </a:lnTo>
                <a:lnTo>
                  <a:pt x="1726133" y="66027"/>
                </a:lnTo>
                <a:lnTo>
                  <a:pt x="1761223" y="57669"/>
                </a:lnTo>
                <a:lnTo>
                  <a:pt x="1796517" y="49847"/>
                </a:lnTo>
                <a:lnTo>
                  <a:pt x="1832012" y="42583"/>
                </a:lnTo>
                <a:lnTo>
                  <a:pt x="1867712" y="35877"/>
                </a:lnTo>
                <a:lnTo>
                  <a:pt x="1903602" y="29729"/>
                </a:lnTo>
                <a:lnTo>
                  <a:pt x="1939682" y="24141"/>
                </a:lnTo>
                <a:lnTo>
                  <a:pt x="1975954" y="19126"/>
                </a:lnTo>
                <a:lnTo>
                  <a:pt x="2012391" y="14681"/>
                </a:lnTo>
                <a:lnTo>
                  <a:pt x="2049017" y="10806"/>
                </a:lnTo>
                <a:lnTo>
                  <a:pt x="2085797" y="7531"/>
                </a:lnTo>
                <a:lnTo>
                  <a:pt x="2122754" y="4826"/>
                </a:lnTo>
                <a:lnTo>
                  <a:pt x="2159876" y="2717"/>
                </a:lnTo>
                <a:lnTo>
                  <a:pt x="2197150" y="1219"/>
                </a:lnTo>
                <a:close/>
              </a:path>
            </a:pathLst>
          </a:custGeom>
          <a:solidFill>
            <a:srgbClr val="B4100A">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13" name="Freeform 13"/>
          <p:cNvSpPr>
            <a:spLocks noGrp="1"/>
          </p:cNvSpPr>
          <p:nvPr>
            <p:ph type="body" sz="quarter" idx="323" hasCustomPrompt="1"/>
          </p:nvPr>
        </p:nvSpPr>
        <p:spPr>
          <a:xfrm>
            <a:off x="6096000" y="1427073"/>
            <a:ext cx="2272094" cy="2272094"/>
          </a:xfrm>
          <a:custGeom>
            <a:avLst/>
            <a:gdLst/>
            <a:ahLst/>
            <a:cxnLst/>
            <a:rect l="l" t="t" r="r" b="b"/>
            <a:pathLst>
              <a:path w="2272094" h="2272094">
                <a:moveTo>
                  <a:pt x="44402" y="305079"/>
                </a:moveTo>
                <a:cubicBezTo>
                  <a:pt x="1106231" y="305079"/>
                  <a:pt x="1967014" y="1165863"/>
                  <a:pt x="1967014" y="2227692"/>
                </a:cubicBezTo>
                <a:lnTo>
                  <a:pt x="465831" y="2227692"/>
                </a:lnTo>
                <a:cubicBezTo>
                  <a:pt x="233202" y="2227692"/>
                  <a:pt x="44402" y="2038892"/>
                  <a:pt x="44402" y="1806263"/>
                </a:cubicBezTo>
                <a:close/>
                <a:moveTo>
                  <a:pt x="0" y="0"/>
                </a:moveTo>
                <a:lnTo>
                  <a:pt x="37616" y="304"/>
                </a:lnTo>
                <a:lnTo>
                  <a:pt x="75043" y="1219"/>
                </a:lnTo>
                <a:lnTo>
                  <a:pt x="112318" y="2731"/>
                </a:lnTo>
                <a:lnTo>
                  <a:pt x="149440" y="4837"/>
                </a:lnTo>
                <a:lnTo>
                  <a:pt x="186384" y="7531"/>
                </a:lnTo>
                <a:lnTo>
                  <a:pt x="223176" y="10820"/>
                </a:lnTo>
                <a:lnTo>
                  <a:pt x="259803" y="14694"/>
                </a:lnTo>
                <a:lnTo>
                  <a:pt x="296239" y="19139"/>
                </a:lnTo>
                <a:lnTo>
                  <a:pt x="332510" y="24155"/>
                </a:lnTo>
                <a:lnTo>
                  <a:pt x="368591" y="29743"/>
                </a:lnTo>
                <a:lnTo>
                  <a:pt x="404481" y="35902"/>
                </a:lnTo>
                <a:lnTo>
                  <a:pt x="440168" y="42609"/>
                </a:lnTo>
                <a:lnTo>
                  <a:pt x="475679" y="49872"/>
                </a:lnTo>
                <a:lnTo>
                  <a:pt x="510971" y="57683"/>
                </a:lnTo>
                <a:lnTo>
                  <a:pt x="546048" y="66040"/>
                </a:lnTo>
                <a:lnTo>
                  <a:pt x="580922" y="74941"/>
                </a:lnTo>
                <a:lnTo>
                  <a:pt x="615580" y="84378"/>
                </a:lnTo>
                <a:lnTo>
                  <a:pt x="650023" y="94348"/>
                </a:lnTo>
                <a:lnTo>
                  <a:pt x="684224" y="104838"/>
                </a:lnTo>
                <a:lnTo>
                  <a:pt x="718196" y="115849"/>
                </a:lnTo>
                <a:lnTo>
                  <a:pt x="751942" y="127381"/>
                </a:lnTo>
                <a:lnTo>
                  <a:pt x="785443" y="139421"/>
                </a:lnTo>
                <a:lnTo>
                  <a:pt x="818692" y="151968"/>
                </a:lnTo>
                <a:lnTo>
                  <a:pt x="851699" y="165023"/>
                </a:lnTo>
                <a:lnTo>
                  <a:pt x="884453" y="178573"/>
                </a:lnTo>
                <a:lnTo>
                  <a:pt x="916939" y="192621"/>
                </a:lnTo>
                <a:lnTo>
                  <a:pt x="949159" y="207148"/>
                </a:lnTo>
                <a:lnTo>
                  <a:pt x="981112" y="222173"/>
                </a:lnTo>
                <a:lnTo>
                  <a:pt x="1012798" y="237667"/>
                </a:lnTo>
                <a:lnTo>
                  <a:pt x="1044205" y="253630"/>
                </a:lnTo>
                <a:lnTo>
                  <a:pt x="1075320" y="270078"/>
                </a:lnTo>
                <a:lnTo>
                  <a:pt x="1106156" y="286981"/>
                </a:lnTo>
                <a:lnTo>
                  <a:pt x="1136700" y="304342"/>
                </a:lnTo>
                <a:lnTo>
                  <a:pt x="1166940" y="322174"/>
                </a:lnTo>
                <a:lnTo>
                  <a:pt x="1196885" y="340436"/>
                </a:lnTo>
                <a:lnTo>
                  <a:pt x="1226527" y="359156"/>
                </a:lnTo>
                <a:lnTo>
                  <a:pt x="1255851" y="378320"/>
                </a:lnTo>
                <a:lnTo>
                  <a:pt x="1284858" y="397929"/>
                </a:lnTo>
                <a:lnTo>
                  <a:pt x="1313548" y="417957"/>
                </a:lnTo>
                <a:lnTo>
                  <a:pt x="1341906" y="438415"/>
                </a:lnTo>
                <a:lnTo>
                  <a:pt x="1369948" y="459295"/>
                </a:lnTo>
                <a:lnTo>
                  <a:pt x="1397646" y="480593"/>
                </a:lnTo>
                <a:lnTo>
                  <a:pt x="1425004" y="502310"/>
                </a:lnTo>
                <a:lnTo>
                  <a:pt x="1452028" y="524433"/>
                </a:lnTo>
                <a:lnTo>
                  <a:pt x="1474208" y="543180"/>
                </a:lnTo>
                <a:lnTo>
                  <a:pt x="1474658" y="542514"/>
                </a:lnTo>
                <a:cubicBezTo>
                  <a:pt x="1507959" y="509213"/>
                  <a:pt x="1553963" y="488616"/>
                  <a:pt x="1604777" y="488616"/>
                </a:cubicBezTo>
                <a:cubicBezTo>
                  <a:pt x="1706406" y="488616"/>
                  <a:pt x="1788792" y="571003"/>
                  <a:pt x="1788792" y="672631"/>
                </a:cubicBezTo>
                <a:cubicBezTo>
                  <a:pt x="1788792" y="723447"/>
                  <a:pt x="1768196" y="769450"/>
                  <a:pt x="1734896" y="802750"/>
                </a:cubicBezTo>
                <a:lnTo>
                  <a:pt x="1733709" y="803551"/>
                </a:lnTo>
                <a:lnTo>
                  <a:pt x="1747723" y="820141"/>
                </a:lnTo>
                <a:lnTo>
                  <a:pt x="1769845" y="847166"/>
                </a:lnTo>
                <a:lnTo>
                  <a:pt x="1791550" y="874522"/>
                </a:lnTo>
                <a:lnTo>
                  <a:pt x="1812848" y="902219"/>
                </a:lnTo>
                <a:lnTo>
                  <a:pt x="1833739" y="930262"/>
                </a:lnTo>
                <a:lnTo>
                  <a:pt x="1854199" y="958621"/>
                </a:lnTo>
                <a:lnTo>
                  <a:pt x="1874227" y="987309"/>
                </a:lnTo>
                <a:lnTo>
                  <a:pt x="1893823" y="1016330"/>
                </a:lnTo>
                <a:lnTo>
                  <a:pt x="1912988" y="1045655"/>
                </a:lnTo>
                <a:lnTo>
                  <a:pt x="1931707" y="1075284"/>
                </a:lnTo>
                <a:lnTo>
                  <a:pt x="1949969" y="1105230"/>
                </a:lnTo>
                <a:lnTo>
                  <a:pt x="1967802" y="1135482"/>
                </a:lnTo>
                <a:lnTo>
                  <a:pt x="1985162" y="1166012"/>
                </a:lnTo>
                <a:lnTo>
                  <a:pt x="2002065" y="1196848"/>
                </a:lnTo>
                <a:lnTo>
                  <a:pt x="2018499" y="1227974"/>
                </a:lnTo>
                <a:lnTo>
                  <a:pt x="2034477" y="1259382"/>
                </a:lnTo>
                <a:lnTo>
                  <a:pt x="2049969" y="1291057"/>
                </a:lnTo>
                <a:lnTo>
                  <a:pt x="2064981" y="1323023"/>
                </a:lnTo>
                <a:lnTo>
                  <a:pt x="2079509" y="1355242"/>
                </a:lnTo>
                <a:lnTo>
                  <a:pt x="2093556" y="1387729"/>
                </a:lnTo>
                <a:lnTo>
                  <a:pt x="2107107" y="1420482"/>
                </a:lnTo>
                <a:lnTo>
                  <a:pt x="2120163" y="1453490"/>
                </a:lnTo>
                <a:lnTo>
                  <a:pt x="2132710" y="1486738"/>
                </a:lnTo>
                <a:lnTo>
                  <a:pt x="2144749" y="1520240"/>
                </a:lnTo>
                <a:lnTo>
                  <a:pt x="2156268" y="1553983"/>
                </a:lnTo>
                <a:lnTo>
                  <a:pt x="2167279" y="1587957"/>
                </a:lnTo>
                <a:lnTo>
                  <a:pt x="2177782" y="1622171"/>
                </a:lnTo>
                <a:lnTo>
                  <a:pt x="2187739" y="1656599"/>
                </a:lnTo>
                <a:lnTo>
                  <a:pt x="2197175" y="1691259"/>
                </a:lnTo>
                <a:lnTo>
                  <a:pt x="2206065" y="1726133"/>
                </a:lnTo>
                <a:lnTo>
                  <a:pt x="2214434" y="1761223"/>
                </a:lnTo>
                <a:lnTo>
                  <a:pt x="2222245" y="1796517"/>
                </a:lnTo>
                <a:lnTo>
                  <a:pt x="2229509" y="1832013"/>
                </a:lnTo>
                <a:lnTo>
                  <a:pt x="2236215" y="1867712"/>
                </a:lnTo>
                <a:lnTo>
                  <a:pt x="2242362" y="1903603"/>
                </a:lnTo>
                <a:lnTo>
                  <a:pt x="2247950" y="1939682"/>
                </a:lnTo>
                <a:lnTo>
                  <a:pt x="2252966" y="1975954"/>
                </a:lnTo>
                <a:lnTo>
                  <a:pt x="2257412" y="2012391"/>
                </a:lnTo>
                <a:lnTo>
                  <a:pt x="2261285" y="2049018"/>
                </a:lnTo>
                <a:lnTo>
                  <a:pt x="2264562" y="2085797"/>
                </a:lnTo>
                <a:lnTo>
                  <a:pt x="2267268" y="2122754"/>
                </a:lnTo>
                <a:lnTo>
                  <a:pt x="2269374" y="2159876"/>
                </a:lnTo>
                <a:lnTo>
                  <a:pt x="2270886" y="2197151"/>
                </a:lnTo>
                <a:lnTo>
                  <a:pt x="2272094" y="2272093"/>
                </a:lnTo>
                <a:lnTo>
                  <a:pt x="2259394" y="2272093"/>
                </a:lnTo>
                <a:lnTo>
                  <a:pt x="2258186" y="2197456"/>
                </a:lnTo>
                <a:lnTo>
                  <a:pt x="2256674" y="2160384"/>
                </a:lnTo>
                <a:lnTo>
                  <a:pt x="2254579" y="2123478"/>
                </a:lnTo>
                <a:lnTo>
                  <a:pt x="2251901" y="2086724"/>
                </a:lnTo>
                <a:lnTo>
                  <a:pt x="2248635" y="2050148"/>
                </a:lnTo>
                <a:lnTo>
                  <a:pt x="2244789" y="2013723"/>
                </a:lnTo>
                <a:lnTo>
                  <a:pt x="2240355" y="1977492"/>
                </a:lnTo>
                <a:lnTo>
                  <a:pt x="2235364" y="1941424"/>
                </a:lnTo>
                <a:lnTo>
                  <a:pt x="2229814" y="1905546"/>
                </a:lnTo>
                <a:lnTo>
                  <a:pt x="2223693" y="1869859"/>
                </a:lnTo>
                <a:lnTo>
                  <a:pt x="2217025" y="1834363"/>
                </a:lnTo>
                <a:lnTo>
                  <a:pt x="2209799" y="1799069"/>
                </a:lnTo>
                <a:lnTo>
                  <a:pt x="2202028" y="1763967"/>
                </a:lnTo>
                <a:lnTo>
                  <a:pt x="2193721" y="1729080"/>
                </a:lnTo>
                <a:lnTo>
                  <a:pt x="2184869" y="1694396"/>
                </a:lnTo>
                <a:lnTo>
                  <a:pt x="2175483" y="1659940"/>
                </a:lnTo>
                <a:lnTo>
                  <a:pt x="2165579" y="1625702"/>
                </a:lnTo>
                <a:lnTo>
                  <a:pt x="2155138" y="1591678"/>
                </a:lnTo>
                <a:lnTo>
                  <a:pt x="2144191" y="1557896"/>
                </a:lnTo>
                <a:lnTo>
                  <a:pt x="2132722" y="1524356"/>
                </a:lnTo>
                <a:lnTo>
                  <a:pt x="2120759" y="1491043"/>
                </a:lnTo>
                <a:lnTo>
                  <a:pt x="2108275" y="1457971"/>
                </a:lnTo>
                <a:lnTo>
                  <a:pt x="2095296" y="1425156"/>
                </a:lnTo>
                <a:lnTo>
                  <a:pt x="2081821" y="1392593"/>
                </a:lnTo>
                <a:lnTo>
                  <a:pt x="2067851" y="1360284"/>
                </a:lnTo>
                <a:lnTo>
                  <a:pt x="2053411" y="1328242"/>
                </a:lnTo>
                <a:lnTo>
                  <a:pt x="2038476" y="1296466"/>
                </a:lnTo>
                <a:lnTo>
                  <a:pt x="2023071" y="1264958"/>
                </a:lnTo>
                <a:lnTo>
                  <a:pt x="2007183" y="1233728"/>
                </a:lnTo>
                <a:lnTo>
                  <a:pt x="1990838" y="1202778"/>
                </a:lnTo>
                <a:lnTo>
                  <a:pt x="1974023" y="1172121"/>
                </a:lnTo>
                <a:lnTo>
                  <a:pt x="1956753" y="1141755"/>
                </a:lnTo>
                <a:lnTo>
                  <a:pt x="1939035" y="1111681"/>
                </a:lnTo>
                <a:lnTo>
                  <a:pt x="1920862" y="1081900"/>
                </a:lnTo>
                <a:lnTo>
                  <a:pt x="1902243" y="1052436"/>
                </a:lnTo>
                <a:lnTo>
                  <a:pt x="1883193" y="1023277"/>
                </a:lnTo>
                <a:lnTo>
                  <a:pt x="1863698" y="994421"/>
                </a:lnTo>
                <a:lnTo>
                  <a:pt x="1843785" y="965899"/>
                </a:lnTo>
                <a:lnTo>
                  <a:pt x="1823441" y="937691"/>
                </a:lnTo>
                <a:lnTo>
                  <a:pt x="1802663" y="909815"/>
                </a:lnTo>
                <a:lnTo>
                  <a:pt x="1781493" y="882269"/>
                </a:lnTo>
                <a:lnTo>
                  <a:pt x="1759889" y="855053"/>
                </a:lnTo>
                <a:lnTo>
                  <a:pt x="1737892" y="828192"/>
                </a:lnTo>
                <a:lnTo>
                  <a:pt x="1723112" y="810696"/>
                </a:lnTo>
                <a:lnTo>
                  <a:pt x="1676404" y="842187"/>
                </a:lnTo>
                <a:cubicBezTo>
                  <a:pt x="1654390" y="851498"/>
                  <a:pt x="1630185" y="856648"/>
                  <a:pt x="1604777" y="856648"/>
                </a:cubicBezTo>
                <a:cubicBezTo>
                  <a:pt x="1503148" y="856648"/>
                  <a:pt x="1420760" y="774261"/>
                  <a:pt x="1420760" y="672631"/>
                </a:cubicBezTo>
                <a:cubicBezTo>
                  <a:pt x="1420760" y="647225"/>
                  <a:pt x="1425910" y="623020"/>
                  <a:pt x="1435222" y="601005"/>
                </a:cubicBezTo>
                <a:lnTo>
                  <a:pt x="1467071" y="553767"/>
                </a:lnTo>
                <a:lnTo>
                  <a:pt x="1443824" y="534137"/>
                </a:lnTo>
                <a:lnTo>
                  <a:pt x="1416964" y="512140"/>
                </a:lnTo>
                <a:lnTo>
                  <a:pt x="1389748" y="490550"/>
                </a:lnTo>
                <a:lnTo>
                  <a:pt x="1362201" y="469367"/>
                </a:lnTo>
                <a:lnTo>
                  <a:pt x="1334326" y="448602"/>
                </a:lnTo>
                <a:lnTo>
                  <a:pt x="1306118" y="428255"/>
                </a:lnTo>
                <a:lnTo>
                  <a:pt x="1277581" y="408330"/>
                </a:lnTo>
                <a:lnTo>
                  <a:pt x="1248739" y="388849"/>
                </a:lnTo>
                <a:lnTo>
                  <a:pt x="1219580" y="369799"/>
                </a:lnTo>
                <a:lnTo>
                  <a:pt x="1190103" y="351180"/>
                </a:lnTo>
                <a:lnTo>
                  <a:pt x="1160334" y="333005"/>
                </a:lnTo>
                <a:lnTo>
                  <a:pt x="1130248" y="315290"/>
                </a:lnTo>
                <a:lnTo>
                  <a:pt x="1099882" y="298018"/>
                </a:lnTo>
                <a:lnTo>
                  <a:pt x="1069224" y="281216"/>
                </a:lnTo>
                <a:lnTo>
                  <a:pt x="1038275" y="264859"/>
                </a:lnTo>
                <a:lnTo>
                  <a:pt x="1007045" y="248983"/>
                </a:lnTo>
                <a:lnTo>
                  <a:pt x="975537" y="233578"/>
                </a:lnTo>
                <a:lnTo>
                  <a:pt x="943762" y="218643"/>
                </a:lnTo>
                <a:lnTo>
                  <a:pt x="911719" y="204191"/>
                </a:lnTo>
                <a:lnTo>
                  <a:pt x="879410" y="190233"/>
                </a:lnTo>
                <a:lnTo>
                  <a:pt x="846847" y="176759"/>
                </a:lnTo>
                <a:lnTo>
                  <a:pt x="814031" y="163779"/>
                </a:lnTo>
                <a:lnTo>
                  <a:pt x="780960" y="151307"/>
                </a:lnTo>
                <a:lnTo>
                  <a:pt x="747648" y="139330"/>
                </a:lnTo>
                <a:lnTo>
                  <a:pt x="714096" y="127864"/>
                </a:lnTo>
                <a:lnTo>
                  <a:pt x="680314" y="116916"/>
                </a:lnTo>
                <a:lnTo>
                  <a:pt x="646289" y="106489"/>
                </a:lnTo>
                <a:lnTo>
                  <a:pt x="612050" y="96583"/>
                </a:lnTo>
                <a:lnTo>
                  <a:pt x="577595" y="87198"/>
                </a:lnTo>
                <a:lnTo>
                  <a:pt x="542912" y="78346"/>
                </a:lnTo>
                <a:lnTo>
                  <a:pt x="508025" y="70041"/>
                </a:lnTo>
                <a:lnTo>
                  <a:pt x="472921" y="62268"/>
                </a:lnTo>
                <a:lnTo>
                  <a:pt x="437628" y="55054"/>
                </a:lnTo>
                <a:lnTo>
                  <a:pt x="402132" y="48374"/>
                </a:lnTo>
                <a:lnTo>
                  <a:pt x="366445" y="42266"/>
                </a:lnTo>
                <a:lnTo>
                  <a:pt x="330567" y="36703"/>
                </a:lnTo>
                <a:lnTo>
                  <a:pt x="294499" y="31725"/>
                </a:lnTo>
                <a:lnTo>
                  <a:pt x="258266" y="27305"/>
                </a:lnTo>
                <a:lnTo>
                  <a:pt x="221842" y="23456"/>
                </a:lnTo>
                <a:lnTo>
                  <a:pt x="185254" y="20180"/>
                </a:lnTo>
                <a:lnTo>
                  <a:pt x="148513" y="17501"/>
                </a:lnTo>
                <a:lnTo>
                  <a:pt x="111594" y="15405"/>
                </a:lnTo>
                <a:lnTo>
                  <a:pt x="74535" y="13907"/>
                </a:lnTo>
                <a:lnTo>
                  <a:pt x="37311" y="13004"/>
                </a:lnTo>
                <a:lnTo>
                  <a:pt x="0" y="12700"/>
                </a:lnTo>
                <a:close/>
              </a:path>
            </a:pathLst>
          </a:custGeom>
          <a:solidFill>
            <a:srgbClr val="B4100A">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14" name="Freeform 14"/>
          <p:cNvSpPr>
            <a:spLocks noGrp="1"/>
          </p:cNvSpPr>
          <p:nvPr>
            <p:ph type="body" sz="quarter" idx="324" hasCustomPrompt="1"/>
          </p:nvPr>
        </p:nvSpPr>
        <p:spPr>
          <a:xfrm>
            <a:off x="3823906" y="3699165"/>
            <a:ext cx="2272093" cy="2272093"/>
          </a:xfrm>
          <a:custGeom>
            <a:avLst/>
            <a:gdLst/>
            <a:ahLst/>
            <a:cxnLst/>
            <a:rect l="l" t="t" r="r" b="b"/>
            <a:pathLst>
              <a:path w="2272093" h="2272093">
                <a:moveTo>
                  <a:pt x="305079" y="44403"/>
                </a:moveTo>
                <a:lnTo>
                  <a:pt x="1806263" y="44403"/>
                </a:lnTo>
                <a:cubicBezTo>
                  <a:pt x="2038892" y="44403"/>
                  <a:pt x="2227692" y="233202"/>
                  <a:pt x="2227692" y="465832"/>
                </a:cubicBezTo>
                <a:lnTo>
                  <a:pt x="2227692" y="1967015"/>
                </a:lnTo>
                <a:cubicBezTo>
                  <a:pt x="1165863" y="1967015"/>
                  <a:pt x="305079" y="1106232"/>
                  <a:pt x="305079" y="44403"/>
                </a:cubicBezTo>
                <a:close/>
                <a:moveTo>
                  <a:pt x="0" y="0"/>
                </a:moveTo>
                <a:lnTo>
                  <a:pt x="12700" y="0"/>
                </a:lnTo>
                <a:lnTo>
                  <a:pt x="13907" y="74638"/>
                </a:lnTo>
                <a:lnTo>
                  <a:pt x="15417" y="111709"/>
                </a:lnTo>
                <a:lnTo>
                  <a:pt x="17513" y="148615"/>
                </a:lnTo>
                <a:lnTo>
                  <a:pt x="20192" y="185369"/>
                </a:lnTo>
                <a:lnTo>
                  <a:pt x="23456" y="221945"/>
                </a:lnTo>
                <a:lnTo>
                  <a:pt x="27304" y="258369"/>
                </a:lnTo>
                <a:lnTo>
                  <a:pt x="31737" y="294602"/>
                </a:lnTo>
                <a:lnTo>
                  <a:pt x="36728" y="330670"/>
                </a:lnTo>
                <a:lnTo>
                  <a:pt x="42278" y="366547"/>
                </a:lnTo>
                <a:lnTo>
                  <a:pt x="48398" y="402234"/>
                </a:lnTo>
                <a:lnTo>
                  <a:pt x="55067" y="437731"/>
                </a:lnTo>
                <a:lnTo>
                  <a:pt x="62294" y="473024"/>
                </a:lnTo>
                <a:lnTo>
                  <a:pt x="70065" y="508127"/>
                </a:lnTo>
                <a:lnTo>
                  <a:pt x="78370" y="543014"/>
                </a:lnTo>
                <a:lnTo>
                  <a:pt x="87224" y="577698"/>
                </a:lnTo>
                <a:lnTo>
                  <a:pt x="96608" y="612153"/>
                </a:lnTo>
                <a:lnTo>
                  <a:pt x="106514" y="646392"/>
                </a:lnTo>
                <a:lnTo>
                  <a:pt x="116954" y="680402"/>
                </a:lnTo>
                <a:lnTo>
                  <a:pt x="127900" y="714197"/>
                </a:lnTo>
                <a:lnTo>
                  <a:pt x="139369" y="747738"/>
                </a:lnTo>
                <a:lnTo>
                  <a:pt x="151333" y="781050"/>
                </a:lnTo>
                <a:lnTo>
                  <a:pt x="163817" y="814121"/>
                </a:lnTo>
                <a:lnTo>
                  <a:pt x="176795" y="846938"/>
                </a:lnTo>
                <a:lnTo>
                  <a:pt x="190271" y="879500"/>
                </a:lnTo>
                <a:lnTo>
                  <a:pt x="204241" y="911809"/>
                </a:lnTo>
                <a:lnTo>
                  <a:pt x="218681" y="943853"/>
                </a:lnTo>
                <a:lnTo>
                  <a:pt x="233616" y="975627"/>
                </a:lnTo>
                <a:lnTo>
                  <a:pt x="249022" y="1007135"/>
                </a:lnTo>
                <a:lnTo>
                  <a:pt x="264909" y="1038365"/>
                </a:lnTo>
                <a:lnTo>
                  <a:pt x="281254" y="1069315"/>
                </a:lnTo>
                <a:lnTo>
                  <a:pt x="298069" y="1099972"/>
                </a:lnTo>
                <a:lnTo>
                  <a:pt x="315340" y="1130338"/>
                </a:lnTo>
                <a:lnTo>
                  <a:pt x="333058" y="1160412"/>
                </a:lnTo>
                <a:lnTo>
                  <a:pt x="351231" y="1190193"/>
                </a:lnTo>
                <a:lnTo>
                  <a:pt x="369849" y="1219657"/>
                </a:lnTo>
                <a:lnTo>
                  <a:pt x="388899" y="1248816"/>
                </a:lnTo>
                <a:lnTo>
                  <a:pt x="408394" y="1277671"/>
                </a:lnTo>
                <a:lnTo>
                  <a:pt x="428308" y="1306195"/>
                </a:lnTo>
                <a:lnTo>
                  <a:pt x="448652" y="1334402"/>
                </a:lnTo>
                <a:lnTo>
                  <a:pt x="469430" y="1362278"/>
                </a:lnTo>
                <a:lnTo>
                  <a:pt x="490601" y="1389825"/>
                </a:lnTo>
                <a:lnTo>
                  <a:pt x="512202" y="1417041"/>
                </a:lnTo>
                <a:lnTo>
                  <a:pt x="534199" y="1443901"/>
                </a:lnTo>
                <a:lnTo>
                  <a:pt x="551381" y="1464239"/>
                </a:lnTo>
                <a:lnTo>
                  <a:pt x="598348" y="1432573"/>
                </a:lnTo>
                <a:cubicBezTo>
                  <a:pt x="620363" y="1423261"/>
                  <a:pt x="644568" y="1418112"/>
                  <a:pt x="669975" y="1418112"/>
                </a:cubicBezTo>
                <a:cubicBezTo>
                  <a:pt x="771602" y="1418112"/>
                  <a:pt x="853990" y="1500499"/>
                  <a:pt x="853990" y="1602128"/>
                </a:cubicBezTo>
                <a:cubicBezTo>
                  <a:pt x="853990" y="1627535"/>
                  <a:pt x="848841" y="1651740"/>
                  <a:pt x="839528" y="1673755"/>
                </a:cubicBezTo>
                <a:lnTo>
                  <a:pt x="807861" y="1720726"/>
                </a:lnTo>
                <a:lnTo>
                  <a:pt x="828269" y="1737957"/>
                </a:lnTo>
                <a:lnTo>
                  <a:pt x="855129" y="1759953"/>
                </a:lnTo>
                <a:lnTo>
                  <a:pt x="882345" y="1781543"/>
                </a:lnTo>
                <a:lnTo>
                  <a:pt x="909892" y="1802727"/>
                </a:lnTo>
                <a:lnTo>
                  <a:pt x="937767" y="1823491"/>
                </a:lnTo>
                <a:lnTo>
                  <a:pt x="965973" y="1843837"/>
                </a:lnTo>
                <a:lnTo>
                  <a:pt x="994499" y="1863763"/>
                </a:lnTo>
                <a:lnTo>
                  <a:pt x="1023353" y="1883245"/>
                </a:lnTo>
                <a:lnTo>
                  <a:pt x="1052512" y="1902295"/>
                </a:lnTo>
                <a:lnTo>
                  <a:pt x="1081989" y="1920913"/>
                </a:lnTo>
                <a:lnTo>
                  <a:pt x="1111758" y="1939087"/>
                </a:lnTo>
                <a:lnTo>
                  <a:pt x="1141844" y="1956803"/>
                </a:lnTo>
                <a:lnTo>
                  <a:pt x="1172209" y="1974075"/>
                </a:lnTo>
                <a:lnTo>
                  <a:pt x="1202867" y="1990877"/>
                </a:lnTo>
                <a:lnTo>
                  <a:pt x="1233816" y="2007235"/>
                </a:lnTo>
                <a:lnTo>
                  <a:pt x="1265046" y="2023110"/>
                </a:lnTo>
                <a:lnTo>
                  <a:pt x="1296554" y="2038515"/>
                </a:lnTo>
                <a:lnTo>
                  <a:pt x="1328330" y="2053450"/>
                </a:lnTo>
                <a:lnTo>
                  <a:pt x="1360373" y="2067903"/>
                </a:lnTo>
                <a:lnTo>
                  <a:pt x="1392682" y="2081860"/>
                </a:lnTo>
                <a:lnTo>
                  <a:pt x="1425244" y="2095335"/>
                </a:lnTo>
                <a:lnTo>
                  <a:pt x="1458062" y="2108316"/>
                </a:lnTo>
                <a:lnTo>
                  <a:pt x="1491132" y="2120786"/>
                </a:lnTo>
                <a:lnTo>
                  <a:pt x="1524444" y="2132762"/>
                </a:lnTo>
                <a:lnTo>
                  <a:pt x="1557997" y="2144230"/>
                </a:lnTo>
                <a:lnTo>
                  <a:pt x="1591779" y="2155177"/>
                </a:lnTo>
                <a:lnTo>
                  <a:pt x="1625803" y="2165604"/>
                </a:lnTo>
                <a:lnTo>
                  <a:pt x="1660042" y="2175510"/>
                </a:lnTo>
                <a:lnTo>
                  <a:pt x="1694498" y="2184897"/>
                </a:lnTo>
                <a:lnTo>
                  <a:pt x="1729181" y="2193747"/>
                </a:lnTo>
                <a:lnTo>
                  <a:pt x="1764067" y="2202053"/>
                </a:lnTo>
                <a:lnTo>
                  <a:pt x="1799170" y="2209825"/>
                </a:lnTo>
                <a:lnTo>
                  <a:pt x="1834464" y="2217039"/>
                </a:lnTo>
                <a:lnTo>
                  <a:pt x="1869959" y="2223719"/>
                </a:lnTo>
                <a:lnTo>
                  <a:pt x="1905646" y="2229828"/>
                </a:lnTo>
                <a:lnTo>
                  <a:pt x="1941525" y="2235390"/>
                </a:lnTo>
                <a:lnTo>
                  <a:pt x="1977593" y="2240369"/>
                </a:lnTo>
                <a:lnTo>
                  <a:pt x="2013826" y="2244789"/>
                </a:lnTo>
                <a:lnTo>
                  <a:pt x="2050250" y="2248637"/>
                </a:lnTo>
                <a:lnTo>
                  <a:pt x="2086839" y="2251913"/>
                </a:lnTo>
                <a:lnTo>
                  <a:pt x="2123578" y="2254593"/>
                </a:lnTo>
                <a:lnTo>
                  <a:pt x="2160499" y="2256688"/>
                </a:lnTo>
                <a:lnTo>
                  <a:pt x="2197557" y="2258187"/>
                </a:lnTo>
                <a:lnTo>
                  <a:pt x="2234781" y="2259089"/>
                </a:lnTo>
                <a:lnTo>
                  <a:pt x="2272094" y="2259393"/>
                </a:lnTo>
                <a:lnTo>
                  <a:pt x="2272094" y="2259393"/>
                </a:lnTo>
                <a:lnTo>
                  <a:pt x="2272094" y="2272093"/>
                </a:lnTo>
                <a:lnTo>
                  <a:pt x="2272094" y="2272093"/>
                </a:lnTo>
                <a:lnTo>
                  <a:pt x="2234476" y="2271789"/>
                </a:lnTo>
                <a:lnTo>
                  <a:pt x="2197049" y="2270874"/>
                </a:lnTo>
                <a:lnTo>
                  <a:pt x="2159773" y="2269363"/>
                </a:lnTo>
                <a:lnTo>
                  <a:pt x="2122653" y="2267255"/>
                </a:lnTo>
                <a:lnTo>
                  <a:pt x="2085708" y="2264562"/>
                </a:lnTo>
                <a:lnTo>
                  <a:pt x="2048916" y="2261273"/>
                </a:lnTo>
                <a:lnTo>
                  <a:pt x="2012290" y="2257400"/>
                </a:lnTo>
                <a:lnTo>
                  <a:pt x="1975853" y="2252955"/>
                </a:lnTo>
                <a:lnTo>
                  <a:pt x="1939582" y="2247938"/>
                </a:lnTo>
                <a:lnTo>
                  <a:pt x="1903501" y="2242350"/>
                </a:lnTo>
                <a:lnTo>
                  <a:pt x="1867611" y="2236191"/>
                </a:lnTo>
                <a:lnTo>
                  <a:pt x="1831924" y="2229485"/>
                </a:lnTo>
                <a:lnTo>
                  <a:pt x="1796415" y="2222221"/>
                </a:lnTo>
                <a:lnTo>
                  <a:pt x="1761120" y="2214410"/>
                </a:lnTo>
                <a:lnTo>
                  <a:pt x="1726044" y="2206041"/>
                </a:lnTo>
                <a:lnTo>
                  <a:pt x="1691170" y="2197151"/>
                </a:lnTo>
                <a:lnTo>
                  <a:pt x="1656511" y="2187715"/>
                </a:lnTo>
                <a:lnTo>
                  <a:pt x="1622069" y="2177745"/>
                </a:lnTo>
                <a:lnTo>
                  <a:pt x="1587868" y="2167255"/>
                </a:lnTo>
                <a:lnTo>
                  <a:pt x="1553895" y="2156244"/>
                </a:lnTo>
                <a:lnTo>
                  <a:pt x="1520151" y="2144713"/>
                </a:lnTo>
                <a:lnTo>
                  <a:pt x="1486649" y="2132673"/>
                </a:lnTo>
                <a:lnTo>
                  <a:pt x="1453399" y="2120125"/>
                </a:lnTo>
                <a:lnTo>
                  <a:pt x="1420393" y="2107070"/>
                </a:lnTo>
                <a:lnTo>
                  <a:pt x="1387640" y="2093519"/>
                </a:lnTo>
                <a:lnTo>
                  <a:pt x="1355154" y="2079473"/>
                </a:lnTo>
                <a:lnTo>
                  <a:pt x="1322934" y="2064944"/>
                </a:lnTo>
                <a:lnTo>
                  <a:pt x="1290980" y="2049920"/>
                </a:lnTo>
                <a:lnTo>
                  <a:pt x="1259294" y="2034426"/>
                </a:lnTo>
                <a:lnTo>
                  <a:pt x="1227886" y="2018462"/>
                </a:lnTo>
                <a:lnTo>
                  <a:pt x="1196771" y="2002015"/>
                </a:lnTo>
                <a:lnTo>
                  <a:pt x="1165936" y="1985112"/>
                </a:lnTo>
                <a:lnTo>
                  <a:pt x="1135391" y="1967751"/>
                </a:lnTo>
                <a:lnTo>
                  <a:pt x="1105153" y="1949920"/>
                </a:lnTo>
                <a:lnTo>
                  <a:pt x="1075207" y="1931659"/>
                </a:lnTo>
                <a:lnTo>
                  <a:pt x="1045566" y="1912937"/>
                </a:lnTo>
                <a:lnTo>
                  <a:pt x="1016241" y="1893773"/>
                </a:lnTo>
                <a:lnTo>
                  <a:pt x="987234" y="1874164"/>
                </a:lnTo>
                <a:lnTo>
                  <a:pt x="958545" y="1854137"/>
                </a:lnTo>
                <a:lnTo>
                  <a:pt x="930186" y="1833677"/>
                </a:lnTo>
                <a:lnTo>
                  <a:pt x="902144" y="1812798"/>
                </a:lnTo>
                <a:lnTo>
                  <a:pt x="874445" y="1791500"/>
                </a:lnTo>
                <a:lnTo>
                  <a:pt x="847090" y="1769783"/>
                </a:lnTo>
                <a:lnTo>
                  <a:pt x="820064" y="1747660"/>
                </a:lnTo>
                <a:lnTo>
                  <a:pt x="800718" y="1731319"/>
                </a:lnTo>
                <a:lnTo>
                  <a:pt x="800092" y="1732247"/>
                </a:lnTo>
                <a:cubicBezTo>
                  <a:pt x="766793" y="1765546"/>
                  <a:pt x="720788" y="1786145"/>
                  <a:pt x="669975" y="1786145"/>
                </a:cubicBezTo>
                <a:cubicBezTo>
                  <a:pt x="568347" y="1786145"/>
                  <a:pt x="485959" y="1703757"/>
                  <a:pt x="485959" y="1602128"/>
                </a:cubicBezTo>
                <a:cubicBezTo>
                  <a:pt x="485959" y="1551314"/>
                  <a:pt x="506556" y="1505309"/>
                  <a:pt x="539855" y="1472009"/>
                </a:cubicBezTo>
                <a:lnTo>
                  <a:pt x="540784" y="1471384"/>
                </a:lnTo>
                <a:lnTo>
                  <a:pt x="524370" y="1451953"/>
                </a:lnTo>
                <a:lnTo>
                  <a:pt x="502260" y="1424927"/>
                </a:lnTo>
                <a:lnTo>
                  <a:pt x="480543" y="1397571"/>
                </a:lnTo>
                <a:lnTo>
                  <a:pt x="459243" y="1369873"/>
                </a:lnTo>
                <a:lnTo>
                  <a:pt x="438353" y="1341831"/>
                </a:lnTo>
                <a:lnTo>
                  <a:pt x="417894" y="1313472"/>
                </a:lnTo>
                <a:lnTo>
                  <a:pt x="397866" y="1284783"/>
                </a:lnTo>
                <a:lnTo>
                  <a:pt x="378270" y="1255765"/>
                </a:lnTo>
                <a:lnTo>
                  <a:pt x="359105" y="1226439"/>
                </a:lnTo>
                <a:lnTo>
                  <a:pt x="340385" y="1196810"/>
                </a:lnTo>
                <a:lnTo>
                  <a:pt x="322122" y="1166865"/>
                </a:lnTo>
                <a:lnTo>
                  <a:pt x="304291" y="1136612"/>
                </a:lnTo>
                <a:lnTo>
                  <a:pt x="286930" y="1106081"/>
                </a:lnTo>
                <a:lnTo>
                  <a:pt x="270027" y="1075245"/>
                </a:lnTo>
                <a:lnTo>
                  <a:pt x="253594" y="1044118"/>
                </a:lnTo>
                <a:lnTo>
                  <a:pt x="237616" y="1012711"/>
                </a:lnTo>
                <a:lnTo>
                  <a:pt x="222122" y="981037"/>
                </a:lnTo>
                <a:lnTo>
                  <a:pt x="207112" y="949071"/>
                </a:lnTo>
                <a:lnTo>
                  <a:pt x="192582" y="916851"/>
                </a:lnTo>
                <a:lnTo>
                  <a:pt x="178537" y="884364"/>
                </a:lnTo>
                <a:lnTo>
                  <a:pt x="164984" y="851611"/>
                </a:lnTo>
                <a:lnTo>
                  <a:pt x="151930" y="818604"/>
                </a:lnTo>
                <a:lnTo>
                  <a:pt x="139383" y="785355"/>
                </a:lnTo>
                <a:lnTo>
                  <a:pt x="127343" y="751853"/>
                </a:lnTo>
                <a:lnTo>
                  <a:pt x="115823" y="718109"/>
                </a:lnTo>
                <a:lnTo>
                  <a:pt x="104812" y="684136"/>
                </a:lnTo>
                <a:lnTo>
                  <a:pt x="94322" y="649923"/>
                </a:lnTo>
                <a:lnTo>
                  <a:pt x="84353" y="615493"/>
                </a:lnTo>
                <a:lnTo>
                  <a:pt x="74917" y="580835"/>
                </a:lnTo>
                <a:lnTo>
                  <a:pt x="66027" y="545960"/>
                </a:lnTo>
                <a:lnTo>
                  <a:pt x="57658" y="510870"/>
                </a:lnTo>
                <a:lnTo>
                  <a:pt x="49848" y="475577"/>
                </a:lnTo>
                <a:lnTo>
                  <a:pt x="42583" y="440080"/>
                </a:lnTo>
                <a:lnTo>
                  <a:pt x="35878" y="404381"/>
                </a:lnTo>
                <a:lnTo>
                  <a:pt x="29729" y="368490"/>
                </a:lnTo>
                <a:lnTo>
                  <a:pt x="24141" y="332410"/>
                </a:lnTo>
                <a:lnTo>
                  <a:pt x="19126" y="296139"/>
                </a:lnTo>
                <a:lnTo>
                  <a:pt x="14681" y="259702"/>
                </a:lnTo>
                <a:lnTo>
                  <a:pt x="10806" y="223075"/>
                </a:lnTo>
                <a:lnTo>
                  <a:pt x="7530" y="186296"/>
                </a:lnTo>
                <a:lnTo>
                  <a:pt x="4826" y="149341"/>
                </a:lnTo>
                <a:lnTo>
                  <a:pt x="2717" y="112217"/>
                </a:lnTo>
                <a:lnTo>
                  <a:pt x="1207" y="74943"/>
                </a:lnTo>
                <a:close/>
              </a:path>
            </a:pathLst>
          </a:custGeom>
          <a:solidFill>
            <a:srgbClr val="B4100A">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15" name="Freeform 15"/>
          <p:cNvSpPr>
            <a:spLocks noGrp="1"/>
          </p:cNvSpPr>
          <p:nvPr>
            <p:ph type="body" sz="quarter" idx="325" hasCustomPrompt="1"/>
          </p:nvPr>
        </p:nvSpPr>
        <p:spPr>
          <a:xfrm>
            <a:off x="6096000" y="3699165"/>
            <a:ext cx="2272094" cy="2272093"/>
          </a:xfrm>
          <a:custGeom>
            <a:avLst/>
            <a:gdLst/>
            <a:ahLst/>
            <a:cxnLst/>
            <a:rect l="l" t="t" r="r" b="b"/>
            <a:pathLst>
              <a:path w="2272094" h="2272093">
                <a:moveTo>
                  <a:pt x="465830" y="44400"/>
                </a:moveTo>
                <a:lnTo>
                  <a:pt x="1967013" y="44400"/>
                </a:lnTo>
                <a:cubicBezTo>
                  <a:pt x="1967013" y="1106230"/>
                  <a:pt x="1106230" y="1967013"/>
                  <a:pt x="44400" y="1967013"/>
                </a:cubicBezTo>
                <a:lnTo>
                  <a:pt x="44400" y="465828"/>
                </a:lnTo>
                <a:cubicBezTo>
                  <a:pt x="44400" y="233200"/>
                  <a:pt x="233201" y="44400"/>
                  <a:pt x="465830" y="44400"/>
                </a:cubicBezTo>
                <a:close/>
                <a:moveTo>
                  <a:pt x="2259394" y="0"/>
                </a:moveTo>
                <a:lnTo>
                  <a:pt x="2272094" y="0"/>
                </a:lnTo>
                <a:lnTo>
                  <a:pt x="2271787" y="37617"/>
                </a:lnTo>
                <a:lnTo>
                  <a:pt x="2270874" y="75044"/>
                </a:lnTo>
                <a:lnTo>
                  <a:pt x="2269362" y="112319"/>
                </a:lnTo>
                <a:lnTo>
                  <a:pt x="2267254" y="149441"/>
                </a:lnTo>
                <a:lnTo>
                  <a:pt x="2264562" y="186385"/>
                </a:lnTo>
                <a:lnTo>
                  <a:pt x="2261272" y="223177"/>
                </a:lnTo>
                <a:lnTo>
                  <a:pt x="2257398" y="259804"/>
                </a:lnTo>
                <a:lnTo>
                  <a:pt x="2252955" y="296240"/>
                </a:lnTo>
                <a:lnTo>
                  <a:pt x="2247937" y="332511"/>
                </a:lnTo>
                <a:lnTo>
                  <a:pt x="2242349" y="368592"/>
                </a:lnTo>
                <a:lnTo>
                  <a:pt x="2236191" y="404484"/>
                </a:lnTo>
                <a:lnTo>
                  <a:pt x="2229484" y="440169"/>
                </a:lnTo>
                <a:lnTo>
                  <a:pt x="2222221" y="475678"/>
                </a:lnTo>
                <a:lnTo>
                  <a:pt x="2214409" y="510972"/>
                </a:lnTo>
                <a:lnTo>
                  <a:pt x="2206054" y="546049"/>
                </a:lnTo>
                <a:lnTo>
                  <a:pt x="2197150" y="580923"/>
                </a:lnTo>
                <a:lnTo>
                  <a:pt x="2187713" y="615582"/>
                </a:lnTo>
                <a:lnTo>
                  <a:pt x="2177744" y="650024"/>
                </a:lnTo>
                <a:lnTo>
                  <a:pt x="2167254" y="684225"/>
                </a:lnTo>
                <a:lnTo>
                  <a:pt x="2156243" y="718198"/>
                </a:lnTo>
                <a:lnTo>
                  <a:pt x="2144712" y="751942"/>
                </a:lnTo>
                <a:lnTo>
                  <a:pt x="2132672" y="785444"/>
                </a:lnTo>
                <a:lnTo>
                  <a:pt x="2120125" y="818693"/>
                </a:lnTo>
                <a:lnTo>
                  <a:pt x="2107068" y="851700"/>
                </a:lnTo>
                <a:lnTo>
                  <a:pt x="2093518" y="884453"/>
                </a:lnTo>
                <a:lnTo>
                  <a:pt x="2079471" y="916940"/>
                </a:lnTo>
                <a:lnTo>
                  <a:pt x="2064943" y="949160"/>
                </a:lnTo>
                <a:lnTo>
                  <a:pt x="2049931" y="981113"/>
                </a:lnTo>
                <a:lnTo>
                  <a:pt x="2034424" y="1012800"/>
                </a:lnTo>
                <a:lnTo>
                  <a:pt x="2018461" y="1044207"/>
                </a:lnTo>
                <a:lnTo>
                  <a:pt x="2002014" y="1075322"/>
                </a:lnTo>
                <a:lnTo>
                  <a:pt x="1985110" y="1106159"/>
                </a:lnTo>
                <a:lnTo>
                  <a:pt x="1967749" y="1136701"/>
                </a:lnTo>
                <a:lnTo>
                  <a:pt x="1949919" y="1166939"/>
                </a:lnTo>
                <a:lnTo>
                  <a:pt x="1931656" y="1196886"/>
                </a:lnTo>
                <a:lnTo>
                  <a:pt x="1912938" y="1226528"/>
                </a:lnTo>
                <a:lnTo>
                  <a:pt x="1893773" y="1255852"/>
                </a:lnTo>
                <a:lnTo>
                  <a:pt x="1874176" y="1284859"/>
                </a:lnTo>
                <a:lnTo>
                  <a:pt x="1854135" y="1313548"/>
                </a:lnTo>
                <a:lnTo>
                  <a:pt x="1833676" y="1341907"/>
                </a:lnTo>
                <a:lnTo>
                  <a:pt x="1812797" y="1369949"/>
                </a:lnTo>
                <a:lnTo>
                  <a:pt x="1791499" y="1397648"/>
                </a:lnTo>
                <a:lnTo>
                  <a:pt x="1769782" y="1425003"/>
                </a:lnTo>
                <a:lnTo>
                  <a:pt x="1747658" y="1452029"/>
                </a:lnTo>
                <a:lnTo>
                  <a:pt x="1728916" y="1474206"/>
                </a:lnTo>
                <a:lnTo>
                  <a:pt x="1729588" y="1474659"/>
                </a:lnTo>
                <a:cubicBezTo>
                  <a:pt x="1762888" y="1507959"/>
                  <a:pt x="1783484" y="1553963"/>
                  <a:pt x="1783484" y="1604777"/>
                </a:cubicBezTo>
                <a:cubicBezTo>
                  <a:pt x="1783484" y="1706406"/>
                  <a:pt x="1701096" y="1788792"/>
                  <a:pt x="1599468" y="1788792"/>
                </a:cubicBezTo>
                <a:cubicBezTo>
                  <a:pt x="1548655" y="1788792"/>
                  <a:pt x="1502650" y="1768196"/>
                  <a:pt x="1469351" y="1734896"/>
                </a:cubicBezTo>
                <a:lnTo>
                  <a:pt x="1468545" y="1733702"/>
                </a:lnTo>
                <a:lnTo>
                  <a:pt x="1451952" y="1747711"/>
                </a:lnTo>
                <a:lnTo>
                  <a:pt x="1424926" y="1769834"/>
                </a:lnTo>
                <a:lnTo>
                  <a:pt x="1397570" y="1791551"/>
                </a:lnTo>
                <a:lnTo>
                  <a:pt x="1369872" y="1812849"/>
                </a:lnTo>
                <a:lnTo>
                  <a:pt x="1341830" y="1833740"/>
                </a:lnTo>
                <a:lnTo>
                  <a:pt x="1313471" y="1854200"/>
                </a:lnTo>
                <a:lnTo>
                  <a:pt x="1284782" y="1874228"/>
                </a:lnTo>
                <a:lnTo>
                  <a:pt x="1255763" y="1893824"/>
                </a:lnTo>
                <a:lnTo>
                  <a:pt x="1226438" y="1912990"/>
                </a:lnTo>
                <a:lnTo>
                  <a:pt x="1196809" y="1931708"/>
                </a:lnTo>
                <a:lnTo>
                  <a:pt x="1166863" y="1949971"/>
                </a:lnTo>
                <a:lnTo>
                  <a:pt x="1136611" y="1967801"/>
                </a:lnTo>
                <a:lnTo>
                  <a:pt x="1106080" y="1985162"/>
                </a:lnTo>
                <a:lnTo>
                  <a:pt x="1075244" y="2002066"/>
                </a:lnTo>
                <a:lnTo>
                  <a:pt x="1044117" y="2018500"/>
                </a:lnTo>
                <a:lnTo>
                  <a:pt x="1012709" y="2034477"/>
                </a:lnTo>
                <a:lnTo>
                  <a:pt x="981036" y="2049970"/>
                </a:lnTo>
                <a:lnTo>
                  <a:pt x="949070" y="2064982"/>
                </a:lnTo>
                <a:lnTo>
                  <a:pt x="916850" y="2079511"/>
                </a:lnTo>
                <a:lnTo>
                  <a:pt x="884365" y="2093557"/>
                </a:lnTo>
                <a:lnTo>
                  <a:pt x="851611" y="2107108"/>
                </a:lnTo>
                <a:lnTo>
                  <a:pt x="818603" y="2120151"/>
                </a:lnTo>
                <a:lnTo>
                  <a:pt x="785354" y="2132698"/>
                </a:lnTo>
                <a:lnTo>
                  <a:pt x="751851" y="2144751"/>
                </a:lnTo>
                <a:lnTo>
                  <a:pt x="718108" y="2156269"/>
                </a:lnTo>
                <a:lnTo>
                  <a:pt x="684136" y="2167280"/>
                </a:lnTo>
                <a:lnTo>
                  <a:pt x="649921" y="2177771"/>
                </a:lnTo>
                <a:lnTo>
                  <a:pt x="615492" y="2187740"/>
                </a:lnTo>
                <a:lnTo>
                  <a:pt x="580833" y="2197176"/>
                </a:lnTo>
                <a:lnTo>
                  <a:pt x="545959" y="2206066"/>
                </a:lnTo>
                <a:lnTo>
                  <a:pt x="510869" y="2214423"/>
                </a:lnTo>
                <a:lnTo>
                  <a:pt x="475576" y="2222246"/>
                </a:lnTo>
                <a:lnTo>
                  <a:pt x="440079" y="2229510"/>
                </a:lnTo>
                <a:lnTo>
                  <a:pt x="404379" y="2236216"/>
                </a:lnTo>
                <a:lnTo>
                  <a:pt x="368491" y="2242363"/>
                </a:lnTo>
                <a:lnTo>
                  <a:pt x="332409" y="2247951"/>
                </a:lnTo>
                <a:lnTo>
                  <a:pt x="296139" y="2252967"/>
                </a:lnTo>
                <a:lnTo>
                  <a:pt x="259701" y="2257412"/>
                </a:lnTo>
                <a:lnTo>
                  <a:pt x="223076" y="2261286"/>
                </a:lnTo>
                <a:lnTo>
                  <a:pt x="186295" y="2264562"/>
                </a:lnTo>
                <a:lnTo>
                  <a:pt x="149338" y="2267267"/>
                </a:lnTo>
                <a:lnTo>
                  <a:pt x="112216" y="2269376"/>
                </a:lnTo>
                <a:lnTo>
                  <a:pt x="74941" y="2270874"/>
                </a:lnTo>
                <a:lnTo>
                  <a:pt x="0" y="2272093"/>
                </a:lnTo>
                <a:lnTo>
                  <a:pt x="0" y="2259393"/>
                </a:lnTo>
                <a:lnTo>
                  <a:pt x="74637" y="2258187"/>
                </a:lnTo>
                <a:lnTo>
                  <a:pt x="111708" y="2256676"/>
                </a:lnTo>
                <a:lnTo>
                  <a:pt x="148614" y="2254580"/>
                </a:lnTo>
                <a:lnTo>
                  <a:pt x="185368" y="2251901"/>
                </a:lnTo>
                <a:lnTo>
                  <a:pt x="221944" y="2248637"/>
                </a:lnTo>
                <a:lnTo>
                  <a:pt x="258368" y="2244789"/>
                </a:lnTo>
                <a:lnTo>
                  <a:pt x="294601" y="2240356"/>
                </a:lnTo>
                <a:lnTo>
                  <a:pt x="330669" y="2235365"/>
                </a:lnTo>
                <a:lnTo>
                  <a:pt x="366546" y="2229815"/>
                </a:lnTo>
                <a:lnTo>
                  <a:pt x="402233" y="2223694"/>
                </a:lnTo>
                <a:lnTo>
                  <a:pt x="437730" y="2217028"/>
                </a:lnTo>
                <a:lnTo>
                  <a:pt x="473023" y="2209800"/>
                </a:lnTo>
                <a:lnTo>
                  <a:pt x="508126" y="2202028"/>
                </a:lnTo>
                <a:lnTo>
                  <a:pt x="543013" y="2193722"/>
                </a:lnTo>
                <a:lnTo>
                  <a:pt x="577696" y="2184870"/>
                </a:lnTo>
                <a:lnTo>
                  <a:pt x="612151" y="2175485"/>
                </a:lnTo>
                <a:lnTo>
                  <a:pt x="646391" y="2165579"/>
                </a:lnTo>
                <a:lnTo>
                  <a:pt x="680414" y="2155139"/>
                </a:lnTo>
                <a:lnTo>
                  <a:pt x="714196" y="2144192"/>
                </a:lnTo>
                <a:lnTo>
                  <a:pt x="747749" y="2132724"/>
                </a:lnTo>
                <a:lnTo>
                  <a:pt x="781049" y="2120748"/>
                </a:lnTo>
                <a:lnTo>
                  <a:pt x="814120" y="2108276"/>
                </a:lnTo>
                <a:lnTo>
                  <a:pt x="846936" y="2095297"/>
                </a:lnTo>
                <a:lnTo>
                  <a:pt x="879500" y="2081822"/>
                </a:lnTo>
                <a:lnTo>
                  <a:pt x="911808" y="2067852"/>
                </a:lnTo>
                <a:lnTo>
                  <a:pt x="943850" y="2053399"/>
                </a:lnTo>
                <a:lnTo>
                  <a:pt x="975625" y="2038477"/>
                </a:lnTo>
                <a:lnTo>
                  <a:pt x="1007134" y="2023059"/>
                </a:lnTo>
                <a:lnTo>
                  <a:pt x="1038363" y="2007184"/>
                </a:lnTo>
                <a:lnTo>
                  <a:pt x="1069315" y="1990841"/>
                </a:lnTo>
                <a:lnTo>
                  <a:pt x="1099971" y="1974025"/>
                </a:lnTo>
                <a:lnTo>
                  <a:pt x="1130337" y="1956752"/>
                </a:lnTo>
                <a:lnTo>
                  <a:pt x="1160410" y="1939036"/>
                </a:lnTo>
                <a:lnTo>
                  <a:pt x="1190192" y="1920862"/>
                </a:lnTo>
                <a:lnTo>
                  <a:pt x="1219656" y="1902244"/>
                </a:lnTo>
                <a:lnTo>
                  <a:pt x="1248815" y="1883194"/>
                </a:lnTo>
                <a:lnTo>
                  <a:pt x="1277670" y="1863700"/>
                </a:lnTo>
                <a:lnTo>
                  <a:pt x="1306194" y="1843786"/>
                </a:lnTo>
                <a:lnTo>
                  <a:pt x="1334400" y="1823441"/>
                </a:lnTo>
                <a:lnTo>
                  <a:pt x="1362277" y="1802663"/>
                </a:lnTo>
                <a:lnTo>
                  <a:pt x="1389823" y="1781480"/>
                </a:lnTo>
                <a:lnTo>
                  <a:pt x="1417041" y="1759890"/>
                </a:lnTo>
                <a:lnTo>
                  <a:pt x="1443900" y="1737893"/>
                </a:lnTo>
                <a:lnTo>
                  <a:pt x="1461402" y="1723108"/>
                </a:lnTo>
                <a:lnTo>
                  <a:pt x="1429915" y="1676404"/>
                </a:lnTo>
                <a:cubicBezTo>
                  <a:pt x="1420602" y="1654390"/>
                  <a:pt x="1415453" y="1630185"/>
                  <a:pt x="1415453" y="1604777"/>
                </a:cubicBezTo>
                <a:cubicBezTo>
                  <a:pt x="1415453" y="1503149"/>
                  <a:pt x="1497841" y="1420762"/>
                  <a:pt x="1599468" y="1420762"/>
                </a:cubicBezTo>
                <a:cubicBezTo>
                  <a:pt x="1624876" y="1420762"/>
                  <a:pt x="1649080" y="1425912"/>
                  <a:pt x="1671096" y="1435223"/>
                </a:cubicBezTo>
                <a:lnTo>
                  <a:pt x="1718329" y="1467068"/>
                </a:lnTo>
                <a:lnTo>
                  <a:pt x="1737956" y="1443825"/>
                </a:lnTo>
                <a:lnTo>
                  <a:pt x="1759952" y="1416964"/>
                </a:lnTo>
                <a:lnTo>
                  <a:pt x="1781542" y="1389748"/>
                </a:lnTo>
                <a:lnTo>
                  <a:pt x="1802726" y="1362202"/>
                </a:lnTo>
                <a:lnTo>
                  <a:pt x="1823490" y="1334325"/>
                </a:lnTo>
                <a:lnTo>
                  <a:pt x="1843836" y="1306119"/>
                </a:lnTo>
                <a:lnTo>
                  <a:pt x="1863762" y="1277582"/>
                </a:lnTo>
                <a:lnTo>
                  <a:pt x="1883244" y="1248740"/>
                </a:lnTo>
                <a:lnTo>
                  <a:pt x="1902294" y="1219581"/>
                </a:lnTo>
                <a:lnTo>
                  <a:pt x="1920912" y="1190104"/>
                </a:lnTo>
                <a:lnTo>
                  <a:pt x="1939086" y="1160323"/>
                </a:lnTo>
                <a:lnTo>
                  <a:pt x="1956802" y="1130249"/>
                </a:lnTo>
                <a:lnTo>
                  <a:pt x="1974075" y="1099883"/>
                </a:lnTo>
                <a:lnTo>
                  <a:pt x="1990889" y="1069226"/>
                </a:lnTo>
                <a:lnTo>
                  <a:pt x="2007234" y="1038276"/>
                </a:lnTo>
                <a:lnTo>
                  <a:pt x="2023109" y="1007047"/>
                </a:lnTo>
                <a:lnTo>
                  <a:pt x="2038514" y="975538"/>
                </a:lnTo>
                <a:lnTo>
                  <a:pt x="2053450" y="943762"/>
                </a:lnTo>
                <a:lnTo>
                  <a:pt x="2067902" y="911722"/>
                </a:lnTo>
                <a:lnTo>
                  <a:pt x="2081860" y="879411"/>
                </a:lnTo>
                <a:lnTo>
                  <a:pt x="2095334" y="846849"/>
                </a:lnTo>
                <a:lnTo>
                  <a:pt x="2108313" y="814032"/>
                </a:lnTo>
                <a:lnTo>
                  <a:pt x="2120784" y="780961"/>
                </a:lnTo>
                <a:lnTo>
                  <a:pt x="2132761" y="747649"/>
                </a:lnTo>
                <a:lnTo>
                  <a:pt x="2144229" y="714096"/>
                </a:lnTo>
                <a:lnTo>
                  <a:pt x="2155176" y="680314"/>
                </a:lnTo>
                <a:lnTo>
                  <a:pt x="2165603" y="646290"/>
                </a:lnTo>
                <a:lnTo>
                  <a:pt x="2175509" y="612051"/>
                </a:lnTo>
                <a:lnTo>
                  <a:pt x="2184894" y="577596"/>
                </a:lnTo>
                <a:lnTo>
                  <a:pt x="2193746" y="542912"/>
                </a:lnTo>
                <a:lnTo>
                  <a:pt x="2202052" y="508025"/>
                </a:lnTo>
                <a:lnTo>
                  <a:pt x="2209825" y="472923"/>
                </a:lnTo>
                <a:lnTo>
                  <a:pt x="2217038" y="437629"/>
                </a:lnTo>
                <a:lnTo>
                  <a:pt x="2223718" y="402133"/>
                </a:lnTo>
                <a:lnTo>
                  <a:pt x="2229827" y="366446"/>
                </a:lnTo>
                <a:lnTo>
                  <a:pt x="2235391" y="330568"/>
                </a:lnTo>
                <a:lnTo>
                  <a:pt x="2240368" y="294500"/>
                </a:lnTo>
                <a:lnTo>
                  <a:pt x="2244800" y="258267"/>
                </a:lnTo>
                <a:lnTo>
                  <a:pt x="2248635" y="221844"/>
                </a:lnTo>
                <a:lnTo>
                  <a:pt x="2251912" y="185268"/>
                </a:lnTo>
                <a:lnTo>
                  <a:pt x="2254592" y="148514"/>
                </a:lnTo>
                <a:lnTo>
                  <a:pt x="2256688" y="111595"/>
                </a:lnTo>
                <a:lnTo>
                  <a:pt x="2258186" y="74536"/>
                </a:lnTo>
                <a:lnTo>
                  <a:pt x="2259087" y="37313"/>
                </a:lnTo>
                <a:close/>
              </a:path>
            </a:pathLst>
          </a:custGeom>
          <a:solidFill>
            <a:srgbClr val="B4100A">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16" name="AutoShape 16"/>
          <p:cNvSpPr>
            <a:spLocks noGrp="1"/>
          </p:cNvSpPr>
          <p:nvPr>
            <p:ph type="body" sz="quarter" idx="326" hasCustomPrompt="1"/>
          </p:nvPr>
        </p:nvSpPr>
        <p:spPr>
          <a:xfrm>
            <a:off x="660401" y="1433425"/>
            <a:ext cx="3059241" cy="461665"/>
          </a:xfrm>
          <a:prstGeom prst="rect">
            <a:avLst/>
          </a:prstGeom>
          <a:noFill/>
          <a:ln w="12700">
            <a:noFill/>
            <a:prstDash val="solid"/>
          </a:ln>
        </p:spPr>
        <p:txBody>
          <a:bodyPr vert="horz" wrap="square" lIns="0" tIns="45720" rIns="91440" bIns="45720" anchor="t">
            <a:normAutofit/>
          </a:bodyPr>
          <a:lstStyle>
            <a:lvl1pPr algn="l">
              <a:lnSpc>
                <a:spcPct val="100000"/>
              </a:lnSpc>
              <a:defRPr sz="2400" b="0" i="0" u="none" strike="noStrike" spc="0">
                <a:solidFill>
                  <a:srgbClr val="B4100A">
                    <a:alpha val="100000"/>
                  </a:srgbClr>
                </a:solidFill>
                <a:latin typeface="微软雅黑" panose="020B0503020204020204" charset="-122"/>
              </a:defRPr>
            </a:lvl1pPr>
          </a:lstStyle>
          <a:p>
            <a:pPr marL="0" indent="0" algn="l">
              <a:lnSpc>
                <a:spcPct val="100000"/>
              </a:lnSpc>
            </a:pPr>
            <a:r>
              <a:rPr lang="en-US" sz="24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中间形状可褪色两次</a:t>
            </a:r>
          </a:p>
        </p:txBody>
      </p:sp>
      <p:sp>
        <p:nvSpPr>
          <p:cNvPr id="17" name="AutoShape 17"/>
          <p:cNvSpPr>
            <a:spLocks noGrp="1"/>
          </p:cNvSpPr>
          <p:nvPr>
            <p:ph type="body" sz="quarter" idx="327" hasCustomPrompt="1"/>
          </p:nvPr>
        </p:nvSpPr>
        <p:spPr>
          <a:xfrm>
            <a:off x="660401" y="2010895"/>
            <a:ext cx="3059241" cy="1539661"/>
          </a:xfrm>
          <a:prstGeom prst="rect">
            <a:avLst/>
          </a:prstGeom>
          <a:noFill/>
          <a:ln w="12700">
            <a:noFill/>
            <a:prstDash val="solid"/>
          </a:ln>
        </p:spPr>
        <p:txBody>
          <a:bodyPr vert="horz" wrap="square" lIns="0" tIns="45720" rIns="91440" bIns="45720" anchor="t">
            <a:normAutofit/>
          </a:bodyPr>
          <a:lstStyle>
            <a:lvl1pPr marL="514350" indent="-228600" algn="l">
              <a:lnSpc>
                <a:spcPct val="117000"/>
              </a:lnSpc>
              <a:defRPr sz="1800" b="0" i="0" u="none" strike="noStrike" spc="0">
                <a:solidFill>
                  <a:srgbClr val="000000">
                    <a:alpha val="100000"/>
                  </a:srgbClr>
                </a:solidFill>
                <a:latin typeface="微软雅黑" panose="020B0503020204020204" charset="-122"/>
              </a:defRPr>
            </a:lvl1pPr>
            <a:lvl2pPr marL="971550" indent="-228600"/>
            <a:lvl3pPr marL="1428750" indent="-228600"/>
            <a:lvl4pPr marL="1885950" indent="-228600"/>
            <a:lvl5pPr marL="2343150" indent="-228600"/>
            <a:lvl6pPr marL="2800350" indent="-228600"/>
            <a:lvl7pPr marL="3257550" indent="-228600"/>
            <a:lvl8pPr marL="3714750" indent="-228600"/>
            <a:lvl9pPr marL="4171950" indent="-228600"/>
          </a:lstStyle>
          <a:p>
            <a:pPr marL="285750" indent="-285750" algn="l">
              <a:lnSpc>
                <a:spcPct val="117000"/>
              </a:lnSpc>
              <a:buClr>
                <a:srgbClr val="B4100A"/>
              </a:buClr>
              <a:buFont typeface="Wingdings" panose="05000000000000000000"/>
              <a:buChar char="l"/>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中间四个形状，按</a:t>
            </a:r>
            <a:r>
              <a:rPr lang="en-US" sz="18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delete</a:t>
            </a: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可褪色，再次执行可变灰</a:t>
            </a:r>
          </a:p>
          <a:p>
            <a:pPr marL="285750" indent="-285750" algn="l">
              <a:lnSpc>
                <a:spcPct val="117000"/>
              </a:lnSpc>
              <a:buClr>
                <a:srgbClr val="B4100A"/>
              </a:buClr>
              <a:buFont typeface="Wingdings" panose="05000000000000000000"/>
              <a:buChar char="l"/>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中间四个形状，按</a:t>
            </a:r>
            <a:r>
              <a:rPr lang="en-US" sz="18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delete</a:t>
            </a: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可褪色，再次执行可变灰</a:t>
            </a:r>
          </a:p>
        </p:txBody>
      </p:sp>
      <p:sp>
        <p:nvSpPr>
          <p:cNvPr id="18" name="AutoShape 18"/>
          <p:cNvSpPr>
            <a:spLocks noGrp="1"/>
          </p:cNvSpPr>
          <p:nvPr>
            <p:ph type="body" sz="quarter" idx="328" hasCustomPrompt="1"/>
          </p:nvPr>
        </p:nvSpPr>
        <p:spPr>
          <a:xfrm>
            <a:off x="660401" y="4571579"/>
            <a:ext cx="3059241" cy="1539661"/>
          </a:xfrm>
          <a:prstGeom prst="rect">
            <a:avLst/>
          </a:prstGeom>
          <a:noFill/>
          <a:ln w="12700">
            <a:noFill/>
            <a:prstDash val="solid"/>
          </a:ln>
        </p:spPr>
        <p:txBody>
          <a:bodyPr vert="horz" wrap="square" lIns="0" tIns="45720" rIns="91440" bIns="45720" anchor="t">
            <a:normAutofit/>
          </a:bodyPr>
          <a:lstStyle>
            <a:lvl1pPr marL="514350" indent="-228600" algn="l">
              <a:lnSpc>
                <a:spcPct val="117000"/>
              </a:lnSpc>
              <a:defRPr sz="1800" b="0" i="0" u="none" strike="noStrike" spc="0">
                <a:solidFill>
                  <a:srgbClr val="000000">
                    <a:alpha val="100000"/>
                  </a:srgbClr>
                </a:solidFill>
                <a:latin typeface="微软雅黑" panose="020B0503020204020204" charset="-122"/>
              </a:defRPr>
            </a:lvl1pPr>
            <a:lvl2pPr marL="971550" indent="-228600"/>
            <a:lvl3pPr marL="1428750" indent="-228600"/>
            <a:lvl4pPr marL="1885950" indent="-228600"/>
            <a:lvl5pPr marL="2343150" indent="-228600"/>
            <a:lvl6pPr marL="2800350" indent="-228600"/>
            <a:lvl7pPr marL="3257550" indent="-228600"/>
            <a:lvl8pPr marL="3714750" indent="-228600"/>
            <a:lvl9pPr marL="4171950" indent="-228600"/>
          </a:lstStyle>
          <a:p>
            <a:pPr marL="285750" indent="-285750" algn="l">
              <a:lnSpc>
                <a:spcPct val="117000"/>
              </a:lnSpc>
              <a:buClr>
                <a:srgbClr val="B4100A"/>
              </a:buClr>
              <a:buFont typeface="Wingdings" panose="05000000000000000000"/>
              <a:buChar char="l"/>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中间四个形状，按</a:t>
            </a:r>
            <a:r>
              <a:rPr lang="en-US" sz="18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delete</a:t>
            </a: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可褪色，再次执行可变灰</a:t>
            </a:r>
          </a:p>
          <a:p>
            <a:pPr marL="285750" indent="-285750" algn="l">
              <a:lnSpc>
                <a:spcPct val="117000"/>
              </a:lnSpc>
              <a:buClr>
                <a:srgbClr val="B4100A"/>
              </a:buClr>
              <a:buFont typeface="Wingdings" panose="05000000000000000000"/>
              <a:buChar char="l"/>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中间四个形状，按</a:t>
            </a:r>
            <a:r>
              <a:rPr lang="en-US" sz="18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delete</a:t>
            </a: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可褪色，再次执行可变灰</a:t>
            </a:r>
          </a:p>
        </p:txBody>
      </p:sp>
      <p:sp>
        <p:nvSpPr>
          <p:cNvPr id="19" name="AutoShape 19"/>
          <p:cNvSpPr>
            <a:spLocks noGrp="1"/>
          </p:cNvSpPr>
          <p:nvPr>
            <p:ph type="body" sz="quarter" idx="329" hasCustomPrompt="1"/>
          </p:nvPr>
        </p:nvSpPr>
        <p:spPr>
          <a:xfrm>
            <a:off x="660401" y="3994109"/>
            <a:ext cx="3059241" cy="461665"/>
          </a:xfrm>
          <a:prstGeom prst="rect">
            <a:avLst/>
          </a:prstGeom>
          <a:noFill/>
          <a:ln w="12700">
            <a:noFill/>
            <a:prstDash val="solid"/>
          </a:ln>
        </p:spPr>
        <p:txBody>
          <a:bodyPr vert="horz" wrap="square" lIns="0" tIns="45720" rIns="91440" bIns="45720" anchor="t">
            <a:normAutofit/>
          </a:bodyPr>
          <a:lstStyle>
            <a:lvl1pPr algn="l">
              <a:lnSpc>
                <a:spcPct val="100000"/>
              </a:lnSpc>
              <a:defRPr sz="2400" b="0" i="0" u="none" strike="noStrike" spc="0">
                <a:solidFill>
                  <a:srgbClr val="B4100A">
                    <a:alpha val="100000"/>
                  </a:srgbClr>
                </a:solidFill>
                <a:latin typeface="微软雅黑" panose="020B0503020204020204" charset="-122"/>
              </a:defRPr>
            </a:lvl1pPr>
          </a:lstStyle>
          <a:p>
            <a:pPr marL="0" indent="0" algn="l">
              <a:lnSpc>
                <a:spcPct val="100000"/>
              </a:lnSpc>
            </a:pPr>
            <a:r>
              <a:rPr lang="en-US" sz="24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中间形状可褪色两次</a:t>
            </a:r>
          </a:p>
        </p:txBody>
      </p:sp>
      <p:sp>
        <p:nvSpPr>
          <p:cNvPr id="20" name="AutoShape 20"/>
          <p:cNvSpPr>
            <a:spLocks noGrp="1"/>
          </p:cNvSpPr>
          <p:nvPr>
            <p:ph type="body" sz="quarter" idx="330" hasCustomPrompt="1"/>
          </p:nvPr>
        </p:nvSpPr>
        <p:spPr>
          <a:xfrm>
            <a:off x="8540325" y="3994109"/>
            <a:ext cx="3059241" cy="461665"/>
          </a:xfrm>
          <a:prstGeom prst="rect">
            <a:avLst/>
          </a:prstGeom>
          <a:noFill/>
          <a:ln w="12700">
            <a:noFill/>
            <a:prstDash val="solid"/>
          </a:ln>
        </p:spPr>
        <p:txBody>
          <a:bodyPr vert="horz" wrap="square" lIns="0" tIns="45720" rIns="91440" bIns="45720" anchor="t">
            <a:normAutofit/>
          </a:bodyPr>
          <a:lstStyle>
            <a:lvl1pPr algn="l">
              <a:lnSpc>
                <a:spcPct val="100000"/>
              </a:lnSpc>
              <a:defRPr sz="2400" b="0" i="0" u="none" strike="noStrike" spc="0">
                <a:solidFill>
                  <a:srgbClr val="B4100A">
                    <a:alpha val="100000"/>
                  </a:srgbClr>
                </a:solidFill>
                <a:latin typeface="微软雅黑" panose="020B0503020204020204" charset="-122"/>
              </a:defRPr>
            </a:lvl1pPr>
          </a:lstStyle>
          <a:p>
            <a:pPr marL="0" indent="0" algn="l">
              <a:lnSpc>
                <a:spcPct val="100000"/>
              </a:lnSpc>
            </a:pPr>
            <a:r>
              <a:rPr lang="en-US" sz="24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中间形状可褪色两次</a:t>
            </a:r>
          </a:p>
        </p:txBody>
      </p:sp>
      <p:sp>
        <p:nvSpPr>
          <p:cNvPr id="21" name="AutoShape 21"/>
          <p:cNvSpPr>
            <a:spLocks noGrp="1"/>
          </p:cNvSpPr>
          <p:nvPr>
            <p:ph type="body" sz="quarter" idx="331" hasCustomPrompt="1"/>
          </p:nvPr>
        </p:nvSpPr>
        <p:spPr>
          <a:xfrm>
            <a:off x="8540325" y="4571579"/>
            <a:ext cx="3059241" cy="1539661"/>
          </a:xfrm>
          <a:prstGeom prst="rect">
            <a:avLst/>
          </a:prstGeom>
          <a:noFill/>
          <a:ln w="12700">
            <a:noFill/>
            <a:prstDash val="solid"/>
          </a:ln>
        </p:spPr>
        <p:txBody>
          <a:bodyPr vert="horz" wrap="square" lIns="0" tIns="45720" rIns="91440" bIns="45720" anchor="t">
            <a:normAutofit/>
          </a:bodyPr>
          <a:lstStyle>
            <a:lvl1pPr marL="514350" indent="-228600" algn="l">
              <a:lnSpc>
                <a:spcPct val="117000"/>
              </a:lnSpc>
              <a:defRPr sz="1800" b="0" i="0" u="none" strike="noStrike" spc="0">
                <a:solidFill>
                  <a:srgbClr val="000000">
                    <a:alpha val="100000"/>
                  </a:srgbClr>
                </a:solidFill>
                <a:latin typeface="微软雅黑" panose="020B0503020204020204" charset="-122"/>
              </a:defRPr>
            </a:lvl1pPr>
            <a:lvl2pPr marL="971550" indent="-228600"/>
            <a:lvl3pPr marL="1428750" indent="-228600"/>
            <a:lvl4pPr marL="1885950" indent="-228600"/>
            <a:lvl5pPr marL="2343150" indent="-228600"/>
            <a:lvl6pPr marL="2800350" indent="-228600"/>
            <a:lvl7pPr marL="3257550" indent="-228600"/>
            <a:lvl8pPr marL="3714750" indent="-228600"/>
            <a:lvl9pPr marL="4171950" indent="-228600"/>
          </a:lstStyle>
          <a:p>
            <a:pPr marL="285750" indent="-285750" algn="l">
              <a:lnSpc>
                <a:spcPct val="117000"/>
              </a:lnSpc>
              <a:buClr>
                <a:srgbClr val="B4100A"/>
              </a:buClr>
              <a:buFont typeface="Wingdings" panose="05000000000000000000"/>
              <a:buChar char="l"/>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中间四个形状，按</a:t>
            </a:r>
            <a:r>
              <a:rPr lang="en-US" sz="18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delete</a:t>
            </a: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可褪色，再次执行可变灰</a:t>
            </a:r>
          </a:p>
          <a:p>
            <a:pPr marL="285750" indent="-285750" algn="l">
              <a:lnSpc>
                <a:spcPct val="117000"/>
              </a:lnSpc>
              <a:buClr>
                <a:srgbClr val="B4100A"/>
              </a:buClr>
              <a:buFont typeface="Wingdings" panose="05000000000000000000"/>
              <a:buChar char="l"/>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中间四个形状，按</a:t>
            </a:r>
            <a:r>
              <a:rPr lang="en-US" sz="18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delete</a:t>
            </a: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可褪色，再次执行可变灰</a:t>
            </a:r>
          </a:p>
        </p:txBody>
      </p:sp>
      <p:sp>
        <p:nvSpPr>
          <p:cNvPr id="22" name="AutoShape 22"/>
          <p:cNvSpPr>
            <a:spLocks noGrp="1"/>
          </p:cNvSpPr>
          <p:nvPr>
            <p:ph type="body" sz="quarter" idx="332" hasCustomPrompt="1"/>
          </p:nvPr>
        </p:nvSpPr>
        <p:spPr>
          <a:xfrm>
            <a:off x="8540325" y="2010895"/>
            <a:ext cx="3059241" cy="1539661"/>
          </a:xfrm>
          <a:prstGeom prst="rect">
            <a:avLst/>
          </a:prstGeom>
          <a:noFill/>
          <a:ln w="12700">
            <a:noFill/>
            <a:prstDash val="solid"/>
          </a:ln>
        </p:spPr>
        <p:txBody>
          <a:bodyPr vert="horz" wrap="square" lIns="0" tIns="45720" rIns="91440" bIns="45720" anchor="t">
            <a:normAutofit/>
          </a:bodyPr>
          <a:lstStyle>
            <a:lvl1pPr marL="514350" indent="-228600" algn="l">
              <a:lnSpc>
                <a:spcPct val="117000"/>
              </a:lnSpc>
              <a:defRPr sz="1800" b="0" i="0" u="none" strike="noStrike" spc="0">
                <a:solidFill>
                  <a:srgbClr val="000000">
                    <a:alpha val="100000"/>
                  </a:srgbClr>
                </a:solidFill>
                <a:latin typeface="微软雅黑" panose="020B0503020204020204" charset="-122"/>
              </a:defRPr>
            </a:lvl1pPr>
            <a:lvl2pPr marL="971550" indent="-228600"/>
            <a:lvl3pPr marL="1428750" indent="-228600"/>
            <a:lvl4pPr marL="1885950" indent="-228600"/>
            <a:lvl5pPr marL="2343150" indent="-228600"/>
            <a:lvl6pPr marL="2800350" indent="-228600"/>
            <a:lvl7pPr marL="3257550" indent="-228600"/>
            <a:lvl8pPr marL="3714750" indent="-228600"/>
            <a:lvl9pPr marL="4171950" indent="-228600"/>
          </a:lstStyle>
          <a:p>
            <a:pPr marL="285750" indent="-285750" algn="l">
              <a:lnSpc>
                <a:spcPct val="117000"/>
              </a:lnSpc>
              <a:buClr>
                <a:srgbClr val="B4100A"/>
              </a:buClr>
              <a:buFont typeface="Wingdings" panose="05000000000000000000"/>
              <a:buChar char="l"/>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中间四个形状，按</a:t>
            </a:r>
            <a:r>
              <a:rPr lang="en-US" sz="18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delete</a:t>
            </a: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可褪色，再次执行可变灰</a:t>
            </a:r>
          </a:p>
          <a:p>
            <a:pPr marL="285750" indent="-285750" algn="l">
              <a:lnSpc>
                <a:spcPct val="117000"/>
              </a:lnSpc>
              <a:buClr>
                <a:srgbClr val="B4100A"/>
              </a:buClr>
              <a:buFont typeface="Wingdings" panose="05000000000000000000"/>
              <a:buChar char="l"/>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中间四个形状，按</a:t>
            </a:r>
            <a:r>
              <a:rPr lang="en-US" sz="18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delete</a:t>
            </a: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可褪色，再次执行可变灰</a:t>
            </a:r>
          </a:p>
        </p:txBody>
      </p:sp>
      <p:sp>
        <p:nvSpPr>
          <p:cNvPr id="23" name="AutoShape 23"/>
          <p:cNvSpPr>
            <a:spLocks noGrp="1"/>
          </p:cNvSpPr>
          <p:nvPr>
            <p:ph type="body" sz="quarter" idx="333" hasCustomPrompt="1"/>
          </p:nvPr>
        </p:nvSpPr>
        <p:spPr>
          <a:xfrm>
            <a:off x="8540325" y="1433425"/>
            <a:ext cx="3059241" cy="461665"/>
          </a:xfrm>
          <a:prstGeom prst="rect">
            <a:avLst/>
          </a:prstGeom>
          <a:noFill/>
          <a:ln w="12700">
            <a:noFill/>
            <a:prstDash val="solid"/>
          </a:ln>
        </p:spPr>
        <p:txBody>
          <a:bodyPr vert="horz" wrap="square" lIns="0" tIns="45720" rIns="91440" bIns="45720" anchor="t">
            <a:normAutofit/>
          </a:bodyPr>
          <a:lstStyle>
            <a:lvl1pPr algn="l">
              <a:lnSpc>
                <a:spcPct val="100000"/>
              </a:lnSpc>
              <a:defRPr sz="2400" b="0" i="0" u="none" strike="noStrike" spc="0">
                <a:solidFill>
                  <a:srgbClr val="B4100A">
                    <a:alpha val="100000"/>
                  </a:srgbClr>
                </a:solidFill>
                <a:latin typeface="微软雅黑" panose="020B0503020204020204" charset="-122"/>
              </a:defRPr>
            </a:lvl1pPr>
          </a:lstStyle>
          <a:p>
            <a:pPr marL="0" indent="0" algn="l">
              <a:lnSpc>
                <a:spcPct val="100000"/>
              </a:lnSpc>
            </a:pPr>
            <a:r>
              <a:rPr lang="en-US" sz="24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中间形状可褪色两次</a:t>
            </a:r>
          </a:p>
        </p:txBody>
      </p:sp>
      <p:sp>
        <p:nvSpPr>
          <p:cNvPr id="24" name="AutoShape 24"/>
          <p:cNvSpPr>
            <a:spLocks noGrp="1"/>
          </p:cNvSpPr>
          <p:nvPr>
            <p:ph type="body" sz="quarter" idx="334" hasCustomPrompt="1"/>
          </p:nvPr>
        </p:nvSpPr>
        <p:spPr>
          <a:xfrm>
            <a:off x="6243594" y="2691460"/>
            <a:ext cx="758541" cy="769441"/>
          </a:xfrm>
          <a:prstGeom prst="rect">
            <a:avLst/>
          </a:prstGeom>
          <a:noFill/>
          <a:ln w="12700">
            <a:noFill/>
            <a:prstDash val="solid"/>
          </a:ln>
        </p:spPr>
        <p:txBody>
          <a:bodyPr vert="horz" wrap="none" lIns="91440" tIns="45720" rIns="91440" bIns="45720" anchor="t">
            <a:spAutoFit/>
          </a:bodyPr>
          <a:lstStyle>
            <a:lvl1pPr algn="ctr">
              <a:lnSpc>
                <a:spcPct val="100000"/>
              </a:lnSpc>
              <a:defRPr sz="4400" b="0" i="0" u="none" strike="noStrike" spc="0">
                <a:solidFill>
                  <a:srgbClr val="FFFFFF">
                    <a:alpha val="100000"/>
                  </a:srgbClr>
                </a:solidFill>
                <a:latin typeface="微软雅黑" panose="020B0503020204020204" charset="-122"/>
              </a:defRPr>
            </a:lvl1pPr>
          </a:lstStyle>
          <a:p>
            <a:pPr marL="0" indent="0" algn="ctr">
              <a:lnSpc>
                <a:spcPct val="100000"/>
              </a:lnSpc>
            </a:pPr>
            <a:r>
              <a:rPr lang="en-US" sz="4400" b="0" i="0" u="none" strike="noStrike">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W</a:t>
            </a:r>
          </a:p>
        </p:txBody>
      </p:sp>
      <p:sp>
        <p:nvSpPr>
          <p:cNvPr id="25" name="AutoShape 25"/>
          <p:cNvSpPr>
            <a:spLocks noGrp="1"/>
          </p:cNvSpPr>
          <p:nvPr>
            <p:ph type="body" sz="quarter" idx="335" hasCustomPrompt="1"/>
          </p:nvPr>
        </p:nvSpPr>
        <p:spPr>
          <a:xfrm>
            <a:off x="4495671" y="4008422"/>
            <a:ext cx="644727" cy="769441"/>
          </a:xfrm>
          <a:prstGeom prst="rect">
            <a:avLst/>
          </a:prstGeom>
          <a:noFill/>
          <a:ln w="12700">
            <a:noFill/>
            <a:prstDash val="solid"/>
          </a:ln>
        </p:spPr>
        <p:txBody>
          <a:bodyPr vert="horz" wrap="none" lIns="91440" tIns="45720" rIns="91440" bIns="45720" anchor="t">
            <a:spAutoFit/>
          </a:bodyPr>
          <a:lstStyle>
            <a:lvl1pPr algn="ctr">
              <a:lnSpc>
                <a:spcPct val="100000"/>
              </a:lnSpc>
              <a:defRPr sz="4400" b="0" i="0" u="none" strike="noStrike" spc="0">
                <a:solidFill>
                  <a:srgbClr val="FFFFFF">
                    <a:alpha val="100000"/>
                  </a:srgbClr>
                </a:solidFill>
                <a:latin typeface="微软雅黑" panose="020B0503020204020204" charset="-122"/>
              </a:defRPr>
            </a:lvl1pPr>
          </a:lstStyle>
          <a:p>
            <a:pPr marL="0" indent="0" algn="ctr">
              <a:lnSpc>
                <a:spcPct val="100000"/>
              </a:lnSpc>
            </a:pPr>
            <a:r>
              <a:rPr lang="en-US" sz="4400" b="0" i="0" u="none" strike="noStrike">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O</a:t>
            </a:r>
          </a:p>
        </p:txBody>
      </p:sp>
      <p:sp>
        <p:nvSpPr>
          <p:cNvPr id="26" name="AutoShape 26"/>
          <p:cNvSpPr>
            <a:spLocks noGrp="1"/>
          </p:cNvSpPr>
          <p:nvPr>
            <p:ph type="body" sz="quarter" idx="336" hasCustomPrompt="1"/>
          </p:nvPr>
        </p:nvSpPr>
        <p:spPr>
          <a:xfrm>
            <a:off x="4620871" y="2691460"/>
            <a:ext cx="510076" cy="769441"/>
          </a:xfrm>
          <a:prstGeom prst="rect">
            <a:avLst/>
          </a:prstGeom>
          <a:noFill/>
          <a:ln w="12700">
            <a:noFill/>
            <a:prstDash val="solid"/>
          </a:ln>
        </p:spPr>
        <p:txBody>
          <a:bodyPr vert="horz" wrap="none" lIns="91440" tIns="45720" rIns="91440" bIns="45720" anchor="t">
            <a:spAutoFit/>
          </a:bodyPr>
          <a:lstStyle>
            <a:lvl1pPr algn="ctr">
              <a:lnSpc>
                <a:spcPct val="100000"/>
              </a:lnSpc>
              <a:defRPr sz="4400" b="0" i="0" u="none" strike="noStrike" spc="0">
                <a:solidFill>
                  <a:srgbClr val="FFFFFF">
                    <a:alpha val="100000"/>
                  </a:srgbClr>
                </a:solidFill>
                <a:latin typeface="微软雅黑" panose="020B0503020204020204" charset="-122"/>
              </a:defRPr>
            </a:lvl1pPr>
          </a:lstStyle>
          <a:p>
            <a:pPr marL="0" indent="0" algn="ctr">
              <a:lnSpc>
                <a:spcPct val="100000"/>
              </a:lnSpc>
            </a:pPr>
            <a:r>
              <a:rPr lang="en-US" sz="4400" b="0" i="0" u="none" strike="noStrike">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S</a:t>
            </a:r>
          </a:p>
        </p:txBody>
      </p:sp>
      <p:sp>
        <p:nvSpPr>
          <p:cNvPr id="27" name="AutoShape 27"/>
          <p:cNvSpPr>
            <a:spLocks noGrp="1"/>
          </p:cNvSpPr>
          <p:nvPr>
            <p:ph type="body" sz="quarter" idx="337" hasCustomPrompt="1"/>
          </p:nvPr>
        </p:nvSpPr>
        <p:spPr>
          <a:xfrm>
            <a:off x="6336992" y="4008422"/>
            <a:ext cx="508473" cy="769441"/>
          </a:xfrm>
          <a:prstGeom prst="rect">
            <a:avLst/>
          </a:prstGeom>
          <a:noFill/>
          <a:ln w="12700">
            <a:noFill/>
            <a:prstDash val="solid"/>
          </a:ln>
        </p:spPr>
        <p:txBody>
          <a:bodyPr vert="horz" wrap="none" lIns="91440" tIns="45720" rIns="91440" bIns="45720" anchor="t">
            <a:spAutoFit/>
          </a:bodyPr>
          <a:lstStyle>
            <a:lvl1pPr algn="ctr">
              <a:lnSpc>
                <a:spcPct val="100000"/>
              </a:lnSpc>
              <a:defRPr sz="4400" b="0" i="0" u="none" strike="noStrike" spc="0">
                <a:solidFill>
                  <a:srgbClr val="FFFFFF">
                    <a:alpha val="100000"/>
                  </a:srgbClr>
                </a:solidFill>
                <a:latin typeface="微软雅黑" panose="020B0503020204020204" charset="-122"/>
              </a:defRPr>
            </a:lvl1pPr>
          </a:lstStyle>
          <a:p>
            <a:pPr marL="0" indent="0" algn="ctr">
              <a:lnSpc>
                <a:spcPct val="100000"/>
              </a:lnSpc>
            </a:pPr>
            <a:r>
              <a:rPr lang="en-US" sz="4400" b="0" i="0" u="none" strike="noStrike">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T</a:t>
            </a:r>
          </a:p>
        </p:txBody>
      </p:sp>
      <p:sp>
        <p:nvSpPr>
          <p:cNvPr id="28" name="AutoShape 28"/>
          <p:cNvSpPr>
            <a:spLocks noGrp="1"/>
          </p:cNvSpPr>
          <p:nvPr>
            <p:ph type="body" sz="quarter" idx="338" hasCustomPrompt="1"/>
          </p:nvPr>
        </p:nvSpPr>
        <p:spPr>
          <a:xfrm>
            <a:off x="6840899" y="2763786"/>
            <a:ext cx="774571" cy="400110"/>
          </a:xfrm>
          <a:prstGeom prst="rect">
            <a:avLst/>
          </a:prstGeom>
          <a:noFill/>
          <a:ln w="12700">
            <a:noFill/>
            <a:prstDash val="solid"/>
          </a:ln>
        </p:spPr>
        <p:txBody>
          <a:bodyPr vert="horz" wrap="none" lIns="91440" tIns="45720" rIns="91440" bIns="45720" anchor="t">
            <a:spAutoFit/>
          </a:bodyPr>
          <a:lstStyle>
            <a:lvl1pPr algn="l">
              <a:lnSpc>
                <a:spcPct val="100000"/>
              </a:lnSpc>
              <a:defRPr sz="2000" b="0" i="0" u="none" strike="noStrike" spc="300">
                <a:solidFill>
                  <a:srgbClr val="FFFFFF">
                    <a:alpha val="100000"/>
                  </a:srgbClr>
                </a:solidFill>
                <a:latin typeface="微软雅黑" panose="020B0503020204020204" charset="-122"/>
              </a:defRPr>
            </a:lvl1pPr>
          </a:lstStyle>
          <a:p>
            <a:pPr marL="0" indent="0" algn="l">
              <a:lnSpc>
                <a:spcPct val="100000"/>
              </a:lnSpc>
            </a:pPr>
            <a:r>
              <a:rPr lang="en-US" sz="2000" b="0" i="0" u="none" strike="noStrike" spc="300">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劣势</a:t>
            </a:r>
          </a:p>
        </p:txBody>
      </p:sp>
      <p:sp>
        <p:nvSpPr>
          <p:cNvPr id="29" name="AutoShape 29"/>
          <p:cNvSpPr>
            <a:spLocks noGrp="1"/>
          </p:cNvSpPr>
          <p:nvPr>
            <p:ph type="body" sz="quarter" idx="339" hasCustomPrompt="1"/>
          </p:nvPr>
        </p:nvSpPr>
        <p:spPr>
          <a:xfrm>
            <a:off x="6840898" y="3085837"/>
            <a:ext cx="896399" cy="286232"/>
          </a:xfrm>
          <a:prstGeom prst="rect">
            <a:avLst/>
          </a:prstGeom>
          <a:noFill/>
          <a:ln w="12700">
            <a:noFill/>
            <a:prstDash val="solid"/>
          </a:ln>
        </p:spPr>
        <p:txBody>
          <a:bodyPr vert="horz" wrap="none" lIns="91440" tIns="45720" rIns="91440" bIns="45720" anchor="t">
            <a:spAutoFit/>
          </a:bodyPr>
          <a:lstStyle>
            <a:lvl1pPr algn="l">
              <a:lnSpc>
                <a:spcPct val="92000"/>
              </a:lnSpc>
              <a:defRPr sz="1400" b="0" i="0" u="none" strike="noStrike" spc="0">
                <a:solidFill>
                  <a:srgbClr val="FFFFFF">
                    <a:alpha val="100000"/>
                  </a:srgbClr>
                </a:solidFill>
                <a:latin typeface="Times New Roman" panose="02020603050405020304"/>
              </a:defRPr>
            </a:lvl1pPr>
          </a:lstStyle>
          <a:p>
            <a:pPr marL="0" indent="0" algn="l">
              <a:lnSpc>
                <a:spcPct val="92000"/>
              </a:lnSpc>
            </a:pPr>
            <a:r>
              <a:rPr lang="en-US" sz="1400" b="0" i="0" u="none" strike="noStrike">
                <a:solidFill>
                  <a:srgbClr val="FFFFFF"/>
                </a:solidFill>
                <a:latin typeface="Times New Roman" panose="02020603050405020304"/>
                <a:ea typeface="Times New Roman" panose="02020603050405020304"/>
                <a:cs typeface="Times New Roman" panose="02020603050405020304"/>
                <a:sym typeface="Times New Roman" panose="02020603050405020304"/>
              </a:rPr>
              <a:t>eaknesses</a:t>
            </a:r>
          </a:p>
        </p:txBody>
      </p:sp>
      <p:sp>
        <p:nvSpPr>
          <p:cNvPr id="30" name="AutoShape 30"/>
          <p:cNvSpPr>
            <a:spLocks noGrp="1"/>
          </p:cNvSpPr>
          <p:nvPr>
            <p:ph type="body" sz="quarter" idx="340" hasCustomPrompt="1"/>
          </p:nvPr>
        </p:nvSpPr>
        <p:spPr>
          <a:xfrm>
            <a:off x="4986682" y="3064293"/>
            <a:ext cx="763351" cy="307777"/>
          </a:xfrm>
          <a:prstGeom prst="rect">
            <a:avLst/>
          </a:prstGeom>
          <a:noFill/>
          <a:ln w="12700">
            <a:noFill/>
            <a:prstDash val="solid"/>
          </a:ln>
        </p:spPr>
        <p:txBody>
          <a:bodyPr vert="horz" wrap="none" lIns="91440" tIns="45720" rIns="91440" bIns="45720" anchor="t">
            <a:spAutoFit/>
          </a:bodyPr>
          <a:lstStyle>
            <a:lvl1pPr algn="l">
              <a:lnSpc>
                <a:spcPct val="100000"/>
              </a:lnSpc>
              <a:defRPr sz="1400" b="0" i="0" u="none" strike="noStrike" spc="0">
                <a:solidFill>
                  <a:srgbClr val="FFFFFF">
                    <a:alpha val="100000"/>
                  </a:srgbClr>
                </a:solidFill>
                <a:latin typeface="Times New Roman" panose="02020603050405020304"/>
              </a:defRPr>
            </a:lvl1pPr>
          </a:lstStyle>
          <a:p>
            <a:pPr marL="0" indent="0" algn="l">
              <a:lnSpc>
                <a:spcPct val="100000"/>
              </a:lnSpc>
            </a:pPr>
            <a:r>
              <a:rPr lang="en-US" sz="1400" b="0" i="0" u="none" strike="noStrike">
                <a:solidFill>
                  <a:srgbClr val="FFFFFF"/>
                </a:solidFill>
                <a:latin typeface="Times New Roman" panose="02020603050405020304"/>
                <a:ea typeface="Times New Roman" panose="02020603050405020304"/>
                <a:cs typeface="Times New Roman" panose="02020603050405020304"/>
                <a:sym typeface="Times New Roman" panose="02020603050405020304"/>
              </a:rPr>
              <a:t>trengths</a:t>
            </a:r>
          </a:p>
        </p:txBody>
      </p:sp>
      <p:sp>
        <p:nvSpPr>
          <p:cNvPr id="31" name="AutoShape 31"/>
          <p:cNvSpPr>
            <a:spLocks noGrp="1"/>
          </p:cNvSpPr>
          <p:nvPr>
            <p:ph type="body" sz="quarter" idx="341" hasCustomPrompt="1"/>
          </p:nvPr>
        </p:nvSpPr>
        <p:spPr>
          <a:xfrm>
            <a:off x="4986682" y="2768403"/>
            <a:ext cx="774571" cy="400110"/>
          </a:xfrm>
          <a:prstGeom prst="rect">
            <a:avLst/>
          </a:prstGeom>
          <a:noFill/>
          <a:ln w="12700">
            <a:noFill/>
            <a:prstDash val="solid"/>
          </a:ln>
        </p:spPr>
        <p:txBody>
          <a:bodyPr vert="horz" wrap="none" lIns="91440" tIns="45720" rIns="91440" bIns="45720" anchor="t">
            <a:spAutoFit/>
          </a:bodyPr>
          <a:lstStyle>
            <a:lvl1pPr algn="l">
              <a:lnSpc>
                <a:spcPct val="100000"/>
              </a:lnSpc>
              <a:defRPr sz="2000" b="0" i="0" u="none" strike="noStrike" spc="300">
                <a:solidFill>
                  <a:srgbClr val="FFFFFF">
                    <a:alpha val="100000"/>
                  </a:srgbClr>
                </a:solidFill>
                <a:latin typeface="微软雅黑" panose="020B0503020204020204" charset="-122"/>
              </a:defRPr>
            </a:lvl1pPr>
          </a:lstStyle>
          <a:p>
            <a:pPr marL="0" indent="0" algn="l">
              <a:lnSpc>
                <a:spcPct val="100000"/>
              </a:lnSpc>
            </a:pPr>
            <a:r>
              <a:rPr lang="en-US" sz="2000" b="0" i="0" u="none" strike="noStrike" spc="300">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优势</a:t>
            </a:r>
          </a:p>
        </p:txBody>
      </p:sp>
      <p:sp>
        <p:nvSpPr>
          <p:cNvPr id="32" name="AutoShape 32"/>
          <p:cNvSpPr>
            <a:spLocks noGrp="1"/>
          </p:cNvSpPr>
          <p:nvPr>
            <p:ph type="body" sz="quarter" idx="342" hasCustomPrompt="1"/>
          </p:nvPr>
        </p:nvSpPr>
        <p:spPr>
          <a:xfrm>
            <a:off x="4986682" y="4080748"/>
            <a:ext cx="774571" cy="400110"/>
          </a:xfrm>
          <a:prstGeom prst="rect">
            <a:avLst/>
          </a:prstGeom>
          <a:noFill/>
          <a:ln w="12700">
            <a:noFill/>
            <a:prstDash val="solid"/>
          </a:ln>
        </p:spPr>
        <p:txBody>
          <a:bodyPr vert="horz" wrap="none" lIns="91440" tIns="45720" rIns="91440" bIns="45720" anchor="t">
            <a:spAutoFit/>
          </a:bodyPr>
          <a:lstStyle>
            <a:lvl1pPr algn="l">
              <a:lnSpc>
                <a:spcPct val="100000"/>
              </a:lnSpc>
              <a:defRPr sz="2000" b="0" i="0" u="none" strike="noStrike" spc="300">
                <a:solidFill>
                  <a:srgbClr val="FFFFFF">
                    <a:alpha val="100000"/>
                  </a:srgbClr>
                </a:solidFill>
                <a:latin typeface="微软雅黑" panose="020B0503020204020204" charset="-122"/>
              </a:defRPr>
            </a:lvl1pPr>
          </a:lstStyle>
          <a:p>
            <a:pPr marL="0" indent="0" algn="l">
              <a:lnSpc>
                <a:spcPct val="100000"/>
              </a:lnSpc>
            </a:pPr>
            <a:r>
              <a:rPr lang="en-US" sz="2000" b="0" i="0" u="none" strike="noStrike" spc="300">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机会</a:t>
            </a:r>
          </a:p>
        </p:txBody>
      </p:sp>
      <p:sp>
        <p:nvSpPr>
          <p:cNvPr id="33" name="AutoShape 33"/>
          <p:cNvSpPr>
            <a:spLocks noGrp="1"/>
          </p:cNvSpPr>
          <p:nvPr>
            <p:ph type="body" sz="quarter" idx="343" hasCustomPrompt="1"/>
          </p:nvPr>
        </p:nvSpPr>
        <p:spPr>
          <a:xfrm>
            <a:off x="4986682" y="4390784"/>
            <a:ext cx="1042273" cy="286232"/>
          </a:xfrm>
          <a:prstGeom prst="rect">
            <a:avLst/>
          </a:prstGeom>
          <a:noFill/>
          <a:ln w="12700">
            <a:noFill/>
            <a:prstDash val="solid"/>
          </a:ln>
        </p:spPr>
        <p:txBody>
          <a:bodyPr vert="horz" wrap="none" lIns="91440" tIns="45720" rIns="91440" bIns="45720" anchor="t">
            <a:spAutoFit/>
          </a:bodyPr>
          <a:lstStyle>
            <a:lvl1pPr algn="l">
              <a:lnSpc>
                <a:spcPct val="92000"/>
              </a:lnSpc>
              <a:defRPr sz="1400" b="0" i="0" u="none" strike="noStrike" spc="0">
                <a:solidFill>
                  <a:srgbClr val="FFFFFF">
                    <a:alpha val="100000"/>
                  </a:srgbClr>
                </a:solidFill>
                <a:latin typeface="Times New Roman" panose="02020603050405020304"/>
              </a:defRPr>
            </a:lvl1pPr>
          </a:lstStyle>
          <a:p>
            <a:pPr marL="0" indent="0" algn="l">
              <a:lnSpc>
                <a:spcPct val="92000"/>
              </a:lnSpc>
            </a:pPr>
            <a:r>
              <a:rPr lang="en-US" sz="1400" b="0" i="0" u="none" strike="noStrike">
                <a:solidFill>
                  <a:srgbClr val="FFFFFF"/>
                </a:solidFill>
                <a:latin typeface="Times New Roman" panose="02020603050405020304"/>
                <a:ea typeface="Times New Roman" panose="02020603050405020304"/>
                <a:cs typeface="Times New Roman" panose="02020603050405020304"/>
                <a:sym typeface="Times New Roman" panose="02020603050405020304"/>
              </a:rPr>
              <a:t>pportunities</a:t>
            </a:r>
          </a:p>
        </p:txBody>
      </p:sp>
      <p:sp>
        <p:nvSpPr>
          <p:cNvPr id="34" name="AutoShape 34"/>
          <p:cNvSpPr>
            <a:spLocks noGrp="1"/>
          </p:cNvSpPr>
          <p:nvPr>
            <p:ph type="body" sz="quarter" idx="344" hasCustomPrompt="1"/>
          </p:nvPr>
        </p:nvSpPr>
        <p:spPr>
          <a:xfrm>
            <a:off x="6748299" y="4080748"/>
            <a:ext cx="774571" cy="400110"/>
          </a:xfrm>
          <a:prstGeom prst="rect">
            <a:avLst/>
          </a:prstGeom>
          <a:noFill/>
          <a:ln w="12700">
            <a:noFill/>
            <a:prstDash val="solid"/>
          </a:ln>
        </p:spPr>
        <p:txBody>
          <a:bodyPr vert="horz" wrap="none" lIns="91440" tIns="45720" rIns="91440" bIns="45720" anchor="t">
            <a:spAutoFit/>
          </a:bodyPr>
          <a:lstStyle>
            <a:lvl1pPr algn="l">
              <a:lnSpc>
                <a:spcPct val="100000"/>
              </a:lnSpc>
              <a:defRPr sz="2000" b="0" i="0" u="none" strike="noStrike" spc="300">
                <a:solidFill>
                  <a:srgbClr val="FFFFFF">
                    <a:alpha val="100000"/>
                  </a:srgbClr>
                </a:solidFill>
                <a:latin typeface="微软雅黑" panose="020B0503020204020204" charset="-122"/>
              </a:defRPr>
            </a:lvl1pPr>
          </a:lstStyle>
          <a:p>
            <a:pPr marL="0" indent="0" algn="l">
              <a:lnSpc>
                <a:spcPct val="100000"/>
              </a:lnSpc>
            </a:pPr>
            <a:r>
              <a:rPr lang="en-US" sz="2000" b="0" i="0" u="none" strike="noStrike" spc="300">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威胁</a:t>
            </a:r>
          </a:p>
        </p:txBody>
      </p:sp>
      <p:sp>
        <p:nvSpPr>
          <p:cNvPr id="35" name="AutoShape 35"/>
          <p:cNvSpPr>
            <a:spLocks noGrp="1"/>
          </p:cNvSpPr>
          <p:nvPr>
            <p:ph type="body" sz="quarter" idx="345" hasCustomPrompt="1"/>
          </p:nvPr>
        </p:nvSpPr>
        <p:spPr>
          <a:xfrm>
            <a:off x="6748299" y="4390784"/>
            <a:ext cx="614271" cy="286232"/>
          </a:xfrm>
          <a:prstGeom prst="rect">
            <a:avLst/>
          </a:prstGeom>
          <a:noFill/>
          <a:ln w="12700">
            <a:noFill/>
            <a:prstDash val="solid"/>
          </a:ln>
        </p:spPr>
        <p:txBody>
          <a:bodyPr vert="horz" wrap="none" lIns="91440" tIns="45720" rIns="91440" bIns="45720" anchor="t">
            <a:spAutoFit/>
          </a:bodyPr>
          <a:lstStyle>
            <a:lvl1pPr algn="l">
              <a:lnSpc>
                <a:spcPct val="92000"/>
              </a:lnSpc>
              <a:defRPr sz="1400" b="0" i="0" u="none" strike="noStrike" spc="0">
                <a:solidFill>
                  <a:srgbClr val="FFFFFF">
                    <a:alpha val="100000"/>
                  </a:srgbClr>
                </a:solidFill>
                <a:latin typeface="Times New Roman" panose="02020603050405020304"/>
              </a:defRPr>
            </a:lvl1pPr>
          </a:lstStyle>
          <a:p>
            <a:pPr marL="0" indent="0" algn="l">
              <a:lnSpc>
                <a:spcPct val="92000"/>
              </a:lnSpc>
            </a:pPr>
            <a:r>
              <a:rPr lang="en-US" sz="1400" b="0" i="0" u="none" strike="noStrike">
                <a:solidFill>
                  <a:srgbClr val="FFFFFF"/>
                </a:solidFill>
                <a:latin typeface="Times New Roman" panose="02020603050405020304"/>
                <a:ea typeface="Times New Roman" panose="02020603050405020304"/>
                <a:cs typeface="Times New Roman" panose="02020603050405020304"/>
                <a:sym typeface="Times New Roman" panose="02020603050405020304"/>
              </a:rPr>
              <a:t>hreats</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四段内容4">
    <p:spTree>
      <p:nvGrpSpPr>
        <p:cNvPr id="1" name=""/>
        <p:cNvGrpSpPr/>
        <p:nvPr/>
      </p:nvGrpSpPr>
      <p:grpSpPr>
        <a:xfrm>
          <a:off x="0" y="0"/>
          <a:ext cx="0" cy="0"/>
          <a:chOff x="0" y="0"/>
          <a:chExt cx="0" cy="0"/>
        </a:xfrm>
      </p:grpSpPr>
      <p:sp>
        <p:nvSpPr>
          <p:cNvPr id="2" name="Freeform 2"/>
          <p:cNvSpPr/>
          <p:nvPr/>
        </p:nvSpPr>
        <p:spPr>
          <a:xfrm>
            <a:off x="4339246" y="1862747"/>
            <a:ext cx="3513508" cy="3513506"/>
          </a:xfrm>
          <a:custGeom>
            <a:avLst/>
            <a:gdLst/>
            <a:ahLst/>
            <a:cxnLst/>
            <a:rect l="l" t="t" r="r" b="b"/>
            <a:pathLst>
              <a:path w="3513508" h="3513506">
                <a:moveTo>
                  <a:pt x="0" y="1756753"/>
                </a:moveTo>
                <a:cubicBezTo>
                  <a:pt x="0" y="786525"/>
                  <a:pt x="786525" y="0"/>
                  <a:pt x="1756754" y="0"/>
                </a:cubicBezTo>
                <a:cubicBezTo>
                  <a:pt x="2726983" y="0"/>
                  <a:pt x="3513508" y="786525"/>
                  <a:pt x="3513508" y="1756753"/>
                </a:cubicBezTo>
                <a:cubicBezTo>
                  <a:pt x="3513508" y="2726981"/>
                  <a:pt x="2726983" y="3513506"/>
                  <a:pt x="1756754" y="3513506"/>
                </a:cubicBezTo>
                <a:cubicBezTo>
                  <a:pt x="786525" y="3513506"/>
                  <a:pt x="0" y="2726981"/>
                  <a:pt x="0" y="1756753"/>
                </a:cubicBezTo>
                <a:close/>
              </a:path>
            </a:pathLst>
          </a:custGeom>
          <a:noFill/>
          <a:ln w="12700" cap="flat" cmpd="sng">
            <a:solidFill>
              <a:srgbClr val="A6A6A6">
                <a:alpha val="100000"/>
              </a:srgbClr>
            </a:solid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3" name="Freeform 3"/>
          <p:cNvSpPr/>
          <p:nvPr/>
        </p:nvSpPr>
        <p:spPr>
          <a:xfrm>
            <a:off x="4570868" y="2094368"/>
            <a:ext cx="1490704" cy="1490704"/>
          </a:xfrm>
          <a:custGeom>
            <a:avLst/>
            <a:gdLst/>
            <a:ahLst/>
            <a:cxnLst/>
            <a:rect l="l" t="t" r="r" b="b"/>
            <a:pathLst>
              <a:path w="1490704" h="1490704">
                <a:moveTo>
                  <a:pt x="282922" y="140245"/>
                </a:moveTo>
                <a:cubicBezTo>
                  <a:pt x="361720" y="140245"/>
                  <a:pt x="425599" y="204125"/>
                  <a:pt x="425599" y="282922"/>
                </a:cubicBezTo>
                <a:cubicBezTo>
                  <a:pt x="425599" y="361720"/>
                  <a:pt x="361720" y="425600"/>
                  <a:pt x="282922" y="425600"/>
                </a:cubicBezTo>
                <a:cubicBezTo>
                  <a:pt x="204123" y="425600"/>
                  <a:pt x="140244" y="361720"/>
                  <a:pt x="140244" y="282922"/>
                </a:cubicBezTo>
                <a:cubicBezTo>
                  <a:pt x="140244" y="204125"/>
                  <a:pt x="204123" y="140245"/>
                  <a:pt x="282922" y="140245"/>
                </a:cubicBezTo>
                <a:close/>
                <a:moveTo>
                  <a:pt x="1490704" y="0"/>
                </a:moveTo>
                <a:lnTo>
                  <a:pt x="1490704" y="1163949"/>
                </a:lnTo>
                <a:cubicBezTo>
                  <a:pt x="1490704" y="1344318"/>
                  <a:pt x="1344318" y="1490704"/>
                  <a:pt x="1163949" y="1490704"/>
                </a:cubicBezTo>
                <a:lnTo>
                  <a:pt x="0" y="1490704"/>
                </a:lnTo>
                <a:cubicBezTo>
                  <a:pt x="0" y="667412"/>
                  <a:pt x="667412" y="0"/>
                  <a:pt x="1490704" y="0"/>
                </a:cubicBezTo>
                <a:close/>
              </a:path>
            </a:pathLst>
          </a:custGeom>
          <a:solidFill>
            <a:srgbClr val="A6A6A6">
              <a:alpha val="100000"/>
            </a:srgbClr>
          </a:solidFill>
          <a:ln w="12700" cap="flat">
            <a:solidFill>
              <a:srgbClr val="FFFFFF">
                <a:alpha val="100000"/>
              </a:srgbClr>
            </a:solidFill>
            <a:prstDash val="solid"/>
          </a:ln>
        </p:spPr>
        <p:txBody>
          <a:bodyPr vert="horz" wrap="square" lIns="957466" tIns="957466" rIns="270256" bIns="270256" rtlCol="0" anchor="ctr">
            <a:noAutofit/>
          </a:bodyPr>
          <a:lstStyle/>
          <a:p>
            <a:pPr marL="0" indent="0" algn="ctr">
              <a:lnSpc>
                <a:spcPct val="92000"/>
              </a:lnSpc>
              <a:spcAft>
                <a:spcPct val="35000"/>
              </a:spcAft>
              <a:defRPr/>
            </a:pPr>
            <a:r>
              <a:rPr lang="en-US" sz="3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4" name="Freeform 4"/>
          <p:cNvSpPr/>
          <p:nvPr/>
        </p:nvSpPr>
        <p:spPr>
          <a:xfrm>
            <a:off x="6130427" y="2094368"/>
            <a:ext cx="1490704" cy="1490704"/>
          </a:xfrm>
          <a:custGeom>
            <a:avLst/>
            <a:gdLst/>
            <a:ahLst/>
            <a:cxnLst/>
            <a:rect l="l" t="t" r="r" b="b"/>
            <a:pathLst>
              <a:path w="1490704" h="1490704">
                <a:moveTo>
                  <a:pt x="1209843" y="142305"/>
                </a:moveTo>
                <a:cubicBezTo>
                  <a:pt x="1288641" y="142305"/>
                  <a:pt x="1352521" y="206184"/>
                  <a:pt x="1352521" y="284983"/>
                </a:cubicBezTo>
                <a:cubicBezTo>
                  <a:pt x="1352521" y="363781"/>
                  <a:pt x="1288641" y="427660"/>
                  <a:pt x="1209843" y="427660"/>
                </a:cubicBezTo>
                <a:cubicBezTo>
                  <a:pt x="1131044" y="427660"/>
                  <a:pt x="1067166" y="363781"/>
                  <a:pt x="1067166" y="284983"/>
                </a:cubicBezTo>
                <a:cubicBezTo>
                  <a:pt x="1067166" y="206184"/>
                  <a:pt x="1131044" y="142305"/>
                  <a:pt x="1209843" y="142305"/>
                </a:cubicBezTo>
                <a:close/>
                <a:moveTo>
                  <a:pt x="0" y="0"/>
                </a:moveTo>
                <a:cubicBezTo>
                  <a:pt x="823294" y="0"/>
                  <a:pt x="1490704" y="667412"/>
                  <a:pt x="1490704" y="1490704"/>
                </a:cubicBezTo>
                <a:lnTo>
                  <a:pt x="326757" y="1490704"/>
                </a:lnTo>
                <a:cubicBezTo>
                  <a:pt x="146387" y="1490704"/>
                  <a:pt x="0" y="1344318"/>
                  <a:pt x="0" y="1163949"/>
                </a:cubicBezTo>
                <a:close/>
              </a:path>
            </a:pathLst>
          </a:custGeom>
          <a:solidFill>
            <a:srgbClr val="A6A6A6">
              <a:alpha val="100000"/>
            </a:srgbClr>
          </a:solidFill>
          <a:ln w="12700" cap="flat">
            <a:solidFill>
              <a:srgbClr val="FFFFFF">
                <a:alpha val="100000"/>
              </a:srgbClr>
            </a:solidFill>
            <a:prstDash val="solid"/>
          </a:ln>
        </p:spPr>
        <p:txBody>
          <a:bodyPr vert="horz" wrap="square" lIns="270256" tIns="957466" rIns="957466" bIns="270256" rtlCol="0" anchor="ctr">
            <a:noAutofit/>
          </a:bodyPr>
          <a:lstStyle/>
          <a:p>
            <a:pPr marL="0" indent="0" algn="ctr">
              <a:lnSpc>
                <a:spcPct val="92000"/>
              </a:lnSpc>
              <a:spcAft>
                <a:spcPct val="35000"/>
              </a:spcAft>
              <a:defRPr/>
            </a:pPr>
            <a:r>
              <a:rPr lang="en-US" sz="3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5" name="Freeform 5"/>
          <p:cNvSpPr/>
          <p:nvPr/>
        </p:nvSpPr>
        <p:spPr>
          <a:xfrm>
            <a:off x="4570868" y="3653927"/>
            <a:ext cx="1490704" cy="1490704"/>
          </a:xfrm>
          <a:custGeom>
            <a:avLst/>
            <a:gdLst/>
            <a:ahLst/>
            <a:cxnLst/>
            <a:rect l="l" t="t" r="r" b="b"/>
            <a:pathLst>
              <a:path w="1490704" h="1490704">
                <a:moveTo>
                  <a:pt x="282922" y="1065111"/>
                </a:moveTo>
                <a:cubicBezTo>
                  <a:pt x="361720" y="1065111"/>
                  <a:pt x="425600" y="1128989"/>
                  <a:pt x="425600" y="1207788"/>
                </a:cubicBezTo>
                <a:cubicBezTo>
                  <a:pt x="425600" y="1286586"/>
                  <a:pt x="361720" y="1350466"/>
                  <a:pt x="282922" y="1350466"/>
                </a:cubicBezTo>
                <a:cubicBezTo>
                  <a:pt x="204125" y="1350466"/>
                  <a:pt x="140245" y="1286586"/>
                  <a:pt x="140245" y="1207788"/>
                </a:cubicBezTo>
                <a:cubicBezTo>
                  <a:pt x="140245" y="1128989"/>
                  <a:pt x="204125" y="1065111"/>
                  <a:pt x="282922" y="1065111"/>
                </a:cubicBezTo>
                <a:close/>
                <a:moveTo>
                  <a:pt x="0" y="0"/>
                </a:moveTo>
                <a:lnTo>
                  <a:pt x="1163949" y="0"/>
                </a:lnTo>
                <a:cubicBezTo>
                  <a:pt x="1344318" y="0"/>
                  <a:pt x="1490704" y="146387"/>
                  <a:pt x="1490704" y="326757"/>
                </a:cubicBezTo>
                <a:lnTo>
                  <a:pt x="1490704" y="1490704"/>
                </a:lnTo>
                <a:cubicBezTo>
                  <a:pt x="667412" y="1490704"/>
                  <a:pt x="0" y="823294"/>
                  <a:pt x="0" y="0"/>
                </a:cubicBezTo>
                <a:close/>
              </a:path>
            </a:pathLst>
          </a:custGeom>
          <a:solidFill>
            <a:srgbClr val="A6A6A6">
              <a:alpha val="100000"/>
            </a:srgbClr>
          </a:solidFill>
          <a:ln w="12700" cap="flat">
            <a:solidFill>
              <a:srgbClr val="FFFFFF">
                <a:alpha val="100000"/>
              </a:srgbClr>
            </a:solidFill>
            <a:prstDash val="solid"/>
          </a:ln>
        </p:spPr>
        <p:txBody>
          <a:bodyPr vert="horz" wrap="square" lIns="957466" tIns="270256" rIns="270256" bIns="957466" rtlCol="0" anchor="ctr">
            <a:noAutofit/>
          </a:bodyPr>
          <a:lstStyle/>
          <a:p>
            <a:pPr marL="0" indent="0" algn="ctr">
              <a:lnSpc>
                <a:spcPct val="92000"/>
              </a:lnSpc>
              <a:spcAft>
                <a:spcPct val="35000"/>
              </a:spcAft>
              <a:defRPr/>
            </a:pPr>
            <a:r>
              <a:rPr lang="en-US" sz="3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6" name="Freeform 6"/>
          <p:cNvSpPr/>
          <p:nvPr/>
        </p:nvSpPr>
        <p:spPr>
          <a:xfrm>
            <a:off x="6130427" y="3653925"/>
            <a:ext cx="1490704" cy="1490706"/>
          </a:xfrm>
          <a:custGeom>
            <a:avLst/>
            <a:gdLst/>
            <a:ahLst/>
            <a:cxnLst/>
            <a:rect l="l" t="t" r="r" b="b"/>
            <a:pathLst>
              <a:path w="1490704" h="1490706">
                <a:moveTo>
                  <a:pt x="1205728" y="1067167"/>
                </a:moveTo>
                <a:cubicBezTo>
                  <a:pt x="1284526" y="1067167"/>
                  <a:pt x="1348405" y="1131047"/>
                  <a:pt x="1348405" y="1209845"/>
                </a:cubicBezTo>
                <a:cubicBezTo>
                  <a:pt x="1348405" y="1288644"/>
                  <a:pt x="1284526" y="1352522"/>
                  <a:pt x="1205728" y="1352522"/>
                </a:cubicBezTo>
                <a:cubicBezTo>
                  <a:pt x="1126929" y="1352522"/>
                  <a:pt x="1063051" y="1288644"/>
                  <a:pt x="1063051" y="1209845"/>
                </a:cubicBezTo>
                <a:cubicBezTo>
                  <a:pt x="1063051" y="1131047"/>
                  <a:pt x="1126929" y="1067167"/>
                  <a:pt x="1205728" y="1067167"/>
                </a:cubicBezTo>
                <a:close/>
                <a:moveTo>
                  <a:pt x="326757" y="0"/>
                </a:moveTo>
                <a:lnTo>
                  <a:pt x="1490704" y="0"/>
                </a:lnTo>
                <a:cubicBezTo>
                  <a:pt x="1490704" y="823294"/>
                  <a:pt x="823294" y="1490706"/>
                  <a:pt x="0" y="1490706"/>
                </a:cubicBezTo>
                <a:lnTo>
                  <a:pt x="0" y="326757"/>
                </a:lnTo>
                <a:cubicBezTo>
                  <a:pt x="0" y="146387"/>
                  <a:pt x="146387" y="0"/>
                  <a:pt x="326757" y="0"/>
                </a:cubicBezTo>
                <a:close/>
              </a:path>
            </a:pathLst>
          </a:custGeom>
          <a:solidFill>
            <a:srgbClr val="A6A6A6">
              <a:alpha val="100000"/>
            </a:srgbClr>
          </a:solidFill>
          <a:ln w="12700" cap="flat" cmpd="sng">
            <a:no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7" name="Freeform 7"/>
          <p:cNvSpPr>
            <a:spLocks noGrp="1"/>
          </p:cNvSpPr>
          <p:nvPr>
            <p:ph type="body" sz="quarter" idx="346" hasCustomPrompt="1"/>
          </p:nvPr>
        </p:nvSpPr>
        <p:spPr>
          <a:xfrm>
            <a:off x="4332898" y="1856398"/>
            <a:ext cx="1763103" cy="1763103"/>
          </a:xfrm>
          <a:custGeom>
            <a:avLst/>
            <a:gdLst/>
            <a:ahLst/>
            <a:cxnLst/>
            <a:rect l="l" t="t" r="r" b="b"/>
            <a:pathLst>
              <a:path w="1763103" h="1763103">
                <a:moveTo>
                  <a:pt x="1728674" y="237970"/>
                </a:moveTo>
                <a:lnTo>
                  <a:pt x="1728674" y="1401917"/>
                </a:lnTo>
                <a:cubicBezTo>
                  <a:pt x="1728674" y="1582288"/>
                  <a:pt x="1582288" y="1728674"/>
                  <a:pt x="1401917" y="1728674"/>
                </a:cubicBezTo>
                <a:lnTo>
                  <a:pt x="237970" y="1728674"/>
                </a:lnTo>
                <a:cubicBezTo>
                  <a:pt x="237970" y="905382"/>
                  <a:pt x="905382" y="237970"/>
                  <a:pt x="1728674" y="237970"/>
                </a:cubicBezTo>
                <a:close/>
                <a:moveTo>
                  <a:pt x="1763103" y="0"/>
                </a:moveTo>
                <a:lnTo>
                  <a:pt x="1763103" y="12700"/>
                </a:lnTo>
                <a:lnTo>
                  <a:pt x="1705267" y="13640"/>
                </a:lnTo>
                <a:lnTo>
                  <a:pt x="1676552" y="14808"/>
                </a:lnTo>
                <a:lnTo>
                  <a:pt x="1647952" y="16421"/>
                </a:lnTo>
                <a:lnTo>
                  <a:pt x="1619479" y="18504"/>
                </a:lnTo>
                <a:lnTo>
                  <a:pt x="1591145" y="21044"/>
                </a:lnTo>
                <a:lnTo>
                  <a:pt x="1562926" y="24016"/>
                </a:lnTo>
                <a:lnTo>
                  <a:pt x="1534846" y="27445"/>
                </a:lnTo>
                <a:lnTo>
                  <a:pt x="1506918" y="31318"/>
                </a:lnTo>
                <a:lnTo>
                  <a:pt x="1479118" y="35624"/>
                </a:lnTo>
                <a:lnTo>
                  <a:pt x="1451470" y="40361"/>
                </a:lnTo>
                <a:lnTo>
                  <a:pt x="1423975" y="45530"/>
                </a:lnTo>
                <a:lnTo>
                  <a:pt x="1396619" y="51118"/>
                </a:lnTo>
                <a:lnTo>
                  <a:pt x="1369430" y="57137"/>
                </a:lnTo>
                <a:lnTo>
                  <a:pt x="1342403" y="63589"/>
                </a:lnTo>
                <a:lnTo>
                  <a:pt x="1315542" y="70434"/>
                </a:lnTo>
                <a:lnTo>
                  <a:pt x="1288847" y="77711"/>
                </a:lnTo>
                <a:lnTo>
                  <a:pt x="1262316" y="85382"/>
                </a:lnTo>
                <a:lnTo>
                  <a:pt x="1235964" y="93472"/>
                </a:lnTo>
                <a:lnTo>
                  <a:pt x="1209789" y="101956"/>
                </a:lnTo>
                <a:lnTo>
                  <a:pt x="1183792" y="110833"/>
                </a:lnTo>
                <a:lnTo>
                  <a:pt x="1157986" y="120117"/>
                </a:lnTo>
                <a:lnTo>
                  <a:pt x="1132370" y="129781"/>
                </a:lnTo>
                <a:lnTo>
                  <a:pt x="1106945" y="139840"/>
                </a:lnTo>
                <a:lnTo>
                  <a:pt x="1081722" y="150266"/>
                </a:lnTo>
                <a:lnTo>
                  <a:pt x="1056691" y="161087"/>
                </a:lnTo>
                <a:lnTo>
                  <a:pt x="1031862" y="172288"/>
                </a:lnTo>
                <a:lnTo>
                  <a:pt x="1007250" y="183858"/>
                </a:lnTo>
                <a:lnTo>
                  <a:pt x="982842" y="195796"/>
                </a:lnTo>
                <a:lnTo>
                  <a:pt x="958647" y="208102"/>
                </a:lnTo>
                <a:lnTo>
                  <a:pt x="934682" y="220764"/>
                </a:lnTo>
                <a:lnTo>
                  <a:pt x="910920" y="233782"/>
                </a:lnTo>
                <a:lnTo>
                  <a:pt x="887400" y="247167"/>
                </a:lnTo>
                <a:lnTo>
                  <a:pt x="864095" y="260896"/>
                </a:lnTo>
                <a:lnTo>
                  <a:pt x="841032" y="274968"/>
                </a:lnTo>
                <a:lnTo>
                  <a:pt x="818198" y="289395"/>
                </a:lnTo>
                <a:lnTo>
                  <a:pt x="795604" y="304152"/>
                </a:lnTo>
                <a:lnTo>
                  <a:pt x="773252" y="319253"/>
                </a:lnTo>
                <a:lnTo>
                  <a:pt x="751154" y="334683"/>
                </a:lnTo>
                <a:lnTo>
                  <a:pt x="729298" y="350456"/>
                </a:lnTo>
                <a:lnTo>
                  <a:pt x="707708" y="366535"/>
                </a:lnTo>
                <a:lnTo>
                  <a:pt x="686359" y="382956"/>
                </a:lnTo>
                <a:lnTo>
                  <a:pt x="665290" y="399682"/>
                </a:lnTo>
                <a:lnTo>
                  <a:pt x="644474" y="416725"/>
                </a:lnTo>
                <a:lnTo>
                  <a:pt x="628607" y="430131"/>
                </a:lnTo>
                <a:lnTo>
                  <a:pt x="652357" y="465356"/>
                </a:lnTo>
                <a:cubicBezTo>
                  <a:pt x="659577" y="482426"/>
                  <a:pt x="663569" y="501193"/>
                  <a:pt x="663569" y="520892"/>
                </a:cubicBezTo>
                <a:cubicBezTo>
                  <a:pt x="663569" y="599691"/>
                  <a:pt x="599690" y="663570"/>
                  <a:pt x="520892" y="663570"/>
                </a:cubicBezTo>
                <a:cubicBezTo>
                  <a:pt x="501192" y="663570"/>
                  <a:pt x="482425" y="659577"/>
                  <a:pt x="465355" y="652358"/>
                </a:cubicBezTo>
                <a:lnTo>
                  <a:pt x="430131" y="628608"/>
                </a:lnTo>
                <a:lnTo>
                  <a:pt x="416662" y="644550"/>
                </a:lnTo>
                <a:lnTo>
                  <a:pt x="399618" y="665366"/>
                </a:lnTo>
                <a:lnTo>
                  <a:pt x="382892" y="686435"/>
                </a:lnTo>
                <a:lnTo>
                  <a:pt x="366484" y="707784"/>
                </a:lnTo>
                <a:lnTo>
                  <a:pt x="350393" y="729386"/>
                </a:lnTo>
                <a:lnTo>
                  <a:pt x="334632" y="751230"/>
                </a:lnTo>
                <a:lnTo>
                  <a:pt x="319202" y="773341"/>
                </a:lnTo>
                <a:lnTo>
                  <a:pt x="304102" y="795680"/>
                </a:lnTo>
                <a:lnTo>
                  <a:pt x="289344" y="818274"/>
                </a:lnTo>
                <a:lnTo>
                  <a:pt x="274917" y="841108"/>
                </a:lnTo>
                <a:lnTo>
                  <a:pt x="260845" y="864184"/>
                </a:lnTo>
                <a:lnTo>
                  <a:pt x="247117" y="887476"/>
                </a:lnTo>
                <a:lnTo>
                  <a:pt x="233731" y="911009"/>
                </a:lnTo>
                <a:lnTo>
                  <a:pt x="220713" y="934758"/>
                </a:lnTo>
                <a:lnTo>
                  <a:pt x="208051" y="958736"/>
                </a:lnTo>
                <a:lnTo>
                  <a:pt x="195745" y="982929"/>
                </a:lnTo>
                <a:lnTo>
                  <a:pt x="183807" y="1007339"/>
                </a:lnTo>
                <a:lnTo>
                  <a:pt x="172250" y="1031964"/>
                </a:lnTo>
                <a:lnTo>
                  <a:pt x="161049" y="1056780"/>
                </a:lnTo>
                <a:lnTo>
                  <a:pt x="150230" y="1081811"/>
                </a:lnTo>
                <a:lnTo>
                  <a:pt x="139789" y="1107046"/>
                </a:lnTo>
                <a:lnTo>
                  <a:pt x="129743" y="1132472"/>
                </a:lnTo>
                <a:lnTo>
                  <a:pt x="120078" y="1158088"/>
                </a:lnTo>
                <a:lnTo>
                  <a:pt x="110795" y="1183894"/>
                </a:lnTo>
                <a:lnTo>
                  <a:pt x="101918" y="1209891"/>
                </a:lnTo>
                <a:lnTo>
                  <a:pt x="93434" y="1236066"/>
                </a:lnTo>
                <a:lnTo>
                  <a:pt x="85357" y="1262418"/>
                </a:lnTo>
                <a:lnTo>
                  <a:pt x="77673" y="1288936"/>
                </a:lnTo>
                <a:lnTo>
                  <a:pt x="70409" y="1315644"/>
                </a:lnTo>
                <a:lnTo>
                  <a:pt x="63564" y="1342504"/>
                </a:lnTo>
                <a:lnTo>
                  <a:pt x="57125" y="1369530"/>
                </a:lnTo>
                <a:lnTo>
                  <a:pt x="51105" y="1396721"/>
                </a:lnTo>
                <a:lnTo>
                  <a:pt x="45504" y="1424076"/>
                </a:lnTo>
                <a:lnTo>
                  <a:pt x="40335" y="1451572"/>
                </a:lnTo>
                <a:lnTo>
                  <a:pt x="35598" y="1479220"/>
                </a:lnTo>
                <a:lnTo>
                  <a:pt x="31293" y="1507020"/>
                </a:lnTo>
                <a:lnTo>
                  <a:pt x="27432" y="1534960"/>
                </a:lnTo>
                <a:lnTo>
                  <a:pt x="24003" y="1563027"/>
                </a:lnTo>
                <a:lnTo>
                  <a:pt x="21031" y="1591246"/>
                </a:lnTo>
                <a:lnTo>
                  <a:pt x="18491" y="1619580"/>
                </a:lnTo>
                <a:lnTo>
                  <a:pt x="16421" y="1648054"/>
                </a:lnTo>
                <a:lnTo>
                  <a:pt x="14796" y="1676654"/>
                </a:lnTo>
                <a:lnTo>
                  <a:pt x="13627" y="1705369"/>
                </a:lnTo>
                <a:lnTo>
                  <a:pt x="12929" y="1734210"/>
                </a:lnTo>
                <a:lnTo>
                  <a:pt x="12700" y="1763103"/>
                </a:lnTo>
                <a:lnTo>
                  <a:pt x="0" y="1763103"/>
                </a:lnTo>
                <a:lnTo>
                  <a:pt x="241" y="1733893"/>
                </a:lnTo>
                <a:lnTo>
                  <a:pt x="940" y="1704861"/>
                </a:lnTo>
                <a:lnTo>
                  <a:pt x="2121" y="1675930"/>
                </a:lnTo>
                <a:lnTo>
                  <a:pt x="3747" y="1647139"/>
                </a:lnTo>
                <a:lnTo>
                  <a:pt x="5842" y="1618463"/>
                </a:lnTo>
                <a:lnTo>
                  <a:pt x="8395" y="1589913"/>
                </a:lnTo>
                <a:lnTo>
                  <a:pt x="11405" y="1561490"/>
                </a:lnTo>
                <a:lnTo>
                  <a:pt x="14848" y="1533208"/>
                </a:lnTo>
                <a:lnTo>
                  <a:pt x="18745" y="1505077"/>
                </a:lnTo>
                <a:lnTo>
                  <a:pt x="23089" y="1477073"/>
                </a:lnTo>
                <a:lnTo>
                  <a:pt x="27851" y="1449222"/>
                </a:lnTo>
                <a:lnTo>
                  <a:pt x="33058" y="1421524"/>
                </a:lnTo>
                <a:lnTo>
                  <a:pt x="38697" y="1393977"/>
                </a:lnTo>
                <a:lnTo>
                  <a:pt x="44768" y="1366596"/>
                </a:lnTo>
                <a:lnTo>
                  <a:pt x="51257" y="1339367"/>
                </a:lnTo>
                <a:lnTo>
                  <a:pt x="58155" y="1312304"/>
                </a:lnTo>
                <a:lnTo>
                  <a:pt x="65481" y="1285405"/>
                </a:lnTo>
                <a:lnTo>
                  <a:pt x="73216" y="1258684"/>
                </a:lnTo>
                <a:lnTo>
                  <a:pt x="81356" y="1232141"/>
                </a:lnTo>
                <a:lnTo>
                  <a:pt x="89905" y="1205776"/>
                </a:lnTo>
                <a:lnTo>
                  <a:pt x="98844" y="1179601"/>
                </a:lnTo>
                <a:lnTo>
                  <a:pt x="108191" y="1153604"/>
                </a:lnTo>
                <a:lnTo>
                  <a:pt x="117932" y="1127798"/>
                </a:lnTo>
                <a:lnTo>
                  <a:pt x="128054" y="1102182"/>
                </a:lnTo>
                <a:lnTo>
                  <a:pt x="138570" y="1076770"/>
                </a:lnTo>
                <a:lnTo>
                  <a:pt x="149466" y="1051560"/>
                </a:lnTo>
                <a:lnTo>
                  <a:pt x="160744" y="1026554"/>
                </a:lnTo>
                <a:lnTo>
                  <a:pt x="172402" y="1001763"/>
                </a:lnTo>
                <a:lnTo>
                  <a:pt x="184429" y="977176"/>
                </a:lnTo>
                <a:lnTo>
                  <a:pt x="196825" y="952805"/>
                </a:lnTo>
                <a:lnTo>
                  <a:pt x="209575" y="928662"/>
                </a:lnTo>
                <a:lnTo>
                  <a:pt x="222695" y="904735"/>
                </a:lnTo>
                <a:lnTo>
                  <a:pt x="236169" y="881037"/>
                </a:lnTo>
                <a:lnTo>
                  <a:pt x="250000" y="857568"/>
                </a:lnTo>
                <a:lnTo>
                  <a:pt x="264185" y="834326"/>
                </a:lnTo>
                <a:lnTo>
                  <a:pt x="278714" y="811327"/>
                </a:lnTo>
                <a:lnTo>
                  <a:pt x="293573" y="788581"/>
                </a:lnTo>
                <a:lnTo>
                  <a:pt x="308788" y="766064"/>
                </a:lnTo>
                <a:lnTo>
                  <a:pt x="324333" y="743801"/>
                </a:lnTo>
                <a:lnTo>
                  <a:pt x="340208" y="721792"/>
                </a:lnTo>
                <a:lnTo>
                  <a:pt x="356413" y="700037"/>
                </a:lnTo>
                <a:lnTo>
                  <a:pt x="372936" y="678548"/>
                </a:lnTo>
                <a:lnTo>
                  <a:pt x="389788" y="657314"/>
                </a:lnTo>
                <a:lnTo>
                  <a:pt x="406959" y="636346"/>
                </a:lnTo>
                <a:lnTo>
                  <a:pt x="419679" y="621299"/>
                </a:lnTo>
                <a:lnTo>
                  <a:pt x="389426" y="576429"/>
                </a:lnTo>
                <a:cubicBezTo>
                  <a:pt x="382207" y="559359"/>
                  <a:pt x="378214" y="540592"/>
                  <a:pt x="378214" y="520892"/>
                </a:cubicBezTo>
                <a:cubicBezTo>
                  <a:pt x="378214" y="442095"/>
                  <a:pt x="442093" y="378215"/>
                  <a:pt x="520892" y="378215"/>
                </a:cubicBezTo>
                <a:cubicBezTo>
                  <a:pt x="540591" y="378215"/>
                  <a:pt x="559358" y="382208"/>
                  <a:pt x="576428" y="389426"/>
                </a:cubicBezTo>
                <a:lnTo>
                  <a:pt x="621293" y="419677"/>
                </a:lnTo>
                <a:lnTo>
                  <a:pt x="636422" y="406895"/>
                </a:lnTo>
                <a:lnTo>
                  <a:pt x="657390" y="389738"/>
                </a:lnTo>
                <a:lnTo>
                  <a:pt x="678624" y="372885"/>
                </a:lnTo>
                <a:lnTo>
                  <a:pt x="700113" y="356349"/>
                </a:lnTo>
                <a:lnTo>
                  <a:pt x="721868" y="340157"/>
                </a:lnTo>
                <a:lnTo>
                  <a:pt x="743877" y="324282"/>
                </a:lnTo>
                <a:lnTo>
                  <a:pt x="766140" y="308737"/>
                </a:lnTo>
                <a:lnTo>
                  <a:pt x="788657" y="293522"/>
                </a:lnTo>
                <a:lnTo>
                  <a:pt x="811416" y="278663"/>
                </a:lnTo>
                <a:lnTo>
                  <a:pt x="834415" y="264135"/>
                </a:lnTo>
                <a:lnTo>
                  <a:pt x="857644" y="249949"/>
                </a:lnTo>
                <a:lnTo>
                  <a:pt x="881113" y="236118"/>
                </a:lnTo>
                <a:lnTo>
                  <a:pt x="904812" y="222644"/>
                </a:lnTo>
                <a:lnTo>
                  <a:pt x="928738" y="209537"/>
                </a:lnTo>
                <a:lnTo>
                  <a:pt x="952894" y="196774"/>
                </a:lnTo>
                <a:lnTo>
                  <a:pt x="977265" y="184379"/>
                </a:lnTo>
                <a:lnTo>
                  <a:pt x="1001852" y="172364"/>
                </a:lnTo>
                <a:lnTo>
                  <a:pt x="1026643" y="160706"/>
                </a:lnTo>
                <a:lnTo>
                  <a:pt x="1051649" y="149428"/>
                </a:lnTo>
                <a:lnTo>
                  <a:pt x="1076871" y="138532"/>
                </a:lnTo>
                <a:lnTo>
                  <a:pt x="1102284" y="128029"/>
                </a:lnTo>
                <a:lnTo>
                  <a:pt x="1127887" y="117894"/>
                </a:lnTo>
                <a:lnTo>
                  <a:pt x="1153693" y="108153"/>
                </a:lnTo>
                <a:lnTo>
                  <a:pt x="1179692" y="98819"/>
                </a:lnTo>
                <a:lnTo>
                  <a:pt x="1205878" y="89865"/>
                </a:lnTo>
                <a:lnTo>
                  <a:pt x="1232243" y="81331"/>
                </a:lnTo>
                <a:lnTo>
                  <a:pt x="1258786" y="73190"/>
                </a:lnTo>
                <a:lnTo>
                  <a:pt x="1285507" y="65456"/>
                </a:lnTo>
                <a:lnTo>
                  <a:pt x="1312405" y="58128"/>
                </a:lnTo>
                <a:lnTo>
                  <a:pt x="1339456" y="51232"/>
                </a:lnTo>
                <a:lnTo>
                  <a:pt x="1366685" y="44742"/>
                </a:lnTo>
                <a:lnTo>
                  <a:pt x="1394079" y="38684"/>
                </a:lnTo>
                <a:lnTo>
                  <a:pt x="1421625" y="33045"/>
                </a:lnTo>
                <a:lnTo>
                  <a:pt x="1449324" y="27838"/>
                </a:lnTo>
                <a:lnTo>
                  <a:pt x="1477175" y="23063"/>
                </a:lnTo>
                <a:lnTo>
                  <a:pt x="1505179" y="18732"/>
                </a:lnTo>
                <a:lnTo>
                  <a:pt x="1533309" y="14834"/>
                </a:lnTo>
                <a:lnTo>
                  <a:pt x="1561592" y="11392"/>
                </a:lnTo>
                <a:lnTo>
                  <a:pt x="1590015" y="8395"/>
                </a:lnTo>
                <a:lnTo>
                  <a:pt x="1618552" y="5842"/>
                </a:lnTo>
                <a:lnTo>
                  <a:pt x="1647228" y="3746"/>
                </a:lnTo>
                <a:lnTo>
                  <a:pt x="1676032" y="2108"/>
                </a:lnTo>
                <a:lnTo>
                  <a:pt x="1704962" y="940"/>
                </a:lnTo>
                <a:close/>
              </a:path>
            </a:pathLst>
          </a:custGeom>
          <a:solidFill>
            <a:srgbClr val="87A1A1">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8" name="Freeform 8"/>
          <p:cNvSpPr>
            <a:spLocks noGrp="1"/>
          </p:cNvSpPr>
          <p:nvPr>
            <p:ph type="body" sz="quarter" idx="347" hasCustomPrompt="1"/>
          </p:nvPr>
        </p:nvSpPr>
        <p:spPr>
          <a:xfrm>
            <a:off x="6096001" y="1856398"/>
            <a:ext cx="1763103" cy="1763103"/>
          </a:xfrm>
          <a:custGeom>
            <a:avLst/>
            <a:gdLst/>
            <a:ahLst/>
            <a:cxnLst/>
            <a:rect l="l" t="t" r="r" b="b"/>
            <a:pathLst>
              <a:path w="1763103" h="1763103">
                <a:moveTo>
                  <a:pt x="34426" y="237970"/>
                </a:moveTo>
                <a:cubicBezTo>
                  <a:pt x="857720" y="237970"/>
                  <a:pt x="1525132" y="905382"/>
                  <a:pt x="1525132" y="1728674"/>
                </a:cubicBezTo>
                <a:lnTo>
                  <a:pt x="361183" y="1728674"/>
                </a:lnTo>
                <a:cubicBezTo>
                  <a:pt x="180812" y="1728674"/>
                  <a:pt x="34426" y="1582288"/>
                  <a:pt x="34426" y="1401917"/>
                </a:cubicBezTo>
                <a:close/>
                <a:moveTo>
                  <a:pt x="0" y="0"/>
                </a:moveTo>
                <a:lnTo>
                  <a:pt x="29210" y="241"/>
                </a:lnTo>
                <a:lnTo>
                  <a:pt x="58242" y="940"/>
                </a:lnTo>
                <a:lnTo>
                  <a:pt x="87173" y="2121"/>
                </a:lnTo>
                <a:lnTo>
                  <a:pt x="115964" y="3759"/>
                </a:lnTo>
                <a:lnTo>
                  <a:pt x="144640" y="5855"/>
                </a:lnTo>
                <a:lnTo>
                  <a:pt x="173190" y="8395"/>
                </a:lnTo>
                <a:lnTo>
                  <a:pt x="201613" y="11405"/>
                </a:lnTo>
                <a:lnTo>
                  <a:pt x="229895" y="14846"/>
                </a:lnTo>
                <a:lnTo>
                  <a:pt x="258026" y="18745"/>
                </a:lnTo>
                <a:lnTo>
                  <a:pt x="286029" y="23089"/>
                </a:lnTo>
                <a:lnTo>
                  <a:pt x="313880" y="27864"/>
                </a:lnTo>
                <a:lnTo>
                  <a:pt x="341579" y="33071"/>
                </a:lnTo>
                <a:lnTo>
                  <a:pt x="369125" y="38697"/>
                </a:lnTo>
                <a:lnTo>
                  <a:pt x="396507" y="44768"/>
                </a:lnTo>
                <a:lnTo>
                  <a:pt x="423735" y="51257"/>
                </a:lnTo>
                <a:lnTo>
                  <a:pt x="450799" y="58153"/>
                </a:lnTo>
                <a:lnTo>
                  <a:pt x="477698" y="65481"/>
                </a:lnTo>
                <a:lnTo>
                  <a:pt x="504419" y="73215"/>
                </a:lnTo>
                <a:lnTo>
                  <a:pt x="530962" y="81356"/>
                </a:lnTo>
                <a:lnTo>
                  <a:pt x="557326" y="89903"/>
                </a:lnTo>
                <a:lnTo>
                  <a:pt x="583501" y="98844"/>
                </a:lnTo>
                <a:lnTo>
                  <a:pt x="609498" y="108191"/>
                </a:lnTo>
                <a:lnTo>
                  <a:pt x="635305" y="117932"/>
                </a:lnTo>
                <a:lnTo>
                  <a:pt x="660921" y="128054"/>
                </a:lnTo>
                <a:lnTo>
                  <a:pt x="686333" y="138570"/>
                </a:lnTo>
                <a:lnTo>
                  <a:pt x="711543" y="149479"/>
                </a:lnTo>
                <a:lnTo>
                  <a:pt x="736549" y="160757"/>
                </a:lnTo>
                <a:lnTo>
                  <a:pt x="761340" y="172402"/>
                </a:lnTo>
                <a:lnTo>
                  <a:pt x="785926" y="184429"/>
                </a:lnTo>
                <a:lnTo>
                  <a:pt x="810298" y="196825"/>
                </a:lnTo>
                <a:lnTo>
                  <a:pt x="834441" y="209575"/>
                </a:lnTo>
                <a:lnTo>
                  <a:pt x="858368" y="222694"/>
                </a:lnTo>
                <a:lnTo>
                  <a:pt x="882066" y="236169"/>
                </a:lnTo>
                <a:lnTo>
                  <a:pt x="905535" y="250000"/>
                </a:lnTo>
                <a:lnTo>
                  <a:pt x="928776" y="264185"/>
                </a:lnTo>
                <a:lnTo>
                  <a:pt x="951776" y="278714"/>
                </a:lnTo>
                <a:lnTo>
                  <a:pt x="974522" y="293573"/>
                </a:lnTo>
                <a:lnTo>
                  <a:pt x="997039" y="308788"/>
                </a:lnTo>
                <a:lnTo>
                  <a:pt x="1019302" y="324333"/>
                </a:lnTo>
                <a:lnTo>
                  <a:pt x="1041311" y="340208"/>
                </a:lnTo>
                <a:lnTo>
                  <a:pt x="1063066" y="356413"/>
                </a:lnTo>
                <a:lnTo>
                  <a:pt x="1084555" y="372948"/>
                </a:lnTo>
                <a:lnTo>
                  <a:pt x="1105789" y="389788"/>
                </a:lnTo>
                <a:lnTo>
                  <a:pt x="1126757" y="406959"/>
                </a:lnTo>
                <a:lnTo>
                  <a:pt x="1144074" y="421598"/>
                </a:lnTo>
                <a:lnTo>
                  <a:pt x="1188733" y="391488"/>
                </a:lnTo>
                <a:cubicBezTo>
                  <a:pt x="1205803" y="384268"/>
                  <a:pt x="1224570" y="380275"/>
                  <a:pt x="1244269" y="380275"/>
                </a:cubicBezTo>
                <a:cubicBezTo>
                  <a:pt x="1323068" y="380275"/>
                  <a:pt x="1386947" y="444155"/>
                  <a:pt x="1386947" y="522953"/>
                </a:cubicBezTo>
                <a:cubicBezTo>
                  <a:pt x="1386947" y="542652"/>
                  <a:pt x="1382954" y="561420"/>
                  <a:pt x="1375734" y="578489"/>
                </a:cubicBezTo>
                <a:lnTo>
                  <a:pt x="1345341" y="623567"/>
                </a:lnTo>
                <a:lnTo>
                  <a:pt x="1356208" y="636422"/>
                </a:lnTo>
                <a:lnTo>
                  <a:pt x="1373365" y="657390"/>
                </a:lnTo>
                <a:lnTo>
                  <a:pt x="1390218" y="678624"/>
                </a:lnTo>
                <a:lnTo>
                  <a:pt x="1406754" y="700113"/>
                </a:lnTo>
                <a:lnTo>
                  <a:pt x="1422946" y="721868"/>
                </a:lnTo>
                <a:lnTo>
                  <a:pt x="1438834" y="743877"/>
                </a:lnTo>
                <a:lnTo>
                  <a:pt x="1454366" y="766140"/>
                </a:lnTo>
                <a:lnTo>
                  <a:pt x="1469580" y="788657"/>
                </a:lnTo>
                <a:lnTo>
                  <a:pt x="1484452" y="811416"/>
                </a:lnTo>
                <a:lnTo>
                  <a:pt x="1498968" y="834415"/>
                </a:lnTo>
                <a:lnTo>
                  <a:pt x="1513154" y="857644"/>
                </a:lnTo>
                <a:lnTo>
                  <a:pt x="1526984" y="881113"/>
                </a:lnTo>
                <a:lnTo>
                  <a:pt x="1540459" y="904812"/>
                </a:lnTo>
                <a:lnTo>
                  <a:pt x="1553566" y="928738"/>
                </a:lnTo>
                <a:lnTo>
                  <a:pt x="1566329" y="952894"/>
                </a:lnTo>
                <a:lnTo>
                  <a:pt x="1578726" y="977265"/>
                </a:lnTo>
                <a:lnTo>
                  <a:pt x="1590738" y="1001852"/>
                </a:lnTo>
                <a:lnTo>
                  <a:pt x="1602397" y="1026643"/>
                </a:lnTo>
                <a:lnTo>
                  <a:pt x="1613673" y="1051649"/>
                </a:lnTo>
                <a:lnTo>
                  <a:pt x="1624571" y="1076871"/>
                </a:lnTo>
                <a:lnTo>
                  <a:pt x="1635087" y="1102284"/>
                </a:lnTo>
                <a:lnTo>
                  <a:pt x="1645209" y="1127887"/>
                </a:lnTo>
                <a:lnTo>
                  <a:pt x="1654948" y="1153693"/>
                </a:lnTo>
                <a:lnTo>
                  <a:pt x="1664284" y="1179690"/>
                </a:lnTo>
                <a:lnTo>
                  <a:pt x="1673236" y="1205878"/>
                </a:lnTo>
                <a:lnTo>
                  <a:pt x="1681785" y="1232243"/>
                </a:lnTo>
                <a:lnTo>
                  <a:pt x="1689913" y="1258786"/>
                </a:lnTo>
                <a:lnTo>
                  <a:pt x="1697647" y="1285507"/>
                </a:lnTo>
                <a:lnTo>
                  <a:pt x="1704975" y="1312405"/>
                </a:lnTo>
                <a:lnTo>
                  <a:pt x="1711871" y="1339456"/>
                </a:lnTo>
                <a:lnTo>
                  <a:pt x="1718361" y="1366685"/>
                </a:lnTo>
                <a:lnTo>
                  <a:pt x="1724419" y="1394079"/>
                </a:lnTo>
                <a:lnTo>
                  <a:pt x="1730057" y="1421625"/>
                </a:lnTo>
                <a:lnTo>
                  <a:pt x="1735265" y="1449324"/>
                </a:lnTo>
                <a:lnTo>
                  <a:pt x="1740040" y="1477175"/>
                </a:lnTo>
                <a:lnTo>
                  <a:pt x="1744370" y="1505179"/>
                </a:lnTo>
                <a:lnTo>
                  <a:pt x="1748269" y="1533309"/>
                </a:lnTo>
                <a:lnTo>
                  <a:pt x="1751711" y="1561592"/>
                </a:lnTo>
                <a:lnTo>
                  <a:pt x="1754721" y="1590015"/>
                </a:lnTo>
                <a:lnTo>
                  <a:pt x="1757261" y="1618551"/>
                </a:lnTo>
                <a:lnTo>
                  <a:pt x="1759356" y="1647228"/>
                </a:lnTo>
                <a:lnTo>
                  <a:pt x="1760995" y="1676032"/>
                </a:lnTo>
                <a:lnTo>
                  <a:pt x="1762163" y="1704962"/>
                </a:lnTo>
                <a:lnTo>
                  <a:pt x="1763103" y="1763103"/>
                </a:lnTo>
                <a:lnTo>
                  <a:pt x="1750403" y="1763103"/>
                </a:lnTo>
                <a:lnTo>
                  <a:pt x="1749463" y="1705267"/>
                </a:lnTo>
                <a:lnTo>
                  <a:pt x="1748307" y="1676552"/>
                </a:lnTo>
                <a:lnTo>
                  <a:pt x="1746682" y="1647952"/>
                </a:lnTo>
                <a:lnTo>
                  <a:pt x="1744599" y="1619479"/>
                </a:lnTo>
                <a:lnTo>
                  <a:pt x="1742059" y="1591145"/>
                </a:lnTo>
                <a:lnTo>
                  <a:pt x="1739087" y="1562925"/>
                </a:lnTo>
                <a:lnTo>
                  <a:pt x="1735658" y="1534846"/>
                </a:lnTo>
                <a:lnTo>
                  <a:pt x="1731785" y="1506918"/>
                </a:lnTo>
                <a:lnTo>
                  <a:pt x="1727479" y="1479118"/>
                </a:lnTo>
                <a:lnTo>
                  <a:pt x="1722742" y="1451470"/>
                </a:lnTo>
                <a:lnTo>
                  <a:pt x="1717573" y="1423975"/>
                </a:lnTo>
                <a:lnTo>
                  <a:pt x="1711985" y="1396619"/>
                </a:lnTo>
                <a:lnTo>
                  <a:pt x="1705966" y="1369428"/>
                </a:lnTo>
                <a:lnTo>
                  <a:pt x="1699514" y="1342403"/>
                </a:lnTo>
                <a:lnTo>
                  <a:pt x="1692669" y="1315542"/>
                </a:lnTo>
                <a:lnTo>
                  <a:pt x="1685392" y="1288847"/>
                </a:lnTo>
                <a:lnTo>
                  <a:pt x="1677721" y="1262316"/>
                </a:lnTo>
                <a:lnTo>
                  <a:pt x="1669631" y="1235964"/>
                </a:lnTo>
                <a:lnTo>
                  <a:pt x="1661147" y="1209789"/>
                </a:lnTo>
                <a:lnTo>
                  <a:pt x="1652270" y="1183792"/>
                </a:lnTo>
                <a:lnTo>
                  <a:pt x="1642999" y="1157986"/>
                </a:lnTo>
                <a:lnTo>
                  <a:pt x="1633322" y="1132370"/>
                </a:lnTo>
                <a:lnTo>
                  <a:pt x="1623276" y="1106945"/>
                </a:lnTo>
                <a:lnTo>
                  <a:pt x="1612836" y="1081722"/>
                </a:lnTo>
                <a:lnTo>
                  <a:pt x="1602016" y="1056691"/>
                </a:lnTo>
                <a:lnTo>
                  <a:pt x="1590815" y="1031875"/>
                </a:lnTo>
                <a:lnTo>
                  <a:pt x="1579245" y="1007250"/>
                </a:lnTo>
                <a:lnTo>
                  <a:pt x="1567307" y="982840"/>
                </a:lnTo>
                <a:lnTo>
                  <a:pt x="1555013" y="958647"/>
                </a:lnTo>
                <a:lnTo>
                  <a:pt x="1542338" y="934682"/>
                </a:lnTo>
                <a:lnTo>
                  <a:pt x="1529321" y="910920"/>
                </a:lnTo>
                <a:lnTo>
                  <a:pt x="1515935" y="887400"/>
                </a:lnTo>
                <a:lnTo>
                  <a:pt x="1502207" y="864095"/>
                </a:lnTo>
                <a:lnTo>
                  <a:pt x="1488136" y="841032"/>
                </a:lnTo>
                <a:lnTo>
                  <a:pt x="1473708" y="818197"/>
                </a:lnTo>
                <a:lnTo>
                  <a:pt x="1458951" y="795604"/>
                </a:lnTo>
                <a:lnTo>
                  <a:pt x="1443852" y="773252"/>
                </a:lnTo>
                <a:lnTo>
                  <a:pt x="1428420" y="751154"/>
                </a:lnTo>
                <a:lnTo>
                  <a:pt x="1412646" y="729297"/>
                </a:lnTo>
                <a:lnTo>
                  <a:pt x="1396568" y="707708"/>
                </a:lnTo>
                <a:lnTo>
                  <a:pt x="1380147" y="686359"/>
                </a:lnTo>
                <a:lnTo>
                  <a:pt x="1363421" y="665290"/>
                </a:lnTo>
                <a:lnTo>
                  <a:pt x="1346378" y="644474"/>
                </a:lnTo>
                <a:lnTo>
                  <a:pt x="1334828" y="630805"/>
                </a:lnTo>
                <a:lnTo>
                  <a:pt x="1299806" y="654418"/>
                </a:lnTo>
                <a:cubicBezTo>
                  <a:pt x="1282736" y="661638"/>
                  <a:pt x="1263969" y="665630"/>
                  <a:pt x="1244269" y="665630"/>
                </a:cubicBezTo>
                <a:cubicBezTo>
                  <a:pt x="1165471" y="665630"/>
                  <a:pt x="1101592" y="601751"/>
                  <a:pt x="1101592" y="522953"/>
                </a:cubicBezTo>
                <a:cubicBezTo>
                  <a:pt x="1101592" y="503253"/>
                  <a:pt x="1105585" y="484486"/>
                  <a:pt x="1112804" y="467417"/>
                </a:cubicBezTo>
                <a:lnTo>
                  <a:pt x="1136692" y="431985"/>
                </a:lnTo>
                <a:lnTo>
                  <a:pt x="1118565" y="416662"/>
                </a:lnTo>
                <a:lnTo>
                  <a:pt x="1097737" y="399618"/>
                </a:lnTo>
                <a:lnTo>
                  <a:pt x="1076668" y="382892"/>
                </a:lnTo>
                <a:lnTo>
                  <a:pt x="1055319" y="366484"/>
                </a:lnTo>
                <a:lnTo>
                  <a:pt x="1033729" y="350393"/>
                </a:lnTo>
                <a:lnTo>
                  <a:pt x="1011873" y="334632"/>
                </a:lnTo>
                <a:lnTo>
                  <a:pt x="989762" y="319202"/>
                </a:lnTo>
                <a:lnTo>
                  <a:pt x="967423" y="304102"/>
                </a:lnTo>
                <a:lnTo>
                  <a:pt x="944829" y="289344"/>
                </a:lnTo>
                <a:lnTo>
                  <a:pt x="921995" y="274917"/>
                </a:lnTo>
                <a:lnTo>
                  <a:pt x="898919" y="260845"/>
                </a:lnTo>
                <a:lnTo>
                  <a:pt x="875627" y="247117"/>
                </a:lnTo>
                <a:lnTo>
                  <a:pt x="852094" y="233731"/>
                </a:lnTo>
                <a:lnTo>
                  <a:pt x="828345" y="220713"/>
                </a:lnTo>
                <a:lnTo>
                  <a:pt x="804367" y="208051"/>
                </a:lnTo>
                <a:lnTo>
                  <a:pt x="780174" y="195745"/>
                </a:lnTo>
                <a:lnTo>
                  <a:pt x="755764" y="183807"/>
                </a:lnTo>
                <a:lnTo>
                  <a:pt x="731139" y="172250"/>
                </a:lnTo>
                <a:lnTo>
                  <a:pt x="706324" y="161049"/>
                </a:lnTo>
                <a:lnTo>
                  <a:pt x="681291" y="150228"/>
                </a:lnTo>
                <a:lnTo>
                  <a:pt x="656057" y="139802"/>
                </a:lnTo>
                <a:lnTo>
                  <a:pt x="630631" y="129743"/>
                </a:lnTo>
                <a:lnTo>
                  <a:pt x="605015" y="120078"/>
                </a:lnTo>
                <a:lnTo>
                  <a:pt x="579209" y="110795"/>
                </a:lnTo>
                <a:lnTo>
                  <a:pt x="553212" y="101918"/>
                </a:lnTo>
                <a:lnTo>
                  <a:pt x="527039" y="93434"/>
                </a:lnTo>
                <a:lnTo>
                  <a:pt x="500685" y="85357"/>
                </a:lnTo>
                <a:lnTo>
                  <a:pt x="474167" y="77686"/>
                </a:lnTo>
                <a:lnTo>
                  <a:pt x="447459" y="70409"/>
                </a:lnTo>
                <a:lnTo>
                  <a:pt x="420599" y="63564"/>
                </a:lnTo>
                <a:lnTo>
                  <a:pt x="393573" y="57125"/>
                </a:lnTo>
                <a:lnTo>
                  <a:pt x="366382" y="51105"/>
                </a:lnTo>
                <a:lnTo>
                  <a:pt x="339026" y="45504"/>
                </a:lnTo>
                <a:lnTo>
                  <a:pt x="311531" y="40335"/>
                </a:lnTo>
                <a:lnTo>
                  <a:pt x="283883" y="35598"/>
                </a:lnTo>
                <a:lnTo>
                  <a:pt x="256083" y="31293"/>
                </a:lnTo>
                <a:lnTo>
                  <a:pt x="228143" y="27432"/>
                </a:lnTo>
                <a:lnTo>
                  <a:pt x="200076" y="24003"/>
                </a:lnTo>
                <a:lnTo>
                  <a:pt x="171856" y="21031"/>
                </a:lnTo>
                <a:lnTo>
                  <a:pt x="143523" y="18504"/>
                </a:lnTo>
                <a:lnTo>
                  <a:pt x="115049" y="16421"/>
                </a:lnTo>
                <a:lnTo>
                  <a:pt x="86449" y="14795"/>
                </a:lnTo>
                <a:lnTo>
                  <a:pt x="57734" y="13640"/>
                </a:lnTo>
                <a:lnTo>
                  <a:pt x="28892" y="12929"/>
                </a:lnTo>
                <a:lnTo>
                  <a:pt x="0" y="12700"/>
                </a:lnTo>
                <a:close/>
              </a:path>
            </a:pathLst>
          </a:custGeom>
          <a:solidFill>
            <a:srgbClr val="87A1A1">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9" name="Freeform 9"/>
          <p:cNvSpPr>
            <a:spLocks noGrp="1"/>
          </p:cNvSpPr>
          <p:nvPr>
            <p:ph type="body" sz="quarter" idx="348" hasCustomPrompt="1"/>
          </p:nvPr>
        </p:nvSpPr>
        <p:spPr>
          <a:xfrm>
            <a:off x="4332898" y="3619501"/>
            <a:ext cx="1763103" cy="1763103"/>
          </a:xfrm>
          <a:custGeom>
            <a:avLst/>
            <a:gdLst/>
            <a:ahLst/>
            <a:cxnLst/>
            <a:rect l="l" t="t" r="r" b="b"/>
            <a:pathLst>
              <a:path w="1763103" h="1763103">
                <a:moveTo>
                  <a:pt x="237970" y="34426"/>
                </a:moveTo>
                <a:lnTo>
                  <a:pt x="1401917" y="34426"/>
                </a:lnTo>
                <a:cubicBezTo>
                  <a:pt x="1582288" y="34426"/>
                  <a:pt x="1728674" y="180812"/>
                  <a:pt x="1728674" y="361183"/>
                </a:cubicBezTo>
                <a:lnTo>
                  <a:pt x="1728674" y="1525132"/>
                </a:lnTo>
                <a:cubicBezTo>
                  <a:pt x="905382" y="1525132"/>
                  <a:pt x="237970" y="857720"/>
                  <a:pt x="237970" y="34426"/>
                </a:cubicBezTo>
                <a:close/>
                <a:moveTo>
                  <a:pt x="0" y="0"/>
                </a:moveTo>
                <a:lnTo>
                  <a:pt x="12700" y="0"/>
                </a:lnTo>
                <a:lnTo>
                  <a:pt x="13640" y="57836"/>
                </a:lnTo>
                <a:lnTo>
                  <a:pt x="14796" y="86551"/>
                </a:lnTo>
                <a:lnTo>
                  <a:pt x="16421" y="115151"/>
                </a:lnTo>
                <a:lnTo>
                  <a:pt x="18504" y="143624"/>
                </a:lnTo>
                <a:lnTo>
                  <a:pt x="21044" y="171958"/>
                </a:lnTo>
                <a:lnTo>
                  <a:pt x="24016" y="200177"/>
                </a:lnTo>
                <a:lnTo>
                  <a:pt x="27445" y="228257"/>
                </a:lnTo>
                <a:lnTo>
                  <a:pt x="31318" y="256184"/>
                </a:lnTo>
                <a:lnTo>
                  <a:pt x="35624" y="283985"/>
                </a:lnTo>
                <a:lnTo>
                  <a:pt x="40361" y="311633"/>
                </a:lnTo>
                <a:lnTo>
                  <a:pt x="45530" y="339128"/>
                </a:lnTo>
                <a:lnTo>
                  <a:pt x="51118" y="366484"/>
                </a:lnTo>
                <a:lnTo>
                  <a:pt x="57137" y="393675"/>
                </a:lnTo>
                <a:lnTo>
                  <a:pt x="63576" y="420700"/>
                </a:lnTo>
                <a:lnTo>
                  <a:pt x="70434" y="447561"/>
                </a:lnTo>
                <a:lnTo>
                  <a:pt x="77711" y="474256"/>
                </a:lnTo>
                <a:lnTo>
                  <a:pt x="85382" y="500786"/>
                </a:lnTo>
                <a:lnTo>
                  <a:pt x="93472" y="527139"/>
                </a:lnTo>
                <a:lnTo>
                  <a:pt x="101956" y="553314"/>
                </a:lnTo>
                <a:lnTo>
                  <a:pt x="110833" y="579311"/>
                </a:lnTo>
                <a:lnTo>
                  <a:pt x="120104" y="605117"/>
                </a:lnTo>
                <a:lnTo>
                  <a:pt x="129781" y="630733"/>
                </a:lnTo>
                <a:lnTo>
                  <a:pt x="139827" y="656158"/>
                </a:lnTo>
                <a:lnTo>
                  <a:pt x="150266" y="681380"/>
                </a:lnTo>
                <a:lnTo>
                  <a:pt x="161087" y="706412"/>
                </a:lnTo>
                <a:lnTo>
                  <a:pt x="172288" y="731228"/>
                </a:lnTo>
                <a:lnTo>
                  <a:pt x="183858" y="755853"/>
                </a:lnTo>
                <a:lnTo>
                  <a:pt x="195796" y="780263"/>
                </a:lnTo>
                <a:lnTo>
                  <a:pt x="208090" y="804456"/>
                </a:lnTo>
                <a:lnTo>
                  <a:pt x="220764" y="828421"/>
                </a:lnTo>
                <a:lnTo>
                  <a:pt x="233782" y="852183"/>
                </a:lnTo>
                <a:lnTo>
                  <a:pt x="247167" y="875703"/>
                </a:lnTo>
                <a:lnTo>
                  <a:pt x="260896" y="899008"/>
                </a:lnTo>
                <a:lnTo>
                  <a:pt x="274968" y="922071"/>
                </a:lnTo>
                <a:lnTo>
                  <a:pt x="289395" y="944905"/>
                </a:lnTo>
                <a:lnTo>
                  <a:pt x="304154" y="967499"/>
                </a:lnTo>
                <a:lnTo>
                  <a:pt x="319253" y="989851"/>
                </a:lnTo>
                <a:lnTo>
                  <a:pt x="334683" y="1011949"/>
                </a:lnTo>
                <a:lnTo>
                  <a:pt x="350457" y="1033805"/>
                </a:lnTo>
                <a:lnTo>
                  <a:pt x="366535" y="1055395"/>
                </a:lnTo>
                <a:lnTo>
                  <a:pt x="382956" y="1076744"/>
                </a:lnTo>
                <a:lnTo>
                  <a:pt x="399682" y="1097813"/>
                </a:lnTo>
                <a:lnTo>
                  <a:pt x="416725" y="1118629"/>
                </a:lnTo>
                <a:lnTo>
                  <a:pt x="430132" y="1134499"/>
                </a:lnTo>
                <a:lnTo>
                  <a:pt x="465356" y="1110750"/>
                </a:lnTo>
                <a:cubicBezTo>
                  <a:pt x="482426" y="1103530"/>
                  <a:pt x="501193" y="1099537"/>
                  <a:pt x="520893" y="1099537"/>
                </a:cubicBezTo>
                <a:cubicBezTo>
                  <a:pt x="599691" y="1099537"/>
                  <a:pt x="663570" y="1163417"/>
                  <a:pt x="663570" y="1242214"/>
                </a:cubicBezTo>
                <a:cubicBezTo>
                  <a:pt x="663570" y="1261914"/>
                  <a:pt x="659577" y="1280681"/>
                  <a:pt x="652357" y="1297751"/>
                </a:cubicBezTo>
                <a:lnTo>
                  <a:pt x="628611" y="1332974"/>
                </a:lnTo>
                <a:lnTo>
                  <a:pt x="644550" y="1346441"/>
                </a:lnTo>
                <a:lnTo>
                  <a:pt x="665366" y="1363485"/>
                </a:lnTo>
                <a:lnTo>
                  <a:pt x="686435" y="1380211"/>
                </a:lnTo>
                <a:lnTo>
                  <a:pt x="707784" y="1396619"/>
                </a:lnTo>
                <a:lnTo>
                  <a:pt x="729374" y="1412710"/>
                </a:lnTo>
                <a:lnTo>
                  <a:pt x="751230" y="1428471"/>
                </a:lnTo>
                <a:lnTo>
                  <a:pt x="773341" y="1443901"/>
                </a:lnTo>
                <a:lnTo>
                  <a:pt x="795680" y="1459001"/>
                </a:lnTo>
                <a:lnTo>
                  <a:pt x="818274" y="1473759"/>
                </a:lnTo>
                <a:lnTo>
                  <a:pt x="841110" y="1488186"/>
                </a:lnTo>
                <a:lnTo>
                  <a:pt x="864184" y="1502258"/>
                </a:lnTo>
                <a:lnTo>
                  <a:pt x="887476" y="1515986"/>
                </a:lnTo>
                <a:lnTo>
                  <a:pt x="911009" y="1529359"/>
                </a:lnTo>
                <a:lnTo>
                  <a:pt x="934758" y="1542390"/>
                </a:lnTo>
                <a:lnTo>
                  <a:pt x="958736" y="1555051"/>
                </a:lnTo>
                <a:lnTo>
                  <a:pt x="982929" y="1567358"/>
                </a:lnTo>
                <a:lnTo>
                  <a:pt x="1007339" y="1579296"/>
                </a:lnTo>
                <a:lnTo>
                  <a:pt x="1031964" y="1590853"/>
                </a:lnTo>
                <a:lnTo>
                  <a:pt x="1056780" y="1602054"/>
                </a:lnTo>
                <a:lnTo>
                  <a:pt x="1081811" y="1612875"/>
                </a:lnTo>
                <a:lnTo>
                  <a:pt x="1107048" y="1623301"/>
                </a:lnTo>
                <a:lnTo>
                  <a:pt x="1132472" y="1633360"/>
                </a:lnTo>
                <a:lnTo>
                  <a:pt x="1158088" y="1643024"/>
                </a:lnTo>
                <a:lnTo>
                  <a:pt x="1183894" y="1652308"/>
                </a:lnTo>
                <a:lnTo>
                  <a:pt x="1209891" y="1661185"/>
                </a:lnTo>
                <a:lnTo>
                  <a:pt x="1236066" y="1669669"/>
                </a:lnTo>
                <a:lnTo>
                  <a:pt x="1262418" y="1677746"/>
                </a:lnTo>
                <a:lnTo>
                  <a:pt x="1288936" y="1685417"/>
                </a:lnTo>
                <a:lnTo>
                  <a:pt x="1315644" y="1692694"/>
                </a:lnTo>
                <a:lnTo>
                  <a:pt x="1342504" y="1699539"/>
                </a:lnTo>
                <a:lnTo>
                  <a:pt x="1369530" y="1705978"/>
                </a:lnTo>
                <a:lnTo>
                  <a:pt x="1396721" y="1711998"/>
                </a:lnTo>
                <a:lnTo>
                  <a:pt x="1424076" y="1717599"/>
                </a:lnTo>
                <a:lnTo>
                  <a:pt x="1451572" y="1722768"/>
                </a:lnTo>
                <a:lnTo>
                  <a:pt x="1479220" y="1727505"/>
                </a:lnTo>
                <a:lnTo>
                  <a:pt x="1507020" y="1731810"/>
                </a:lnTo>
                <a:lnTo>
                  <a:pt x="1534960" y="1735671"/>
                </a:lnTo>
                <a:lnTo>
                  <a:pt x="1563027" y="1739100"/>
                </a:lnTo>
                <a:lnTo>
                  <a:pt x="1591247" y="1742072"/>
                </a:lnTo>
                <a:lnTo>
                  <a:pt x="1619580" y="1744599"/>
                </a:lnTo>
                <a:lnTo>
                  <a:pt x="1648054" y="1746682"/>
                </a:lnTo>
                <a:lnTo>
                  <a:pt x="1676654" y="1748307"/>
                </a:lnTo>
                <a:lnTo>
                  <a:pt x="1705369" y="1749463"/>
                </a:lnTo>
                <a:lnTo>
                  <a:pt x="1734210" y="1750174"/>
                </a:lnTo>
                <a:lnTo>
                  <a:pt x="1763103" y="1750403"/>
                </a:lnTo>
                <a:lnTo>
                  <a:pt x="1763103" y="1763103"/>
                </a:lnTo>
                <a:lnTo>
                  <a:pt x="1733893" y="1762862"/>
                </a:lnTo>
                <a:lnTo>
                  <a:pt x="1704861" y="1762163"/>
                </a:lnTo>
                <a:lnTo>
                  <a:pt x="1675930" y="1760982"/>
                </a:lnTo>
                <a:lnTo>
                  <a:pt x="1647126" y="1759344"/>
                </a:lnTo>
                <a:lnTo>
                  <a:pt x="1618463" y="1757248"/>
                </a:lnTo>
                <a:lnTo>
                  <a:pt x="1589913" y="1754708"/>
                </a:lnTo>
                <a:lnTo>
                  <a:pt x="1561490" y="1751698"/>
                </a:lnTo>
                <a:lnTo>
                  <a:pt x="1533208" y="1748257"/>
                </a:lnTo>
                <a:lnTo>
                  <a:pt x="1505077" y="1744358"/>
                </a:lnTo>
                <a:lnTo>
                  <a:pt x="1477074" y="1740014"/>
                </a:lnTo>
                <a:lnTo>
                  <a:pt x="1449222" y="1735239"/>
                </a:lnTo>
                <a:lnTo>
                  <a:pt x="1421524" y="1730032"/>
                </a:lnTo>
                <a:lnTo>
                  <a:pt x="1393977" y="1724406"/>
                </a:lnTo>
                <a:lnTo>
                  <a:pt x="1366596" y="1718335"/>
                </a:lnTo>
                <a:lnTo>
                  <a:pt x="1339367" y="1711846"/>
                </a:lnTo>
                <a:lnTo>
                  <a:pt x="1312304" y="1704950"/>
                </a:lnTo>
                <a:lnTo>
                  <a:pt x="1285405" y="1697622"/>
                </a:lnTo>
                <a:lnTo>
                  <a:pt x="1258686" y="1689887"/>
                </a:lnTo>
                <a:lnTo>
                  <a:pt x="1232141" y="1681747"/>
                </a:lnTo>
                <a:lnTo>
                  <a:pt x="1205776" y="1673200"/>
                </a:lnTo>
                <a:lnTo>
                  <a:pt x="1179601" y="1664259"/>
                </a:lnTo>
                <a:lnTo>
                  <a:pt x="1153604" y="1654912"/>
                </a:lnTo>
                <a:lnTo>
                  <a:pt x="1127798" y="1645171"/>
                </a:lnTo>
                <a:lnTo>
                  <a:pt x="1102182" y="1635036"/>
                </a:lnTo>
                <a:lnTo>
                  <a:pt x="1076770" y="1624533"/>
                </a:lnTo>
                <a:lnTo>
                  <a:pt x="1051560" y="1613624"/>
                </a:lnTo>
                <a:lnTo>
                  <a:pt x="1026554" y="1602346"/>
                </a:lnTo>
                <a:lnTo>
                  <a:pt x="1001763" y="1590700"/>
                </a:lnTo>
                <a:lnTo>
                  <a:pt x="977176" y="1578673"/>
                </a:lnTo>
                <a:lnTo>
                  <a:pt x="952805" y="1566278"/>
                </a:lnTo>
                <a:lnTo>
                  <a:pt x="928662" y="1553527"/>
                </a:lnTo>
                <a:lnTo>
                  <a:pt x="904735" y="1540408"/>
                </a:lnTo>
                <a:lnTo>
                  <a:pt x="881037" y="1526934"/>
                </a:lnTo>
                <a:lnTo>
                  <a:pt x="857568" y="1513103"/>
                </a:lnTo>
                <a:lnTo>
                  <a:pt x="834326" y="1498917"/>
                </a:lnTo>
                <a:lnTo>
                  <a:pt x="811327" y="1484389"/>
                </a:lnTo>
                <a:lnTo>
                  <a:pt x="788581" y="1469530"/>
                </a:lnTo>
                <a:lnTo>
                  <a:pt x="766064" y="1454315"/>
                </a:lnTo>
                <a:lnTo>
                  <a:pt x="743801" y="1438770"/>
                </a:lnTo>
                <a:lnTo>
                  <a:pt x="721792" y="1422895"/>
                </a:lnTo>
                <a:lnTo>
                  <a:pt x="700037" y="1406690"/>
                </a:lnTo>
                <a:lnTo>
                  <a:pt x="678548" y="1390155"/>
                </a:lnTo>
                <a:lnTo>
                  <a:pt x="657314" y="1373315"/>
                </a:lnTo>
                <a:lnTo>
                  <a:pt x="636346" y="1356144"/>
                </a:lnTo>
                <a:lnTo>
                  <a:pt x="621301" y="1343426"/>
                </a:lnTo>
                <a:lnTo>
                  <a:pt x="576429" y="1373679"/>
                </a:lnTo>
                <a:cubicBezTo>
                  <a:pt x="559359" y="1380899"/>
                  <a:pt x="540592" y="1384892"/>
                  <a:pt x="520893" y="1384892"/>
                </a:cubicBezTo>
                <a:cubicBezTo>
                  <a:pt x="442095" y="1384892"/>
                  <a:pt x="378215" y="1321013"/>
                  <a:pt x="378215" y="1242214"/>
                </a:cubicBezTo>
                <a:cubicBezTo>
                  <a:pt x="378215" y="1222515"/>
                  <a:pt x="382208" y="1203748"/>
                  <a:pt x="389428" y="1186678"/>
                </a:cubicBezTo>
                <a:lnTo>
                  <a:pt x="419680" y="1141806"/>
                </a:lnTo>
                <a:lnTo>
                  <a:pt x="406895" y="1126681"/>
                </a:lnTo>
                <a:lnTo>
                  <a:pt x="389738" y="1105713"/>
                </a:lnTo>
                <a:lnTo>
                  <a:pt x="372885" y="1084478"/>
                </a:lnTo>
                <a:lnTo>
                  <a:pt x="356349" y="1062990"/>
                </a:lnTo>
                <a:lnTo>
                  <a:pt x="340157" y="1041235"/>
                </a:lnTo>
                <a:lnTo>
                  <a:pt x="324269" y="1019226"/>
                </a:lnTo>
                <a:lnTo>
                  <a:pt x="308737" y="996963"/>
                </a:lnTo>
                <a:lnTo>
                  <a:pt x="293522" y="974446"/>
                </a:lnTo>
                <a:lnTo>
                  <a:pt x="278651" y="951687"/>
                </a:lnTo>
                <a:lnTo>
                  <a:pt x="264135" y="928687"/>
                </a:lnTo>
                <a:lnTo>
                  <a:pt x="249949" y="905459"/>
                </a:lnTo>
                <a:lnTo>
                  <a:pt x="236118" y="881990"/>
                </a:lnTo>
                <a:lnTo>
                  <a:pt x="222644" y="858291"/>
                </a:lnTo>
                <a:lnTo>
                  <a:pt x="209537" y="834365"/>
                </a:lnTo>
                <a:lnTo>
                  <a:pt x="196774" y="810209"/>
                </a:lnTo>
                <a:lnTo>
                  <a:pt x="184379" y="785838"/>
                </a:lnTo>
                <a:lnTo>
                  <a:pt x="172364" y="761251"/>
                </a:lnTo>
                <a:lnTo>
                  <a:pt x="160706" y="736460"/>
                </a:lnTo>
                <a:lnTo>
                  <a:pt x="149428" y="711454"/>
                </a:lnTo>
                <a:lnTo>
                  <a:pt x="138532" y="686232"/>
                </a:lnTo>
                <a:lnTo>
                  <a:pt x="128029" y="660819"/>
                </a:lnTo>
                <a:lnTo>
                  <a:pt x="117894" y="635216"/>
                </a:lnTo>
                <a:lnTo>
                  <a:pt x="108153" y="609410"/>
                </a:lnTo>
                <a:lnTo>
                  <a:pt x="98819" y="583413"/>
                </a:lnTo>
                <a:lnTo>
                  <a:pt x="89865" y="557225"/>
                </a:lnTo>
                <a:lnTo>
                  <a:pt x="81318" y="530860"/>
                </a:lnTo>
                <a:lnTo>
                  <a:pt x="73190" y="504317"/>
                </a:lnTo>
                <a:lnTo>
                  <a:pt x="65456" y="477596"/>
                </a:lnTo>
                <a:lnTo>
                  <a:pt x="58128" y="450698"/>
                </a:lnTo>
                <a:lnTo>
                  <a:pt x="51232" y="423647"/>
                </a:lnTo>
                <a:lnTo>
                  <a:pt x="44742" y="396418"/>
                </a:lnTo>
                <a:lnTo>
                  <a:pt x="38684" y="369024"/>
                </a:lnTo>
                <a:lnTo>
                  <a:pt x="33045" y="341478"/>
                </a:lnTo>
                <a:lnTo>
                  <a:pt x="27838" y="313779"/>
                </a:lnTo>
                <a:lnTo>
                  <a:pt x="23063" y="285928"/>
                </a:lnTo>
                <a:lnTo>
                  <a:pt x="18733" y="257924"/>
                </a:lnTo>
                <a:lnTo>
                  <a:pt x="14834" y="229794"/>
                </a:lnTo>
                <a:lnTo>
                  <a:pt x="11392" y="201511"/>
                </a:lnTo>
                <a:lnTo>
                  <a:pt x="8395" y="173088"/>
                </a:lnTo>
                <a:lnTo>
                  <a:pt x="5842" y="144551"/>
                </a:lnTo>
                <a:lnTo>
                  <a:pt x="3747" y="115875"/>
                </a:lnTo>
                <a:lnTo>
                  <a:pt x="2108" y="87071"/>
                </a:lnTo>
                <a:lnTo>
                  <a:pt x="940" y="58141"/>
                </a:lnTo>
                <a:close/>
              </a:path>
            </a:pathLst>
          </a:custGeom>
          <a:solidFill>
            <a:srgbClr val="87A1A1">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10" name="Freeform 10"/>
          <p:cNvSpPr>
            <a:spLocks noGrp="1"/>
          </p:cNvSpPr>
          <p:nvPr>
            <p:ph type="body" sz="quarter" idx="349" hasCustomPrompt="1"/>
          </p:nvPr>
        </p:nvSpPr>
        <p:spPr>
          <a:xfrm>
            <a:off x="6096001" y="3619501"/>
            <a:ext cx="1763103" cy="1763103"/>
          </a:xfrm>
          <a:custGeom>
            <a:avLst/>
            <a:gdLst/>
            <a:ahLst/>
            <a:cxnLst/>
            <a:rect l="l" t="t" r="r" b="b"/>
            <a:pathLst>
              <a:path w="1763103" h="1763103">
                <a:moveTo>
                  <a:pt x="361183" y="34425"/>
                </a:moveTo>
                <a:lnTo>
                  <a:pt x="1525132" y="34425"/>
                </a:lnTo>
                <a:cubicBezTo>
                  <a:pt x="1525132" y="857719"/>
                  <a:pt x="857720" y="1525130"/>
                  <a:pt x="34426" y="1525130"/>
                </a:cubicBezTo>
                <a:lnTo>
                  <a:pt x="34426" y="361180"/>
                </a:lnTo>
                <a:cubicBezTo>
                  <a:pt x="34426" y="180811"/>
                  <a:pt x="180812" y="34425"/>
                  <a:pt x="361183" y="34425"/>
                </a:cubicBezTo>
                <a:close/>
                <a:moveTo>
                  <a:pt x="1750403" y="0"/>
                </a:moveTo>
                <a:lnTo>
                  <a:pt x="1763103" y="0"/>
                </a:lnTo>
                <a:lnTo>
                  <a:pt x="1762862" y="29210"/>
                </a:lnTo>
                <a:lnTo>
                  <a:pt x="1762163" y="58242"/>
                </a:lnTo>
                <a:lnTo>
                  <a:pt x="1760982" y="87173"/>
                </a:lnTo>
                <a:lnTo>
                  <a:pt x="1759344" y="115964"/>
                </a:lnTo>
                <a:lnTo>
                  <a:pt x="1757261" y="144640"/>
                </a:lnTo>
                <a:lnTo>
                  <a:pt x="1754708" y="173190"/>
                </a:lnTo>
                <a:lnTo>
                  <a:pt x="1751700" y="201613"/>
                </a:lnTo>
                <a:lnTo>
                  <a:pt x="1748257" y="229895"/>
                </a:lnTo>
                <a:lnTo>
                  <a:pt x="1744358" y="258026"/>
                </a:lnTo>
                <a:lnTo>
                  <a:pt x="1740014" y="286029"/>
                </a:lnTo>
                <a:lnTo>
                  <a:pt x="1735251" y="313881"/>
                </a:lnTo>
                <a:lnTo>
                  <a:pt x="1730045" y="341579"/>
                </a:lnTo>
                <a:lnTo>
                  <a:pt x="1724406" y="369126"/>
                </a:lnTo>
                <a:lnTo>
                  <a:pt x="1718335" y="396507"/>
                </a:lnTo>
                <a:lnTo>
                  <a:pt x="1711846" y="423736"/>
                </a:lnTo>
                <a:lnTo>
                  <a:pt x="1704950" y="450799"/>
                </a:lnTo>
                <a:lnTo>
                  <a:pt x="1697622" y="477698"/>
                </a:lnTo>
                <a:lnTo>
                  <a:pt x="1689887" y="504419"/>
                </a:lnTo>
                <a:lnTo>
                  <a:pt x="1681747" y="530962"/>
                </a:lnTo>
                <a:lnTo>
                  <a:pt x="1673200" y="557327"/>
                </a:lnTo>
                <a:lnTo>
                  <a:pt x="1664259" y="583501"/>
                </a:lnTo>
                <a:lnTo>
                  <a:pt x="1654912" y="609498"/>
                </a:lnTo>
                <a:lnTo>
                  <a:pt x="1645171" y="635305"/>
                </a:lnTo>
                <a:lnTo>
                  <a:pt x="1635049" y="660921"/>
                </a:lnTo>
                <a:lnTo>
                  <a:pt x="1624533" y="686321"/>
                </a:lnTo>
                <a:lnTo>
                  <a:pt x="1613637" y="711543"/>
                </a:lnTo>
                <a:lnTo>
                  <a:pt x="1602359" y="736549"/>
                </a:lnTo>
                <a:lnTo>
                  <a:pt x="1590700" y="761340"/>
                </a:lnTo>
                <a:lnTo>
                  <a:pt x="1578673" y="785927"/>
                </a:lnTo>
                <a:lnTo>
                  <a:pt x="1566278" y="810298"/>
                </a:lnTo>
                <a:lnTo>
                  <a:pt x="1553527" y="834441"/>
                </a:lnTo>
                <a:lnTo>
                  <a:pt x="1540408" y="858368"/>
                </a:lnTo>
                <a:lnTo>
                  <a:pt x="1526934" y="882066"/>
                </a:lnTo>
                <a:lnTo>
                  <a:pt x="1513103" y="905535"/>
                </a:lnTo>
                <a:lnTo>
                  <a:pt x="1498917" y="928776"/>
                </a:lnTo>
                <a:lnTo>
                  <a:pt x="1484387" y="951776"/>
                </a:lnTo>
                <a:lnTo>
                  <a:pt x="1469530" y="974522"/>
                </a:lnTo>
                <a:lnTo>
                  <a:pt x="1454315" y="997039"/>
                </a:lnTo>
                <a:lnTo>
                  <a:pt x="1438770" y="1019302"/>
                </a:lnTo>
                <a:lnTo>
                  <a:pt x="1422895" y="1041311"/>
                </a:lnTo>
                <a:lnTo>
                  <a:pt x="1406690" y="1063066"/>
                </a:lnTo>
                <a:lnTo>
                  <a:pt x="1390155" y="1084555"/>
                </a:lnTo>
                <a:lnTo>
                  <a:pt x="1373315" y="1105789"/>
                </a:lnTo>
                <a:lnTo>
                  <a:pt x="1356144" y="1126757"/>
                </a:lnTo>
                <a:lnTo>
                  <a:pt x="1341509" y="1144072"/>
                </a:lnTo>
                <a:lnTo>
                  <a:pt x="1371619" y="1188733"/>
                </a:lnTo>
                <a:cubicBezTo>
                  <a:pt x="1378839" y="1205801"/>
                  <a:pt x="1382831" y="1224570"/>
                  <a:pt x="1382831" y="1244269"/>
                </a:cubicBezTo>
                <a:cubicBezTo>
                  <a:pt x="1382831" y="1323067"/>
                  <a:pt x="1318952" y="1386947"/>
                  <a:pt x="1240154" y="1386947"/>
                </a:cubicBezTo>
                <a:cubicBezTo>
                  <a:pt x="1220455" y="1386947"/>
                  <a:pt x="1201687" y="1382954"/>
                  <a:pt x="1184618" y="1375734"/>
                </a:cubicBezTo>
                <a:lnTo>
                  <a:pt x="1139538" y="1345340"/>
                </a:lnTo>
                <a:lnTo>
                  <a:pt x="1126680" y="1356208"/>
                </a:lnTo>
                <a:lnTo>
                  <a:pt x="1105713" y="1373365"/>
                </a:lnTo>
                <a:lnTo>
                  <a:pt x="1084478" y="1390218"/>
                </a:lnTo>
                <a:lnTo>
                  <a:pt x="1062990" y="1406754"/>
                </a:lnTo>
                <a:lnTo>
                  <a:pt x="1041235" y="1422946"/>
                </a:lnTo>
                <a:lnTo>
                  <a:pt x="1019226" y="1438821"/>
                </a:lnTo>
                <a:lnTo>
                  <a:pt x="996961" y="1454366"/>
                </a:lnTo>
                <a:lnTo>
                  <a:pt x="974446" y="1469581"/>
                </a:lnTo>
                <a:lnTo>
                  <a:pt x="951687" y="1484439"/>
                </a:lnTo>
                <a:lnTo>
                  <a:pt x="928687" y="1498968"/>
                </a:lnTo>
                <a:lnTo>
                  <a:pt x="905459" y="1513154"/>
                </a:lnTo>
                <a:lnTo>
                  <a:pt x="881990" y="1526985"/>
                </a:lnTo>
                <a:lnTo>
                  <a:pt x="858291" y="1540459"/>
                </a:lnTo>
                <a:lnTo>
                  <a:pt x="834365" y="1553566"/>
                </a:lnTo>
                <a:lnTo>
                  <a:pt x="810209" y="1566329"/>
                </a:lnTo>
                <a:lnTo>
                  <a:pt x="785838" y="1578724"/>
                </a:lnTo>
                <a:lnTo>
                  <a:pt x="761249" y="1590739"/>
                </a:lnTo>
                <a:lnTo>
                  <a:pt x="736460" y="1602397"/>
                </a:lnTo>
                <a:lnTo>
                  <a:pt x="711454" y="1613675"/>
                </a:lnTo>
                <a:lnTo>
                  <a:pt x="686232" y="1624571"/>
                </a:lnTo>
                <a:lnTo>
                  <a:pt x="660819" y="1635074"/>
                </a:lnTo>
                <a:lnTo>
                  <a:pt x="635216" y="1645209"/>
                </a:lnTo>
                <a:lnTo>
                  <a:pt x="609409" y="1654950"/>
                </a:lnTo>
                <a:lnTo>
                  <a:pt x="583413" y="1664284"/>
                </a:lnTo>
                <a:lnTo>
                  <a:pt x="557225" y="1673238"/>
                </a:lnTo>
                <a:lnTo>
                  <a:pt x="530860" y="1681772"/>
                </a:lnTo>
                <a:lnTo>
                  <a:pt x="504317" y="1689913"/>
                </a:lnTo>
                <a:lnTo>
                  <a:pt x="477596" y="1697647"/>
                </a:lnTo>
                <a:lnTo>
                  <a:pt x="450698" y="1704975"/>
                </a:lnTo>
                <a:lnTo>
                  <a:pt x="423647" y="1711871"/>
                </a:lnTo>
                <a:lnTo>
                  <a:pt x="396418" y="1718361"/>
                </a:lnTo>
                <a:lnTo>
                  <a:pt x="369024" y="1724419"/>
                </a:lnTo>
                <a:lnTo>
                  <a:pt x="341478" y="1730058"/>
                </a:lnTo>
                <a:lnTo>
                  <a:pt x="313779" y="1735265"/>
                </a:lnTo>
                <a:lnTo>
                  <a:pt x="285928" y="1740040"/>
                </a:lnTo>
                <a:lnTo>
                  <a:pt x="257924" y="1744370"/>
                </a:lnTo>
                <a:lnTo>
                  <a:pt x="229794" y="1748269"/>
                </a:lnTo>
                <a:lnTo>
                  <a:pt x="201511" y="1751711"/>
                </a:lnTo>
                <a:lnTo>
                  <a:pt x="173088" y="1754708"/>
                </a:lnTo>
                <a:lnTo>
                  <a:pt x="144551" y="1757261"/>
                </a:lnTo>
                <a:lnTo>
                  <a:pt x="115875" y="1759356"/>
                </a:lnTo>
                <a:lnTo>
                  <a:pt x="87071" y="1760995"/>
                </a:lnTo>
                <a:lnTo>
                  <a:pt x="58141" y="1762163"/>
                </a:lnTo>
                <a:lnTo>
                  <a:pt x="0" y="1763103"/>
                </a:lnTo>
                <a:lnTo>
                  <a:pt x="0" y="1750403"/>
                </a:lnTo>
                <a:lnTo>
                  <a:pt x="57836" y="1749463"/>
                </a:lnTo>
                <a:lnTo>
                  <a:pt x="86551" y="1748295"/>
                </a:lnTo>
                <a:lnTo>
                  <a:pt x="115151" y="1746682"/>
                </a:lnTo>
                <a:lnTo>
                  <a:pt x="143624" y="1744599"/>
                </a:lnTo>
                <a:lnTo>
                  <a:pt x="171958" y="1742059"/>
                </a:lnTo>
                <a:lnTo>
                  <a:pt x="200177" y="1739087"/>
                </a:lnTo>
                <a:lnTo>
                  <a:pt x="228257" y="1735658"/>
                </a:lnTo>
                <a:lnTo>
                  <a:pt x="256184" y="1731785"/>
                </a:lnTo>
                <a:lnTo>
                  <a:pt x="283985" y="1727479"/>
                </a:lnTo>
                <a:lnTo>
                  <a:pt x="311633" y="1722742"/>
                </a:lnTo>
                <a:lnTo>
                  <a:pt x="339128" y="1717573"/>
                </a:lnTo>
                <a:lnTo>
                  <a:pt x="366484" y="1711985"/>
                </a:lnTo>
                <a:lnTo>
                  <a:pt x="393675" y="1705953"/>
                </a:lnTo>
                <a:lnTo>
                  <a:pt x="420700" y="1699514"/>
                </a:lnTo>
                <a:lnTo>
                  <a:pt x="447561" y="1692669"/>
                </a:lnTo>
                <a:lnTo>
                  <a:pt x="474256" y="1685392"/>
                </a:lnTo>
                <a:lnTo>
                  <a:pt x="500786" y="1677721"/>
                </a:lnTo>
                <a:lnTo>
                  <a:pt x="527139" y="1669631"/>
                </a:lnTo>
                <a:lnTo>
                  <a:pt x="553314" y="1661147"/>
                </a:lnTo>
                <a:lnTo>
                  <a:pt x="579310" y="1652270"/>
                </a:lnTo>
                <a:lnTo>
                  <a:pt x="605117" y="1642986"/>
                </a:lnTo>
                <a:lnTo>
                  <a:pt x="630733" y="1633322"/>
                </a:lnTo>
                <a:lnTo>
                  <a:pt x="656158" y="1623263"/>
                </a:lnTo>
                <a:lnTo>
                  <a:pt x="681380" y="1612837"/>
                </a:lnTo>
                <a:lnTo>
                  <a:pt x="706412" y="1602016"/>
                </a:lnTo>
                <a:lnTo>
                  <a:pt x="731241" y="1590815"/>
                </a:lnTo>
                <a:lnTo>
                  <a:pt x="755853" y="1579245"/>
                </a:lnTo>
                <a:lnTo>
                  <a:pt x="780263" y="1567307"/>
                </a:lnTo>
                <a:lnTo>
                  <a:pt x="804456" y="1555001"/>
                </a:lnTo>
                <a:lnTo>
                  <a:pt x="828434" y="1542339"/>
                </a:lnTo>
                <a:lnTo>
                  <a:pt x="852183" y="1529321"/>
                </a:lnTo>
                <a:lnTo>
                  <a:pt x="875703" y="1515935"/>
                </a:lnTo>
                <a:lnTo>
                  <a:pt x="899008" y="1502207"/>
                </a:lnTo>
                <a:lnTo>
                  <a:pt x="922071" y="1488135"/>
                </a:lnTo>
                <a:lnTo>
                  <a:pt x="944905" y="1473708"/>
                </a:lnTo>
                <a:lnTo>
                  <a:pt x="967499" y="1458951"/>
                </a:lnTo>
                <a:lnTo>
                  <a:pt x="989849" y="1443850"/>
                </a:lnTo>
                <a:lnTo>
                  <a:pt x="1011949" y="1428407"/>
                </a:lnTo>
                <a:lnTo>
                  <a:pt x="1033805" y="1412646"/>
                </a:lnTo>
                <a:lnTo>
                  <a:pt x="1055395" y="1396568"/>
                </a:lnTo>
                <a:lnTo>
                  <a:pt x="1076744" y="1380147"/>
                </a:lnTo>
                <a:lnTo>
                  <a:pt x="1097813" y="1363421"/>
                </a:lnTo>
                <a:lnTo>
                  <a:pt x="1118629" y="1346378"/>
                </a:lnTo>
                <a:lnTo>
                  <a:pt x="1132302" y="1334827"/>
                </a:lnTo>
                <a:lnTo>
                  <a:pt x="1108688" y="1299806"/>
                </a:lnTo>
                <a:cubicBezTo>
                  <a:pt x="1101468" y="1282736"/>
                  <a:pt x="1097477" y="1263969"/>
                  <a:pt x="1097477" y="1244269"/>
                </a:cubicBezTo>
                <a:cubicBezTo>
                  <a:pt x="1097477" y="1165471"/>
                  <a:pt x="1161357" y="1101592"/>
                  <a:pt x="1240154" y="1101592"/>
                </a:cubicBezTo>
                <a:cubicBezTo>
                  <a:pt x="1259854" y="1101592"/>
                  <a:pt x="1278621" y="1105585"/>
                  <a:pt x="1295690" y="1112804"/>
                </a:cubicBezTo>
                <a:lnTo>
                  <a:pt x="1331117" y="1136689"/>
                </a:lnTo>
                <a:lnTo>
                  <a:pt x="1346441" y="1118553"/>
                </a:lnTo>
                <a:lnTo>
                  <a:pt x="1363485" y="1097737"/>
                </a:lnTo>
                <a:lnTo>
                  <a:pt x="1380211" y="1076668"/>
                </a:lnTo>
                <a:lnTo>
                  <a:pt x="1396619" y="1055319"/>
                </a:lnTo>
                <a:lnTo>
                  <a:pt x="1412710" y="1033717"/>
                </a:lnTo>
                <a:lnTo>
                  <a:pt x="1428471" y="1011873"/>
                </a:lnTo>
                <a:lnTo>
                  <a:pt x="1443901" y="989762"/>
                </a:lnTo>
                <a:lnTo>
                  <a:pt x="1459001" y="967423"/>
                </a:lnTo>
                <a:lnTo>
                  <a:pt x="1473759" y="944829"/>
                </a:lnTo>
                <a:lnTo>
                  <a:pt x="1488186" y="921995"/>
                </a:lnTo>
                <a:lnTo>
                  <a:pt x="1502258" y="898919"/>
                </a:lnTo>
                <a:lnTo>
                  <a:pt x="1515988" y="875627"/>
                </a:lnTo>
                <a:lnTo>
                  <a:pt x="1529372" y="852094"/>
                </a:lnTo>
                <a:lnTo>
                  <a:pt x="1542390" y="828345"/>
                </a:lnTo>
                <a:lnTo>
                  <a:pt x="1555051" y="804367"/>
                </a:lnTo>
                <a:lnTo>
                  <a:pt x="1567358" y="780174"/>
                </a:lnTo>
                <a:lnTo>
                  <a:pt x="1579296" y="755764"/>
                </a:lnTo>
                <a:lnTo>
                  <a:pt x="1590865" y="731139"/>
                </a:lnTo>
                <a:lnTo>
                  <a:pt x="1602054" y="706323"/>
                </a:lnTo>
                <a:lnTo>
                  <a:pt x="1612875" y="681291"/>
                </a:lnTo>
                <a:lnTo>
                  <a:pt x="1623314" y="656057"/>
                </a:lnTo>
                <a:lnTo>
                  <a:pt x="1633360" y="630631"/>
                </a:lnTo>
                <a:lnTo>
                  <a:pt x="1643024" y="605015"/>
                </a:lnTo>
                <a:lnTo>
                  <a:pt x="1652308" y="579209"/>
                </a:lnTo>
                <a:lnTo>
                  <a:pt x="1661185" y="553212"/>
                </a:lnTo>
                <a:lnTo>
                  <a:pt x="1669669" y="527037"/>
                </a:lnTo>
                <a:lnTo>
                  <a:pt x="1677746" y="500685"/>
                </a:lnTo>
                <a:lnTo>
                  <a:pt x="1685430" y="474167"/>
                </a:lnTo>
                <a:lnTo>
                  <a:pt x="1692694" y="447459"/>
                </a:lnTo>
                <a:lnTo>
                  <a:pt x="1699539" y="420599"/>
                </a:lnTo>
                <a:lnTo>
                  <a:pt x="1705978" y="393573"/>
                </a:lnTo>
                <a:lnTo>
                  <a:pt x="1711998" y="366382"/>
                </a:lnTo>
                <a:lnTo>
                  <a:pt x="1717599" y="339027"/>
                </a:lnTo>
                <a:lnTo>
                  <a:pt x="1722768" y="311531"/>
                </a:lnTo>
                <a:lnTo>
                  <a:pt x="1727505" y="283883"/>
                </a:lnTo>
                <a:lnTo>
                  <a:pt x="1731810" y="256083"/>
                </a:lnTo>
                <a:lnTo>
                  <a:pt x="1735671" y="228143"/>
                </a:lnTo>
                <a:lnTo>
                  <a:pt x="1739100" y="200076"/>
                </a:lnTo>
                <a:lnTo>
                  <a:pt x="1742072" y="171856"/>
                </a:lnTo>
                <a:lnTo>
                  <a:pt x="1744599" y="143510"/>
                </a:lnTo>
                <a:lnTo>
                  <a:pt x="1746682" y="115049"/>
                </a:lnTo>
                <a:lnTo>
                  <a:pt x="1748307" y="86449"/>
                </a:lnTo>
                <a:lnTo>
                  <a:pt x="1749476" y="57734"/>
                </a:lnTo>
                <a:lnTo>
                  <a:pt x="1750176" y="28893"/>
                </a:lnTo>
                <a:close/>
              </a:path>
            </a:pathLst>
          </a:custGeom>
          <a:solidFill>
            <a:srgbClr val="87A1A1">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11" name="Freeform 11"/>
          <p:cNvSpPr>
            <a:spLocks noGrp="1"/>
          </p:cNvSpPr>
          <p:nvPr>
            <p:ph type="body" sz="quarter" idx="350" hasCustomPrompt="1"/>
          </p:nvPr>
        </p:nvSpPr>
        <p:spPr>
          <a:xfrm>
            <a:off x="4332898" y="1856398"/>
            <a:ext cx="1763103" cy="1763103"/>
          </a:xfrm>
          <a:custGeom>
            <a:avLst/>
            <a:gdLst/>
            <a:ahLst/>
            <a:cxnLst/>
            <a:rect l="l" t="t" r="r" b="b"/>
            <a:pathLst>
              <a:path w="1763103" h="1763103">
                <a:moveTo>
                  <a:pt x="1728674" y="237970"/>
                </a:moveTo>
                <a:lnTo>
                  <a:pt x="1728674" y="1401917"/>
                </a:lnTo>
                <a:cubicBezTo>
                  <a:pt x="1728674" y="1582288"/>
                  <a:pt x="1582288" y="1728674"/>
                  <a:pt x="1401917" y="1728674"/>
                </a:cubicBezTo>
                <a:lnTo>
                  <a:pt x="237970" y="1728674"/>
                </a:lnTo>
                <a:cubicBezTo>
                  <a:pt x="237970" y="905382"/>
                  <a:pt x="905382" y="237970"/>
                  <a:pt x="1728674" y="237970"/>
                </a:cubicBezTo>
                <a:close/>
                <a:moveTo>
                  <a:pt x="1763103" y="0"/>
                </a:moveTo>
                <a:lnTo>
                  <a:pt x="1763103" y="12700"/>
                </a:lnTo>
                <a:lnTo>
                  <a:pt x="1705267" y="13640"/>
                </a:lnTo>
                <a:lnTo>
                  <a:pt x="1676552" y="14808"/>
                </a:lnTo>
                <a:lnTo>
                  <a:pt x="1647952" y="16421"/>
                </a:lnTo>
                <a:lnTo>
                  <a:pt x="1619479" y="18504"/>
                </a:lnTo>
                <a:lnTo>
                  <a:pt x="1591145" y="21044"/>
                </a:lnTo>
                <a:lnTo>
                  <a:pt x="1562926" y="24016"/>
                </a:lnTo>
                <a:lnTo>
                  <a:pt x="1534846" y="27445"/>
                </a:lnTo>
                <a:lnTo>
                  <a:pt x="1506918" y="31318"/>
                </a:lnTo>
                <a:lnTo>
                  <a:pt x="1479118" y="35624"/>
                </a:lnTo>
                <a:lnTo>
                  <a:pt x="1451470" y="40361"/>
                </a:lnTo>
                <a:lnTo>
                  <a:pt x="1423975" y="45530"/>
                </a:lnTo>
                <a:lnTo>
                  <a:pt x="1396619" y="51118"/>
                </a:lnTo>
                <a:lnTo>
                  <a:pt x="1369430" y="57137"/>
                </a:lnTo>
                <a:lnTo>
                  <a:pt x="1342403" y="63589"/>
                </a:lnTo>
                <a:lnTo>
                  <a:pt x="1315542" y="70434"/>
                </a:lnTo>
                <a:lnTo>
                  <a:pt x="1288847" y="77711"/>
                </a:lnTo>
                <a:lnTo>
                  <a:pt x="1262316" y="85382"/>
                </a:lnTo>
                <a:lnTo>
                  <a:pt x="1235964" y="93472"/>
                </a:lnTo>
                <a:lnTo>
                  <a:pt x="1209789" y="101956"/>
                </a:lnTo>
                <a:lnTo>
                  <a:pt x="1183792" y="110833"/>
                </a:lnTo>
                <a:lnTo>
                  <a:pt x="1157986" y="120117"/>
                </a:lnTo>
                <a:lnTo>
                  <a:pt x="1132370" y="129781"/>
                </a:lnTo>
                <a:lnTo>
                  <a:pt x="1106945" y="139840"/>
                </a:lnTo>
                <a:lnTo>
                  <a:pt x="1081722" y="150266"/>
                </a:lnTo>
                <a:lnTo>
                  <a:pt x="1056691" y="161087"/>
                </a:lnTo>
                <a:lnTo>
                  <a:pt x="1031862" y="172288"/>
                </a:lnTo>
                <a:lnTo>
                  <a:pt x="1007250" y="183858"/>
                </a:lnTo>
                <a:lnTo>
                  <a:pt x="982842" y="195796"/>
                </a:lnTo>
                <a:lnTo>
                  <a:pt x="958647" y="208102"/>
                </a:lnTo>
                <a:lnTo>
                  <a:pt x="934682" y="220764"/>
                </a:lnTo>
                <a:lnTo>
                  <a:pt x="910920" y="233782"/>
                </a:lnTo>
                <a:lnTo>
                  <a:pt x="887400" y="247167"/>
                </a:lnTo>
                <a:lnTo>
                  <a:pt x="864095" y="260896"/>
                </a:lnTo>
                <a:lnTo>
                  <a:pt x="841032" y="274968"/>
                </a:lnTo>
                <a:lnTo>
                  <a:pt x="818198" y="289395"/>
                </a:lnTo>
                <a:lnTo>
                  <a:pt x="795604" y="304152"/>
                </a:lnTo>
                <a:lnTo>
                  <a:pt x="773252" y="319253"/>
                </a:lnTo>
                <a:lnTo>
                  <a:pt x="751154" y="334683"/>
                </a:lnTo>
                <a:lnTo>
                  <a:pt x="729298" y="350456"/>
                </a:lnTo>
                <a:lnTo>
                  <a:pt x="707708" y="366535"/>
                </a:lnTo>
                <a:lnTo>
                  <a:pt x="686359" y="382956"/>
                </a:lnTo>
                <a:lnTo>
                  <a:pt x="665290" y="399682"/>
                </a:lnTo>
                <a:lnTo>
                  <a:pt x="644474" y="416725"/>
                </a:lnTo>
                <a:lnTo>
                  <a:pt x="628607" y="430131"/>
                </a:lnTo>
                <a:lnTo>
                  <a:pt x="652357" y="465356"/>
                </a:lnTo>
                <a:cubicBezTo>
                  <a:pt x="659577" y="482426"/>
                  <a:pt x="663569" y="501193"/>
                  <a:pt x="663569" y="520892"/>
                </a:cubicBezTo>
                <a:cubicBezTo>
                  <a:pt x="663569" y="599691"/>
                  <a:pt x="599690" y="663570"/>
                  <a:pt x="520892" y="663570"/>
                </a:cubicBezTo>
                <a:cubicBezTo>
                  <a:pt x="501192" y="663570"/>
                  <a:pt x="482425" y="659577"/>
                  <a:pt x="465355" y="652358"/>
                </a:cubicBezTo>
                <a:lnTo>
                  <a:pt x="430131" y="628608"/>
                </a:lnTo>
                <a:lnTo>
                  <a:pt x="416662" y="644550"/>
                </a:lnTo>
                <a:lnTo>
                  <a:pt x="399618" y="665366"/>
                </a:lnTo>
                <a:lnTo>
                  <a:pt x="382892" y="686435"/>
                </a:lnTo>
                <a:lnTo>
                  <a:pt x="366484" y="707784"/>
                </a:lnTo>
                <a:lnTo>
                  <a:pt x="350393" y="729386"/>
                </a:lnTo>
                <a:lnTo>
                  <a:pt x="334632" y="751230"/>
                </a:lnTo>
                <a:lnTo>
                  <a:pt x="319202" y="773341"/>
                </a:lnTo>
                <a:lnTo>
                  <a:pt x="304102" y="795680"/>
                </a:lnTo>
                <a:lnTo>
                  <a:pt x="289344" y="818274"/>
                </a:lnTo>
                <a:lnTo>
                  <a:pt x="274917" y="841108"/>
                </a:lnTo>
                <a:lnTo>
                  <a:pt x="260845" y="864184"/>
                </a:lnTo>
                <a:lnTo>
                  <a:pt x="247117" y="887476"/>
                </a:lnTo>
                <a:lnTo>
                  <a:pt x="233731" y="911009"/>
                </a:lnTo>
                <a:lnTo>
                  <a:pt x="220713" y="934758"/>
                </a:lnTo>
                <a:lnTo>
                  <a:pt x="208051" y="958736"/>
                </a:lnTo>
                <a:lnTo>
                  <a:pt x="195745" y="982929"/>
                </a:lnTo>
                <a:lnTo>
                  <a:pt x="183807" y="1007339"/>
                </a:lnTo>
                <a:lnTo>
                  <a:pt x="172250" y="1031964"/>
                </a:lnTo>
                <a:lnTo>
                  <a:pt x="161049" y="1056780"/>
                </a:lnTo>
                <a:lnTo>
                  <a:pt x="150230" y="1081811"/>
                </a:lnTo>
                <a:lnTo>
                  <a:pt x="139789" y="1107046"/>
                </a:lnTo>
                <a:lnTo>
                  <a:pt x="129743" y="1132472"/>
                </a:lnTo>
                <a:lnTo>
                  <a:pt x="120078" y="1158088"/>
                </a:lnTo>
                <a:lnTo>
                  <a:pt x="110795" y="1183894"/>
                </a:lnTo>
                <a:lnTo>
                  <a:pt x="101918" y="1209891"/>
                </a:lnTo>
                <a:lnTo>
                  <a:pt x="93434" y="1236066"/>
                </a:lnTo>
                <a:lnTo>
                  <a:pt x="85357" y="1262418"/>
                </a:lnTo>
                <a:lnTo>
                  <a:pt x="77673" y="1288936"/>
                </a:lnTo>
                <a:lnTo>
                  <a:pt x="70409" y="1315644"/>
                </a:lnTo>
                <a:lnTo>
                  <a:pt x="63564" y="1342504"/>
                </a:lnTo>
                <a:lnTo>
                  <a:pt x="57125" y="1369530"/>
                </a:lnTo>
                <a:lnTo>
                  <a:pt x="51105" y="1396721"/>
                </a:lnTo>
                <a:lnTo>
                  <a:pt x="45504" y="1424076"/>
                </a:lnTo>
                <a:lnTo>
                  <a:pt x="40335" y="1451572"/>
                </a:lnTo>
                <a:lnTo>
                  <a:pt x="35598" y="1479220"/>
                </a:lnTo>
                <a:lnTo>
                  <a:pt x="31293" y="1507020"/>
                </a:lnTo>
                <a:lnTo>
                  <a:pt x="27432" y="1534960"/>
                </a:lnTo>
                <a:lnTo>
                  <a:pt x="24003" y="1563027"/>
                </a:lnTo>
                <a:lnTo>
                  <a:pt x="21031" y="1591246"/>
                </a:lnTo>
                <a:lnTo>
                  <a:pt x="18491" y="1619580"/>
                </a:lnTo>
                <a:lnTo>
                  <a:pt x="16421" y="1648054"/>
                </a:lnTo>
                <a:lnTo>
                  <a:pt x="14796" y="1676654"/>
                </a:lnTo>
                <a:lnTo>
                  <a:pt x="13627" y="1705369"/>
                </a:lnTo>
                <a:lnTo>
                  <a:pt x="12929" y="1734210"/>
                </a:lnTo>
                <a:lnTo>
                  <a:pt x="12700" y="1763103"/>
                </a:lnTo>
                <a:lnTo>
                  <a:pt x="0" y="1763103"/>
                </a:lnTo>
                <a:lnTo>
                  <a:pt x="241" y="1733893"/>
                </a:lnTo>
                <a:lnTo>
                  <a:pt x="940" y="1704861"/>
                </a:lnTo>
                <a:lnTo>
                  <a:pt x="2121" y="1675930"/>
                </a:lnTo>
                <a:lnTo>
                  <a:pt x="3747" y="1647139"/>
                </a:lnTo>
                <a:lnTo>
                  <a:pt x="5842" y="1618463"/>
                </a:lnTo>
                <a:lnTo>
                  <a:pt x="8395" y="1589913"/>
                </a:lnTo>
                <a:lnTo>
                  <a:pt x="11405" y="1561490"/>
                </a:lnTo>
                <a:lnTo>
                  <a:pt x="14848" y="1533208"/>
                </a:lnTo>
                <a:lnTo>
                  <a:pt x="18745" y="1505077"/>
                </a:lnTo>
                <a:lnTo>
                  <a:pt x="23089" y="1477073"/>
                </a:lnTo>
                <a:lnTo>
                  <a:pt x="27851" y="1449222"/>
                </a:lnTo>
                <a:lnTo>
                  <a:pt x="33058" y="1421524"/>
                </a:lnTo>
                <a:lnTo>
                  <a:pt x="38697" y="1393977"/>
                </a:lnTo>
                <a:lnTo>
                  <a:pt x="44768" y="1366596"/>
                </a:lnTo>
                <a:lnTo>
                  <a:pt x="51257" y="1339367"/>
                </a:lnTo>
                <a:lnTo>
                  <a:pt x="58155" y="1312304"/>
                </a:lnTo>
                <a:lnTo>
                  <a:pt x="65481" y="1285405"/>
                </a:lnTo>
                <a:lnTo>
                  <a:pt x="73216" y="1258684"/>
                </a:lnTo>
                <a:lnTo>
                  <a:pt x="81356" y="1232141"/>
                </a:lnTo>
                <a:lnTo>
                  <a:pt x="89905" y="1205776"/>
                </a:lnTo>
                <a:lnTo>
                  <a:pt x="98844" y="1179601"/>
                </a:lnTo>
                <a:lnTo>
                  <a:pt x="108191" y="1153604"/>
                </a:lnTo>
                <a:lnTo>
                  <a:pt x="117932" y="1127798"/>
                </a:lnTo>
                <a:lnTo>
                  <a:pt x="128054" y="1102182"/>
                </a:lnTo>
                <a:lnTo>
                  <a:pt x="138570" y="1076770"/>
                </a:lnTo>
                <a:lnTo>
                  <a:pt x="149466" y="1051560"/>
                </a:lnTo>
                <a:lnTo>
                  <a:pt x="160744" y="1026554"/>
                </a:lnTo>
                <a:lnTo>
                  <a:pt x="172402" y="1001763"/>
                </a:lnTo>
                <a:lnTo>
                  <a:pt x="184429" y="977176"/>
                </a:lnTo>
                <a:lnTo>
                  <a:pt x="196825" y="952805"/>
                </a:lnTo>
                <a:lnTo>
                  <a:pt x="209575" y="928662"/>
                </a:lnTo>
                <a:lnTo>
                  <a:pt x="222695" y="904735"/>
                </a:lnTo>
                <a:lnTo>
                  <a:pt x="236169" y="881037"/>
                </a:lnTo>
                <a:lnTo>
                  <a:pt x="250000" y="857568"/>
                </a:lnTo>
                <a:lnTo>
                  <a:pt x="264185" y="834326"/>
                </a:lnTo>
                <a:lnTo>
                  <a:pt x="278714" y="811327"/>
                </a:lnTo>
                <a:lnTo>
                  <a:pt x="293573" y="788581"/>
                </a:lnTo>
                <a:lnTo>
                  <a:pt x="308788" y="766064"/>
                </a:lnTo>
                <a:lnTo>
                  <a:pt x="324333" y="743801"/>
                </a:lnTo>
                <a:lnTo>
                  <a:pt x="340208" y="721792"/>
                </a:lnTo>
                <a:lnTo>
                  <a:pt x="356413" y="700037"/>
                </a:lnTo>
                <a:lnTo>
                  <a:pt x="372936" y="678548"/>
                </a:lnTo>
                <a:lnTo>
                  <a:pt x="389788" y="657314"/>
                </a:lnTo>
                <a:lnTo>
                  <a:pt x="406959" y="636346"/>
                </a:lnTo>
                <a:lnTo>
                  <a:pt x="419679" y="621299"/>
                </a:lnTo>
                <a:lnTo>
                  <a:pt x="389426" y="576429"/>
                </a:lnTo>
                <a:cubicBezTo>
                  <a:pt x="382207" y="559359"/>
                  <a:pt x="378214" y="540592"/>
                  <a:pt x="378214" y="520892"/>
                </a:cubicBezTo>
                <a:cubicBezTo>
                  <a:pt x="378214" y="442095"/>
                  <a:pt x="442093" y="378215"/>
                  <a:pt x="520892" y="378215"/>
                </a:cubicBezTo>
                <a:cubicBezTo>
                  <a:pt x="540591" y="378215"/>
                  <a:pt x="559358" y="382208"/>
                  <a:pt x="576428" y="389426"/>
                </a:cubicBezTo>
                <a:lnTo>
                  <a:pt x="621293" y="419677"/>
                </a:lnTo>
                <a:lnTo>
                  <a:pt x="636422" y="406895"/>
                </a:lnTo>
                <a:lnTo>
                  <a:pt x="657390" y="389738"/>
                </a:lnTo>
                <a:lnTo>
                  <a:pt x="678624" y="372885"/>
                </a:lnTo>
                <a:lnTo>
                  <a:pt x="700113" y="356349"/>
                </a:lnTo>
                <a:lnTo>
                  <a:pt x="721868" y="340157"/>
                </a:lnTo>
                <a:lnTo>
                  <a:pt x="743877" y="324282"/>
                </a:lnTo>
                <a:lnTo>
                  <a:pt x="766140" y="308737"/>
                </a:lnTo>
                <a:lnTo>
                  <a:pt x="788657" y="293522"/>
                </a:lnTo>
                <a:lnTo>
                  <a:pt x="811416" y="278663"/>
                </a:lnTo>
                <a:lnTo>
                  <a:pt x="834415" y="264135"/>
                </a:lnTo>
                <a:lnTo>
                  <a:pt x="857644" y="249949"/>
                </a:lnTo>
                <a:lnTo>
                  <a:pt x="881113" y="236118"/>
                </a:lnTo>
                <a:lnTo>
                  <a:pt x="904812" y="222644"/>
                </a:lnTo>
                <a:lnTo>
                  <a:pt x="928738" y="209537"/>
                </a:lnTo>
                <a:lnTo>
                  <a:pt x="952894" y="196774"/>
                </a:lnTo>
                <a:lnTo>
                  <a:pt x="977265" y="184379"/>
                </a:lnTo>
                <a:lnTo>
                  <a:pt x="1001852" y="172364"/>
                </a:lnTo>
                <a:lnTo>
                  <a:pt x="1026643" y="160706"/>
                </a:lnTo>
                <a:lnTo>
                  <a:pt x="1051649" y="149428"/>
                </a:lnTo>
                <a:lnTo>
                  <a:pt x="1076871" y="138532"/>
                </a:lnTo>
                <a:lnTo>
                  <a:pt x="1102284" y="128029"/>
                </a:lnTo>
                <a:lnTo>
                  <a:pt x="1127887" y="117894"/>
                </a:lnTo>
                <a:lnTo>
                  <a:pt x="1153693" y="108153"/>
                </a:lnTo>
                <a:lnTo>
                  <a:pt x="1179692" y="98819"/>
                </a:lnTo>
                <a:lnTo>
                  <a:pt x="1205878" y="89865"/>
                </a:lnTo>
                <a:lnTo>
                  <a:pt x="1232243" y="81331"/>
                </a:lnTo>
                <a:lnTo>
                  <a:pt x="1258786" y="73190"/>
                </a:lnTo>
                <a:lnTo>
                  <a:pt x="1285507" y="65456"/>
                </a:lnTo>
                <a:lnTo>
                  <a:pt x="1312405" y="58128"/>
                </a:lnTo>
                <a:lnTo>
                  <a:pt x="1339456" y="51232"/>
                </a:lnTo>
                <a:lnTo>
                  <a:pt x="1366685" y="44742"/>
                </a:lnTo>
                <a:lnTo>
                  <a:pt x="1394079" y="38684"/>
                </a:lnTo>
                <a:lnTo>
                  <a:pt x="1421625" y="33045"/>
                </a:lnTo>
                <a:lnTo>
                  <a:pt x="1449324" y="27838"/>
                </a:lnTo>
                <a:lnTo>
                  <a:pt x="1477175" y="23063"/>
                </a:lnTo>
                <a:lnTo>
                  <a:pt x="1505179" y="18732"/>
                </a:lnTo>
                <a:lnTo>
                  <a:pt x="1533309" y="14834"/>
                </a:lnTo>
                <a:lnTo>
                  <a:pt x="1561592" y="11392"/>
                </a:lnTo>
                <a:lnTo>
                  <a:pt x="1590015" y="8395"/>
                </a:lnTo>
                <a:lnTo>
                  <a:pt x="1618552" y="5842"/>
                </a:lnTo>
                <a:lnTo>
                  <a:pt x="1647228" y="3746"/>
                </a:lnTo>
                <a:lnTo>
                  <a:pt x="1676032" y="2108"/>
                </a:lnTo>
                <a:lnTo>
                  <a:pt x="1704962" y="940"/>
                </a:lnTo>
                <a:close/>
              </a:path>
            </a:pathLst>
          </a:custGeom>
          <a:solidFill>
            <a:srgbClr val="B4100A">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12" name="Freeform 12"/>
          <p:cNvSpPr>
            <a:spLocks noGrp="1"/>
          </p:cNvSpPr>
          <p:nvPr>
            <p:ph type="body" sz="quarter" idx="351" hasCustomPrompt="1"/>
          </p:nvPr>
        </p:nvSpPr>
        <p:spPr>
          <a:xfrm>
            <a:off x="6096001" y="1856398"/>
            <a:ext cx="1763103" cy="1763103"/>
          </a:xfrm>
          <a:custGeom>
            <a:avLst/>
            <a:gdLst/>
            <a:ahLst/>
            <a:cxnLst/>
            <a:rect l="l" t="t" r="r" b="b"/>
            <a:pathLst>
              <a:path w="1763103" h="1763103">
                <a:moveTo>
                  <a:pt x="34426" y="237970"/>
                </a:moveTo>
                <a:cubicBezTo>
                  <a:pt x="857720" y="237970"/>
                  <a:pt x="1525132" y="905382"/>
                  <a:pt x="1525132" y="1728674"/>
                </a:cubicBezTo>
                <a:lnTo>
                  <a:pt x="361183" y="1728674"/>
                </a:lnTo>
                <a:cubicBezTo>
                  <a:pt x="180812" y="1728674"/>
                  <a:pt x="34426" y="1582288"/>
                  <a:pt x="34426" y="1401917"/>
                </a:cubicBezTo>
                <a:close/>
                <a:moveTo>
                  <a:pt x="0" y="0"/>
                </a:moveTo>
                <a:lnTo>
                  <a:pt x="29210" y="241"/>
                </a:lnTo>
                <a:lnTo>
                  <a:pt x="58242" y="940"/>
                </a:lnTo>
                <a:lnTo>
                  <a:pt x="87173" y="2121"/>
                </a:lnTo>
                <a:lnTo>
                  <a:pt x="115964" y="3759"/>
                </a:lnTo>
                <a:lnTo>
                  <a:pt x="144640" y="5855"/>
                </a:lnTo>
                <a:lnTo>
                  <a:pt x="173190" y="8395"/>
                </a:lnTo>
                <a:lnTo>
                  <a:pt x="201613" y="11405"/>
                </a:lnTo>
                <a:lnTo>
                  <a:pt x="229895" y="14846"/>
                </a:lnTo>
                <a:lnTo>
                  <a:pt x="258026" y="18745"/>
                </a:lnTo>
                <a:lnTo>
                  <a:pt x="286029" y="23089"/>
                </a:lnTo>
                <a:lnTo>
                  <a:pt x="313880" y="27864"/>
                </a:lnTo>
                <a:lnTo>
                  <a:pt x="341579" y="33071"/>
                </a:lnTo>
                <a:lnTo>
                  <a:pt x="369125" y="38697"/>
                </a:lnTo>
                <a:lnTo>
                  <a:pt x="396507" y="44768"/>
                </a:lnTo>
                <a:lnTo>
                  <a:pt x="423735" y="51257"/>
                </a:lnTo>
                <a:lnTo>
                  <a:pt x="450799" y="58153"/>
                </a:lnTo>
                <a:lnTo>
                  <a:pt x="477698" y="65481"/>
                </a:lnTo>
                <a:lnTo>
                  <a:pt x="504419" y="73215"/>
                </a:lnTo>
                <a:lnTo>
                  <a:pt x="530962" y="81356"/>
                </a:lnTo>
                <a:lnTo>
                  <a:pt x="557326" y="89903"/>
                </a:lnTo>
                <a:lnTo>
                  <a:pt x="583501" y="98844"/>
                </a:lnTo>
                <a:lnTo>
                  <a:pt x="609498" y="108191"/>
                </a:lnTo>
                <a:lnTo>
                  <a:pt x="635305" y="117932"/>
                </a:lnTo>
                <a:lnTo>
                  <a:pt x="660921" y="128054"/>
                </a:lnTo>
                <a:lnTo>
                  <a:pt x="686333" y="138570"/>
                </a:lnTo>
                <a:lnTo>
                  <a:pt x="711543" y="149479"/>
                </a:lnTo>
                <a:lnTo>
                  <a:pt x="736549" y="160757"/>
                </a:lnTo>
                <a:lnTo>
                  <a:pt x="761340" y="172402"/>
                </a:lnTo>
                <a:lnTo>
                  <a:pt x="785926" y="184429"/>
                </a:lnTo>
                <a:lnTo>
                  <a:pt x="810298" y="196825"/>
                </a:lnTo>
                <a:lnTo>
                  <a:pt x="834441" y="209575"/>
                </a:lnTo>
                <a:lnTo>
                  <a:pt x="858368" y="222694"/>
                </a:lnTo>
                <a:lnTo>
                  <a:pt x="882066" y="236169"/>
                </a:lnTo>
                <a:lnTo>
                  <a:pt x="905535" y="250000"/>
                </a:lnTo>
                <a:lnTo>
                  <a:pt x="928776" y="264185"/>
                </a:lnTo>
                <a:lnTo>
                  <a:pt x="951776" y="278714"/>
                </a:lnTo>
                <a:lnTo>
                  <a:pt x="974522" y="293573"/>
                </a:lnTo>
                <a:lnTo>
                  <a:pt x="997039" y="308788"/>
                </a:lnTo>
                <a:lnTo>
                  <a:pt x="1019302" y="324333"/>
                </a:lnTo>
                <a:lnTo>
                  <a:pt x="1041311" y="340208"/>
                </a:lnTo>
                <a:lnTo>
                  <a:pt x="1063066" y="356413"/>
                </a:lnTo>
                <a:lnTo>
                  <a:pt x="1084555" y="372948"/>
                </a:lnTo>
                <a:lnTo>
                  <a:pt x="1105789" y="389788"/>
                </a:lnTo>
                <a:lnTo>
                  <a:pt x="1126757" y="406959"/>
                </a:lnTo>
                <a:lnTo>
                  <a:pt x="1144074" y="421598"/>
                </a:lnTo>
                <a:lnTo>
                  <a:pt x="1188733" y="391488"/>
                </a:lnTo>
                <a:cubicBezTo>
                  <a:pt x="1205803" y="384268"/>
                  <a:pt x="1224570" y="380275"/>
                  <a:pt x="1244269" y="380275"/>
                </a:cubicBezTo>
                <a:cubicBezTo>
                  <a:pt x="1323068" y="380275"/>
                  <a:pt x="1386947" y="444155"/>
                  <a:pt x="1386947" y="522953"/>
                </a:cubicBezTo>
                <a:cubicBezTo>
                  <a:pt x="1386947" y="542652"/>
                  <a:pt x="1382954" y="561420"/>
                  <a:pt x="1375734" y="578489"/>
                </a:cubicBezTo>
                <a:lnTo>
                  <a:pt x="1345341" y="623567"/>
                </a:lnTo>
                <a:lnTo>
                  <a:pt x="1356208" y="636422"/>
                </a:lnTo>
                <a:lnTo>
                  <a:pt x="1373365" y="657390"/>
                </a:lnTo>
                <a:lnTo>
                  <a:pt x="1390218" y="678624"/>
                </a:lnTo>
                <a:lnTo>
                  <a:pt x="1406754" y="700113"/>
                </a:lnTo>
                <a:lnTo>
                  <a:pt x="1422946" y="721868"/>
                </a:lnTo>
                <a:lnTo>
                  <a:pt x="1438834" y="743877"/>
                </a:lnTo>
                <a:lnTo>
                  <a:pt x="1454366" y="766140"/>
                </a:lnTo>
                <a:lnTo>
                  <a:pt x="1469580" y="788657"/>
                </a:lnTo>
                <a:lnTo>
                  <a:pt x="1484452" y="811416"/>
                </a:lnTo>
                <a:lnTo>
                  <a:pt x="1498968" y="834415"/>
                </a:lnTo>
                <a:lnTo>
                  <a:pt x="1513154" y="857644"/>
                </a:lnTo>
                <a:lnTo>
                  <a:pt x="1526984" y="881113"/>
                </a:lnTo>
                <a:lnTo>
                  <a:pt x="1540459" y="904812"/>
                </a:lnTo>
                <a:lnTo>
                  <a:pt x="1553566" y="928738"/>
                </a:lnTo>
                <a:lnTo>
                  <a:pt x="1566329" y="952894"/>
                </a:lnTo>
                <a:lnTo>
                  <a:pt x="1578726" y="977265"/>
                </a:lnTo>
                <a:lnTo>
                  <a:pt x="1590738" y="1001852"/>
                </a:lnTo>
                <a:lnTo>
                  <a:pt x="1602397" y="1026643"/>
                </a:lnTo>
                <a:lnTo>
                  <a:pt x="1613673" y="1051649"/>
                </a:lnTo>
                <a:lnTo>
                  <a:pt x="1624571" y="1076871"/>
                </a:lnTo>
                <a:lnTo>
                  <a:pt x="1635087" y="1102284"/>
                </a:lnTo>
                <a:lnTo>
                  <a:pt x="1645209" y="1127887"/>
                </a:lnTo>
                <a:lnTo>
                  <a:pt x="1654948" y="1153693"/>
                </a:lnTo>
                <a:lnTo>
                  <a:pt x="1664284" y="1179690"/>
                </a:lnTo>
                <a:lnTo>
                  <a:pt x="1673236" y="1205878"/>
                </a:lnTo>
                <a:lnTo>
                  <a:pt x="1681785" y="1232243"/>
                </a:lnTo>
                <a:lnTo>
                  <a:pt x="1689913" y="1258786"/>
                </a:lnTo>
                <a:lnTo>
                  <a:pt x="1697647" y="1285507"/>
                </a:lnTo>
                <a:lnTo>
                  <a:pt x="1704975" y="1312405"/>
                </a:lnTo>
                <a:lnTo>
                  <a:pt x="1711871" y="1339456"/>
                </a:lnTo>
                <a:lnTo>
                  <a:pt x="1718361" y="1366685"/>
                </a:lnTo>
                <a:lnTo>
                  <a:pt x="1724419" y="1394079"/>
                </a:lnTo>
                <a:lnTo>
                  <a:pt x="1730057" y="1421625"/>
                </a:lnTo>
                <a:lnTo>
                  <a:pt x="1735265" y="1449324"/>
                </a:lnTo>
                <a:lnTo>
                  <a:pt x="1740040" y="1477175"/>
                </a:lnTo>
                <a:lnTo>
                  <a:pt x="1744370" y="1505179"/>
                </a:lnTo>
                <a:lnTo>
                  <a:pt x="1748269" y="1533309"/>
                </a:lnTo>
                <a:lnTo>
                  <a:pt x="1751711" y="1561592"/>
                </a:lnTo>
                <a:lnTo>
                  <a:pt x="1754721" y="1590015"/>
                </a:lnTo>
                <a:lnTo>
                  <a:pt x="1757261" y="1618551"/>
                </a:lnTo>
                <a:lnTo>
                  <a:pt x="1759356" y="1647228"/>
                </a:lnTo>
                <a:lnTo>
                  <a:pt x="1760995" y="1676032"/>
                </a:lnTo>
                <a:lnTo>
                  <a:pt x="1762163" y="1704962"/>
                </a:lnTo>
                <a:lnTo>
                  <a:pt x="1763103" y="1763103"/>
                </a:lnTo>
                <a:lnTo>
                  <a:pt x="1750403" y="1763103"/>
                </a:lnTo>
                <a:lnTo>
                  <a:pt x="1749463" y="1705267"/>
                </a:lnTo>
                <a:lnTo>
                  <a:pt x="1748307" y="1676552"/>
                </a:lnTo>
                <a:lnTo>
                  <a:pt x="1746682" y="1647952"/>
                </a:lnTo>
                <a:lnTo>
                  <a:pt x="1744599" y="1619479"/>
                </a:lnTo>
                <a:lnTo>
                  <a:pt x="1742059" y="1591145"/>
                </a:lnTo>
                <a:lnTo>
                  <a:pt x="1739087" y="1562925"/>
                </a:lnTo>
                <a:lnTo>
                  <a:pt x="1735658" y="1534846"/>
                </a:lnTo>
                <a:lnTo>
                  <a:pt x="1731785" y="1506918"/>
                </a:lnTo>
                <a:lnTo>
                  <a:pt x="1727479" y="1479118"/>
                </a:lnTo>
                <a:lnTo>
                  <a:pt x="1722742" y="1451470"/>
                </a:lnTo>
                <a:lnTo>
                  <a:pt x="1717573" y="1423975"/>
                </a:lnTo>
                <a:lnTo>
                  <a:pt x="1711985" y="1396619"/>
                </a:lnTo>
                <a:lnTo>
                  <a:pt x="1705966" y="1369428"/>
                </a:lnTo>
                <a:lnTo>
                  <a:pt x="1699514" y="1342403"/>
                </a:lnTo>
                <a:lnTo>
                  <a:pt x="1692669" y="1315542"/>
                </a:lnTo>
                <a:lnTo>
                  <a:pt x="1685392" y="1288847"/>
                </a:lnTo>
                <a:lnTo>
                  <a:pt x="1677721" y="1262316"/>
                </a:lnTo>
                <a:lnTo>
                  <a:pt x="1669631" y="1235964"/>
                </a:lnTo>
                <a:lnTo>
                  <a:pt x="1661147" y="1209789"/>
                </a:lnTo>
                <a:lnTo>
                  <a:pt x="1652270" y="1183792"/>
                </a:lnTo>
                <a:lnTo>
                  <a:pt x="1642999" y="1157986"/>
                </a:lnTo>
                <a:lnTo>
                  <a:pt x="1633322" y="1132370"/>
                </a:lnTo>
                <a:lnTo>
                  <a:pt x="1623276" y="1106945"/>
                </a:lnTo>
                <a:lnTo>
                  <a:pt x="1612836" y="1081722"/>
                </a:lnTo>
                <a:lnTo>
                  <a:pt x="1602016" y="1056691"/>
                </a:lnTo>
                <a:lnTo>
                  <a:pt x="1590815" y="1031875"/>
                </a:lnTo>
                <a:lnTo>
                  <a:pt x="1579245" y="1007250"/>
                </a:lnTo>
                <a:lnTo>
                  <a:pt x="1567307" y="982840"/>
                </a:lnTo>
                <a:lnTo>
                  <a:pt x="1555013" y="958647"/>
                </a:lnTo>
                <a:lnTo>
                  <a:pt x="1542338" y="934682"/>
                </a:lnTo>
                <a:lnTo>
                  <a:pt x="1529321" y="910920"/>
                </a:lnTo>
                <a:lnTo>
                  <a:pt x="1515935" y="887400"/>
                </a:lnTo>
                <a:lnTo>
                  <a:pt x="1502207" y="864095"/>
                </a:lnTo>
                <a:lnTo>
                  <a:pt x="1488136" y="841032"/>
                </a:lnTo>
                <a:lnTo>
                  <a:pt x="1473708" y="818197"/>
                </a:lnTo>
                <a:lnTo>
                  <a:pt x="1458951" y="795604"/>
                </a:lnTo>
                <a:lnTo>
                  <a:pt x="1443852" y="773252"/>
                </a:lnTo>
                <a:lnTo>
                  <a:pt x="1428420" y="751154"/>
                </a:lnTo>
                <a:lnTo>
                  <a:pt x="1412646" y="729297"/>
                </a:lnTo>
                <a:lnTo>
                  <a:pt x="1396568" y="707708"/>
                </a:lnTo>
                <a:lnTo>
                  <a:pt x="1380147" y="686359"/>
                </a:lnTo>
                <a:lnTo>
                  <a:pt x="1363421" y="665290"/>
                </a:lnTo>
                <a:lnTo>
                  <a:pt x="1346378" y="644474"/>
                </a:lnTo>
                <a:lnTo>
                  <a:pt x="1334828" y="630805"/>
                </a:lnTo>
                <a:lnTo>
                  <a:pt x="1299806" y="654418"/>
                </a:lnTo>
                <a:cubicBezTo>
                  <a:pt x="1282736" y="661638"/>
                  <a:pt x="1263969" y="665630"/>
                  <a:pt x="1244269" y="665630"/>
                </a:cubicBezTo>
                <a:cubicBezTo>
                  <a:pt x="1165471" y="665630"/>
                  <a:pt x="1101592" y="601751"/>
                  <a:pt x="1101592" y="522953"/>
                </a:cubicBezTo>
                <a:cubicBezTo>
                  <a:pt x="1101592" y="503253"/>
                  <a:pt x="1105585" y="484486"/>
                  <a:pt x="1112804" y="467417"/>
                </a:cubicBezTo>
                <a:lnTo>
                  <a:pt x="1136692" y="431985"/>
                </a:lnTo>
                <a:lnTo>
                  <a:pt x="1118565" y="416662"/>
                </a:lnTo>
                <a:lnTo>
                  <a:pt x="1097737" y="399618"/>
                </a:lnTo>
                <a:lnTo>
                  <a:pt x="1076668" y="382892"/>
                </a:lnTo>
                <a:lnTo>
                  <a:pt x="1055319" y="366484"/>
                </a:lnTo>
                <a:lnTo>
                  <a:pt x="1033729" y="350393"/>
                </a:lnTo>
                <a:lnTo>
                  <a:pt x="1011873" y="334632"/>
                </a:lnTo>
                <a:lnTo>
                  <a:pt x="989762" y="319202"/>
                </a:lnTo>
                <a:lnTo>
                  <a:pt x="967423" y="304102"/>
                </a:lnTo>
                <a:lnTo>
                  <a:pt x="944829" y="289344"/>
                </a:lnTo>
                <a:lnTo>
                  <a:pt x="921995" y="274917"/>
                </a:lnTo>
                <a:lnTo>
                  <a:pt x="898919" y="260845"/>
                </a:lnTo>
                <a:lnTo>
                  <a:pt x="875627" y="247117"/>
                </a:lnTo>
                <a:lnTo>
                  <a:pt x="852094" y="233731"/>
                </a:lnTo>
                <a:lnTo>
                  <a:pt x="828345" y="220713"/>
                </a:lnTo>
                <a:lnTo>
                  <a:pt x="804367" y="208051"/>
                </a:lnTo>
                <a:lnTo>
                  <a:pt x="780174" y="195745"/>
                </a:lnTo>
                <a:lnTo>
                  <a:pt x="755764" y="183807"/>
                </a:lnTo>
                <a:lnTo>
                  <a:pt x="731139" y="172250"/>
                </a:lnTo>
                <a:lnTo>
                  <a:pt x="706324" y="161049"/>
                </a:lnTo>
                <a:lnTo>
                  <a:pt x="681291" y="150228"/>
                </a:lnTo>
                <a:lnTo>
                  <a:pt x="656057" y="139802"/>
                </a:lnTo>
                <a:lnTo>
                  <a:pt x="630631" y="129743"/>
                </a:lnTo>
                <a:lnTo>
                  <a:pt x="605015" y="120078"/>
                </a:lnTo>
                <a:lnTo>
                  <a:pt x="579209" y="110795"/>
                </a:lnTo>
                <a:lnTo>
                  <a:pt x="553212" y="101918"/>
                </a:lnTo>
                <a:lnTo>
                  <a:pt x="527039" y="93434"/>
                </a:lnTo>
                <a:lnTo>
                  <a:pt x="500685" y="85357"/>
                </a:lnTo>
                <a:lnTo>
                  <a:pt x="474167" y="77686"/>
                </a:lnTo>
                <a:lnTo>
                  <a:pt x="447459" y="70409"/>
                </a:lnTo>
                <a:lnTo>
                  <a:pt x="420599" y="63564"/>
                </a:lnTo>
                <a:lnTo>
                  <a:pt x="393573" y="57125"/>
                </a:lnTo>
                <a:lnTo>
                  <a:pt x="366382" y="51105"/>
                </a:lnTo>
                <a:lnTo>
                  <a:pt x="339026" y="45504"/>
                </a:lnTo>
                <a:lnTo>
                  <a:pt x="311531" y="40335"/>
                </a:lnTo>
                <a:lnTo>
                  <a:pt x="283883" y="35598"/>
                </a:lnTo>
                <a:lnTo>
                  <a:pt x="256083" y="31293"/>
                </a:lnTo>
                <a:lnTo>
                  <a:pt x="228143" y="27432"/>
                </a:lnTo>
                <a:lnTo>
                  <a:pt x="200076" y="24003"/>
                </a:lnTo>
                <a:lnTo>
                  <a:pt x="171856" y="21031"/>
                </a:lnTo>
                <a:lnTo>
                  <a:pt x="143523" y="18504"/>
                </a:lnTo>
                <a:lnTo>
                  <a:pt x="115049" y="16421"/>
                </a:lnTo>
                <a:lnTo>
                  <a:pt x="86449" y="14795"/>
                </a:lnTo>
                <a:lnTo>
                  <a:pt x="57734" y="13640"/>
                </a:lnTo>
                <a:lnTo>
                  <a:pt x="28892" y="12929"/>
                </a:lnTo>
                <a:lnTo>
                  <a:pt x="0" y="12700"/>
                </a:lnTo>
                <a:close/>
              </a:path>
            </a:pathLst>
          </a:custGeom>
          <a:solidFill>
            <a:srgbClr val="B4100A">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13" name="Freeform 13"/>
          <p:cNvSpPr>
            <a:spLocks noGrp="1"/>
          </p:cNvSpPr>
          <p:nvPr>
            <p:ph type="body" sz="quarter" idx="352" hasCustomPrompt="1"/>
          </p:nvPr>
        </p:nvSpPr>
        <p:spPr>
          <a:xfrm>
            <a:off x="4332898" y="3619501"/>
            <a:ext cx="1763103" cy="1763103"/>
          </a:xfrm>
          <a:custGeom>
            <a:avLst/>
            <a:gdLst/>
            <a:ahLst/>
            <a:cxnLst/>
            <a:rect l="l" t="t" r="r" b="b"/>
            <a:pathLst>
              <a:path w="1763103" h="1763103">
                <a:moveTo>
                  <a:pt x="237970" y="34426"/>
                </a:moveTo>
                <a:lnTo>
                  <a:pt x="1401917" y="34426"/>
                </a:lnTo>
                <a:cubicBezTo>
                  <a:pt x="1582288" y="34426"/>
                  <a:pt x="1728674" y="180812"/>
                  <a:pt x="1728674" y="361183"/>
                </a:cubicBezTo>
                <a:lnTo>
                  <a:pt x="1728674" y="1525132"/>
                </a:lnTo>
                <a:cubicBezTo>
                  <a:pt x="905382" y="1525132"/>
                  <a:pt x="237970" y="857720"/>
                  <a:pt x="237970" y="34426"/>
                </a:cubicBezTo>
                <a:close/>
                <a:moveTo>
                  <a:pt x="0" y="0"/>
                </a:moveTo>
                <a:lnTo>
                  <a:pt x="12700" y="0"/>
                </a:lnTo>
                <a:lnTo>
                  <a:pt x="13640" y="57836"/>
                </a:lnTo>
                <a:lnTo>
                  <a:pt x="14796" y="86551"/>
                </a:lnTo>
                <a:lnTo>
                  <a:pt x="16421" y="115151"/>
                </a:lnTo>
                <a:lnTo>
                  <a:pt x="18504" y="143624"/>
                </a:lnTo>
                <a:lnTo>
                  <a:pt x="21044" y="171958"/>
                </a:lnTo>
                <a:lnTo>
                  <a:pt x="24016" y="200177"/>
                </a:lnTo>
                <a:lnTo>
                  <a:pt x="27445" y="228257"/>
                </a:lnTo>
                <a:lnTo>
                  <a:pt x="31318" y="256184"/>
                </a:lnTo>
                <a:lnTo>
                  <a:pt x="35624" y="283985"/>
                </a:lnTo>
                <a:lnTo>
                  <a:pt x="40361" y="311633"/>
                </a:lnTo>
                <a:lnTo>
                  <a:pt x="45530" y="339128"/>
                </a:lnTo>
                <a:lnTo>
                  <a:pt x="51118" y="366484"/>
                </a:lnTo>
                <a:lnTo>
                  <a:pt x="57137" y="393675"/>
                </a:lnTo>
                <a:lnTo>
                  <a:pt x="63576" y="420700"/>
                </a:lnTo>
                <a:lnTo>
                  <a:pt x="70434" y="447561"/>
                </a:lnTo>
                <a:lnTo>
                  <a:pt x="77711" y="474256"/>
                </a:lnTo>
                <a:lnTo>
                  <a:pt x="85382" y="500786"/>
                </a:lnTo>
                <a:lnTo>
                  <a:pt x="93472" y="527139"/>
                </a:lnTo>
                <a:lnTo>
                  <a:pt x="101956" y="553314"/>
                </a:lnTo>
                <a:lnTo>
                  <a:pt x="110833" y="579311"/>
                </a:lnTo>
                <a:lnTo>
                  <a:pt x="120104" y="605117"/>
                </a:lnTo>
                <a:lnTo>
                  <a:pt x="129781" y="630733"/>
                </a:lnTo>
                <a:lnTo>
                  <a:pt x="139827" y="656158"/>
                </a:lnTo>
                <a:lnTo>
                  <a:pt x="150266" y="681380"/>
                </a:lnTo>
                <a:lnTo>
                  <a:pt x="161087" y="706412"/>
                </a:lnTo>
                <a:lnTo>
                  <a:pt x="172288" y="731228"/>
                </a:lnTo>
                <a:lnTo>
                  <a:pt x="183858" y="755853"/>
                </a:lnTo>
                <a:lnTo>
                  <a:pt x="195796" y="780263"/>
                </a:lnTo>
                <a:lnTo>
                  <a:pt x="208090" y="804456"/>
                </a:lnTo>
                <a:lnTo>
                  <a:pt x="220764" y="828421"/>
                </a:lnTo>
                <a:lnTo>
                  <a:pt x="233782" y="852183"/>
                </a:lnTo>
                <a:lnTo>
                  <a:pt x="247167" y="875703"/>
                </a:lnTo>
                <a:lnTo>
                  <a:pt x="260896" y="899008"/>
                </a:lnTo>
                <a:lnTo>
                  <a:pt x="274968" y="922071"/>
                </a:lnTo>
                <a:lnTo>
                  <a:pt x="289395" y="944905"/>
                </a:lnTo>
                <a:lnTo>
                  <a:pt x="304154" y="967499"/>
                </a:lnTo>
                <a:lnTo>
                  <a:pt x="319253" y="989851"/>
                </a:lnTo>
                <a:lnTo>
                  <a:pt x="334683" y="1011949"/>
                </a:lnTo>
                <a:lnTo>
                  <a:pt x="350457" y="1033805"/>
                </a:lnTo>
                <a:lnTo>
                  <a:pt x="366535" y="1055395"/>
                </a:lnTo>
                <a:lnTo>
                  <a:pt x="382956" y="1076744"/>
                </a:lnTo>
                <a:lnTo>
                  <a:pt x="399682" y="1097813"/>
                </a:lnTo>
                <a:lnTo>
                  <a:pt x="416725" y="1118629"/>
                </a:lnTo>
                <a:lnTo>
                  <a:pt x="430132" y="1134499"/>
                </a:lnTo>
                <a:lnTo>
                  <a:pt x="465356" y="1110750"/>
                </a:lnTo>
                <a:cubicBezTo>
                  <a:pt x="482426" y="1103530"/>
                  <a:pt x="501193" y="1099537"/>
                  <a:pt x="520893" y="1099537"/>
                </a:cubicBezTo>
                <a:cubicBezTo>
                  <a:pt x="599691" y="1099537"/>
                  <a:pt x="663570" y="1163417"/>
                  <a:pt x="663570" y="1242214"/>
                </a:cubicBezTo>
                <a:cubicBezTo>
                  <a:pt x="663570" y="1261914"/>
                  <a:pt x="659577" y="1280681"/>
                  <a:pt x="652357" y="1297751"/>
                </a:cubicBezTo>
                <a:lnTo>
                  <a:pt x="628611" y="1332974"/>
                </a:lnTo>
                <a:lnTo>
                  <a:pt x="644550" y="1346441"/>
                </a:lnTo>
                <a:lnTo>
                  <a:pt x="665366" y="1363485"/>
                </a:lnTo>
                <a:lnTo>
                  <a:pt x="686435" y="1380211"/>
                </a:lnTo>
                <a:lnTo>
                  <a:pt x="707784" y="1396619"/>
                </a:lnTo>
                <a:lnTo>
                  <a:pt x="729374" y="1412710"/>
                </a:lnTo>
                <a:lnTo>
                  <a:pt x="751230" y="1428471"/>
                </a:lnTo>
                <a:lnTo>
                  <a:pt x="773341" y="1443901"/>
                </a:lnTo>
                <a:lnTo>
                  <a:pt x="795680" y="1459001"/>
                </a:lnTo>
                <a:lnTo>
                  <a:pt x="818274" y="1473759"/>
                </a:lnTo>
                <a:lnTo>
                  <a:pt x="841110" y="1488186"/>
                </a:lnTo>
                <a:lnTo>
                  <a:pt x="864184" y="1502258"/>
                </a:lnTo>
                <a:lnTo>
                  <a:pt x="887476" y="1515986"/>
                </a:lnTo>
                <a:lnTo>
                  <a:pt x="911009" y="1529359"/>
                </a:lnTo>
                <a:lnTo>
                  <a:pt x="934758" y="1542390"/>
                </a:lnTo>
                <a:lnTo>
                  <a:pt x="958736" y="1555051"/>
                </a:lnTo>
                <a:lnTo>
                  <a:pt x="982929" y="1567358"/>
                </a:lnTo>
                <a:lnTo>
                  <a:pt x="1007339" y="1579296"/>
                </a:lnTo>
                <a:lnTo>
                  <a:pt x="1031964" y="1590853"/>
                </a:lnTo>
                <a:lnTo>
                  <a:pt x="1056780" y="1602054"/>
                </a:lnTo>
                <a:lnTo>
                  <a:pt x="1081811" y="1612875"/>
                </a:lnTo>
                <a:lnTo>
                  <a:pt x="1107048" y="1623301"/>
                </a:lnTo>
                <a:lnTo>
                  <a:pt x="1132472" y="1633360"/>
                </a:lnTo>
                <a:lnTo>
                  <a:pt x="1158088" y="1643024"/>
                </a:lnTo>
                <a:lnTo>
                  <a:pt x="1183894" y="1652308"/>
                </a:lnTo>
                <a:lnTo>
                  <a:pt x="1209891" y="1661185"/>
                </a:lnTo>
                <a:lnTo>
                  <a:pt x="1236066" y="1669669"/>
                </a:lnTo>
                <a:lnTo>
                  <a:pt x="1262418" y="1677746"/>
                </a:lnTo>
                <a:lnTo>
                  <a:pt x="1288936" y="1685417"/>
                </a:lnTo>
                <a:lnTo>
                  <a:pt x="1315644" y="1692694"/>
                </a:lnTo>
                <a:lnTo>
                  <a:pt x="1342504" y="1699539"/>
                </a:lnTo>
                <a:lnTo>
                  <a:pt x="1369530" y="1705978"/>
                </a:lnTo>
                <a:lnTo>
                  <a:pt x="1396721" y="1711998"/>
                </a:lnTo>
                <a:lnTo>
                  <a:pt x="1424076" y="1717599"/>
                </a:lnTo>
                <a:lnTo>
                  <a:pt x="1451572" y="1722768"/>
                </a:lnTo>
                <a:lnTo>
                  <a:pt x="1479220" y="1727505"/>
                </a:lnTo>
                <a:lnTo>
                  <a:pt x="1507020" y="1731810"/>
                </a:lnTo>
                <a:lnTo>
                  <a:pt x="1534960" y="1735671"/>
                </a:lnTo>
                <a:lnTo>
                  <a:pt x="1563027" y="1739100"/>
                </a:lnTo>
                <a:lnTo>
                  <a:pt x="1591247" y="1742072"/>
                </a:lnTo>
                <a:lnTo>
                  <a:pt x="1619580" y="1744599"/>
                </a:lnTo>
                <a:lnTo>
                  <a:pt x="1648054" y="1746682"/>
                </a:lnTo>
                <a:lnTo>
                  <a:pt x="1676654" y="1748307"/>
                </a:lnTo>
                <a:lnTo>
                  <a:pt x="1705369" y="1749463"/>
                </a:lnTo>
                <a:lnTo>
                  <a:pt x="1734210" y="1750174"/>
                </a:lnTo>
                <a:lnTo>
                  <a:pt x="1763103" y="1750403"/>
                </a:lnTo>
                <a:lnTo>
                  <a:pt x="1763103" y="1763103"/>
                </a:lnTo>
                <a:lnTo>
                  <a:pt x="1733893" y="1762862"/>
                </a:lnTo>
                <a:lnTo>
                  <a:pt x="1704861" y="1762163"/>
                </a:lnTo>
                <a:lnTo>
                  <a:pt x="1675930" y="1760982"/>
                </a:lnTo>
                <a:lnTo>
                  <a:pt x="1647126" y="1759344"/>
                </a:lnTo>
                <a:lnTo>
                  <a:pt x="1618463" y="1757248"/>
                </a:lnTo>
                <a:lnTo>
                  <a:pt x="1589913" y="1754708"/>
                </a:lnTo>
                <a:lnTo>
                  <a:pt x="1561490" y="1751698"/>
                </a:lnTo>
                <a:lnTo>
                  <a:pt x="1533208" y="1748257"/>
                </a:lnTo>
                <a:lnTo>
                  <a:pt x="1505077" y="1744358"/>
                </a:lnTo>
                <a:lnTo>
                  <a:pt x="1477074" y="1740014"/>
                </a:lnTo>
                <a:lnTo>
                  <a:pt x="1449222" y="1735239"/>
                </a:lnTo>
                <a:lnTo>
                  <a:pt x="1421524" y="1730032"/>
                </a:lnTo>
                <a:lnTo>
                  <a:pt x="1393977" y="1724406"/>
                </a:lnTo>
                <a:lnTo>
                  <a:pt x="1366596" y="1718335"/>
                </a:lnTo>
                <a:lnTo>
                  <a:pt x="1339367" y="1711846"/>
                </a:lnTo>
                <a:lnTo>
                  <a:pt x="1312304" y="1704950"/>
                </a:lnTo>
                <a:lnTo>
                  <a:pt x="1285405" y="1697622"/>
                </a:lnTo>
                <a:lnTo>
                  <a:pt x="1258686" y="1689887"/>
                </a:lnTo>
                <a:lnTo>
                  <a:pt x="1232141" y="1681747"/>
                </a:lnTo>
                <a:lnTo>
                  <a:pt x="1205776" y="1673200"/>
                </a:lnTo>
                <a:lnTo>
                  <a:pt x="1179601" y="1664259"/>
                </a:lnTo>
                <a:lnTo>
                  <a:pt x="1153604" y="1654912"/>
                </a:lnTo>
                <a:lnTo>
                  <a:pt x="1127798" y="1645171"/>
                </a:lnTo>
                <a:lnTo>
                  <a:pt x="1102182" y="1635036"/>
                </a:lnTo>
                <a:lnTo>
                  <a:pt x="1076770" y="1624533"/>
                </a:lnTo>
                <a:lnTo>
                  <a:pt x="1051560" y="1613624"/>
                </a:lnTo>
                <a:lnTo>
                  <a:pt x="1026554" y="1602346"/>
                </a:lnTo>
                <a:lnTo>
                  <a:pt x="1001763" y="1590700"/>
                </a:lnTo>
                <a:lnTo>
                  <a:pt x="977176" y="1578673"/>
                </a:lnTo>
                <a:lnTo>
                  <a:pt x="952805" y="1566278"/>
                </a:lnTo>
                <a:lnTo>
                  <a:pt x="928662" y="1553527"/>
                </a:lnTo>
                <a:lnTo>
                  <a:pt x="904735" y="1540408"/>
                </a:lnTo>
                <a:lnTo>
                  <a:pt x="881037" y="1526934"/>
                </a:lnTo>
                <a:lnTo>
                  <a:pt x="857568" y="1513103"/>
                </a:lnTo>
                <a:lnTo>
                  <a:pt x="834326" y="1498917"/>
                </a:lnTo>
                <a:lnTo>
                  <a:pt x="811327" y="1484389"/>
                </a:lnTo>
                <a:lnTo>
                  <a:pt x="788581" y="1469530"/>
                </a:lnTo>
                <a:lnTo>
                  <a:pt x="766064" y="1454315"/>
                </a:lnTo>
                <a:lnTo>
                  <a:pt x="743801" y="1438770"/>
                </a:lnTo>
                <a:lnTo>
                  <a:pt x="721792" y="1422895"/>
                </a:lnTo>
                <a:lnTo>
                  <a:pt x="700037" y="1406690"/>
                </a:lnTo>
                <a:lnTo>
                  <a:pt x="678548" y="1390155"/>
                </a:lnTo>
                <a:lnTo>
                  <a:pt x="657314" y="1373315"/>
                </a:lnTo>
                <a:lnTo>
                  <a:pt x="636346" y="1356144"/>
                </a:lnTo>
                <a:lnTo>
                  <a:pt x="621301" y="1343426"/>
                </a:lnTo>
                <a:lnTo>
                  <a:pt x="576429" y="1373679"/>
                </a:lnTo>
                <a:cubicBezTo>
                  <a:pt x="559359" y="1380899"/>
                  <a:pt x="540592" y="1384892"/>
                  <a:pt x="520893" y="1384892"/>
                </a:cubicBezTo>
                <a:cubicBezTo>
                  <a:pt x="442095" y="1384892"/>
                  <a:pt x="378215" y="1321013"/>
                  <a:pt x="378215" y="1242214"/>
                </a:cubicBezTo>
                <a:cubicBezTo>
                  <a:pt x="378215" y="1222515"/>
                  <a:pt x="382208" y="1203748"/>
                  <a:pt x="389428" y="1186678"/>
                </a:cubicBezTo>
                <a:lnTo>
                  <a:pt x="419680" y="1141806"/>
                </a:lnTo>
                <a:lnTo>
                  <a:pt x="406895" y="1126681"/>
                </a:lnTo>
                <a:lnTo>
                  <a:pt x="389738" y="1105713"/>
                </a:lnTo>
                <a:lnTo>
                  <a:pt x="372885" y="1084478"/>
                </a:lnTo>
                <a:lnTo>
                  <a:pt x="356349" y="1062990"/>
                </a:lnTo>
                <a:lnTo>
                  <a:pt x="340157" y="1041235"/>
                </a:lnTo>
                <a:lnTo>
                  <a:pt x="324269" y="1019226"/>
                </a:lnTo>
                <a:lnTo>
                  <a:pt x="308737" y="996963"/>
                </a:lnTo>
                <a:lnTo>
                  <a:pt x="293522" y="974446"/>
                </a:lnTo>
                <a:lnTo>
                  <a:pt x="278651" y="951687"/>
                </a:lnTo>
                <a:lnTo>
                  <a:pt x="264135" y="928687"/>
                </a:lnTo>
                <a:lnTo>
                  <a:pt x="249949" y="905459"/>
                </a:lnTo>
                <a:lnTo>
                  <a:pt x="236118" y="881990"/>
                </a:lnTo>
                <a:lnTo>
                  <a:pt x="222644" y="858291"/>
                </a:lnTo>
                <a:lnTo>
                  <a:pt x="209537" y="834365"/>
                </a:lnTo>
                <a:lnTo>
                  <a:pt x="196774" y="810209"/>
                </a:lnTo>
                <a:lnTo>
                  <a:pt x="184379" y="785838"/>
                </a:lnTo>
                <a:lnTo>
                  <a:pt x="172364" y="761251"/>
                </a:lnTo>
                <a:lnTo>
                  <a:pt x="160706" y="736460"/>
                </a:lnTo>
                <a:lnTo>
                  <a:pt x="149428" y="711454"/>
                </a:lnTo>
                <a:lnTo>
                  <a:pt x="138532" y="686232"/>
                </a:lnTo>
                <a:lnTo>
                  <a:pt x="128029" y="660819"/>
                </a:lnTo>
                <a:lnTo>
                  <a:pt x="117894" y="635216"/>
                </a:lnTo>
                <a:lnTo>
                  <a:pt x="108153" y="609410"/>
                </a:lnTo>
                <a:lnTo>
                  <a:pt x="98819" y="583413"/>
                </a:lnTo>
                <a:lnTo>
                  <a:pt x="89865" y="557225"/>
                </a:lnTo>
                <a:lnTo>
                  <a:pt x="81318" y="530860"/>
                </a:lnTo>
                <a:lnTo>
                  <a:pt x="73190" y="504317"/>
                </a:lnTo>
                <a:lnTo>
                  <a:pt x="65456" y="477596"/>
                </a:lnTo>
                <a:lnTo>
                  <a:pt x="58128" y="450698"/>
                </a:lnTo>
                <a:lnTo>
                  <a:pt x="51232" y="423647"/>
                </a:lnTo>
                <a:lnTo>
                  <a:pt x="44742" y="396418"/>
                </a:lnTo>
                <a:lnTo>
                  <a:pt x="38684" y="369024"/>
                </a:lnTo>
                <a:lnTo>
                  <a:pt x="33045" y="341478"/>
                </a:lnTo>
                <a:lnTo>
                  <a:pt x="27838" y="313779"/>
                </a:lnTo>
                <a:lnTo>
                  <a:pt x="23063" y="285928"/>
                </a:lnTo>
                <a:lnTo>
                  <a:pt x="18733" y="257924"/>
                </a:lnTo>
                <a:lnTo>
                  <a:pt x="14834" y="229794"/>
                </a:lnTo>
                <a:lnTo>
                  <a:pt x="11392" y="201511"/>
                </a:lnTo>
                <a:lnTo>
                  <a:pt x="8395" y="173088"/>
                </a:lnTo>
                <a:lnTo>
                  <a:pt x="5842" y="144551"/>
                </a:lnTo>
                <a:lnTo>
                  <a:pt x="3747" y="115875"/>
                </a:lnTo>
                <a:lnTo>
                  <a:pt x="2108" y="87071"/>
                </a:lnTo>
                <a:lnTo>
                  <a:pt x="940" y="58141"/>
                </a:lnTo>
                <a:close/>
              </a:path>
            </a:pathLst>
          </a:custGeom>
          <a:solidFill>
            <a:srgbClr val="B4100A">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14" name="Freeform 14"/>
          <p:cNvSpPr>
            <a:spLocks noGrp="1"/>
          </p:cNvSpPr>
          <p:nvPr>
            <p:ph type="body" sz="quarter" idx="353" hasCustomPrompt="1"/>
          </p:nvPr>
        </p:nvSpPr>
        <p:spPr>
          <a:xfrm>
            <a:off x="6096001" y="3619501"/>
            <a:ext cx="1763103" cy="1763103"/>
          </a:xfrm>
          <a:custGeom>
            <a:avLst/>
            <a:gdLst/>
            <a:ahLst/>
            <a:cxnLst/>
            <a:rect l="l" t="t" r="r" b="b"/>
            <a:pathLst>
              <a:path w="1763103" h="1763103">
                <a:moveTo>
                  <a:pt x="361183" y="34425"/>
                </a:moveTo>
                <a:lnTo>
                  <a:pt x="1525132" y="34425"/>
                </a:lnTo>
                <a:cubicBezTo>
                  <a:pt x="1525132" y="857719"/>
                  <a:pt x="857720" y="1525130"/>
                  <a:pt x="34426" y="1525130"/>
                </a:cubicBezTo>
                <a:lnTo>
                  <a:pt x="34426" y="361180"/>
                </a:lnTo>
                <a:cubicBezTo>
                  <a:pt x="34426" y="180811"/>
                  <a:pt x="180812" y="34425"/>
                  <a:pt x="361183" y="34425"/>
                </a:cubicBezTo>
                <a:close/>
                <a:moveTo>
                  <a:pt x="1750403" y="0"/>
                </a:moveTo>
                <a:lnTo>
                  <a:pt x="1763103" y="0"/>
                </a:lnTo>
                <a:lnTo>
                  <a:pt x="1762862" y="29210"/>
                </a:lnTo>
                <a:lnTo>
                  <a:pt x="1762163" y="58242"/>
                </a:lnTo>
                <a:lnTo>
                  <a:pt x="1760982" y="87173"/>
                </a:lnTo>
                <a:lnTo>
                  <a:pt x="1759344" y="115964"/>
                </a:lnTo>
                <a:lnTo>
                  <a:pt x="1757261" y="144640"/>
                </a:lnTo>
                <a:lnTo>
                  <a:pt x="1754708" y="173190"/>
                </a:lnTo>
                <a:lnTo>
                  <a:pt x="1751700" y="201613"/>
                </a:lnTo>
                <a:lnTo>
                  <a:pt x="1748257" y="229895"/>
                </a:lnTo>
                <a:lnTo>
                  <a:pt x="1744358" y="258026"/>
                </a:lnTo>
                <a:lnTo>
                  <a:pt x="1740014" y="286029"/>
                </a:lnTo>
                <a:lnTo>
                  <a:pt x="1735251" y="313881"/>
                </a:lnTo>
                <a:lnTo>
                  <a:pt x="1730045" y="341579"/>
                </a:lnTo>
                <a:lnTo>
                  <a:pt x="1724406" y="369126"/>
                </a:lnTo>
                <a:lnTo>
                  <a:pt x="1718335" y="396507"/>
                </a:lnTo>
                <a:lnTo>
                  <a:pt x="1711846" y="423736"/>
                </a:lnTo>
                <a:lnTo>
                  <a:pt x="1704950" y="450799"/>
                </a:lnTo>
                <a:lnTo>
                  <a:pt x="1697622" y="477698"/>
                </a:lnTo>
                <a:lnTo>
                  <a:pt x="1689887" y="504419"/>
                </a:lnTo>
                <a:lnTo>
                  <a:pt x="1681747" y="530962"/>
                </a:lnTo>
                <a:lnTo>
                  <a:pt x="1673200" y="557327"/>
                </a:lnTo>
                <a:lnTo>
                  <a:pt x="1664259" y="583501"/>
                </a:lnTo>
                <a:lnTo>
                  <a:pt x="1654912" y="609498"/>
                </a:lnTo>
                <a:lnTo>
                  <a:pt x="1645171" y="635305"/>
                </a:lnTo>
                <a:lnTo>
                  <a:pt x="1635049" y="660921"/>
                </a:lnTo>
                <a:lnTo>
                  <a:pt x="1624533" y="686321"/>
                </a:lnTo>
                <a:lnTo>
                  <a:pt x="1613637" y="711543"/>
                </a:lnTo>
                <a:lnTo>
                  <a:pt x="1602359" y="736549"/>
                </a:lnTo>
                <a:lnTo>
                  <a:pt x="1590700" y="761340"/>
                </a:lnTo>
                <a:lnTo>
                  <a:pt x="1578673" y="785927"/>
                </a:lnTo>
                <a:lnTo>
                  <a:pt x="1566278" y="810298"/>
                </a:lnTo>
                <a:lnTo>
                  <a:pt x="1553527" y="834441"/>
                </a:lnTo>
                <a:lnTo>
                  <a:pt x="1540408" y="858368"/>
                </a:lnTo>
                <a:lnTo>
                  <a:pt x="1526934" y="882066"/>
                </a:lnTo>
                <a:lnTo>
                  <a:pt x="1513103" y="905535"/>
                </a:lnTo>
                <a:lnTo>
                  <a:pt x="1498917" y="928776"/>
                </a:lnTo>
                <a:lnTo>
                  <a:pt x="1484387" y="951776"/>
                </a:lnTo>
                <a:lnTo>
                  <a:pt x="1469530" y="974522"/>
                </a:lnTo>
                <a:lnTo>
                  <a:pt x="1454315" y="997039"/>
                </a:lnTo>
                <a:lnTo>
                  <a:pt x="1438770" y="1019302"/>
                </a:lnTo>
                <a:lnTo>
                  <a:pt x="1422895" y="1041311"/>
                </a:lnTo>
                <a:lnTo>
                  <a:pt x="1406690" y="1063066"/>
                </a:lnTo>
                <a:lnTo>
                  <a:pt x="1390155" y="1084555"/>
                </a:lnTo>
                <a:lnTo>
                  <a:pt x="1373315" y="1105789"/>
                </a:lnTo>
                <a:lnTo>
                  <a:pt x="1356144" y="1126757"/>
                </a:lnTo>
                <a:lnTo>
                  <a:pt x="1341509" y="1144072"/>
                </a:lnTo>
                <a:lnTo>
                  <a:pt x="1371619" y="1188733"/>
                </a:lnTo>
                <a:cubicBezTo>
                  <a:pt x="1378839" y="1205801"/>
                  <a:pt x="1382831" y="1224570"/>
                  <a:pt x="1382831" y="1244269"/>
                </a:cubicBezTo>
                <a:cubicBezTo>
                  <a:pt x="1382831" y="1323067"/>
                  <a:pt x="1318952" y="1386947"/>
                  <a:pt x="1240154" y="1386947"/>
                </a:cubicBezTo>
                <a:cubicBezTo>
                  <a:pt x="1220455" y="1386947"/>
                  <a:pt x="1201687" y="1382954"/>
                  <a:pt x="1184618" y="1375734"/>
                </a:cubicBezTo>
                <a:lnTo>
                  <a:pt x="1139538" y="1345340"/>
                </a:lnTo>
                <a:lnTo>
                  <a:pt x="1126680" y="1356208"/>
                </a:lnTo>
                <a:lnTo>
                  <a:pt x="1105713" y="1373365"/>
                </a:lnTo>
                <a:lnTo>
                  <a:pt x="1084478" y="1390218"/>
                </a:lnTo>
                <a:lnTo>
                  <a:pt x="1062990" y="1406754"/>
                </a:lnTo>
                <a:lnTo>
                  <a:pt x="1041235" y="1422946"/>
                </a:lnTo>
                <a:lnTo>
                  <a:pt x="1019226" y="1438821"/>
                </a:lnTo>
                <a:lnTo>
                  <a:pt x="996961" y="1454366"/>
                </a:lnTo>
                <a:lnTo>
                  <a:pt x="974446" y="1469581"/>
                </a:lnTo>
                <a:lnTo>
                  <a:pt x="951687" y="1484439"/>
                </a:lnTo>
                <a:lnTo>
                  <a:pt x="928687" y="1498968"/>
                </a:lnTo>
                <a:lnTo>
                  <a:pt x="905459" y="1513154"/>
                </a:lnTo>
                <a:lnTo>
                  <a:pt x="881990" y="1526985"/>
                </a:lnTo>
                <a:lnTo>
                  <a:pt x="858291" y="1540459"/>
                </a:lnTo>
                <a:lnTo>
                  <a:pt x="834365" y="1553566"/>
                </a:lnTo>
                <a:lnTo>
                  <a:pt x="810209" y="1566329"/>
                </a:lnTo>
                <a:lnTo>
                  <a:pt x="785838" y="1578724"/>
                </a:lnTo>
                <a:lnTo>
                  <a:pt x="761249" y="1590739"/>
                </a:lnTo>
                <a:lnTo>
                  <a:pt x="736460" y="1602397"/>
                </a:lnTo>
                <a:lnTo>
                  <a:pt x="711454" y="1613675"/>
                </a:lnTo>
                <a:lnTo>
                  <a:pt x="686232" y="1624571"/>
                </a:lnTo>
                <a:lnTo>
                  <a:pt x="660819" y="1635074"/>
                </a:lnTo>
                <a:lnTo>
                  <a:pt x="635216" y="1645209"/>
                </a:lnTo>
                <a:lnTo>
                  <a:pt x="609409" y="1654950"/>
                </a:lnTo>
                <a:lnTo>
                  <a:pt x="583413" y="1664284"/>
                </a:lnTo>
                <a:lnTo>
                  <a:pt x="557225" y="1673238"/>
                </a:lnTo>
                <a:lnTo>
                  <a:pt x="530860" y="1681772"/>
                </a:lnTo>
                <a:lnTo>
                  <a:pt x="504317" y="1689913"/>
                </a:lnTo>
                <a:lnTo>
                  <a:pt x="477596" y="1697647"/>
                </a:lnTo>
                <a:lnTo>
                  <a:pt x="450698" y="1704975"/>
                </a:lnTo>
                <a:lnTo>
                  <a:pt x="423647" y="1711871"/>
                </a:lnTo>
                <a:lnTo>
                  <a:pt x="396418" y="1718361"/>
                </a:lnTo>
                <a:lnTo>
                  <a:pt x="369024" y="1724419"/>
                </a:lnTo>
                <a:lnTo>
                  <a:pt x="341478" y="1730058"/>
                </a:lnTo>
                <a:lnTo>
                  <a:pt x="313779" y="1735265"/>
                </a:lnTo>
                <a:lnTo>
                  <a:pt x="285928" y="1740040"/>
                </a:lnTo>
                <a:lnTo>
                  <a:pt x="257924" y="1744370"/>
                </a:lnTo>
                <a:lnTo>
                  <a:pt x="229794" y="1748269"/>
                </a:lnTo>
                <a:lnTo>
                  <a:pt x="201511" y="1751711"/>
                </a:lnTo>
                <a:lnTo>
                  <a:pt x="173088" y="1754708"/>
                </a:lnTo>
                <a:lnTo>
                  <a:pt x="144551" y="1757261"/>
                </a:lnTo>
                <a:lnTo>
                  <a:pt x="115875" y="1759356"/>
                </a:lnTo>
                <a:lnTo>
                  <a:pt x="87071" y="1760995"/>
                </a:lnTo>
                <a:lnTo>
                  <a:pt x="58141" y="1762163"/>
                </a:lnTo>
                <a:lnTo>
                  <a:pt x="0" y="1763103"/>
                </a:lnTo>
                <a:lnTo>
                  <a:pt x="0" y="1750403"/>
                </a:lnTo>
                <a:lnTo>
                  <a:pt x="57836" y="1749463"/>
                </a:lnTo>
                <a:lnTo>
                  <a:pt x="86551" y="1748295"/>
                </a:lnTo>
                <a:lnTo>
                  <a:pt x="115151" y="1746682"/>
                </a:lnTo>
                <a:lnTo>
                  <a:pt x="143624" y="1744599"/>
                </a:lnTo>
                <a:lnTo>
                  <a:pt x="171958" y="1742059"/>
                </a:lnTo>
                <a:lnTo>
                  <a:pt x="200177" y="1739087"/>
                </a:lnTo>
                <a:lnTo>
                  <a:pt x="228257" y="1735658"/>
                </a:lnTo>
                <a:lnTo>
                  <a:pt x="256184" y="1731785"/>
                </a:lnTo>
                <a:lnTo>
                  <a:pt x="283985" y="1727479"/>
                </a:lnTo>
                <a:lnTo>
                  <a:pt x="311633" y="1722742"/>
                </a:lnTo>
                <a:lnTo>
                  <a:pt x="339128" y="1717573"/>
                </a:lnTo>
                <a:lnTo>
                  <a:pt x="366484" y="1711985"/>
                </a:lnTo>
                <a:lnTo>
                  <a:pt x="393675" y="1705953"/>
                </a:lnTo>
                <a:lnTo>
                  <a:pt x="420700" y="1699514"/>
                </a:lnTo>
                <a:lnTo>
                  <a:pt x="447561" y="1692669"/>
                </a:lnTo>
                <a:lnTo>
                  <a:pt x="474256" y="1685392"/>
                </a:lnTo>
                <a:lnTo>
                  <a:pt x="500786" y="1677721"/>
                </a:lnTo>
                <a:lnTo>
                  <a:pt x="527139" y="1669631"/>
                </a:lnTo>
                <a:lnTo>
                  <a:pt x="553314" y="1661147"/>
                </a:lnTo>
                <a:lnTo>
                  <a:pt x="579310" y="1652270"/>
                </a:lnTo>
                <a:lnTo>
                  <a:pt x="605117" y="1642986"/>
                </a:lnTo>
                <a:lnTo>
                  <a:pt x="630733" y="1633322"/>
                </a:lnTo>
                <a:lnTo>
                  <a:pt x="656158" y="1623263"/>
                </a:lnTo>
                <a:lnTo>
                  <a:pt x="681380" y="1612837"/>
                </a:lnTo>
                <a:lnTo>
                  <a:pt x="706412" y="1602016"/>
                </a:lnTo>
                <a:lnTo>
                  <a:pt x="731241" y="1590815"/>
                </a:lnTo>
                <a:lnTo>
                  <a:pt x="755853" y="1579245"/>
                </a:lnTo>
                <a:lnTo>
                  <a:pt x="780263" y="1567307"/>
                </a:lnTo>
                <a:lnTo>
                  <a:pt x="804456" y="1555001"/>
                </a:lnTo>
                <a:lnTo>
                  <a:pt x="828434" y="1542339"/>
                </a:lnTo>
                <a:lnTo>
                  <a:pt x="852183" y="1529321"/>
                </a:lnTo>
                <a:lnTo>
                  <a:pt x="875703" y="1515935"/>
                </a:lnTo>
                <a:lnTo>
                  <a:pt x="899008" y="1502207"/>
                </a:lnTo>
                <a:lnTo>
                  <a:pt x="922071" y="1488135"/>
                </a:lnTo>
                <a:lnTo>
                  <a:pt x="944905" y="1473708"/>
                </a:lnTo>
                <a:lnTo>
                  <a:pt x="967499" y="1458951"/>
                </a:lnTo>
                <a:lnTo>
                  <a:pt x="989849" y="1443850"/>
                </a:lnTo>
                <a:lnTo>
                  <a:pt x="1011949" y="1428407"/>
                </a:lnTo>
                <a:lnTo>
                  <a:pt x="1033805" y="1412646"/>
                </a:lnTo>
                <a:lnTo>
                  <a:pt x="1055395" y="1396568"/>
                </a:lnTo>
                <a:lnTo>
                  <a:pt x="1076744" y="1380147"/>
                </a:lnTo>
                <a:lnTo>
                  <a:pt x="1097813" y="1363421"/>
                </a:lnTo>
                <a:lnTo>
                  <a:pt x="1118629" y="1346378"/>
                </a:lnTo>
                <a:lnTo>
                  <a:pt x="1132302" y="1334827"/>
                </a:lnTo>
                <a:lnTo>
                  <a:pt x="1108688" y="1299806"/>
                </a:lnTo>
                <a:cubicBezTo>
                  <a:pt x="1101468" y="1282736"/>
                  <a:pt x="1097477" y="1263969"/>
                  <a:pt x="1097477" y="1244269"/>
                </a:cubicBezTo>
                <a:cubicBezTo>
                  <a:pt x="1097477" y="1165471"/>
                  <a:pt x="1161357" y="1101592"/>
                  <a:pt x="1240154" y="1101592"/>
                </a:cubicBezTo>
                <a:cubicBezTo>
                  <a:pt x="1259854" y="1101592"/>
                  <a:pt x="1278621" y="1105585"/>
                  <a:pt x="1295690" y="1112804"/>
                </a:cubicBezTo>
                <a:lnTo>
                  <a:pt x="1331117" y="1136689"/>
                </a:lnTo>
                <a:lnTo>
                  <a:pt x="1346441" y="1118553"/>
                </a:lnTo>
                <a:lnTo>
                  <a:pt x="1363485" y="1097737"/>
                </a:lnTo>
                <a:lnTo>
                  <a:pt x="1380211" y="1076668"/>
                </a:lnTo>
                <a:lnTo>
                  <a:pt x="1396619" y="1055319"/>
                </a:lnTo>
                <a:lnTo>
                  <a:pt x="1412710" y="1033717"/>
                </a:lnTo>
                <a:lnTo>
                  <a:pt x="1428471" y="1011873"/>
                </a:lnTo>
                <a:lnTo>
                  <a:pt x="1443901" y="989762"/>
                </a:lnTo>
                <a:lnTo>
                  <a:pt x="1459001" y="967423"/>
                </a:lnTo>
                <a:lnTo>
                  <a:pt x="1473759" y="944829"/>
                </a:lnTo>
                <a:lnTo>
                  <a:pt x="1488186" y="921995"/>
                </a:lnTo>
                <a:lnTo>
                  <a:pt x="1502258" y="898919"/>
                </a:lnTo>
                <a:lnTo>
                  <a:pt x="1515988" y="875627"/>
                </a:lnTo>
                <a:lnTo>
                  <a:pt x="1529372" y="852094"/>
                </a:lnTo>
                <a:lnTo>
                  <a:pt x="1542390" y="828345"/>
                </a:lnTo>
                <a:lnTo>
                  <a:pt x="1555051" y="804367"/>
                </a:lnTo>
                <a:lnTo>
                  <a:pt x="1567358" y="780174"/>
                </a:lnTo>
                <a:lnTo>
                  <a:pt x="1579296" y="755764"/>
                </a:lnTo>
                <a:lnTo>
                  <a:pt x="1590865" y="731139"/>
                </a:lnTo>
                <a:lnTo>
                  <a:pt x="1602054" y="706323"/>
                </a:lnTo>
                <a:lnTo>
                  <a:pt x="1612875" y="681291"/>
                </a:lnTo>
                <a:lnTo>
                  <a:pt x="1623314" y="656057"/>
                </a:lnTo>
                <a:lnTo>
                  <a:pt x="1633360" y="630631"/>
                </a:lnTo>
                <a:lnTo>
                  <a:pt x="1643024" y="605015"/>
                </a:lnTo>
                <a:lnTo>
                  <a:pt x="1652308" y="579209"/>
                </a:lnTo>
                <a:lnTo>
                  <a:pt x="1661185" y="553212"/>
                </a:lnTo>
                <a:lnTo>
                  <a:pt x="1669669" y="527037"/>
                </a:lnTo>
                <a:lnTo>
                  <a:pt x="1677746" y="500685"/>
                </a:lnTo>
                <a:lnTo>
                  <a:pt x="1685430" y="474167"/>
                </a:lnTo>
                <a:lnTo>
                  <a:pt x="1692694" y="447459"/>
                </a:lnTo>
                <a:lnTo>
                  <a:pt x="1699539" y="420599"/>
                </a:lnTo>
                <a:lnTo>
                  <a:pt x="1705978" y="393573"/>
                </a:lnTo>
                <a:lnTo>
                  <a:pt x="1711998" y="366382"/>
                </a:lnTo>
                <a:lnTo>
                  <a:pt x="1717599" y="339027"/>
                </a:lnTo>
                <a:lnTo>
                  <a:pt x="1722768" y="311531"/>
                </a:lnTo>
                <a:lnTo>
                  <a:pt x="1727505" y="283883"/>
                </a:lnTo>
                <a:lnTo>
                  <a:pt x="1731810" y="256083"/>
                </a:lnTo>
                <a:lnTo>
                  <a:pt x="1735671" y="228143"/>
                </a:lnTo>
                <a:lnTo>
                  <a:pt x="1739100" y="200076"/>
                </a:lnTo>
                <a:lnTo>
                  <a:pt x="1742072" y="171856"/>
                </a:lnTo>
                <a:lnTo>
                  <a:pt x="1744599" y="143510"/>
                </a:lnTo>
                <a:lnTo>
                  <a:pt x="1746682" y="115049"/>
                </a:lnTo>
                <a:lnTo>
                  <a:pt x="1748307" y="86449"/>
                </a:lnTo>
                <a:lnTo>
                  <a:pt x="1749476" y="57734"/>
                </a:lnTo>
                <a:lnTo>
                  <a:pt x="1750176" y="28893"/>
                </a:lnTo>
                <a:close/>
              </a:path>
            </a:pathLst>
          </a:custGeom>
          <a:solidFill>
            <a:srgbClr val="B4100A">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15" name="AutoShape 15"/>
          <p:cNvSpPr>
            <a:spLocks noGrp="1"/>
          </p:cNvSpPr>
          <p:nvPr>
            <p:ph type="body" sz="quarter" idx="354" hasCustomPrompt="1"/>
          </p:nvPr>
        </p:nvSpPr>
        <p:spPr>
          <a:xfrm>
            <a:off x="5215881" y="3840891"/>
            <a:ext cx="586747" cy="595179"/>
          </a:xfrm>
          <a:prstGeom prst="rect">
            <a:avLst/>
          </a:prstGeom>
          <a:noFill/>
          <a:ln w="12700">
            <a:noFill/>
            <a:prstDash val="solid"/>
          </a:ln>
        </p:spPr>
        <p:txBody>
          <a:bodyPr vert="horz" wrap="none" lIns="0" tIns="0" rIns="0" bIns="0" anchor="ctr" anchorCtr="1">
            <a:noAutofit/>
          </a:bodyPr>
          <a:lstStyle>
            <a:lvl1pPr algn="ctr">
              <a:lnSpc>
                <a:spcPct val="100000"/>
              </a:lnSpc>
              <a:defRPr sz="4400" b="1" i="0" u="none" strike="noStrike" spc="0">
                <a:solidFill>
                  <a:srgbClr val="FFFFFF">
                    <a:alpha val="100000"/>
                  </a:srgbClr>
                </a:solidFill>
                <a:latin typeface="Times New Roman" panose="02020603050405020304"/>
              </a:defRPr>
            </a:lvl1pPr>
          </a:lstStyle>
          <a:p>
            <a:pPr marL="0" indent="0" algn="ctr">
              <a:lnSpc>
                <a:spcPct val="100000"/>
              </a:lnSpc>
            </a:pPr>
            <a:r>
              <a:rPr lang="en-US" sz="4400" b="1" i="0" u="none" strike="noStrike">
                <a:solidFill>
                  <a:srgbClr val="FFFFFF"/>
                </a:solidFill>
                <a:latin typeface="Times New Roman" panose="02020603050405020304"/>
                <a:ea typeface="Times New Roman" panose="02020603050405020304"/>
                <a:cs typeface="Times New Roman" panose="02020603050405020304"/>
                <a:sym typeface="Times New Roman" panose="02020603050405020304"/>
              </a:rPr>
              <a:t>O</a:t>
            </a:r>
          </a:p>
        </p:txBody>
      </p:sp>
      <p:sp>
        <p:nvSpPr>
          <p:cNvPr id="16" name="AutoShape 16"/>
          <p:cNvSpPr>
            <a:spLocks noGrp="1"/>
          </p:cNvSpPr>
          <p:nvPr>
            <p:ph type="body" sz="quarter" idx="355" hasCustomPrompt="1"/>
          </p:nvPr>
        </p:nvSpPr>
        <p:spPr>
          <a:xfrm>
            <a:off x="5215881" y="2802933"/>
            <a:ext cx="586747" cy="595179"/>
          </a:xfrm>
          <a:prstGeom prst="rect">
            <a:avLst/>
          </a:prstGeom>
          <a:noFill/>
          <a:ln w="12700">
            <a:noFill/>
            <a:prstDash val="solid"/>
          </a:ln>
        </p:spPr>
        <p:txBody>
          <a:bodyPr vert="horz" wrap="none" lIns="0" tIns="0" rIns="0" bIns="0" anchor="ctr" anchorCtr="1">
            <a:noAutofit/>
          </a:bodyPr>
          <a:lstStyle>
            <a:lvl1pPr algn="ctr">
              <a:lnSpc>
                <a:spcPct val="100000"/>
              </a:lnSpc>
              <a:defRPr sz="4400" b="1" i="0" u="none" strike="noStrike" spc="0">
                <a:solidFill>
                  <a:srgbClr val="FFFFFF">
                    <a:alpha val="100000"/>
                  </a:srgbClr>
                </a:solidFill>
                <a:latin typeface="Times New Roman" panose="02020603050405020304"/>
              </a:defRPr>
            </a:lvl1pPr>
          </a:lstStyle>
          <a:p>
            <a:pPr marL="0" indent="0" algn="ctr">
              <a:lnSpc>
                <a:spcPct val="100000"/>
              </a:lnSpc>
            </a:pPr>
            <a:r>
              <a:rPr lang="en-US" sz="4400" b="1" i="0" u="none" strike="noStrike">
                <a:solidFill>
                  <a:srgbClr val="FFFFFF"/>
                </a:solidFill>
                <a:latin typeface="Times New Roman" panose="02020603050405020304"/>
                <a:ea typeface="Times New Roman" panose="02020603050405020304"/>
                <a:cs typeface="Times New Roman" panose="02020603050405020304"/>
                <a:sym typeface="Times New Roman" panose="02020603050405020304"/>
              </a:rPr>
              <a:t>S</a:t>
            </a:r>
          </a:p>
        </p:txBody>
      </p:sp>
      <p:sp>
        <p:nvSpPr>
          <p:cNvPr id="17" name="AutoShape 17"/>
          <p:cNvSpPr>
            <a:spLocks noGrp="1"/>
          </p:cNvSpPr>
          <p:nvPr>
            <p:ph type="body" sz="quarter" idx="356" hasCustomPrompt="1"/>
          </p:nvPr>
        </p:nvSpPr>
        <p:spPr>
          <a:xfrm>
            <a:off x="6389375" y="2802933"/>
            <a:ext cx="586747" cy="595179"/>
          </a:xfrm>
          <a:prstGeom prst="rect">
            <a:avLst/>
          </a:prstGeom>
          <a:noFill/>
          <a:ln w="12700">
            <a:noFill/>
            <a:prstDash val="solid"/>
          </a:ln>
        </p:spPr>
        <p:txBody>
          <a:bodyPr vert="horz" wrap="none" lIns="0" tIns="0" rIns="0" bIns="0" anchor="ctr" anchorCtr="1">
            <a:noAutofit/>
          </a:bodyPr>
          <a:lstStyle>
            <a:lvl1pPr algn="ctr">
              <a:lnSpc>
                <a:spcPct val="100000"/>
              </a:lnSpc>
              <a:defRPr sz="4400" b="1" i="0" u="none" strike="noStrike" spc="0">
                <a:solidFill>
                  <a:srgbClr val="FFFFFF">
                    <a:alpha val="100000"/>
                  </a:srgbClr>
                </a:solidFill>
                <a:latin typeface="Times New Roman" panose="02020603050405020304"/>
              </a:defRPr>
            </a:lvl1pPr>
          </a:lstStyle>
          <a:p>
            <a:pPr marL="0" indent="0" algn="ctr">
              <a:lnSpc>
                <a:spcPct val="100000"/>
              </a:lnSpc>
            </a:pPr>
            <a:r>
              <a:rPr lang="en-US" sz="4400" b="1" i="0" u="none" strike="noStrike">
                <a:solidFill>
                  <a:srgbClr val="FFFFFF"/>
                </a:solidFill>
                <a:latin typeface="Times New Roman" panose="02020603050405020304"/>
                <a:ea typeface="Times New Roman" panose="02020603050405020304"/>
                <a:cs typeface="Times New Roman" panose="02020603050405020304"/>
                <a:sym typeface="Times New Roman" panose="02020603050405020304"/>
              </a:rPr>
              <a:t>W</a:t>
            </a:r>
          </a:p>
        </p:txBody>
      </p:sp>
      <p:sp>
        <p:nvSpPr>
          <p:cNvPr id="18" name="AutoShape 18"/>
          <p:cNvSpPr>
            <a:spLocks noGrp="1"/>
          </p:cNvSpPr>
          <p:nvPr>
            <p:ph type="body" sz="quarter" idx="357" hasCustomPrompt="1"/>
          </p:nvPr>
        </p:nvSpPr>
        <p:spPr>
          <a:xfrm>
            <a:off x="6389375" y="3840891"/>
            <a:ext cx="586747" cy="595179"/>
          </a:xfrm>
          <a:prstGeom prst="rect">
            <a:avLst/>
          </a:prstGeom>
          <a:noFill/>
          <a:ln w="12700">
            <a:noFill/>
            <a:prstDash val="solid"/>
          </a:ln>
        </p:spPr>
        <p:txBody>
          <a:bodyPr vert="horz" wrap="none" lIns="0" tIns="0" rIns="0" bIns="0" anchor="ctr" anchorCtr="1">
            <a:noAutofit/>
          </a:bodyPr>
          <a:lstStyle>
            <a:lvl1pPr algn="ctr">
              <a:lnSpc>
                <a:spcPct val="100000"/>
              </a:lnSpc>
              <a:defRPr sz="4400" b="1" i="0" u="none" strike="noStrike" spc="0">
                <a:solidFill>
                  <a:srgbClr val="FFFFFF">
                    <a:alpha val="100000"/>
                  </a:srgbClr>
                </a:solidFill>
                <a:latin typeface="Times New Roman" panose="02020603050405020304"/>
              </a:defRPr>
            </a:lvl1pPr>
          </a:lstStyle>
          <a:p>
            <a:pPr marL="0" indent="0" algn="ctr">
              <a:lnSpc>
                <a:spcPct val="100000"/>
              </a:lnSpc>
            </a:pPr>
            <a:r>
              <a:rPr lang="en-US" sz="4400" b="1" i="0" u="none" strike="noStrike">
                <a:solidFill>
                  <a:srgbClr val="FFFFFF"/>
                </a:solidFill>
                <a:latin typeface="Times New Roman" panose="02020603050405020304"/>
                <a:ea typeface="Times New Roman" panose="02020603050405020304"/>
                <a:cs typeface="Times New Roman" panose="02020603050405020304"/>
                <a:sym typeface="Times New Roman" panose="02020603050405020304"/>
              </a:rPr>
              <a:t>T</a:t>
            </a:r>
          </a:p>
        </p:txBody>
      </p:sp>
      <p:sp>
        <p:nvSpPr>
          <p:cNvPr id="19" name="AutoShape 19"/>
          <p:cNvSpPr>
            <a:spLocks noGrp="1"/>
          </p:cNvSpPr>
          <p:nvPr>
            <p:ph type="body" sz="quarter" idx="358" hasCustomPrompt="1"/>
          </p:nvPr>
        </p:nvSpPr>
        <p:spPr>
          <a:xfrm>
            <a:off x="988342" y="434779"/>
            <a:ext cx="8168358" cy="584775"/>
          </a:xfrm>
          <a:prstGeom prst="rect">
            <a:avLst/>
          </a:prstGeom>
          <a:noFill/>
          <a:ln w="12700">
            <a:noFill/>
            <a:prstDash val="solid"/>
          </a:ln>
        </p:spPr>
        <p:txBody>
          <a:bodyPr vert="horz" wrap="square" lIns="91440" tIns="45720" rIns="91440" bIns="45720" anchor="t">
            <a:spAutoFit/>
          </a:bodyPr>
          <a:lstStyle>
            <a:lvl1pPr algn="l">
              <a:lnSpc>
                <a:spcPct val="100000"/>
              </a:lnSpc>
              <a:defRPr sz="3200" b="1" i="0" u="none" strike="noStrike" spc="300">
                <a:solidFill>
                  <a:srgbClr val="B4100A">
                    <a:alpha val="100000"/>
                  </a:srgbClr>
                </a:solidFill>
                <a:latin typeface="Times New Roman" panose="02020603050405020304"/>
              </a:defRPr>
            </a:lvl1pPr>
          </a:lstStyle>
          <a:p>
            <a:pPr marL="0" indent="0" algn="l">
              <a:lnSpc>
                <a:spcPct val="100000"/>
              </a:lnSpc>
            </a:pPr>
            <a:r>
              <a:rPr lang="en-US" sz="3200" b="1" i="0" u="none" strike="noStrike" spc="300">
                <a:solidFill>
                  <a:srgbClr val="B4100A"/>
                </a:solidFill>
                <a:latin typeface="Times New Roman" panose="02020603050405020304"/>
                <a:ea typeface="Times New Roman" panose="02020603050405020304"/>
                <a:cs typeface="Times New Roman" panose="02020603050405020304"/>
                <a:sym typeface="Times New Roman" panose="02020603050405020304"/>
              </a:rPr>
              <a:t>SWOT </a:t>
            </a:r>
            <a:r>
              <a:rPr lang="en-US" sz="3200" b="1" i="0" u="none" strike="noStrike" spc="300">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（用前请重置）</a:t>
            </a:r>
          </a:p>
        </p:txBody>
      </p:sp>
      <p:sp>
        <p:nvSpPr>
          <p:cNvPr id="20" name="AutoShape 20"/>
          <p:cNvSpPr>
            <a:spLocks noGrp="1"/>
          </p:cNvSpPr>
          <p:nvPr>
            <p:ph type="body" sz="quarter" idx="359" hasCustomPrompt="1"/>
          </p:nvPr>
        </p:nvSpPr>
        <p:spPr>
          <a:xfrm>
            <a:off x="8280478" y="1468058"/>
            <a:ext cx="3420000" cy="461665"/>
          </a:xfrm>
          <a:prstGeom prst="rect">
            <a:avLst/>
          </a:prstGeom>
          <a:noFill/>
          <a:ln w="12700">
            <a:noFill/>
            <a:prstDash val="solid"/>
          </a:ln>
        </p:spPr>
        <p:txBody>
          <a:bodyPr vert="horz" wrap="square" lIns="0" tIns="45720" rIns="91440" bIns="45720" anchor="t">
            <a:normAutofit/>
          </a:bodyPr>
          <a:lstStyle>
            <a:lvl1pPr algn="l">
              <a:lnSpc>
                <a:spcPct val="100000"/>
              </a:lnSpc>
              <a:defRPr sz="2400" b="0" i="0" u="none" strike="noStrike" spc="0">
                <a:solidFill>
                  <a:srgbClr val="B4100A">
                    <a:alpha val="100000"/>
                  </a:srgbClr>
                </a:solidFill>
                <a:latin typeface="微软雅黑" panose="020B0503020204020204" charset="-122"/>
              </a:defRPr>
            </a:lvl1pPr>
          </a:lstStyle>
          <a:p>
            <a:pPr marL="0" indent="0" algn="l">
              <a:lnSpc>
                <a:spcPct val="100000"/>
              </a:lnSpc>
            </a:pPr>
            <a:r>
              <a:rPr lang="en-US" sz="24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劣势（</a:t>
            </a:r>
            <a:r>
              <a:rPr lang="en-US" sz="2400" b="0" i="0" u="none" strike="noStrike">
                <a:solidFill>
                  <a:srgbClr val="B4100A"/>
                </a:solidFill>
                <a:latin typeface="Times New Roman" panose="02020603050405020304"/>
                <a:ea typeface="Times New Roman" panose="02020603050405020304"/>
                <a:cs typeface="Times New Roman" panose="02020603050405020304"/>
                <a:sym typeface="Times New Roman" panose="02020603050405020304"/>
              </a:rPr>
              <a:t>weakness</a:t>
            </a:r>
            <a:r>
              <a:rPr lang="en-US" sz="24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a:t>
            </a:r>
          </a:p>
        </p:txBody>
      </p:sp>
      <p:sp>
        <p:nvSpPr>
          <p:cNvPr id="21" name="AutoShape 21"/>
          <p:cNvSpPr>
            <a:spLocks noGrp="1"/>
          </p:cNvSpPr>
          <p:nvPr>
            <p:ph type="body" sz="quarter" idx="360" hasCustomPrompt="1"/>
          </p:nvPr>
        </p:nvSpPr>
        <p:spPr>
          <a:xfrm>
            <a:off x="8280478" y="1969329"/>
            <a:ext cx="3420000" cy="1535871"/>
          </a:xfrm>
          <a:prstGeom prst="rect">
            <a:avLst/>
          </a:prstGeom>
          <a:noFill/>
          <a:ln w="12700">
            <a:noFill/>
            <a:prstDash val="solid"/>
          </a:ln>
        </p:spPr>
        <p:txBody>
          <a:bodyPr vert="horz" wrap="square" lIns="0" tIns="45720" rIns="91440" bIns="45720" anchor="t">
            <a:normAutofit/>
          </a:bodyPr>
          <a:lstStyle>
            <a:lvl1pPr marL="514350" indent="-228600" algn="l">
              <a:lnSpc>
                <a:spcPct val="117000"/>
              </a:lnSpc>
              <a:defRPr sz="1800" b="0" i="0" u="none" strike="noStrike" spc="0">
                <a:solidFill>
                  <a:srgbClr val="000000">
                    <a:alpha val="100000"/>
                  </a:srgbClr>
                </a:solidFill>
                <a:latin typeface="微软雅黑" panose="020B0503020204020204" charset="-122"/>
              </a:defRPr>
            </a:lvl1pPr>
            <a:lvl2pPr marL="971550" indent="-228600"/>
            <a:lvl3pPr marL="1428750" indent="-228600"/>
            <a:lvl4pPr marL="1885950" indent="-228600"/>
            <a:lvl5pPr marL="2343150" indent="-228600"/>
            <a:lvl6pPr marL="2800350" indent="-228600"/>
            <a:lvl7pPr marL="3257550" indent="-228600"/>
            <a:lvl8pPr marL="3714750" indent="-228600"/>
            <a:lvl9pPr marL="4171950" indent="-228600"/>
          </a:lstStyle>
          <a:p>
            <a:pPr marL="285750" indent="-285750" algn="l">
              <a:lnSpc>
                <a:spcPct val="117000"/>
              </a:lnSpc>
              <a:buClr>
                <a:srgbClr val="B4100A"/>
              </a:buClr>
              <a:buFont typeface="Wingdings" panose="05000000000000000000"/>
              <a:buChar char="l"/>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中间四个形状，按</a:t>
            </a:r>
            <a:r>
              <a:rPr lang="en-US" sz="18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delete</a:t>
            </a: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可褪色，再次执行可变灰</a:t>
            </a:r>
          </a:p>
          <a:p>
            <a:pPr marL="285750" indent="-285750" algn="l">
              <a:lnSpc>
                <a:spcPct val="117000"/>
              </a:lnSpc>
              <a:buClr>
                <a:srgbClr val="B4100A"/>
              </a:buClr>
              <a:buFont typeface="Wingdings" panose="05000000000000000000"/>
              <a:buChar char="l"/>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中间四个形状，按</a:t>
            </a:r>
            <a:r>
              <a:rPr lang="en-US" sz="18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delete</a:t>
            </a: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可褪色，再次执行可变灰</a:t>
            </a:r>
          </a:p>
        </p:txBody>
      </p:sp>
      <p:sp>
        <p:nvSpPr>
          <p:cNvPr id="22" name="AutoShape 22"/>
          <p:cNvSpPr>
            <a:spLocks noGrp="1"/>
          </p:cNvSpPr>
          <p:nvPr>
            <p:ph type="body" sz="quarter" idx="361" hasCustomPrompt="1"/>
          </p:nvPr>
        </p:nvSpPr>
        <p:spPr>
          <a:xfrm>
            <a:off x="8280478" y="3876342"/>
            <a:ext cx="3420000" cy="461665"/>
          </a:xfrm>
          <a:prstGeom prst="rect">
            <a:avLst/>
          </a:prstGeom>
          <a:noFill/>
          <a:ln w="12700">
            <a:noFill/>
            <a:prstDash val="solid"/>
          </a:ln>
        </p:spPr>
        <p:txBody>
          <a:bodyPr vert="horz" wrap="square" lIns="0" tIns="45720" rIns="91440" bIns="45720" anchor="t">
            <a:normAutofit/>
          </a:bodyPr>
          <a:lstStyle>
            <a:lvl1pPr algn="l">
              <a:lnSpc>
                <a:spcPct val="100000"/>
              </a:lnSpc>
              <a:defRPr sz="2400" b="0" i="0" u="none" strike="noStrike" spc="0">
                <a:solidFill>
                  <a:srgbClr val="B4100A">
                    <a:alpha val="100000"/>
                  </a:srgbClr>
                </a:solidFill>
                <a:latin typeface="微软雅黑" panose="020B0503020204020204" charset="-122"/>
              </a:defRPr>
            </a:lvl1pPr>
          </a:lstStyle>
          <a:p>
            <a:pPr marL="0" indent="0" algn="l">
              <a:lnSpc>
                <a:spcPct val="100000"/>
              </a:lnSpc>
            </a:pPr>
            <a:r>
              <a:rPr lang="en-US" sz="24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威胁（</a:t>
            </a:r>
            <a:r>
              <a:rPr lang="en-US" sz="2400" b="0" i="0" u="none" strike="noStrike">
                <a:solidFill>
                  <a:srgbClr val="B4100A"/>
                </a:solidFill>
                <a:latin typeface="Times New Roman" panose="02020603050405020304"/>
                <a:ea typeface="Times New Roman" panose="02020603050405020304"/>
                <a:cs typeface="Times New Roman" panose="02020603050405020304"/>
                <a:sym typeface="Times New Roman" panose="02020603050405020304"/>
              </a:rPr>
              <a:t>threats</a:t>
            </a:r>
            <a:r>
              <a:rPr lang="en-US" sz="24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a:t>
            </a:r>
          </a:p>
        </p:txBody>
      </p:sp>
      <p:sp>
        <p:nvSpPr>
          <p:cNvPr id="23" name="AutoShape 23"/>
          <p:cNvSpPr>
            <a:spLocks noGrp="1"/>
          </p:cNvSpPr>
          <p:nvPr>
            <p:ph type="body" sz="quarter" idx="362" hasCustomPrompt="1"/>
          </p:nvPr>
        </p:nvSpPr>
        <p:spPr>
          <a:xfrm>
            <a:off x="8280478" y="4377613"/>
            <a:ext cx="3420000" cy="1535871"/>
          </a:xfrm>
          <a:prstGeom prst="rect">
            <a:avLst/>
          </a:prstGeom>
          <a:noFill/>
          <a:ln w="12700">
            <a:noFill/>
            <a:prstDash val="solid"/>
          </a:ln>
        </p:spPr>
        <p:txBody>
          <a:bodyPr vert="horz" wrap="square" lIns="0" tIns="45720" rIns="91440" bIns="45720" anchor="t">
            <a:normAutofit/>
          </a:bodyPr>
          <a:lstStyle>
            <a:lvl1pPr marL="514350" indent="-228600" algn="l">
              <a:lnSpc>
                <a:spcPct val="117000"/>
              </a:lnSpc>
              <a:defRPr sz="1800" b="0" i="0" u="none" strike="noStrike" spc="0">
                <a:solidFill>
                  <a:srgbClr val="000000">
                    <a:alpha val="100000"/>
                  </a:srgbClr>
                </a:solidFill>
                <a:latin typeface="微软雅黑" panose="020B0503020204020204" charset="-122"/>
              </a:defRPr>
            </a:lvl1pPr>
            <a:lvl2pPr marL="971550" indent="-228600"/>
            <a:lvl3pPr marL="1428750" indent="-228600"/>
            <a:lvl4pPr marL="1885950" indent="-228600"/>
            <a:lvl5pPr marL="2343150" indent="-228600"/>
            <a:lvl6pPr marL="2800350" indent="-228600"/>
            <a:lvl7pPr marL="3257550" indent="-228600"/>
            <a:lvl8pPr marL="3714750" indent="-228600"/>
            <a:lvl9pPr marL="4171950" indent="-228600"/>
          </a:lstStyle>
          <a:p>
            <a:pPr marL="285750" indent="-285750" algn="l">
              <a:lnSpc>
                <a:spcPct val="117000"/>
              </a:lnSpc>
              <a:buClr>
                <a:srgbClr val="B4100A"/>
              </a:buClr>
              <a:buFont typeface="Wingdings" panose="05000000000000000000"/>
              <a:buChar char="l"/>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中间四个形状，按</a:t>
            </a:r>
            <a:r>
              <a:rPr lang="en-US" sz="18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delete</a:t>
            </a: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可褪色，再次执行可变灰</a:t>
            </a:r>
          </a:p>
          <a:p>
            <a:pPr marL="285750" indent="-285750" algn="l">
              <a:lnSpc>
                <a:spcPct val="117000"/>
              </a:lnSpc>
              <a:buClr>
                <a:srgbClr val="B4100A"/>
              </a:buClr>
              <a:buFont typeface="Wingdings" panose="05000000000000000000"/>
              <a:buChar char="l"/>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中间四个形状，按</a:t>
            </a:r>
            <a:r>
              <a:rPr lang="en-US" sz="18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delete</a:t>
            </a: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可褪色，再次执行可变灰</a:t>
            </a:r>
          </a:p>
        </p:txBody>
      </p:sp>
      <p:sp>
        <p:nvSpPr>
          <p:cNvPr id="24" name="AutoShape 24"/>
          <p:cNvSpPr>
            <a:spLocks noGrp="1"/>
          </p:cNvSpPr>
          <p:nvPr>
            <p:ph type="body" sz="quarter" idx="363" hasCustomPrompt="1"/>
          </p:nvPr>
        </p:nvSpPr>
        <p:spPr>
          <a:xfrm>
            <a:off x="660400" y="1468058"/>
            <a:ext cx="3420000" cy="461665"/>
          </a:xfrm>
          <a:prstGeom prst="rect">
            <a:avLst/>
          </a:prstGeom>
          <a:noFill/>
          <a:ln w="12700">
            <a:noFill/>
            <a:prstDash val="solid"/>
          </a:ln>
        </p:spPr>
        <p:txBody>
          <a:bodyPr vert="horz" wrap="square" lIns="0" tIns="45720" rIns="91440" bIns="45720" anchor="t">
            <a:normAutofit/>
          </a:bodyPr>
          <a:lstStyle>
            <a:lvl1pPr algn="l">
              <a:lnSpc>
                <a:spcPct val="100000"/>
              </a:lnSpc>
              <a:defRPr sz="2400" b="0" i="0" u="none" strike="noStrike" spc="0">
                <a:solidFill>
                  <a:srgbClr val="B4100A">
                    <a:alpha val="100000"/>
                  </a:srgbClr>
                </a:solidFill>
                <a:latin typeface="微软雅黑" panose="020B0503020204020204" charset="-122"/>
              </a:defRPr>
            </a:lvl1pPr>
          </a:lstStyle>
          <a:p>
            <a:pPr marL="0" indent="0" algn="l">
              <a:lnSpc>
                <a:spcPct val="100000"/>
              </a:lnSpc>
            </a:pPr>
            <a:r>
              <a:rPr lang="en-US" sz="24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优势（</a:t>
            </a:r>
            <a:r>
              <a:rPr lang="en-US" sz="2400" b="0" i="0" u="none" strike="noStrike">
                <a:solidFill>
                  <a:srgbClr val="B4100A"/>
                </a:solidFill>
                <a:latin typeface="Times New Roman" panose="02020603050405020304"/>
                <a:ea typeface="Times New Roman" panose="02020603050405020304"/>
                <a:cs typeface="Times New Roman" panose="02020603050405020304"/>
                <a:sym typeface="Times New Roman" panose="02020603050405020304"/>
              </a:rPr>
              <a:t>strengths</a:t>
            </a:r>
            <a:r>
              <a:rPr lang="en-US" sz="24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a:t>
            </a:r>
          </a:p>
        </p:txBody>
      </p:sp>
      <p:sp>
        <p:nvSpPr>
          <p:cNvPr id="25" name="AutoShape 25"/>
          <p:cNvSpPr>
            <a:spLocks noGrp="1"/>
          </p:cNvSpPr>
          <p:nvPr>
            <p:ph type="body" sz="quarter" idx="364" hasCustomPrompt="1"/>
          </p:nvPr>
        </p:nvSpPr>
        <p:spPr>
          <a:xfrm>
            <a:off x="660400" y="1969329"/>
            <a:ext cx="3420000" cy="1535871"/>
          </a:xfrm>
          <a:prstGeom prst="rect">
            <a:avLst/>
          </a:prstGeom>
          <a:noFill/>
          <a:ln w="12700">
            <a:noFill/>
            <a:prstDash val="solid"/>
          </a:ln>
        </p:spPr>
        <p:txBody>
          <a:bodyPr vert="horz" wrap="square" lIns="0" tIns="45720" rIns="91440" bIns="45720" anchor="t">
            <a:normAutofit/>
          </a:bodyPr>
          <a:lstStyle>
            <a:lvl1pPr marL="514350" indent="-228600" algn="l">
              <a:lnSpc>
                <a:spcPct val="117000"/>
              </a:lnSpc>
              <a:defRPr sz="1800" b="0" i="0" u="none" strike="noStrike" spc="0">
                <a:solidFill>
                  <a:srgbClr val="000000">
                    <a:alpha val="100000"/>
                  </a:srgbClr>
                </a:solidFill>
                <a:latin typeface="微软雅黑" panose="020B0503020204020204" charset="-122"/>
              </a:defRPr>
            </a:lvl1pPr>
            <a:lvl2pPr marL="971550" indent="-228600"/>
            <a:lvl3pPr marL="1428750" indent="-228600"/>
            <a:lvl4pPr marL="1885950" indent="-228600"/>
            <a:lvl5pPr marL="2343150" indent="-228600"/>
            <a:lvl6pPr marL="2800350" indent="-228600"/>
            <a:lvl7pPr marL="3257550" indent="-228600"/>
            <a:lvl8pPr marL="3714750" indent="-228600"/>
            <a:lvl9pPr marL="4171950" indent="-228600"/>
          </a:lstStyle>
          <a:p>
            <a:pPr marL="285750" indent="-285750" algn="l">
              <a:lnSpc>
                <a:spcPct val="117000"/>
              </a:lnSpc>
              <a:buClr>
                <a:srgbClr val="B4100A"/>
              </a:buClr>
              <a:buFont typeface="Wingdings" panose="05000000000000000000"/>
              <a:buChar char="l"/>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中间四个形状，按</a:t>
            </a:r>
            <a:r>
              <a:rPr lang="en-US" sz="18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delete</a:t>
            </a: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可褪色，再次执行可变灰</a:t>
            </a:r>
          </a:p>
          <a:p>
            <a:pPr marL="285750" indent="-285750" algn="l">
              <a:lnSpc>
                <a:spcPct val="117000"/>
              </a:lnSpc>
              <a:buClr>
                <a:srgbClr val="B4100A"/>
              </a:buClr>
              <a:buFont typeface="Wingdings" panose="05000000000000000000"/>
              <a:buChar char="l"/>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中间四个形状，按</a:t>
            </a:r>
            <a:r>
              <a:rPr lang="en-US" sz="18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delete</a:t>
            </a: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可褪色，再次执行可变灰</a:t>
            </a:r>
          </a:p>
        </p:txBody>
      </p:sp>
      <p:sp>
        <p:nvSpPr>
          <p:cNvPr id="26" name="AutoShape 26"/>
          <p:cNvSpPr>
            <a:spLocks noGrp="1"/>
          </p:cNvSpPr>
          <p:nvPr>
            <p:ph type="body" sz="quarter" idx="365" hasCustomPrompt="1"/>
          </p:nvPr>
        </p:nvSpPr>
        <p:spPr>
          <a:xfrm>
            <a:off x="660400" y="3876342"/>
            <a:ext cx="3420000" cy="461665"/>
          </a:xfrm>
          <a:prstGeom prst="rect">
            <a:avLst/>
          </a:prstGeom>
          <a:noFill/>
          <a:ln w="12700">
            <a:noFill/>
            <a:prstDash val="solid"/>
          </a:ln>
        </p:spPr>
        <p:txBody>
          <a:bodyPr vert="horz" wrap="square" lIns="0" tIns="45720" rIns="91440" bIns="45720" anchor="t">
            <a:normAutofit/>
          </a:bodyPr>
          <a:lstStyle>
            <a:lvl1pPr algn="l">
              <a:lnSpc>
                <a:spcPct val="100000"/>
              </a:lnSpc>
              <a:defRPr sz="2400" b="0" i="0" u="none" strike="noStrike" spc="0">
                <a:solidFill>
                  <a:srgbClr val="B4100A">
                    <a:alpha val="100000"/>
                  </a:srgbClr>
                </a:solidFill>
                <a:latin typeface="微软雅黑" panose="020B0503020204020204" charset="-122"/>
              </a:defRPr>
            </a:lvl1pPr>
          </a:lstStyle>
          <a:p>
            <a:pPr marL="0" indent="0" algn="l">
              <a:lnSpc>
                <a:spcPct val="100000"/>
              </a:lnSpc>
            </a:pPr>
            <a:r>
              <a:rPr lang="en-US" sz="24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机会（</a:t>
            </a:r>
            <a:r>
              <a:rPr lang="en-US" sz="2400" b="0" i="0" u="none" strike="noStrike">
                <a:solidFill>
                  <a:srgbClr val="B4100A"/>
                </a:solidFill>
                <a:latin typeface="Times New Roman" panose="02020603050405020304"/>
                <a:ea typeface="Times New Roman" panose="02020603050405020304"/>
                <a:cs typeface="Times New Roman" panose="02020603050405020304"/>
                <a:sym typeface="Times New Roman" panose="02020603050405020304"/>
              </a:rPr>
              <a:t>opportunities</a:t>
            </a:r>
            <a:r>
              <a:rPr lang="en-US" sz="24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a:t>
            </a:r>
          </a:p>
        </p:txBody>
      </p:sp>
      <p:sp>
        <p:nvSpPr>
          <p:cNvPr id="27" name="AutoShape 27"/>
          <p:cNvSpPr>
            <a:spLocks noGrp="1"/>
          </p:cNvSpPr>
          <p:nvPr>
            <p:ph type="body" sz="quarter" idx="366" hasCustomPrompt="1"/>
          </p:nvPr>
        </p:nvSpPr>
        <p:spPr>
          <a:xfrm>
            <a:off x="660400" y="4377613"/>
            <a:ext cx="3420000" cy="1535871"/>
          </a:xfrm>
          <a:prstGeom prst="rect">
            <a:avLst/>
          </a:prstGeom>
          <a:noFill/>
          <a:ln w="12700">
            <a:noFill/>
            <a:prstDash val="solid"/>
          </a:ln>
        </p:spPr>
        <p:txBody>
          <a:bodyPr vert="horz" wrap="square" lIns="0" tIns="45720" rIns="91440" bIns="45720" anchor="t">
            <a:normAutofit/>
          </a:bodyPr>
          <a:lstStyle>
            <a:lvl1pPr marL="514350" indent="-228600" algn="l">
              <a:lnSpc>
                <a:spcPct val="117000"/>
              </a:lnSpc>
              <a:defRPr sz="1800" b="0" i="0" u="none" strike="noStrike" spc="0">
                <a:solidFill>
                  <a:srgbClr val="000000">
                    <a:alpha val="100000"/>
                  </a:srgbClr>
                </a:solidFill>
                <a:latin typeface="微软雅黑" panose="020B0503020204020204" charset="-122"/>
              </a:defRPr>
            </a:lvl1pPr>
            <a:lvl2pPr marL="971550" indent="-228600"/>
            <a:lvl3pPr marL="1428750" indent="-228600"/>
            <a:lvl4pPr marL="1885950" indent="-228600"/>
            <a:lvl5pPr marL="2343150" indent="-228600"/>
            <a:lvl6pPr marL="2800350" indent="-228600"/>
            <a:lvl7pPr marL="3257550" indent="-228600"/>
            <a:lvl8pPr marL="3714750" indent="-228600"/>
            <a:lvl9pPr marL="4171950" indent="-228600"/>
          </a:lstStyle>
          <a:p>
            <a:pPr marL="285750" indent="-285750" algn="l">
              <a:lnSpc>
                <a:spcPct val="117000"/>
              </a:lnSpc>
              <a:buClr>
                <a:srgbClr val="B4100A"/>
              </a:buClr>
              <a:buFont typeface="Wingdings" panose="05000000000000000000"/>
              <a:buChar char="l"/>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中间四个形状，按</a:t>
            </a:r>
            <a:r>
              <a:rPr lang="en-US" sz="18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delete</a:t>
            </a: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可褪色，再次执行可变灰</a:t>
            </a:r>
          </a:p>
          <a:p>
            <a:pPr marL="285750" indent="-285750" algn="l">
              <a:lnSpc>
                <a:spcPct val="117000"/>
              </a:lnSpc>
              <a:buClr>
                <a:srgbClr val="B4100A"/>
              </a:buClr>
              <a:buFont typeface="Wingdings" panose="05000000000000000000"/>
              <a:buChar char="l"/>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中间四个形状，按</a:t>
            </a:r>
            <a:r>
              <a:rPr lang="en-US" sz="18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delete</a:t>
            </a: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可褪色，再次执行可变灰</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四段内容5">
    <p:spTree>
      <p:nvGrpSpPr>
        <p:cNvPr id="1" name=""/>
        <p:cNvGrpSpPr/>
        <p:nvPr/>
      </p:nvGrpSpPr>
      <p:grpSpPr>
        <a:xfrm>
          <a:off x="0" y="0"/>
          <a:ext cx="0" cy="0"/>
          <a:chOff x="0" y="0"/>
          <a:chExt cx="0" cy="0"/>
        </a:xfrm>
      </p:grpSpPr>
      <p:sp>
        <p:nvSpPr>
          <p:cNvPr id="2" name="AutoShape 2"/>
          <p:cNvSpPr/>
          <p:nvPr/>
        </p:nvSpPr>
        <p:spPr>
          <a:xfrm>
            <a:off x="660400" y="1784332"/>
            <a:ext cx="3990039" cy="548856"/>
          </a:xfrm>
          <a:prstGeom prst="roundRect">
            <a:avLst>
              <a:gd name="adj" fmla="val 49999"/>
            </a:avLst>
          </a:prstGeom>
          <a:gradFill rotWithShape="1">
            <a:gsLst>
              <a:gs pos="0">
                <a:srgbClr val="B4100A">
                  <a:alpha val="100000"/>
                </a:srgbClr>
              </a:gs>
              <a:gs pos="54000">
                <a:srgbClr val="D2130C">
                  <a:alpha val="76000"/>
                </a:srgbClr>
              </a:gs>
              <a:gs pos="75000">
                <a:srgbClr val="FCC4C2">
                  <a:alpha val="100000"/>
                </a:srgbClr>
              </a:gs>
              <a:gs pos="85000">
                <a:srgbClr val="FCFCFC">
                  <a:alpha val="100000"/>
                </a:srgbClr>
              </a:gs>
            </a:gsLst>
            <a:lin ang="0"/>
          </a:gradFill>
          <a:ln w="12700" cap="flat">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3" name="AutoShape 3"/>
          <p:cNvSpPr/>
          <p:nvPr/>
        </p:nvSpPr>
        <p:spPr>
          <a:xfrm>
            <a:off x="660400" y="3761232"/>
            <a:ext cx="3990039" cy="548856"/>
          </a:xfrm>
          <a:prstGeom prst="roundRect">
            <a:avLst>
              <a:gd name="adj" fmla="val 49999"/>
            </a:avLst>
          </a:prstGeom>
          <a:gradFill rotWithShape="1">
            <a:gsLst>
              <a:gs pos="0">
                <a:srgbClr val="B4100A">
                  <a:alpha val="100000"/>
                </a:srgbClr>
              </a:gs>
              <a:gs pos="54000">
                <a:srgbClr val="D2130C">
                  <a:alpha val="76000"/>
                </a:srgbClr>
              </a:gs>
              <a:gs pos="75000">
                <a:srgbClr val="FCC4C2">
                  <a:alpha val="100000"/>
                </a:srgbClr>
              </a:gs>
              <a:gs pos="85000">
                <a:srgbClr val="FCFCFC">
                  <a:alpha val="100000"/>
                </a:srgbClr>
              </a:gs>
            </a:gsLst>
            <a:lin ang="0"/>
          </a:gradFill>
          <a:ln w="12700" cap="flat">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4" name="AutoShape 4"/>
          <p:cNvSpPr/>
          <p:nvPr/>
        </p:nvSpPr>
        <p:spPr>
          <a:xfrm>
            <a:off x="7339117" y="2134852"/>
            <a:ext cx="4192483" cy="548856"/>
          </a:xfrm>
          <a:prstGeom prst="roundRect">
            <a:avLst>
              <a:gd name="adj" fmla="val 49999"/>
            </a:avLst>
          </a:prstGeom>
          <a:gradFill rotWithShape="1">
            <a:gsLst>
              <a:gs pos="0">
                <a:srgbClr val="B4100A">
                  <a:alpha val="100000"/>
                </a:srgbClr>
              </a:gs>
              <a:gs pos="54000">
                <a:srgbClr val="D2130C">
                  <a:alpha val="76000"/>
                </a:srgbClr>
              </a:gs>
              <a:gs pos="75000">
                <a:srgbClr val="FCC4C2">
                  <a:alpha val="100000"/>
                </a:srgbClr>
              </a:gs>
              <a:gs pos="85000">
                <a:srgbClr val="FCFCFC">
                  <a:alpha val="100000"/>
                </a:srgbClr>
              </a:gs>
            </a:gsLst>
            <a:lin ang="10800000"/>
          </a:gradFill>
          <a:ln w="12700" cap="flat">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5" name="AutoShape 5"/>
          <p:cNvSpPr/>
          <p:nvPr/>
        </p:nvSpPr>
        <p:spPr>
          <a:xfrm>
            <a:off x="7339117" y="4111752"/>
            <a:ext cx="4192483" cy="548856"/>
          </a:xfrm>
          <a:prstGeom prst="roundRect">
            <a:avLst>
              <a:gd name="adj" fmla="val 49999"/>
            </a:avLst>
          </a:prstGeom>
          <a:gradFill rotWithShape="1">
            <a:gsLst>
              <a:gs pos="0">
                <a:srgbClr val="B4100A">
                  <a:alpha val="100000"/>
                </a:srgbClr>
              </a:gs>
              <a:gs pos="54000">
                <a:srgbClr val="D2130C">
                  <a:alpha val="76000"/>
                </a:srgbClr>
              </a:gs>
              <a:gs pos="75000">
                <a:srgbClr val="FCC4C2">
                  <a:alpha val="100000"/>
                </a:srgbClr>
              </a:gs>
              <a:gs pos="85000">
                <a:srgbClr val="FCFCFC">
                  <a:alpha val="100000"/>
                </a:srgbClr>
              </a:gs>
            </a:gsLst>
            <a:lin ang="10800000"/>
          </a:gradFill>
          <a:ln w="12700" cap="flat">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6" name="AutoShape 6"/>
          <p:cNvSpPr>
            <a:spLocks noGrp="1"/>
          </p:cNvSpPr>
          <p:nvPr>
            <p:ph type="body" sz="quarter" idx="367" hasCustomPrompt="1"/>
          </p:nvPr>
        </p:nvSpPr>
        <p:spPr>
          <a:xfrm>
            <a:off x="988342" y="434779"/>
            <a:ext cx="8168358" cy="584775"/>
          </a:xfrm>
          <a:prstGeom prst="rect">
            <a:avLst/>
          </a:prstGeom>
          <a:noFill/>
          <a:ln w="12700">
            <a:noFill/>
            <a:prstDash val="solid"/>
          </a:ln>
        </p:spPr>
        <p:txBody>
          <a:bodyPr vert="horz" wrap="square" lIns="91440" tIns="45720" rIns="91440" bIns="45720" anchor="t">
            <a:spAutoFit/>
          </a:bodyPr>
          <a:lstStyle>
            <a:lvl1pPr algn="l">
              <a:lnSpc>
                <a:spcPct val="100000"/>
              </a:lnSpc>
              <a:defRPr sz="3200" b="1" i="0" u="none" strike="noStrike" spc="300">
                <a:solidFill>
                  <a:srgbClr val="B4100A">
                    <a:alpha val="100000"/>
                  </a:srgbClr>
                </a:solidFill>
                <a:latin typeface="微软雅黑" panose="020B0503020204020204" charset="-122"/>
              </a:defRPr>
            </a:lvl1pPr>
          </a:lstStyle>
          <a:p>
            <a:pPr marL="0" indent="0" algn="l">
              <a:lnSpc>
                <a:spcPct val="100000"/>
              </a:lnSpc>
            </a:pPr>
            <a:r>
              <a:rPr lang="en-US" sz="3200" b="1" i="0" u="none" strike="noStrike" spc="300">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这是一页四段内容</a:t>
            </a:r>
          </a:p>
        </p:txBody>
      </p:sp>
      <p:sp>
        <p:nvSpPr>
          <p:cNvPr id="7" name="AutoShape 7"/>
          <p:cNvSpPr>
            <a:spLocks noGrp="1"/>
          </p:cNvSpPr>
          <p:nvPr>
            <p:ph type="body" sz="quarter" idx="368" hasCustomPrompt="1"/>
          </p:nvPr>
        </p:nvSpPr>
        <p:spPr>
          <a:xfrm>
            <a:off x="979494" y="3804827"/>
            <a:ext cx="2233918" cy="461665"/>
          </a:xfrm>
          <a:prstGeom prst="rect">
            <a:avLst/>
          </a:prstGeom>
          <a:noFill/>
          <a:ln w="12700">
            <a:noFill/>
            <a:prstDash val="solid"/>
          </a:ln>
        </p:spPr>
        <p:txBody>
          <a:bodyPr vert="horz" wrap="square" lIns="91440" tIns="45720" rIns="91440" bIns="45720" anchor="t">
            <a:normAutofit/>
          </a:bodyPr>
          <a:lstStyle>
            <a:lvl1pPr algn="l">
              <a:lnSpc>
                <a:spcPct val="100000"/>
              </a:lnSpc>
              <a:defRPr sz="2400" b="0" i="0" u="none" strike="noStrike" spc="0">
                <a:solidFill>
                  <a:srgbClr val="FFFFFF">
                    <a:alpha val="100000"/>
                  </a:srgbClr>
                </a:solidFill>
                <a:latin typeface="微软雅黑" panose="020B0503020204020204" charset="-122"/>
              </a:defRPr>
            </a:lvl1pPr>
          </a:lstStyle>
          <a:p>
            <a:pPr marL="0" indent="0" algn="l">
              <a:lnSpc>
                <a:spcPct val="100000"/>
              </a:lnSpc>
            </a:pPr>
            <a:r>
              <a:rPr lang="en-US" sz="2400" b="0" i="0" u="none" strike="noStrike">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标题或摘要</a:t>
            </a:r>
          </a:p>
        </p:txBody>
      </p:sp>
      <p:sp>
        <p:nvSpPr>
          <p:cNvPr id="8" name="AutoShape 8"/>
          <p:cNvSpPr>
            <a:spLocks noGrp="1"/>
          </p:cNvSpPr>
          <p:nvPr>
            <p:ph type="body" sz="quarter" idx="369" hasCustomPrompt="1"/>
          </p:nvPr>
        </p:nvSpPr>
        <p:spPr>
          <a:xfrm>
            <a:off x="979494" y="1829137"/>
            <a:ext cx="2233918" cy="461665"/>
          </a:xfrm>
          <a:prstGeom prst="rect">
            <a:avLst/>
          </a:prstGeom>
          <a:noFill/>
          <a:ln w="12700">
            <a:noFill/>
            <a:prstDash val="solid"/>
          </a:ln>
        </p:spPr>
        <p:txBody>
          <a:bodyPr vert="horz" wrap="square" lIns="91440" tIns="45720" rIns="91440" bIns="45720" anchor="t">
            <a:normAutofit/>
          </a:bodyPr>
          <a:lstStyle>
            <a:lvl1pPr algn="l">
              <a:lnSpc>
                <a:spcPct val="100000"/>
              </a:lnSpc>
              <a:defRPr sz="2400" b="0" i="0" u="none" strike="noStrike" spc="0">
                <a:solidFill>
                  <a:srgbClr val="FFFFFF">
                    <a:alpha val="100000"/>
                  </a:srgbClr>
                </a:solidFill>
                <a:latin typeface="微软雅黑" panose="020B0503020204020204" charset="-122"/>
              </a:defRPr>
            </a:lvl1pPr>
          </a:lstStyle>
          <a:p>
            <a:pPr marL="0" indent="0" algn="l">
              <a:lnSpc>
                <a:spcPct val="100000"/>
              </a:lnSpc>
            </a:pPr>
            <a:r>
              <a:rPr lang="en-US" sz="2400" b="0" i="0" u="none" strike="noStrike">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标题或摘要</a:t>
            </a:r>
          </a:p>
        </p:txBody>
      </p:sp>
      <p:sp>
        <p:nvSpPr>
          <p:cNvPr id="9" name="AutoShape 9"/>
          <p:cNvSpPr>
            <a:spLocks noGrp="1"/>
          </p:cNvSpPr>
          <p:nvPr>
            <p:ph type="body" sz="quarter" idx="370" hasCustomPrompt="1"/>
          </p:nvPr>
        </p:nvSpPr>
        <p:spPr>
          <a:xfrm>
            <a:off x="9188779" y="2173980"/>
            <a:ext cx="2233918" cy="461665"/>
          </a:xfrm>
          <a:prstGeom prst="rect">
            <a:avLst/>
          </a:prstGeom>
          <a:noFill/>
          <a:ln w="12700">
            <a:noFill/>
            <a:prstDash val="solid"/>
          </a:ln>
        </p:spPr>
        <p:txBody>
          <a:bodyPr vert="horz" wrap="square" lIns="91440" tIns="45720" rIns="91440" bIns="45720" anchor="t">
            <a:normAutofit/>
          </a:bodyPr>
          <a:lstStyle>
            <a:lvl1pPr algn="r">
              <a:lnSpc>
                <a:spcPct val="100000"/>
              </a:lnSpc>
              <a:defRPr sz="2400" b="0" i="0" u="none" strike="noStrike" spc="0">
                <a:solidFill>
                  <a:srgbClr val="FFFFFF">
                    <a:alpha val="100000"/>
                  </a:srgbClr>
                </a:solidFill>
                <a:latin typeface="微软雅黑" panose="020B0503020204020204" charset="-122"/>
              </a:defRPr>
            </a:lvl1pPr>
          </a:lstStyle>
          <a:p>
            <a:pPr marL="0" indent="0" algn="r">
              <a:lnSpc>
                <a:spcPct val="100000"/>
              </a:lnSpc>
            </a:pPr>
            <a:r>
              <a:rPr lang="en-US" sz="2400" b="0" i="0" u="none" strike="noStrike">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标题或摘要</a:t>
            </a:r>
          </a:p>
        </p:txBody>
      </p:sp>
      <p:sp>
        <p:nvSpPr>
          <p:cNvPr id="10" name="AutoShape 10"/>
          <p:cNvSpPr>
            <a:spLocks noGrp="1"/>
          </p:cNvSpPr>
          <p:nvPr>
            <p:ph type="body" sz="quarter" idx="371" hasCustomPrompt="1"/>
          </p:nvPr>
        </p:nvSpPr>
        <p:spPr>
          <a:xfrm>
            <a:off x="9188779" y="4155347"/>
            <a:ext cx="2233918" cy="461665"/>
          </a:xfrm>
          <a:prstGeom prst="rect">
            <a:avLst/>
          </a:prstGeom>
          <a:noFill/>
          <a:ln w="12700">
            <a:noFill/>
            <a:prstDash val="solid"/>
          </a:ln>
        </p:spPr>
        <p:txBody>
          <a:bodyPr vert="horz" wrap="square" lIns="91440" tIns="45720" rIns="91440" bIns="45720" anchor="t">
            <a:normAutofit/>
          </a:bodyPr>
          <a:lstStyle>
            <a:lvl1pPr algn="r">
              <a:lnSpc>
                <a:spcPct val="100000"/>
              </a:lnSpc>
              <a:defRPr sz="2400" b="0" i="0" u="none" strike="noStrike" spc="0">
                <a:solidFill>
                  <a:srgbClr val="FFFFFF">
                    <a:alpha val="100000"/>
                  </a:srgbClr>
                </a:solidFill>
                <a:latin typeface="微软雅黑" panose="020B0503020204020204" charset="-122"/>
              </a:defRPr>
            </a:lvl1pPr>
          </a:lstStyle>
          <a:p>
            <a:pPr marL="0" indent="0" algn="r">
              <a:lnSpc>
                <a:spcPct val="100000"/>
              </a:lnSpc>
            </a:pPr>
            <a:r>
              <a:rPr lang="en-US" sz="2400" b="0" i="0" u="none" strike="noStrike">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标题或摘要</a:t>
            </a:r>
          </a:p>
        </p:txBody>
      </p:sp>
      <p:sp>
        <p:nvSpPr>
          <p:cNvPr id="11" name="AutoShape 11"/>
          <p:cNvSpPr>
            <a:spLocks noGrp="1"/>
          </p:cNvSpPr>
          <p:nvPr>
            <p:ph type="body" sz="quarter" idx="372" hasCustomPrompt="1"/>
          </p:nvPr>
        </p:nvSpPr>
        <p:spPr>
          <a:xfrm>
            <a:off x="673099" y="2424413"/>
            <a:ext cx="3312000" cy="1060931"/>
          </a:xfrm>
          <a:prstGeom prst="rect">
            <a:avLst/>
          </a:prstGeom>
          <a:noFill/>
          <a:ln w="12700">
            <a:noFill/>
            <a:prstDash val="solid"/>
          </a:ln>
        </p:spPr>
        <p:txBody>
          <a:bodyPr vert="horz" wrap="square" lIns="91440" tIns="45720" rIns="91440" bIns="45720" anchor="t">
            <a:spAutoFit/>
          </a:bodyPr>
          <a:lstStyle>
            <a:lvl1pPr marL="514350" indent="-228600" algn="l">
              <a:lnSpc>
                <a:spcPct val="117000"/>
              </a:lnSpc>
              <a:defRPr sz="1800" b="0" i="0" u="none" strike="noStrike" spc="0">
                <a:solidFill>
                  <a:srgbClr val="000000">
                    <a:alpha val="100000"/>
                  </a:srgbClr>
                </a:solidFill>
                <a:latin typeface="微软雅黑" panose="020B0503020204020204" charset="-122"/>
              </a:defRPr>
            </a:lvl1pPr>
            <a:lvl2pPr marL="971550" indent="-228600"/>
            <a:lvl3pPr marL="1428750" indent="-228600"/>
            <a:lvl4pPr marL="1885950" indent="-228600"/>
            <a:lvl5pPr marL="2343150" indent="-228600"/>
            <a:lvl6pPr marL="2800350" indent="-228600"/>
            <a:lvl7pPr marL="3257550" indent="-228600"/>
            <a:lvl8pPr marL="3714750" indent="-228600"/>
            <a:lvl9pPr marL="4171950" indent="-228600"/>
          </a:lstStyle>
          <a:p>
            <a:pPr marL="285750" indent="-285750" algn="l">
              <a:lnSpc>
                <a:spcPct val="117000"/>
              </a:lnSpc>
              <a:buClr>
                <a:srgbClr val="F54F49"/>
              </a:buClr>
              <a:buFont typeface="Wingdings" panose="05000000000000000000"/>
              <a:buChar char="l"/>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左右不等高的排版更好看，如果您需要左右等高的，下一页有</a:t>
            </a:r>
          </a:p>
        </p:txBody>
      </p:sp>
      <p:sp>
        <p:nvSpPr>
          <p:cNvPr id="12" name="AutoShape 12"/>
          <p:cNvSpPr>
            <a:spLocks noGrp="1"/>
          </p:cNvSpPr>
          <p:nvPr>
            <p:ph type="body" sz="quarter" idx="373" hasCustomPrompt="1"/>
          </p:nvPr>
        </p:nvSpPr>
        <p:spPr>
          <a:xfrm>
            <a:off x="660399" y="4401313"/>
            <a:ext cx="3312000" cy="1393330"/>
          </a:xfrm>
          <a:prstGeom prst="rect">
            <a:avLst/>
          </a:prstGeom>
          <a:noFill/>
          <a:ln w="12700">
            <a:noFill/>
            <a:prstDash val="solid"/>
          </a:ln>
        </p:spPr>
        <p:txBody>
          <a:bodyPr vert="horz" wrap="square" lIns="91440" tIns="45720" rIns="91440" bIns="45720" anchor="t">
            <a:spAutoFit/>
          </a:bodyPr>
          <a:lstStyle>
            <a:lvl1pPr marL="514350" indent="-228600" algn="l">
              <a:lnSpc>
                <a:spcPct val="117000"/>
              </a:lnSpc>
              <a:defRPr sz="1800" b="0" i="0" u="none" strike="noStrike" spc="0">
                <a:solidFill>
                  <a:srgbClr val="000000">
                    <a:alpha val="100000"/>
                  </a:srgbClr>
                </a:solidFill>
                <a:latin typeface="微软雅黑" panose="020B0503020204020204" charset="-122"/>
              </a:defRPr>
            </a:lvl1pPr>
            <a:lvl2pPr marL="971550" indent="-228600"/>
            <a:lvl3pPr marL="1428750" indent="-228600"/>
            <a:lvl4pPr marL="1885950" indent="-228600"/>
            <a:lvl5pPr marL="2343150" indent="-228600"/>
            <a:lvl6pPr marL="2800350" indent="-228600"/>
            <a:lvl7pPr marL="3257550" indent="-228600"/>
            <a:lvl8pPr marL="3714750" indent="-228600"/>
            <a:lvl9pPr marL="4171950" indent="-228600"/>
          </a:lstStyle>
          <a:p>
            <a:pPr marL="285750" indent="-285750" algn="l">
              <a:lnSpc>
                <a:spcPct val="117000"/>
              </a:lnSpc>
              <a:buClr>
                <a:srgbClr val="F54F49"/>
              </a:buClr>
              <a:buFont typeface="Wingdings" panose="05000000000000000000"/>
              <a:buChar char="l"/>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左右不等高的排版更好看，如果您需要左右等高的，下一页有</a:t>
            </a:r>
          </a:p>
          <a:p>
            <a:pPr marL="285750" indent="-285750" algn="l">
              <a:lnSpc>
                <a:spcPct val="117000"/>
              </a:lnSpc>
              <a:buClr>
                <a:srgbClr val="F54F49"/>
              </a:buClr>
              <a:buFont typeface="Wingdings" panose="05000000000000000000"/>
              <a:buChar char="l"/>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这儿可以多写点</a:t>
            </a:r>
          </a:p>
        </p:txBody>
      </p:sp>
      <p:sp>
        <p:nvSpPr>
          <p:cNvPr id="13" name="AutoShape 13"/>
          <p:cNvSpPr>
            <a:spLocks noGrp="1"/>
          </p:cNvSpPr>
          <p:nvPr>
            <p:ph type="body" sz="quarter" idx="374" hasCustomPrompt="1"/>
          </p:nvPr>
        </p:nvSpPr>
        <p:spPr>
          <a:xfrm>
            <a:off x="8206598" y="4751833"/>
            <a:ext cx="3325003" cy="1060931"/>
          </a:xfrm>
          <a:prstGeom prst="rect">
            <a:avLst/>
          </a:prstGeom>
          <a:noFill/>
          <a:ln w="12700">
            <a:noFill/>
            <a:prstDash val="solid"/>
          </a:ln>
        </p:spPr>
        <p:txBody>
          <a:bodyPr vert="horz" wrap="square" lIns="91440" tIns="45720" rIns="91440" bIns="45720" anchor="t">
            <a:spAutoFit/>
          </a:bodyPr>
          <a:lstStyle>
            <a:lvl1pPr marL="514350" indent="-228600" algn="l">
              <a:lnSpc>
                <a:spcPct val="117000"/>
              </a:lnSpc>
              <a:defRPr sz="1800" b="0" i="0" u="none" strike="noStrike" spc="0">
                <a:solidFill>
                  <a:srgbClr val="000000">
                    <a:alpha val="100000"/>
                  </a:srgbClr>
                </a:solidFill>
                <a:latin typeface="微软雅黑" panose="020B0503020204020204" charset="-122"/>
              </a:defRPr>
            </a:lvl1pPr>
            <a:lvl2pPr marL="971550" indent="-228600"/>
            <a:lvl3pPr marL="1428750" indent="-228600"/>
            <a:lvl4pPr marL="1885950" indent="-228600"/>
            <a:lvl5pPr marL="2343150" indent="-228600"/>
            <a:lvl6pPr marL="2800350" indent="-228600"/>
            <a:lvl7pPr marL="3257550" indent="-228600"/>
            <a:lvl8pPr marL="3714750" indent="-228600"/>
            <a:lvl9pPr marL="4171950" indent="-228600"/>
          </a:lstStyle>
          <a:p>
            <a:pPr marL="285750" indent="-285750" algn="l">
              <a:lnSpc>
                <a:spcPct val="117000"/>
              </a:lnSpc>
              <a:buClr>
                <a:srgbClr val="F54F49"/>
              </a:buClr>
              <a:buFont typeface="Wingdings" panose="05000000000000000000"/>
              <a:buChar char="l"/>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左右不等高的排版更好看，如果您需要左右等高的，下一页有</a:t>
            </a:r>
          </a:p>
        </p:txBody>
      </p:sp>
      <p:sp>
        <p:nvSpPr>
          <p:cNvPr id="14" name="AutoShape 14"/>
          <p:cNvSpPr>
            <a:spLocks noGrp="1"/>
          </p:cNvSpPr>
          <p:nvPr>
            <p:ph type="body" sz="quarter" idx="375" hasCustomPrompt="1"/>
          </p:nvPr>
        </p:nvSpPr>
        <p:spPr>
          <a:xfrm>
            <a:off x="8206598" y="2774933"/>
            <a:ext cx="3312303" cy="1060931"/>
          </a:xfrm>
          <a:prstGeom prst="rect">
            <a:avLst/>
          </a:prstGeom>
          <a:noFill/>
          <a:ln w="12700">
            <a:noFill/>
            <a:prstDash val="solid"/>
          </a:ln>
        </p:spPr>
        <p:txBody>
          <a:bodyPr vert="horz" wrap="square" lIns="91440" tIns="45720" rIns="91440" bIns="45720" anchor="t">
            <a:spAutoFit/>
          </a:bodyPr>
          <a:lstStyle>
            <a:lvl1pPr marL="514350" indent="-228600" algn="l">
              <a:lnSpc>
                <a:spcPct val="117000"/>
              </a:lnSpc>
              <a:defRPr sz="1800" b="0" i="0" u="none" strike="noStrike" spc="0">
                <a:solidFill>
                  <a:srgbClr val="000000">
                    <a:alpha val="100000"/>
                  </a:srgbClr>
                </a:solidFill>
                <a:latin typeface="微软雅黑" panose="020B0503020204020204" charset="-122"/>
              </a:defRPr>
            </a:lvl1pPr>
            <a:lvl2pPr marL="971550" indent="-228600"/>
            <a:lvl3pPr marL="1428750" indent="-228600"/>
            <a:lvl4pPr marL="1885950" indent="-228600"/>
            <a:lvl5pPr marL="2343150" indent="-228600"/>
            <a:lvl6pPr marL="2800350" indent="-228600"/>
            <a:lvl7pPr marL="3257550" indent="-228600"/>
            <a:lvl8pPr marL="3714750" indent="-228600"/>
            <a:lvl9pPr marL="4171950" indent="-228600"/>
          </a:lstStyle>
          <a:p>
            <a:pPr marL="285750" indent="-285750" algn="l">
              <a:lnSpc>
                <a:spcPct val="117000"/>
              </a:lnSpc>
              <a:buClr>
                <a:srgbClr val="F54F49"/>
              </a:buClr>
              <a:buFont typeface="Wingdings" panose="05000000000000000000"/>
              <a:buChar char="l"/>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左右不等高的排版更好看，如果您需要左右等高的，下一页有</a:t>
            </a:r>
          </a:p>
        </p:txBody>
      </p:sp>
      <p:sp>
        <p:nvSpPr>
          <p:cNvPr id="15" name="AutoShape 15"/>
          <p:cNvSpPr>
            <a:spLocks noGrp="1"/>
          </p:cNvSpPr>
          <p:nvPr>
            <p:ph type="pic" sz="quarter" idx="376"/>
          </p:nvPr>
        </p:nvSpPr>
        <p:spPr>
          <a:xfrm>
            <a:off x="4297550" y="3654086"/>
            <a:ext cx="1620000" cy="1618168"/>
          </a:xfrm>
          <a:prstGeom prst="rect">
            <a:avLst/>
          </a:prstGeom>
          <a:noFill/>
          <a:ln w="12700">
            <a:solidFill>
              <a:srgbClr val="87A1A1">
                <a:alpha val="100000"/>
              </a:srgbClr>
            </a:solidFill>
            <a:prstDash val="solid"/>
          </a:ln>
        </p:spPr>
        <p:txBody>
          <a:bodyPr lIns="63500" tIns="63500" rIns="63500" bIns="63500" anchor="ctr"/>
          <a:lstStyle>
            <a:lvl1pPr algn="ctr">
              <a:defRPr sz="1600" b="0" i="0" u="none" strike="noStrike" spc="0">
                <a:solidFill>
                  <a:srgbClr val="1F2329">
                    <a:alpha val="100000"/>
                  </a:srgbClr>
                </a:solidFill>
                <a:latin typeface="Noto Sans SC" panose="020B0200000000000000" charset="-122"/>
              </a:defRPr>
            </a:lvl1pPr>
          </a:lstStyle>
          <a:p>
            <a:pPr algn="ctr"/>
            <a:endParaRPr/>
          </a:p>
        </p:txBody>
      </p:sp>
      <p:sp>
        <p:nvSpPr>
          <p:cNvPr id="16" name="AutoShape 16"/>
          <p:cNvSpPr>
            <a:spLocks noGrp="1"/>
          </p:cNvSpPr>
          <p:nvPr>
            <p:ph type="pic" sz="quarter" idx="377"/>
          </p:nvPr>
        </p:nvSpPr>
        <p:spPr>
          <a:xfrm>
            <a:off x="6274450" y="4004606"/>
            <a:ext cx="1620000" cy="1618168"/>
          </a:xfrm>
          <a:prstGeom prst="rect">
            <a:avLst/>
          </a:prstGeom>
          <a:noFill/>
          <a:ln w="12700">
            <a:solidFill>
              <a:srgbClr val="87A1A1">
                <a:alpha val="100000"/>
              </a:srgbClr>
            </a:solidFill>
            <a:prstDash val="solid"/>
          </a:ln>
        </p:spPr>
        <p:txBody>
          <a:bodyPr lIns="63500" tIns="63500" rIns="63500" bIns="63500" anchor="ctr"/>
          <a:lstStyle>
            <a:lvl1pPr algn="ctr">
              <a:defRPr sz="1600" b="0" i="0" u="none" strike="noStrike" spc="0">
                <a:solidFill>
                  <a:srgbClr val="1F2329">
                    <a:alpha val="100000"/>
                  </a:srgbClr>
                </a:solidFill>
                <a:latin typeface="Noto Sans SC" panose="020B0200000000000000" charset="-122"/>
              </a:defRPr>
            </a:lvl1pPr>
          </a:lstStyle>
          <a:p>
            <a:pPr algn="ctr"/>
            <a:endParaRPr/>
          </a:p>
        </p:txBody>
      </p:sp>
      <p:sp>
        <p:nvSpPr>
          <p:cNvPr id="17" name="AutoShape 17"/>
          <p:cNvSpPr>
            <a:spLocks noGrp="1"/>
          </p:cNvSpPr>
          <p:nvPr>
            <p:ph type="pic" sz="quarter" idx="378"/>
          </p:nvPr>
        </p:nvSpPr>
        <p:spPr>
          <a:xfrm>
            <a:off x="6274450" y="1905786"/>
            <a:ext cx="1620000" cy="1618168"/>
          </a:xfrm>
          <a:prstGeom prst="rect">
            <a:avLst/>
          </a:prstGeom>
          <a:noFill/>
          <a:ln w="12700">
            <a:solidFill>
              <a:srgbClr val="87A1A1">
                <a:alpha val="100000"/>
              </a:srgbClr>
            </a:solidFill>
            <a:prstDash val="solid"/>
          </a:ln>
        </p:spPr>
        <p:txBody>
          <a:bodyPr lIns="63500" tIns="63500" rIns="63500" bIns="63500" anchor="ctr"/>
          <a:lstStyle>
            <a:lvl1pPr algn="ctr">
              <a:defRPr sz="1600" b="0" i="0" u="none" strike="noStrike" spc="0">
                <a:solidFill>
                  <a:srgbClr val="1F2329">
                    <a:alpha val="100000"/>
                  </a:srgbClr>
                </a:solidFill>
                <a:latin typeface="Noto Sans SC" panose="020B0200000000000000" charset="-122"/>
              </a:defRPr>
            </a:lvl1pPr>
          </a:lstStyle>
          <a:p>
            <a:pPr algn="ctr"/>
            <a:endParaRPr/>
          </a:p>
        </p:txBody>
      </p:sp>
      <p:sp>
        <p:nvSpPr>
          <p:cNvPr id="18" name="AutoShape 18"/>
          <p:cNvSpPr>
            <a:spLocks noGrp="1"/>
          </p:cNvSpPr>
          <p:nvPr>
            <p:ph type="pic" sz="quarter" idx="379"/>
          </p:nvPr>
        </p:nvSpPr>
        <p:spPr>
          <a:xfrm>
            <a:off x="4298466" y="1555266"/>
            <a:ext cx="1620000" cy="1618168"/>
          </a:xfrm>
          <a:prstGeom prst="rect">
            <a:avLst/>
          </a:prstGeom>
          <a:noFill/>
          <a:ln w="12700">
            <a:solidFill>
              <a:srgbClr val="87A1A1">
                <a:alpha val="100000"/>
              </a:srgbClr>
            </a:solidFill>
            <a:prstDash val="solid"/>
          </a:ln>
        </p:spPr>
        <p:txBody>
          <a:bodyPr lIns="63500" tIns="63500" rIns="63500" bIns="63500" anchor="ctr"/>
          <a:lstStyle>
            <a:lvl1pPr algn="ctr">
              <a:defRPr sz="1600" b="0" i="0" u="none" strike="noStrike" spc="0">
                <a:solidFill>
                  <a:srgbClr val="1F2329">
                    <a:alpha val="100000"/>
                  </a:srgbClr>
                </a:solidFill>
                <a:latin typeface="Noto Sans SC" panose="020B0200000000000000" charset="-122"/>
              </a:defRPr>
            </a:lvl1pPr>
          </a:lstStyle>
          <a:p>
            <a:pPr algn="ctr"/>
            <a:endParaRPr/>
          </a:p>
        </p:txBody>
      </p:sp>
      <p:sp>
        <p:nvSpPr>
          <p:cNvPr id="19" name="AutoShape 19"/>
          <p:cNvSpPr/>
          <p:nvPr/>
        </p:nvSpPr>
        <p:spPr>
          <a:xfrm>
            <a:off x="4208959" y="1465759"/>
            <a:ext cx="1797182" cy="1797182"/>
          </a:xfrm>
          <a:prstGeom prst="arc">
            <a:avLst>
              <a:gd name="adj1" fmla="val 20256424"/>
              <a:gd name="adj2" fmla="val 16815264"/>
            </a:avLst>
          </a:prstGeom>
          <a:noFill/>
          <a:ln w="25400" cap="flat" cmpd="sng">
            <a:solidFill>
              <a:srgbClr val="B4100A">
                <a:alpha val="100000"/>
              </a:srgbClr>
            </a:solid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20" name="AutoShape 20"/>
          <p:cNvSpPr/>
          <p:nvPr/>
        </p:nvSpPr>
        <p:spPr>
          <a:xfrm>
            <a:off x="6185859" y="1816279"/>
            <a:ext cx="1797182" cy="1797182"/>
          </a:xfrm>
          <a:prstGeom prst="arc">
            <a:avLst>
              <a:gd name="adj1" fmla="val 20256424"/>
              <a:gd name="adj2" fmla="val 16815264"/>
            </a:avLst>
          </a:prstGeom>
          <a:noFill/>
          <a:ln w="25400" cap="flat" cmpd="sng">
            <a:solidFill>
              <a:srgbClr val="B4100A">
                <a:alpha val="100000"/>
              </a:srgbClr>
            </a:solid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21" name="AutoShape 21"/>
          <p:cNvSpPr/>
          <p:nvPr/>
        </p:nvSpPr>
        <p:spPr>
          <a:xfrm>
            <a:off x="4208959" y="3564579"/>
            <a:ext cx="1797182" cy="1797182"/>
          </a:xfrm>
          <a:prstGeom prst="arc">
            <a:avLst>
              <a:gd name="adj1" fmla="val 20256424"/>
              <a:gd name="adj2" fmla="val 16815264"/>
            </a:avLst>
          </a:prstGeom>
          <a:noFill/>
          <a:ln w="25400" cap="flat" cmpd="sng">
            <a:solidFill>
              <a:srgbClr val="B4100A">
                <a:alpha val="100000"/>
              </a:srgbClr>
            </a:solid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22" name="AutoShape 22"/>
          <p:cNvSpPr/>
          <p:nvPr/>
        </p:nvSpPr>
        <p:spPr>
          <a:xfrm>
            <a:off x="6185859" y="3915099"/>
            <a:ext cx="1797182" cy="1797182"/>
          </a:xfrm>
          <a:prstGeom prst="arc">
            <a:avLst>
              <a:gd name="adj1" fmla="val 20256424"/>
              <a:gd name="adj2" fmla="val 16815264"/>
            </a:avLst>
          </a:prstGeom>
          <a:noFill/>
          <a:ln w="25400" cap="flat" cmpd="sng">
            <a:solidFill>
              <a:srgbClr val="B4100A">
                <a:alpha val="100000"/>
              </a:srgbClr>
            </a:solid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23" name="Freeform 23"/>
          <p:cNvSpPr>
            <a:spLocks noGrp="1"/>
          </p:cNvSpPr>
          <p:nvPr>
            <p:ph type="body" sz="quarter" idx="380" hasCustomPrompt="1"/>
          </p:nvPr>
        </p:nvSpPr>
        <p:spPr>
          <a:xfrm>
            <a:off x="4284835" y="1529145"/>
            <a:ext cx="1650094" cy="848490"/>
          </a:xfrm>
          <a:custGeom>
            <a:avLst/>
            <a:gdLst/>
            <a:ahLst/>
            <a:cxnLst/>
            <a:rect l="l" t="t" r="r" b="b"/>
            <a:pathLst>
              <a:path w="1650094" h="848490">
                <a:moveTo>
                  <a:pt x="829357" y="12517"/>
                </a:moveTo>
                <a:cubicBezTo>
                  <a:pt x="972109" y="13669"/>
                  <a:pt x="1114561" y="51931"/>
                  <a:pt x="1241718" y="127182"/>
                </a:cubicBezTo>
                <a:cubicBezTo>
                  <a:pt x="1496032" y="277683"/>
                  <a:pt x="1650094" y="553017"/>
                  <a:pt x="1645323" y="848489"/>
                </a:cubicBezTo>
                <a:lnTo>
                  <a:pt x="1620611" y="848090"/>
                </a:lnTo>
                <a:cubicBezTo>
                  <a:pt x="1625241" y="561494"/>
                  <a:pt x="1475806" y="294433"/>
                  <a:pt x="1229131" y="148451"/>
                </a:cubicBezTo>
                <a:cubicBezTo>
                  <a:pt x="982457" y="2471"/>
                  <a:pt x="676440" y="0"/>
                  <a:pt x="427440" y="141978"/>
                </a:cubicBezTo>
                <a:cubicBezTo>
                  <a:pt x="178440" y="283958"/>
                  <a:pt x="24714" y="548571"/>
                  <a:pt x="24714" y="835205"/>
                </a:cubicBezTo>
                <a:lnTo>
                  <a:pt x="0" y="835205"/>
                </a:lnTo>
                <a:cubicBezTo>
                  <a:pt x="0" y="539695"/>
                  <a:pt x="158487" y="266885"/>
                  <a:pt x="415199" y="120509"/>
                </a:cubicBezTo>
                <a:cubicBezTo>
                  <a:pt x="543552" y="47321"/>
                  <a:pt x="686605" y="11364"/>
                  <a:pt x="829357" y="12517"/>
                </a:cubicBezTo>
                <a:close/>
              </a:path>
            </a:pathLst>
          </a:custGeom>
          <a:solidFill>
            <a:srgbClr val="F54F49">
              <a:alpha val="100000"/>
            </a:srgbClr>
          </a:solidFill>
          <a:ln w="12700">
            <a:noFill/>
            <a:prstDash val="solid"/>
          </a:ln>
        </p:spPr>
        <p:txBody>
          <a:bodyPr wrap="square" lIns="91440" tIns="45720" rIns="91440" bIns="45720" anchor="t">
            <a:noAutofit/>
          </a:bodyPr>
          <a:lstStyle>
            <a:lvl1pPr algn="l">
              <a:lnSpc>
                <a:spcPct val="92000"/>
              </a:lnSpc>
              <a:defRPr sz="28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28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24" name="Freeform 24"/>
          <p:cNvSpPr>
            <a:spLocks noGrp="1"/>
          </p:cNvSpPr>
          <p:nvPr>
            <p:ph type="body" sz="quarter" idx="381" hasCustomPrompt="1"/>
          </p:nvPr>
        </p:nvSpPr>
        <p:spPr>
          <a:xfrm>
            <a:off x="4284835" y="3627965"/>
            <a:ext cx="1650094" cy="848490"/>
          </a:xfrm>
          <a:custGeom>
            <a:avLst/>
            <a:gdLst/>
            <a:ahLst/>
            <a:cxnLst/>
            <a:rect l="l" t="t" r="r" b="b"/>
            <a:pathLst>
              <a:path w="1650094" h="848490">
                <a:moveTo>
                  <a:pt x="829357" y="12517"/>
                </a:moveTo>
                <a:cubicBezTo>
                  <a:pt x="972109" y="13669"/>
                  <a:pt x="1114561" y="51931"/>
                  <a:pt x="1241718" y="127182"/>
                </a:cubicBezTo>
                <a:cubicBezTo>
                  <a:pt x="1496032" y="277683"/>
                  <a:pt x="1650094" y="553017"/>
                  <a:pt x="1645323" y="848489"/>
                </a:cubicBezTo>
                <a:lnTo>
                  <a:pt x="1620611" y="848090"/>
                </a:lnTo>
                <a:cubicBezTo>
                  <a:pt x="1625241" y="561494"/>
                  <a:pt x="1475806" y="294433"/>
                  <a:pt x="1229131" y="148451"/>
                </a:cubicBezTo>
                <a:cubicBezTo>
                  <a:pt x="982457" y="2471"/>
                  <a:pt x="676440" y="0"/>
                  <a:pt x="427440" y="141978"/>
                </a:cubicBezTo>
                <a:cubicBezTo>
                  <a:pt x="178440" y="283958"/>
                  <a:pt x="24714" y="548571"/>
                  <a:pt x="24714" y="835205"/>
                </a:cubicBezTo>
                <a:lnTo>
                  <a:pt x="0" y="835205"/>
                </a:lnTo>
                <a:cubicBezTo>
                  <a:pt x="0" y="539695"/>
                  <a:pt x="158487" y="266885"/>
                  <a:pt x="415199" y="120509"/>
                </a:cubicBezTo>
                <a:cubicBezTo>
                  <a:pt x="543552" y="47321"/>
                  <a:pt x="686605" y="11364"/>
                  <a:pt x="829357" y="12517"/>
                </a:cubicBezTo>
                <a:close/>
              </a:path>
            </a:pathLst>
          </a:custGeom>
          <a:solidFill>
            <a:srgbClr val="F54F49">
              <a:alpha val="100000"/>
            </a:srgbClr>
          </a:solidFill>
          <a:ln w="12700">
            <a:noFill/>
            <a:prstDash val="solid"/>
          </a:ln>
        </p:spPr>
        <p:txBody>
          <a:bodyPr wrap="square" lIns="91440" tIns="45720" rIns="91440" bIns="45720" anchor="t">
            <a:noAutofit/>
          </a:bodyPr>
          <a:lstStyle>
            <a:lvl1pPr algn="l">
              <a:lnSpc>
                <a:spcPct val="92000"/>
              </a:lnSpc>
              <a:defRPr sz="28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28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25" name="Freeform 25"/>
          <p:cNvSpPr>
            <a:spLocks noGrp="1"/>
          </p:cNvSpPr>
          <p:nvPr>
            <p:ph type="body" sz="quarter" idx="382" hasCustomPrompt="1"/>
          </p:nvPr>
        </p:nvSpPr>
        <p:spPr>
          <a:xfrm>
            <a:off x="6261735" y="1879665"/>
            <a:ext cx="1650094" cy="848490"/>
          </a:xfrm>
          <a:custGeom>
            <a:avLst/>
            <a:gdLst/>
            <a:ahLst/>
            <a:cxnLst/>
            <a:rect l="l" t="t" r="r" b="b"/>
            <a:pathLst>
              <a:path w="1650094" h="848490">
                <a:moveTo>
                  <a:pt x="829357" y="12517"/>
                </a:moveTo>
                <a:cubicBezTo>
                  <a:pt x="972109" y="13669"/>
                  <a:pt x="1114561" y="51931"/>
                  <a:pt x="1241718" y="127182"/>
                </a:cubicBezTo>
                <a:cubicBezTo>
                  <a:pt x="1496032" y="277683"/>
                  <a:pt x="1650094" y="553017"/>
                  <a:pt x="1645323" y="848489"/>
                </a:cubicBezTo>
                <a:lnTo>
                  <a:pt x="1620611" y="848090"/>
                </a:lnTo>
                <a:cubicBezTo>
                  <a:pt x="1625241" y="561494"/>
                  <a:pt x="1475806" y="294433"/>
                  <a:pt x="1229131" y="148451"/>
                </a:cubicBezTo>
                <a:cubicBezTo>
                  <a:pt x="982457" y="2471"/>
                  <a:pt x="676440" y="0"/>
                  <a:pt x="427440" y="141978"/>
                </a:cubicBezTo>
                <a:cubicBezTo>
                  <a:pt x="178440" y="283958"/>
                  <a:pt x="24714" y="548571"/>
                  <a:pt x="24714" y="835205"/>
                </a:cubicBezTo>
                <a:lnTo>
                  <a:pt x="0" y="835205"/>
                </a:lnTo>
                <a:cubicBezTo>
                  <a:pt x="0" y="539695"/>
                  <a:pt x="158487" y="266885"/>
                  <a:pt x="415199" y="120509"/>
                </a:cubicBezTo>
                <a:cubicBezTo>
                  <a:pt x="543552" y="47321"/>
                  <a:pt x="686605" y="11364"/>
                  <a:pt x="829357" y="12517"/>
                </a:cubicBezTo>
                <a:close/>
              </a:path>
            </a:pathLst>
          </a:custGeom>
          <a:solidFill>
            <a:srgbClr val="F54F49">
              <a:alpha val="100000"/>
            </a:srgbClr>
          </a:solidFill>
          <a:ln w="12700">
            <a:noFill/>
            <a:prstDash val="solid"/>
          </a:ln>
        </p:spPr>
        <p:txBody>
          <a:bodyPr wrap="square" lIns="91440" tIns="45720" rIns="91440" bIns="45720" anchor="t">
            <a:noAutofit/>
          </a:bodyPr>
          <a:lstStyle>
            <a:lvl1pPr algn="l">
              <a:lnSpc>
                <a:spcPct val="92000"/>
              </a:lnSpc>
              <a:defRPr sz="28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28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26" name="Freeform 26"/>
          <p:cNvSpPr>
            <a:spLocks noGrp="1"/>
          </p:cNvSpPr>
          <p:nvPr>
            <p:ph type="body" sz="quarter" idx="383" hasCustomPrompt="1"/>
          </p:nvPr>
        </p:nvSpPr>
        <p:spPr>
          <a:xfrm>
            <a:off x="6261735" y="3978485"/>
            <a:ext cx="1650094" cy="848490"/>
          </a:xfrm>
          <a:custGeom>
            <a:avLst/>
            <a:gdLst/>
            <a:ahLst/>
            <a:cxnLst/>
            <a:rect l="l" t="t" r="r" b="b"/>
            <a:pathLst>
              <a:path w="1650094" h="848490">
                <a:moveTo>
                  <a:pt x="829357" y="12517"/>
                </a:moveTo>
                <a:cubicBezTo>
                  <a:pt x="972109" y="13669"/>
                  <a:pt x="1114561" y="51931"/>
                  <a:pt x="1241718" y="127182"/>
                </a:cubicBezTo>
                <a:cubicBezTo>
                  <a:pt x="1496032" y="277683"/>
                  <a:pt x="1650094" y="553017"/>
                  <a:pt x="1645323" y="848489"/>
                </a:cubicBezTo>
                <a:lnTo>
                  <a:pt x="1620611" y="848090"/>
                </a:lnTo>
                <a:cubicBezTo>
                  <a:pt x="1625241" y="561494"/>
                  <a:pt x="1475806" y="294433"/>
                  <a:pt x="1229131" y="148451"/>
                </a:cubicBezTo>
                <a:cubicBezTo>
                  <a:pt x="982457" y="2471"/>
                  <a:pt x="676440" y="0"/>
                  <a:pt x="427440" y="141978"/>
                </a:cubicBezTo>
                <a:cubicBezTo>
                  <a:pt x="178440" y="283958"/>
                  <a:pt x="24714" y="548571"/>
                  <a:pt x="24714" y="835205"/>
                </a:cubicBezTo>
                <a:lnTo>
                  <a:pt x="0" y="835205"/>
                </a:lnTo>
                <a:cubicBezTo>
                  <a:pt x="0" y="539695"/>
                  <a:pt x="158487" y="266885"/>
                  <a:pt x="415199" y="120509"/>
                </a:cubicBezTo>
                <a:cubicBezTo>
                  <a:pt x="543552" y="47321"/>
                  <a:pt x="686605" y="11364"/>
                  <a:pt x="829357" y="12517"/>
                </a:cubicBezTo>
                <a:close/>
              </a:path>
            </a:pathLst>
          </a:custGeom>
          <a:solidFill>
            <a:srgbClr val="F54F49">
              <a:alpha val="100000"/>
            </a:srgbClr>
          </a:solidFill>
          <a:ln w="12700">
            <a:noFill/>
            <a:prstDash val="solid"/>
          </a:ln>
        </p:spPr>
        <p:txBody>
          <a:bodyPr wrap="square" lIns="91440" tIns="45720" rIns="91440" bIns="45720" anchor="t">
            <a:noAutofit/>
          </a:bodyPr>
          <a:lstStyle>
            <a:lvl1pPr algn="l">
              <a:lnSpc>
                <a:spcPct val="92000"/>
              </a:lnSpc>
              <a:defRPr sz="28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28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27" name="Freeform 27"/>
          <p:cNvSpPr>
            <a:spLocks noGrp="1"/>
          </p:cNvSpPr>
          <p:nvPr>
            <p:ph type="body" sz="quarter" idx="384" hasCustomPrompt="1"/>
          </p:nvPr>
        </p:nvSpPr>
        <p:spPr>
          <a:xfrm>
            <a:off x="5493018" y="1465759"/>
            <a:ext cx="469287" cy="469224"/>
          </a:xfrm>
          <a:custGeom>
            <a:avLst/>
            <a:gdLst/>
            <a:ahLst/>
            <a:cxnLst/>
            <a:rect l="l" t="t" r="r" b="b"/>
            <a:pathLst>
              <a:path w="469287" h="469224">
                <a:moveTo>
                  <a:pt x="234643" y="0"/>
                </a:moveTo>
                <a:cubicBezTo>
                  <a:pt x="364233" y="0"/>
                  <a:pt x="469287" y="105039"/>
                  <a:pt x="469287" y="234612"/>
                </a:cubicBezTo>
                <a:cubicBezTo>
                  <a:pt x="469287" y="364185"/>
                  <a:pt x="364233" y="469224"/>
                  <a:pt x="234643" y="469224"/>
                </a:cubicBezTo>
                <a:cubicBezTo>
                  <a:pt x="105053" y="469224"/>
                  <a:pt x="0" y="364185"/>
                  <a:pt x="0" y="234612"/>
                </a:cubicBezTo>
                <a:cubicBezTo>
                  <a:pt x="0" y="105039"/>
                  <a:pt x="105053" y="0"/>
                  <a:pt x="234643" y="0"/>
                </a:cubicBezTo>
                <a:close/>
              </a:path>
            </a:pathLst>
          </a:custGeom>
          <a:solidFill>
            <a:srgbClr val="FFFFFF">
              <a:alpha val="100000"/>
            </a:srgbClr>
          </a:solidFill>
          <a:ln w="12700">
            <a:noFill/>
            <a:prstDash val="solid"/>
          </a:ln>
          <a:effectLst>
            <a:outerShdw blurRad="63500" sx="102000" sy="102000" algn="ctr" rotWithShape="0">
              <a:srgbClr val="000000">
                <a:alpha val="40000"/>
              </a:srgbClr>
            </a:outerShdw>
          </a:effectLst>
        </p:spPr>
        <p:txBody>
          <a:bodyPr wrap="square" lIns="0" tIns="36000" rIns="0" bIns="0" anchor="ctr" anchorCtr="1">
            <a:noAutofit/>
          </a:bodyPr>
          <a:lstStyle>
            <a:lvl1pPr algn="ctr">
              <a:lnSpc>
                <a:spcPct val="92000"/>
              </a:lnSpc>
              <a:defRPr sz="1800" b="0" i="0" u="none" strike="noStrike" spc="100">
                <a:solidFill>
                  <a:srgbClr val="B4100A">
                    <a:alpha val="100000"/>
                  </a:srgbClr>
                </a:solidFill>
                <a:latin typeface="Impact" panose="020B0806030902050204"/>
              </a:defRPr>
            </a:lvl1pPr>
          </a:lstStyle>
          <a:p>
            <a:pPr marL="0" indent="0" algn="ctr">
              <a:lnSpc>
                <a:spcPct val="92000"/>
              </a:lnSpc>
              <a:spcBef>
                <a:spcPts val="1000"/>
              </a:spcBef>
            </a:pPr>
            <a:r>
              <a:rPr lang="en-US" sz="1800" b="0" i="0" u="none" strike="noStrike" spc="100">
                <a:solidFill>
                  <a:srgbClr val="B4100A"/>
                </a:solidFill>
                <a:latin typeface="Impact" panose="020B0806030902050204"/>
                <a:ea typeface="Impact" panose="020B0806030902050204"/>
                <a:cs typeface="Impact" panose="020B0806030902050204"/>
                <a:sym typeface="Impact" panose="020B0806030902050204"/>
              </a:rPr>
              <a:t>01</a:t>
            </a:r>
          </a:p>
        </p:txBody>
      </p:sp>
      <p:sp>
        <p:nvSpPr>
          <p:cNvPr id="28" name="Freeform 28"/>
          <p:cNvSpPr>
            <a:spLocks noGrp="1"/>
          </p:cNvSpPr>
          <p:nvPr>
            <p:ph type="body" sz="quarter" idx="385" hasCustomPrompt="1"/>
          </p:nvPr>
        </p:nvSpPr>
        <p:spPr>
          <a:xfrm>
            <a:off x="7469917" y="1816279"/>
            <a:ext cx="469287" cy="469224"/>
          </a:xfrm>
          <a:custGeom>
            <a:avLst/>
            <a:gdLst/>
            <a:ahLst/>
            <a:cxnLst/>
            <a:rect l="l" t="t" r="r" b="b"/>
            <a:pathLst>
              <a:path w="469287" h="469224">
                <a:moveTo>
                  <a:pt x="234643" y="0"/>
                </a:moveTo>
                <a:cubicBezTo>
                  <a:pt x="364233" y="0"/>
                  <a:pt x="469287" y="105039"/>
                  <a:pt x="469287" y="234612"/>
                </a:cubicBezTo>
                <a:cubicBezTo>
                  <a:pt x="469287" y="364185"/>
                  <a:pt x="364233" y="469224"/>
                  <a:pt x="234643" y="469224"/>
                </a:cubicBezTo>
                <a:cubicBezTo>
                  <a:pt x="105053" y="469224"/>
                  <a:pt x="0" y="364185"/>
                  <a:pt x="0" y="234612"/>
                </a:cubicBezTo>
                <a:cubicBezTo>
                  <a:pt x="0" y="105039"/>
                  <a:pt x="105053" y="0"/>
                  <a:pt x="234643" y="0"/>
                </a:cubicBezTo>
                <a:close/>
              </a:path>
            </a:pathLst>
          </a:custGeom>
          <a:solidFill>
            <a:srgbClr val="FFFFFF">
              <a:alpha val="100000"/>
            </a:srgbClr>
          </a:solidFill>
          <a:ln w="12700">
            <a:noFill/>
            <a:prstDash val="solid"/>
          </a:ln>
          <a:effectLst>
            <a:outerShdw blurRad="63500" sx="102000" sy="102000" algn="ctr" rotWithShape="0">
              <a:srgbClr val="000000">
                <a:alpha val="40000"/>
              </a:srgbClr>
            </a:outerShdw>
          </a:effectLst>
        </p:spPr>
        <p:txBody>
          <a:bodyPr wrap="square" lIns="0" tIns="36000" rIns="0" bIns="0" anchor="ctr" anchorCtr="1">
            <a:noAutofit/>
          </a:bodyPr>
          <a:lstStyle>
            <a:lvl1pPr algn="ctr">
              <a:lnSpc>
                <a:spcPct val="92000"/>
              </a:lnSpc>
              <a:defRPr sz="1800" b="0" i="0" u="none" strike="noStrike" spc="100">
                <a:solidFill>
                  <a:srgbClr val="B4100A">
                    <a:alpha val="100000"/>
                  </a:srgbClr>
                </a:solidFill>
                <a:latin typeface="Impact" panose="020B0806030902050204"/>
              </a:defRPr>
            </a:lvl1pPr>
          </a:lstStyle>
          <a:p>
            <a:pPr marL="0" indent="0" algn="ctr">
              <a:lnSpc>
                <a:spcPct val="92000"/>
              </a:lnSpc>
              <a:spcBef>
                <a:spcPts val="1000"/>
              </a:spcBef>
            </a:pPr>
            <a:r>
              <a:rPr lang="en-US" sz="1800" b="0" i="0" u="none" strike="noStrike" spc="100">
                <a:solidFill>
                  <a:srgbClr val="B4100A"/>
                </a:solidFill>
                <a:latin typeface="Impact" panose="020B0806030902050204"/>
                <a:ea typeface="Impact" panose="020B0806030902050204"/>
                <a:cs typeface="Impact" panose="020B0806030902050204"/>
                <a:sym typeface="Impact" panose="020B0806030902050204"/>
              </a:rPr>
              <a:t>02</a:t>
            </a:r>
          </a:p>
        </p:txBody>
      </p:sp>
      <p:sp>
        <p:nvSpPr>
          <p:cNvPr id="29" name="Freeform 29"/>
          <p:cNvSpPr>
            <a:spLocks noGrp="1"/>
          </p:cNvSpPr>
          <p:nvPr>
            <p:ph type="body" sz="quarter" idx="386" hasCustomPrompt="1"/>
          </p:nvPr>
        </p:nvSpPr>
        <p:spPr>
          <a:xfrm>
            <a:off x="5493018" y="3564579"/>
            <a:ext cx="469287" cy="469224"/>
          </a:xfrm>
          <a:custGeom>
            <a:avLst/>
            <a:gdLst/>
            <a:ahLst/>
            <a:cxnLst/>
            <a:rect l="l" t="t" r="r" b="b"/>
            <a:pathLst>
              <a:path w="469287" h="469224">
                <a:moveTo>
                  <a:pt x="234643" y="0"/>
                </a:moveTo>
                <a:cubicBezTo>
                  <a:pt x="364233" y="0"/>
                  <a:pt x="469287" y="105039"/>
                  <a:pt x="469287" y="234612"/>
                </a:cubicBezTo>
                <a:cubicBezTo>
                  <a:pt x="469287" y="364185"/>
                  <a:pt x="364233" y="469224"/>
                  <a:pt x="234643" y="469224"/>
                </a:cubicBezTo>
                <a:cubicBezTo>
                  <a:pt x="105053" y="469224"/>
                  <a:pt x="0" y="364185"/>
                  <a:pt x="0" y="234612"/>
                </a:cubicBezTo>
                <a:cubicBezTo>
                  <a:pt x="0" y="105039"/>
                  <a:pt x="105053" y="0"/>
                  <a:pt x="234643" y="0"/>
                </a:cubicBezTo>
                <a:close/>
              </a:path>
            </a:pathLst>
          </a:custGeom>
          <a:solidFill>
            <a:srgbClr val="FFFFFF">
              <a:alpha val="100000"/>
            </a:srgbClr>
          </a:solidFill>
          <a:ln w="12700">
            <a:noFill/>
            <a:prstDash val="solid"/>
          </a:ln>
          <a:effectLst>
            <a:outerShdw blurRad="63500" sx="102000" sy="102000" algn="ctr" rotWithShape="0">
              <a:srgbClr val="000000">
                <a:alpha val="40000"/>
              </a:srgbClr>
            </a:outerShdw>
          </a:effectLst>
        </p:spPr>
        <p:txBody>
          <a:bodyPr wrap="square" lIns="0" tIns="36000" rIns="0" bIns="0" anchor="ctr" anchorCtr="1">
            <a:noAutofit/>
          </a:bodyPr>
          <a:lstStyle>
            <a:lvl1pPr algn="ctr">
              <a:lnSpc>
                <a:spcPct val="92000"/>
              </a:lnSpc>
              <a:defRPr sz="1800" b="0" i="0" u="none" strike="noStrike" spc="100">
                <a:solidFill>
                  <a:srgbClr val="B4100A">
                    <a:alpha val="100000"/>
                  </a:srgbClr>
                </a:solidFill>
                <a:latin typeface="Impact" panose="020B0806030902050204"/>
              </a:defRPr>
            </a:lvl1pPr>
          </a:lstStyle>
          <a:p>
            <a:pPr marL="0" indent="0" algn="ctr">
              <a:lnSpc>
                <a:spcPct val="92000"/>
              </a:lnSpc>
              <a:spcBef>
                <a:spcPts val="1000"/>
              </a:spcBef>
            </a:pPr>
            <a:r>
              <a:rPr lang="en-US" sz="1800" b="0" i="0" u="none" strike="noStrike" spc="100">
                <a:solidFill>
                  <a:srgbClr val="B4100A"/>
                </a:solidFill>
                <a:latin typeface="Impact" panose="020B0806030902050204"/>
                <a:ea typeface="Impact" panose="020B0806030902050204"/>
                <a:cs typeface="Impact" panose="020B0806030902050204"/>
                <a:sym typeface="Impact" panose="020B0806030902050204"/>
              </a:rPr>
              <a:t>03</a:t>
            </a:r>
          </a:p>
        </p:txBody>
      </p:sp>
      <p:sp>
        <p:nvSpPr>
          <p:cNvPr id="30" name="Freeform 30"/>
          <p:cNvSpPr>
            <a:spLocks noGrp="1"/>
          </p:cNvSpPr>
          <p:nvPr>
            <p:ph type="body" sz="quarter" idx="387" hasCustomPrompt="1"/>
          </p:nvPr>
        </p:nvSpPr>
        <p:spPr>
          <a:xfrm>
            <a:off x="7469917" y="3915099"/>
            <a:ext cx="469287" cy="469224"/>
          </a:xfrm>
          <a:custGeom>
            <a:avLst/>
            <a:gdLst/>
            <a:ahLst/>
            <a:cxnLst/>
            <a:rect l="l" t="t" r="r" b="b"/>
            <a:pathLst>
              <a:path w="469287" h="469224">
                <a:moveTo>
                  <a:pt x="234643" y="0"/>
                </a:moveTo>
                <a:cubicBezTo>
                  <a:pt x="364233" y="0"/>
                  <a:pt x="469287" y="105039"/>
                  <a:pt x="469287" y="234612"/>
                </a:cubicBezTo>
                <a:cubicBezTo>
                  <a:pt x="469287" y="364185"/>
                  <a:pt x="364233" y="469224"/>
                  <a:pt x="234643" y="469224"/>
                </a:cubicBezTo>
                <a:cubicBezTo>
                  <a:pt x="105053" y="469224"/>
                  <a:pt x="0" y="364185"/>
                  <a:pt x="0" y="234612"/>
                </a:cubicBezTo>
                <a:cubicBezTo>
                  <a:pt x="0" y="105039"/>
                  <a:pt x="105053" y="0"/>
                  <a:pt x="234643" y="0"/>
                </a:cubicBezTo>
                <a:close/>
              </a:path>
            </a:pathLst>
          </a:custGeom>
          <a:solidFill>
            <a:srgbClr val="FFFFFF">
              <a:alpha val="100000"/>
            </a:srgbClr>
          </a:solidFill>
          <a:ln w="12700">
            <a:noFill/>
            <a:prstDash val="solid"/>
          </a:ln>
          <a:effectLst>
            <a:outerShdw blurRad="63500" sx="102000" sy="102000" algn="ctr" rotWithShape="0">
              <a:srgbClr val="000000">
                <a:alpha val="40000"/>
              </a:srgbClr>
            </a:outerShdw>
          </a:effectLst>
        </p:spPr>
        <p:txBody>
          <a:bodyPr wrap="square" lIns="0" tIns="36000" rIns="0" bIns="0" anchor="ctr" anchorCtr="1">
            <a:noAutofit/>
          </a:bodyPr>
          <a:lstStyle>
            <a:lvl1pPr algn="ctr">
              <a:lnSpc>
                <a:spcPct val="92000"/>
              </a:lnSpc>
              <a:defRPr sz="1800" b="0" i="0" u="none" strike="noStrike" spc="100">
                <a:solidFill>
                  <a:srgbClr val="B4100A">
                    <a:alpha val="100000"/>
                  </a:srgbClr>
                </a:solidFill>
                <a:latin typeface="Impact" panose="020B0806030902050204"/>
              </a:defRPr>
            </a:lvl1pPr>
          </a:lstStyle>
          <a:p>
            <a:pPr marL="0" indent="0" algn="ctr">
              <a:lnSpc>
                <a:spcPct val="92000"/>
              </a:lnSpc>
              <a:spcBef>
                <a:spcPts val="1000"/>
              </a:spcBef>
            </a:pPr>
            <a:r>
              <a:rPr lang="en-US" sz="1800" b="0" i="0" u="none" strike="noStrike" spc="100">
                <a:solidFill>
                  <a:srgbClr val="B4100A"/>
                </a:solidFill>
                <a:latin typeface="Impact" panose="020B0806030902050204"/>
                <a:ea typeface="Impact" panose="020B0806030902050204"/>
                <a:cs typeface="Impact" panose="020B0806030902050204"/>
                <a:sym typeface="Impact" panose="020B0806030902050204"/>
              </a:rPr>
              <a:t>04</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四段内容6">
    <p:spTree>
      <p:nvGrpSpPr>
        <p:cNvPr id="1" name=""/>
        <p:cNvGrpSpPr/>
        <p:nvPr/>
      </p:nvGrpSpPr>
      <p:grpSpPr>
        <a:xfrm>
          <a:off x="0" y="0"/>
          <a:ext cx="0" cy="0"/>
          <a:chOff x="0" y="0"/>
          <a:chExt cx="0" cy="0"/>
        </a:xfrm>
      </p:grpSpPr>
      <p:sp>
        <p:nvSpPr>
          <p:cNvPr id="2" name="AutoShape 2"/>
          <p:cNvSpPr/>
          <p:nvPr/>
        </p:nvSpPr>
        <p:spPr>
          <a:xfrm>
            <a:off x="673100" y="1845292"/>
            <a:ext cx="3977339" cy="548856"/>
          </a:xfrm>
          <a:prstGeom prst="roundRect">
            <a:avLst>
              <a:gd name="adj" fmla="val 49999"/>
            </a:avLst>
          </a:prstGeom>
          <a:gradFill rotWithShape="1">
            <a:gsLst>
              <a:gs pos="0">
                <a:srgbClr val="B4100A">
                  <a:alpha val="100000"/>
                </a:srgbClr>
              </a:gs>
              <a:gs pos="54000">
                <a:srgbClr val="D2130C">
                  <a:alpha val="76000"/>
                </a:srgbClr>
              </a:gs>
              <a:gs pos="75000">
                <a:srgbClr val="FCC4C2">
                  <a:alpha val="100000"/>
                </a:srgbClr>
              </a:gs>
              <a:gs pos="85000">
                <a:srgbClr val="FCFCFC">
                  <a:alpha val="100000"/>
                </a:srgbClr>
              </a:gs>
            </a:gsLst>
            <a:lin ang="0"/>
          </a:gradFill>
          <a:ln w="12700" cap="flat">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3" name="AutoShape 3"/>
          <p:cNvSpPr/>
          <p:nvPr/>
        </p:nvSpPr>
        <p:spPr>
          <a:xfrm>
            <a:off x="7339117" y="4005072"/>
            <a:ext cx="4179783" cy="548856"/>
          </a:xfrm>
          <a:prstGeom prst="roundRect">
            <a:avLst>
              <a:gd name="adj" fmla="val 49999"/>
            </a:avLst>
          </a:prstGeom>
          <a:gradFill rotWithShape="1">
            <a:gsLst>
              <a:gs pos="0">
                <a:srgbClr val="B4100A">
                  <a:alpha val="100000"/>
                </a:srgbClr>
              </a:gs>
              <a:gs pos="54000">
                <a:srgbClr val="D2130C">
                  <a:alpha val="76000"/>
                </a:srgbClr>
              </a:gs>
              <a:gs pos="75000">
                <a:srgbClr val="FCC4C2">
                  <a:alpha val="100000"/>
                </a:srgbClr>
              </a:gs>
              <a:gs pos="85000">
                <a:srgbClr val="FCFCFC">
                  <a:alpha val="100000"/>
                </a:srgbClr>
              </a:gs>
            </a:gsLst>
            <a:lin ang="10800000"/>
          </a:gradFill>
          <a:ln w="12700" cap="flat">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4" name="AutoShape 4"/>
          <p:cNvSpPr/>
          <p:nvPr/>
        </p:nvSpPr>
        <p:spPr>
          <a:xfrm>
            <a:off x="7339117" y="1845292"/>
            <a:ext cx="4179783" cy="548856"/>
          </a:xfrm>
          <a:prstGeom prst="roundRect">
            <a:avLst>
              <a:gd name="adj" fmla="val 49999"/>
            </a:avLst>
          </a:prstGeom>
          <a:gradFill rotWithShape="1">
            <a:gsLst>
              <a:gs pos="0">
                <a:srgbClr val="B4100A">
                  <a:alpha val="100000"/>
                </a:srgbClr>
              </a:gs>
              <a:gs pos="54000">
                <a:srgbClr val="D2130C">
                  <a:alpha val="76000"/>
                </a:srgbClr>
              </a:gs>
              <a:gs pos="75000">
                <a:srgbClr val="FCC4C2">
                  <a:alpha val="100000"/>
                </a:srgbClr>
              </a:gs>
              <a:gs pos="85000">
                <a:srgbClr val="FCFCFC">
                  <a:alpha val="100000"/>
                </a:srgbClr>
              </a:gs>
            </a:gsLst>
            <a:lin ang="10800000"/>
          </a:gradFill>
          <a:ln w="12700" cap="flat">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5" name="AutoShape 5"/>
          <p:cNvSpPr/>
          <p:nvPr/>
        </p:nvSpPr>
        <p:spPr>
          <a:xfrm>
            <a:off x="673100" y="4005072"/>
            <a:ext cx="3977339" cy="548856"/>
          </a:xfrm>
          <a:prstGeom prst="roundRect">
            <a:avLst>
              <a:gd name="adj" fmla="val 49999"/>
            </a:avLst>
          </a:prstGeom>
          <a:gradFill rotWithShape="1">
            <a:gsLst>
              <a:gs pos="0">
                <a:srgbClr val="B4100A">
                  <a:alpha val="100000"/>
                </a:srgbClr>
              </a:gs>
              <a:gs pos="54000">
                <a:srgbClr val="D2130C">
                  <a:alpha val="76000"/>
                </a:srgbClr>
              </a:gs>
              <a:gs pos="75000">
                <a:srgbClr val="FCC4C2">
                  <a:alpha val="100000"/>
                </a:srgbClr>
              </a:gs>
              <a:gs pos="85000">
                <a:srgbClr val="FCFCFC">
                  <a:alpha val="100000"/>
                </a:srgbClr>
              </a:gs>
            </a:gsLst>
            <a:lin ang="0"/>
          </a:gradFill>
          <a:ln w="12700" cap="flat">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6" name="AutoShape 6"/>
          <p:cNvSpPr/>
          <p:nvPr/>
        </p:nvSpPr>
        <p:spPr>
          <a:xfrm>
            <a:off x="4208959" y="1602919"/>
            <a:ext cx="1797182" cy="1797182"/>
          </a:xfrm>
          <a:prstGeom prst="arc">
            <a:avLst>
              <a:gd name="adj1" fmla="val 20256424"/>
              <a:gd name="adj2" fmla="val 16815264"/>
            </a:avLst>
          </a:prstGeom>
          <a:noFill/>
          <a:ln w="25400" cap="flat" cmpd="sng">
            <a:solidFill>
              <a:srgbClr val="B4100A">
                <a:alpha val="100000"/>
              </a:srgbClr>
            </a:solid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7" name="AutoShape 7"/>
          <p:cNvSpPr/>
          <p:nvPr/>
        </p:nvSpPr>
        <p:spPr>
          <a:xfrm>
            <a:off x="6185859" y="1602919"/>
            <a:ext cx="1797182" cy="1797182"/>
          </a:xfrm>
          <a:prstGeom prst="arc">
            <a:avLst>
              <a:gd name="adj1" fmla="val 20256424"/>
              <a:gd name="adj2" fmla="val 16815264"/>
            </a:avLst>
          </a:prstGeom>
          <a:noFill/>
          <a:ln w="25400" cap="flat" cmpd="sng">
            <a:solidFill>
              <a:srgbClr val="B4100A">
                <a:alpha val="100000"/>
              </a:srgbClr>
            </a:solid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8" name="AutoShape 8"/>
          <p:cNvSpPr/>
          <p:nvPr/>
        </p:nvSpPr>
        <p:spPr>
          <a:xfrm>
            <a:off x="4208959" y="3762699"/>
            <a:ext cx="1797182" cy="1797182"/>
          </a:xfrm>
          <a:prstGeom prst="arc">
            <a:avLst>
              <a:gd name="adj1" fmla="val 20256424"/>
              <a:gd name="adj2" fmla="val 16815264"/>
            </a:avLst>
          </a:prstGeom>
          <a:noFill/>
          <a:ln w="25400" cap="flat" cmpd="sng">
            <a:solidFill>
              <a:srgbClr val="B4100A">
                <a:alpha val="100000"/>
              </a:srgbClr>
            </a:solid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9" name="AutoShape 9"/>
          <p:cNvSpPr/>
          <p:nvPr/>
        </p:nvSpPr>
        <p:spPr>
          <a:xfrm>
            <a:off x="6185859" y="3762699"/>
            <a:ext cx="1797182" cy="1797182"/>
          </a:xfrm>
          <a:prstGeom prst="arc">
            <a:avLst>
              <a:gd name="adj1" fmla="val 20256424"/>
              <a:gd name="adj2" fmla="val 16815264"/>
            </a:avLst>
          </a:prstGeom>
          <a:solidFill>
            <a:srgbClr val="FFFFFF">
              <a:alpha val="100000"/>
            </a:srgbClr>
          </a:solidFill>
          <a:ln w="25400" cap="flat" cmpd="sng">
            <a:solidFill>
              <a:srgbClr val="B4100A">
                <a:alpha val="100000"/>
              </a:srgbClr>
            </a:solid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10" name="AutoShape 10"/>
          <p:cNvSpPr>
            <a:spLocks noGrp="1"/>
          </p:cNvSpPr>
          <p:nvPr>
            <p:ph type="body" sz="quarter" idx="388" hasCustomPrompt="1"/>
          </p:nvPr>
        </p:nvSpPr>
        <p:spPr>
          <a:xfrm>
            <a:off x="988342" y="434779"/>
            <a:ext cx="8168358" cy="584775"/>
          </a:xfrm>
          <a:prstGeom prst="rect">
            <a:avLst/>
          </a:prstGeom>
          <a:noFill/>
          <a:ln w="12700">
            <a:noFill/>
            <a:prstDash val="solid"/>
          </a:ln>
        </p:spPr>
        <p:txBody>
          <a:bodyPr vert="horz" wrap="square" lIns="91440" tIns="45720" rIns="91440" bIns="45720" anchor="t">
            <a:spAutoFit/>
          </a:bodyPr>
          <a:lstStyle>
            <a:lvl1pPr algn="l">
              <a:lnSpc>
                <a:spcPct val="100000"/>
              </a:lnSpc>
              <a:defRPr sz="3200" b="1" i="0" u="none" strike="noStrike" spc="300">
                <a:solidFill>
                  <a:srgbClr val="B4100A">
                    <a:alpha val="100000"/>
                  </a:srgbClr>
                </a:solidFill>
                <a:latin typeface="微软雅黑" panose="020B0503020204020204" charset="-122"/>
              </a:defRPr>
            </a:lvl1pPr>
          </a:lstStyle>
          <a:p>
            <a:pPr marL="0" indent="0" algn="l">
              <a:lnSpc>
                <a:spcPct val="100000"/>
              </a:lnSpc>
            </a:pPr>
            <a:r>
              <a:rPr lang="en-US" sz="3200" b="1" i="0" u="none" strike="noStrike" spc="300">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这是一页四段内容</a:t>
            </a:r>
          </a:p>
        </p:txBody>
      </p:sp>
      <p:sp>
        <p:nvSpPr>
          <p:cNvPr id="11" name="AutoShape 11"/>
          <p:cNvSpPr>
            <a:spLocks noGrp="1"/>
          </p:cNvSpPr>
          <p:nvPr>
            <p:ph type="body" sz="quarter" idx="389" hasCustomPrompt="1"/>
          </p:nvPr>
        </p:nvSpPr>
        <p:spPr>
          <a:xfrm>
            <a:off x="8995422" y="1884420"/>
            <a:ext cx="2233918" cy="461665"/>
          </a:xfrm>
          <a:prstGeom prst="rect">
            <a:avLst/>
          </a:prstGeom>
          <a:noFill/>
          <a:ln w="12700">
            <a:noFill/>
            <a:prstDash val="solid"/>
          </a:ln>
        </p:spPr>
        <p:txBody>
          <a:bodyPr vert="horz" wrap="square" lIns="91440" tIns="45720" rIns="91440" bIns="45720" anchor="t">
            <a:spAutoFit/>
          </a:bodyPr>
          <a:lstStyle>
            <a:lvl1pPr algn="r">
              <a:lnSpc>
                <a:spcPct val="100000"/>
              </a:lnSpc>
              <a:defRPr sz="2400" b="0" i="0" u="none" strike="noStrike" spc="0">
                <a:solidFill>
                  <a:srgbClr val="FFFFFF">
                    <a:alpha val="100000"/>
                  </a:srgbClr>
                </a:solidFill>
                <a:latin typeface="微软雅黑" panose="020B0503020204020204" charset="-122"/>
              </a:defRPr>
            </a:lvl1pPr>
          </a:lstStyle>
          <a:p>
            <a:pPr marL="0" indent="0" algn="r">
              <a:lnSpc>
                <a:spcPct val="100000"/>
              </a:lnSpc>
            </a:pPr>
            <a:r>
              <a:rPr lang="en-US" sz="2400" b="0" i="0" u="none" strike="noStrike">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标题或摘要</a:t>
            </a:r>
          </a:p>
        </p:txBody>
      </p:sp>
      <p:sp>
        <p:nvSpPr>
          <p:cNvPr id="12" name="AutoShape 12"/>
          <p:cNvSpPr>
            <a:spLocks noGrp="1"/>
          </p:cNvSpPr>
          <p:nvPr>
            <p:ph type="body" sz="quarter" idx="390" hasCustomPrompt="1"/>
          </p:nvPr>
        </p:nvSpPr>
        <p:spPr>
          <a:xfrm>
            <a:off x="8995422" y="4048667"/>
            <a:ext cx="2233918" cy="461665"/>
          </a:xfrm>
          <a:prstGeom prst="rect">
            <a:avLst/>
          </a:prstGeom>
          <a:noFill/>
          <a:ln w="12700">
            <a:noFill/>
            <a:prstDash val="solid"/>
          </a:ln>
        </p:spPr>
        <p:txBody>
          <a:bodyPr vert="horz" wrap="square" lIns="91440" tIns="45720" rIns="91440" bIns="45720" anchor="t">
            <a:spAutoFit/>
          </a:bodyPr>
          <a:lstStyle>
            <a:lvl1pPr algn="r">
              <a:lnSpc>
                <a:spcPct val="100000"/>
              </a:lnSpc>
              <a:defRPr sz="2400" b="0" i="0" u="none" strike="noStrike" spc="0">
                <a:solidFill>
                  <a:srgbClr val="FFFFFF">
                    <a:alpha val="100000"/>
                  </a:srgbClr>
                </a:solidFill>
                <a:latin typeface="微软雅黑" panose="020B0503020204020204" charset="-122"/>
              </a:defRPr>
            </a:lvl1pPr>
          </a:lstStyle>
          <a:p>
            <a:pPr marL="0" indent="0" algn="r">
              <a:lnSpc>
                <a:spcPct val="100000"/>
              </a:lnSpc>
            </a:pPr>
            <a:r>
              <a:rPr lang="en-US" sz="2400" b="0" i="0" u="none" strike="noStrike">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标题或摘要</a:t>
            </a:r>
          </a:p>
        </p:txBody>
      </p:sp>
      <p:sp>
        <p:nvSpPr>
          <p:cNvPr id="13" name="AutoShape 13"/>
          <p:cNvSpPr>
            <a:spLocks noGrp="1"/>
          </p:cNvSpPr>
          <p:nvPr>
            <p:ph type="body" sz="quarter" idx="391" hasCustomPrompt="1"/>
          </p:nvPr>
        </p:nvSpPr>
        <p:spPr>
          <a:xfrm>
            <a:off x="1008380" y="4048667"/>
            <a:ext cx="2233918" cy="461665"/>
          </a:xfrm>
          <a:prstGeom prst="rect">
            <a:avLst/>
          </a:prstGeom>
          <a:noFill/>
          <a:ln w="12700">
            <a:noFill/>
            <a:prstDash val="solid"/>
          </a:ln>
        </p:spPr>
        <p:txBody>
          <a:bodyPr vert="horz" wrap="square" lIns="91440" tIns="45720" rIns="91440" bIns="45720" anchor="t">
            <a:spAutoFit/>
          </a:bodyPr>
          <a:lstStyle>
            <a:lvl1pPr algn="l">
              <a:lnSpc>
                <a:spcPct val="100000"/>
              </a:lnSpc>
              <a:defRPr sz="2400" b="0" i="0" u="none" strike="noStrike" spc="0">
                <a:solidFill>
                  <a:srgbClr val="FFFFFF">
                    <a:alpha val="100000"/>
                  </a:srgbClr>
                </a:solidFill>
                <a:latin typeface="微软雅黑" panose="020B0503020204020204" charset="-122"/>
              </a:defRPr>
            </a:lvl1pPr>
          </a:lstStyle>
          <a:p>
            <a:pPr marL="0" indent="0" algn="l">
              <a:lnSpc>
                <a:spcPct val="100000"/>
              </a:lnSpc>
            </a:pPr>
            <a:r>
              <a:rPr lang="en-US" sz="2400" b="0" i="0" u="none" strike="noStrike">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标题或摘要</a:t>
            </a:r>
          </a:p>
        </p:txBody>
      </p:sp>
      <p:sp>
        <p:nvSpPr>
          <p:cNvPr id="14" name="AutoShape 14"/>
          <p:cNvSpPr>
            <a:spLocks noGrp="1"/>
          </p:cNvSpPr>
          <p:nvPr>
            <p:ph type="body" sz="quarter" idx="392" hasCustomPrompt="1"/>
          </p:nvPr>
        </p:nvSpPr>
        <p:spPr>
          <a:xfrm>
            <a:off x="1008380" y="1890097"/>
            <a:ext cx="2233918" cy="461665"/>
          </a:xfrm>
          <a:prstGeom prst="rect">
            <a:avLst/>
          </a:prstGeom>
          <a:noFill/>
          <a:ln w="12700">
            <a:noFill/>
            <a:prstDash val="solid"/>
          </a:ln>
        </p:spPr>
        <p:txBody>
          <a:bodyPr vert="horz" wrap="square" lIns="91440" tIns="45720" rIns="91440" bIns="45720" anchor="t">
            <a:spAutoFit/>
          </a:bodyPr>
          <a:lstStyle>
            <a:lvl1pPr algn="l">
              <a:lnSpc>
                <a:spcPct val="100000"/>
              </a:lnSpc>
              <a:defRPr sz="2400" b="0" i="0" u="none" strike="noStrike" spc="0">
                <a:solidFill>
                  <a:srgbClr val="FFFFFF">
                    <a:alpha val="100000"/>
                  </a:srgbClr>
                </a:solidFill>
                <a:latin typeface="微软雅黑" panose="020B0503020204020204" charset="-122"/>
              </a:defRPr>
            </a:lvl1pPr>
          </a:lstStyle>
          <a:p>
            <a:pPr marL="0" indent="0" algn="l">
              <a:lnSpc>
                <a:spcPct val="100000"/>
              </a:lnSpc>
            </a:pPr>
            <a:r>
              <a:rPr lang="en-US" sz="2400" b="0" i="0" u="none" strike="noStrike">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标题或摘要</a:t>
            </a:r>
          </a:p>
        </p:txBody>
      </p:sp>
      <p:sp>
        <p:nvSpPr>
          <p:cNvPr id="15" name="AutoShape 15"/>
          <p:cNvSpPr>
            <a:spLocks noGrp="1"/>
          </p:cNvSpPr>
          <p:nvPr>
            <p:ph type="body" sz="quarter" idx="393" hasCustomPrompt="1"/>
          </p:nvPr>
        </p:nvSpPr>
        <p:spPr>
          <a:xfrm>
            <a:off x="8206598" y="2485372"/>
            <a:ext cx="3312303" cy="1060931"/>
          </a:xfrm>
          <a:prstGeom prst="rect">
            <a:avLst/>
          </a:prstGeom>
          <a:noFill/>
          <a:ln w="12700">
            <a:noFill/>
            <a:prstDash val="solid"/>
          </a:ln>
        </p:spPr>
        <p:txBody>
          <a:bodyPr vert="horz" wrap="square" lIns="91440" tIns="45720" rIns="91440" bIns="45720" anchor="t">
            <a:spAutoFit/>
          </a:bodyPr>
          <a:lstStyle>
            <a:lvl1pPr marL="514350" indent="-228600" algn="l">
              <a:lnSpc>
                <a:spcPct val="117000"/>
              </a:lnSpc>
              <a:defRPr sz="1800" b="0" i="0" u="none" strike="noStrike" spc="0">
                <a:solidFill>
                  <a:srgbClr val="000000">
                    <a:alpha val="100000"/>
                  </a:srgbClr>
                </a:solidFill>
                <a:latin typeface="微软雅黑" panose="020B0503020204020204" charset="-122"/>
              </a:defRPr>
            </a:lvl1pPr>
            <a:lvl2pPr marL="971550" indent="-228600"/>
            <a:lvl3pPr marL="1428750" indent="-228600"/>
            <a:lvl4pPr marL="1885950" indent="-228600"/>
            <a:lvl5pPr marL="2343150" indent="-228600"/>
            <a:lvl6pPr marL="2800350" indent="-228600"/>
            <a:lvl7pPr marL="3257550" indent="-228600"/>
            <a:lvl8pPr marL="3714750" indent="-228600"/>
            <a:lvl9pPr marL="4171950" indent="-228600"/>
          </a:lstStyle>
          <a:p>
            <a:pPr marL="285750" indent="-285750" algn="l">
              <a:lnSpc>
                <a:spcPct val="117000"/>
              </a:lnSpc>
              <a:buClr>
                <a:srgbClr val="F54F49"/>
              </a:buClr>
              <a:buFont typeface="Wingdings" panose="05000000000000000000"/>
              <a:buChar char="l"/>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这里是等高度的四段内容</a:t>
            </a:r>
          </a:p>
          <a:p>
            <a:pPr marL="285750" indent="-285750" algn="l">
              <a:lnSpc>
                <a:spcPct val="117000"/>
              </a:lnSpc>
              <a:buClr>
                <a:srgbClr val="F54F49"/>
              </a:buClr>
              <a:buFont typeface="Wingdings" panose="05000000000000000000"/>
              <a:buChar char="l"/>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这里是等高度的四段内容</a:t>
            </a:r>
          </a:p>
          <a:p>
            <a:pPr marL="285750" indent="-285750" algn="l">
              <a:lnSpc>
                <a:spcPct val="117000"/>
              </a:lnSpc>
              <a:buClr>
                <a:srgbClr val="F54F49"/>
              </a:buClr>
              <a:buFont typeface="Wingdings" panose="05000000000000000000"/>
              <a:buChar char="l"/>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这里是等高度的四段内容</a:t>
            </a:r>
          </a:p>
        </p:txBody>
      </p:sp>
      <p:sp>
        <p:nvSpPr>
          <p:cNvPr id="16" name="AutoShape 16"/>
          <p:cNvSpPr>
            <a:spLocks noGrp="1"/>
          </p:cNvSpPr>
          <p:nvPr>
            <p:ph type="body" sz="quarter" idx="394" hasCustomPrompt="1"/>
          </p:nvPr>
        </p:nvSpPr>
        <p:spPr>
          <a:xfrm>
            <a:off x="673101" y="2485372"/>
            <a:ext cx="3082927" cy="1060931"/>
          </a:xfrm>
          <a:prstGeom prst="rect">
            <a:avLst/>
          </a:prstGeom>
          <a:noFill/>
          <a:ln w="12700">
            <a:noFill/>
            <a:prstDash val="solid"/>
          </a:ln>
        </p:spPr>
        <p:txBody>
          <a:bodyPr vert="horz" wrap="square" lIns="91440" tIns="45720" rIns="91440" bIns="45720" anchor="t">
            <a:spAutoFit/>
          </a:bodyPr>
          <a:lstStyle>
            <a:lvl1pPr marL="514350" indent="-228600" algn="l">
              <a:lnSpc>
                <a:spcPct val="117000"/>
              </a:lnSpc>
              <a:defRPr sz="1800" b="0" i="0" u="none" strike="noStrike" spc="0">
                <a:solidFill>
                  <a:srgbClr val="000000">
                    <a:alpha val="100000"/>
                  </a:srgbClr>
                </a:solidFill>
                <a:latin typeface="微软雅黑" panose="020B0503020204020204" charset="-122"/>
              </a:defRPr>
            </a:lvl1pPr>
            <a:lvl2pPr marL="971550" indent="-228600"/>
            <a:lvl3pPr marL="1428750" indent="-228600"/>
            <a:lvl4pPr marL="1885950" indent="-228600"/>
            <a:lvl5pPr marL="2343150" indent="-228600"/>
            <a:lvl6pPr marL="2800350" indent="-228600"/>
            <a:lvl7pPr marL="3257550" indent="-228600"/>
            <a:lvl8pPr marL="3714750" indent="-228600"/>
            <a:lvl9pPr marL="4171950" indent="-228600"/>
          </a:lstStyle>
          <a:p>
            <a:pPr marL="285750" indent="-285750" algn="l">
              <a:lnSpc>
                <a:spcPct val="117000"/>
              </a:lnSpc>
              <a:buClr>
                <a:srgbClr val="F54F49"/>
              </a:buClr>
              <a:buFont typeface="Wingdings" panose="05000000000000000000"/>
              <a:buChar char="l"/>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这里是等高度的四段内容</a:t>
            </a:r>
          </a:p>
          <a:p>
            <a:pPr marL="285750" indent="-285750" algn="l">
              <a:lnSpc>
                <a:spcPct val="117000"/>
              </a:lnSpc>
              <a:buClr>
                <a:srgbClr val="F54F49"/>
              </a:buClr>
              <a:buFont typeface="Wingdings" panose="05000000000000000000"/>
              <a:buChar char="l"/>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这里是等高度的四段内容</a:t>
            </a:r>
          </a:p>
          <a:p>
            <a:pPr marL="285750" indent="-285750" algn="l">
              <a:lnSpc>
                <a:spcPct val="117000"/>
              </a:lnSpc>
              <a:buClr>
                <a:srgbClr val="F54F49"/>
              </a:buClr>
              <a:buFont typeface="Wingdings" panose="05000000000000000000"/>
              <a:buChar char="l"/>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这里是等高度的四段内容</a:t>
            </a:r>
          </a:p>
        </p:txBody>
      </p:sp>
      <p:sp>
        <p:nvSpPr>
          <p:cNvPr id="17" name="AutoShape 17"/>
          <p:cNvSpPr>
            <a:spLocks noGrp="1"/>
          </p:cNvSpPr>
          <p:nvPr>
            <p:ph type="body" sz="quarter" idx="395" hasCustomPrompt="1"/>
          </p:nvPr>
        </p:nvSpPr>
        <p:spPr>
          <a:xfrm>
            <a:off x="673101" y="4645152"/>
            <a:ext cx="3082927" cy="1060931"/>
          </a:xfrm>
          <a:prstGeom prst="rect">
            <a:avLst/>
          </a:prstGeom>
          <a:noFill/>
          <a:ln w="12700">
            <a:noFill/>
            <a:prstDash val="solid"/>
          </a:ln>
        </p:spPr>
        <p:txBody>
          <a:bodyPr vert="horz" wrap="square" lIns="91440" tIns="45720" rIns="91440" bIns="45720" anchor="t">
            <a:spAutoFit/>
          </a:bodyPr>
          <a:lstStyle>
            <a:lvl1pPr marL="514350" indent="-228600" algn="l">
              <a:lnSpc>
                <a:spcPct val="117000"/>
              </a:lnSpc>
              <a:defRPr sz="1800" b="0" i="0" u="none" strike="noStrike" spc="0">
                <a:solidFill>
                  <a:srgbClr val="000000">
                    <a:alpha val="100000"/>
                  </a:srgbClr>
                </a:solidFill>
                <a:latin typeface="微软雅黑" panose="020B0503020204020204" charset="-122"/>
              </a:defRPr>
            </a:lvl1pPr>
            <a:lvl2pPr marL="971550" indent="-228600"/>
            <a:lvl3pPr marL="1428750" indent="-228600"/>
            <a:lvl4pPr marL="1885950" indent="-228600"/>
            <a:lvl5pPr marL="2343150" indent="-228600"/>
            <a:lvl6pPr marL="2800350" indent="-228600"/>
            <a:lvl7pPr marL="3257550" indent="-228600"/>
            <a:lvl8pPr marL="3714750" indent="-228600"/>
            <a:lvl9pPr marL="4171950" indent="-228600"/>
          </a:lstStyle>
          <a:p>
            <a:pPr marL="285750" indent="-285750" algn="l">
              <a:lnSpc>
                <a:spcPct val="117000"/>
              </a:lnSpc>
              <a:buClr>
                <a:srgbClr val="F54F49"/>
              </a:buClr>
              <a:buFont typeface="Wingdings" panose="05000000000000000000"/>
              <a:buChar char="l"/>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这里是等高度的四段内容</a:t>
            </a:r>
          </a:p>
          <a:p>
            <a:pPr marL="285750" indent="-285750" algn="l">
              <a:lnSpc>
                <a:spcPct val="117000"/>
              </a:lnSpc>
              <a:buClr>
                <a:srgbClr val="F54F49"/>
              </a:buClr>
              <a:buFont typeface="Wingdings" panose="05000000000000000000"/>
              <a:buChar char="l"/>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这里是等高度的四段内容</a:t>
            </a:r>
          </a:p>
          <a:p>
            <a:pPr marL="285750" indent="-285750" algn="l">
              <a:lnSpc>
                <a:spcPct val="117000"/>
              </a:lnSpc>
              <a:buClr>
                <a:srgbClr val="F54F49"/>
              </a:buClr>
              <a:buFont typeface="Wingdings" panose="05000000000000000000"/>
              <a:buChar char="l"/>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这里是等高度的四段内容</a:t>
            </a:r>
          </a:p>
        </p:txBody>
      </p:sp>
      <p:sp>
        <p:nvSpPr>
          <p:cNvPr id="18" name="AutoShape 18"/>
          <p:cNvSpPr>
            <a:spLocks noGrp="1"/>
          </p:cNvSpPr>
          <p:nvPr>
            <p:ph type="body" sz="quarter" idx="396" hasCustomPrompt="1"/>
          </p:nvPr>
        </p:nvSpPr>
        <p:spPr>
          <a:xfrm>
            <a:off x="8206598" y="4645152"/>
            <a:ext cx="3312303" cy="1060931"/>
          </a:xfrm>
          <a:prstGeom prst="rect">
            <a:avLst/>
          </a:prstGeom>
          <a:noFill/>
          <a:ln w="12700">
            <a:noFill/>
            <a:prstDash val="solid"/>
          </a:ln>
        </p:spPr>
        <p:txBody>
          <a:bodyPr vert="horz" wrap="square" lIns="91440" tIns="45720" rIns="91440" bIns="45720" anchor="t">
            <a:spAutoFit/>
          </a:bodyPr>
          <a:lstStyle>
            <a:lvl1pPr marL="514350" indent="-228600" algn="l">
              <a:lnSpc>
                <a:spcPct val="117000"/>
              </a:lnSpc>
              <a:defRPr sz="1800" b="0" i="0" u="none" strike="noStrike" spc="0">
                <a:solidFill>
                  <a:srgbClr val="000000">
                    <a:alpha val="100000"/>
                  </a:srgbClr>
                </a:solidFill>
                <a:latin typeface="微软雅黑" panose="020B0503020204020204" charset="-122"/>
              </a:defRPr>
            </a:lvl1pPr>
            <a:lvl2pPr marL="971550" indent="-228600"/>
            <a:lvl3pPr marL="1428750" indent="-228600"/>
            <a:lvl4pPr marL="1885950" indent="-228600"/>
            <a:lvl5pPr marL="2343150" indent="-228600"/>
            <a:lvl6pPr marL="2800350" indent="-228600"/>
            <a:lvl7pPr marL="3257550" indent="-228600"/>
            <a:lvl8pPr marL="3714750" indent="-228600"/>
            <a:lvl9pPr marL="4171950" indent="-228600"/>
          </a:lstStyle>
          <a:p>
            <a:pPr marL="285750" indent="-285750" algn="l">
              <a:lnSpc>
                <a:spcPct val="117000"/>
              </a:lnSpc>
              <a:buClr>
                <a:srgbClr val="F54F49"/>
              </a:buClr>
              <a:buFont typeface="Wingdings" panose="05000000000000000000"/>
              <a:buChar char="l"/>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这里是等高度的四段内容</a:t>
            </a:r>
          </a:p>
          <a:p>
            <a:pPr marL="285750" indent="-285750" algn="l">
              <a:lnSpc>
                <a:spcPct val="117000"/>
              </a:lnSpc>
              <a:buClr>
                <a:srgbClr val="F54F49"/>
              </a:buClr>
              <a:buFont typeface="Wingdings" panose="05000000000000000000"/>
              <a:buChar char="l"/>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这里是等高度的四段内容</a:t>
            </a:r>
          </a:p>
          <a:p>
            <a:pPr marL="285750" indent="-285750" algn="l">
              <a:lnSpc>
                <a:spcPct val="117000"/>
              </a:lnSpc>
              <a:buClr>
                <a:srgbClr val="F54F49"/>
              </a:buClr>
              <a:buFont typeface="Wingdings" panose="05000000000000000000"/>
              <a:buChar char="l"/>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这里是等高度的四段内容</a:t>
            </a:r>
          </a:p>
        </p:txBody>
      </p:sp>
      <p:sp>
        <p:nvSpPr>
          <p:cNvPr id="19" name="AutoShape 19"/>
          <p:cNvSpPr>
            <a:spLocks noGrp="1"/>
          </p:cNvSpPr>
          <p:nvPr>
            <p:ph type="pic" sz="quarter" idx="397"/>
          </p:nvPr>
        </p:nvSpPr>
        <p:spPr>
          <a:xfrm>
            <a:off x="6274450" y="3852206"/>
            <a:ext cx="1620000" cy="1618168"/>
          </a:xfrm>
          <a:prstGeom prst="rect">
            <a:avLst/>
          </a:prstGeom>
          <a:noFill/>
          <a:ln w="12700">
            <a:solidFill>
              <a:srgbClr val="87A1A1">
                <a:alpha val="100000"/>
              </a:srgbClr>
            </a:solidFill>
            <a:prstDash val="solid"/>
          </a:ln>
        </p:spPr>
        <p:txBody>
          <a:bodyPr lIns="63500" tIns="63500" rIns="63500" bIns="63500" anchor="ctr"/>
          <a:lstStyle>
            <a:lvl1pPr algn="ctr">
              <a:defRPr sz="1600" b="0" i="0" u="none" strike="noStrike" spc="0">
                <a:solidFill>
                  <a:srgbClr val="1F2329">
                    <a:alpha val="100000"/>
                  </a:srgbClr>
                </a:solidFill>
                <a:latin typeface="Noto Sans SC" panose="020B0200000000000000" charset="-122"/>
              </a:defRPr>
            </a:lvl1pPr>
          </a:lstStyle>
          <a:p>
            <a:pPr algn="ctr"/>
            <a:endParaRPr/>
          </a:p>
        </p:txBody>
      </p:sp>
      <p:sp>
        <p:nvSpPr>
          <p:cNvPr id="20" name="AutoShape 20"/>
          <p:cNvSpPr>
            <a:spLocks noGrp="1"/>
          </p:cNvSpPr>
          <p:nvPr>
            <p:ph type="pic" sz="quarter" idx="398"/>
          </p:nvPr>
        </p:nvSpPr>
        <p:spPr>
          <a:xfrm>
            <a:off x="4297550" y="3852206"/>
            <a:ext cx="1620000" cy="1618168"/>
          </a:xfrm>
          <a:prstGeom prst="rect">
            <a:avLst/>
          </a:prstGeom>
          <a:noFill/>
          <a:ln w="12700">
            <a:solidFill>
              <a:srgbClr val="87A1A1">
                <a:alpha val="100000"/>
              </a:srgbClr>
            </a:solidFill>
            <a:prstDash val="solid"/>
          </a:ln>
        </p:spPr>
        <p:txBody>
          <a:bodyPr lIns="63500" tIns="63500" rIns="63500" bIns="63500" anchor="ctr"/>
          <a:lstStyle>
            <a:lvl1pPr algn="ctr">
              <a:defRPr sz="1600" b="0" i="0" u="none" strike="noStrike" spc="0">
                <a:solidFill>
                  <a:srgbClr val="1F2329">
                    <a:alpha val="100000"/>
                  </a:srgbClr>
                </a:solidFill>
                <a:latin typeface="Noto Sans SC" panose="020B0200000000000000" charset="-122"/>
              </a:defRPr>
            </a:lvl1pPr>
          </a:lstStyle>
          <a:p>
            <a:pPr algn="ctr"/>
            <a:endParaRPr/>
          </a:p>
        </p:txBody>
      </p:sp>
      <p:sp>
        <p:nvSpPr>
          <p:cNvPr id="21" name="AutoShape 21"/>
          <p:cNvSpPr>
            <a:spLocks noGrp="1"/>
          </p:cNvSpPr>
          <p:nvPr>
            <p:ph type="pic" sz="quarter" idx="399"/>
          </p:nvPr>
        </p:nvSpPr>
        <p:spPr>
          <a:xfrm>
            <a:off x="6274450" y="1692426"/>
            <a:ext cx="1620000" cy="1618168"/>
          </a:xfrm>
          <a:prstGeom prst="rect">
            <a:avLst/>
          </a:prstGeom>
          <a:noFill/>
          <a:ln w="12700">
            <a:solidFill>
              <a:srgbClr val="87A1A1">
                <a:alpha val="100000"/>
              </a:srgbClr>
            </a:solidFill>
            <a:prstDash val="solid"/>
          </a:ln>
        </p:spPr>
        <p:txBody>
          <a:bodyPr lIns="63500" tIns="63500" rIns="63500" bIns="63500" anchor="ctr"/>
          <a:lstStyle>
            <a:lvl1pPr algn="ctr">
              <a:defRPr sz="1600" b="0" i="0" u="none" strike="noStrike" spc="0">
                <a:solidFill>
                  <a:srgbClr val="1F2329">
                    <a:alpha val="100000"/>
                  </a:srgbClr>
                </a:solidFill>
                <a:latin typeface="Noto Sans SC" panose="020B0200000000000000" charset="-122"/>
              </a:defRPr>
            </a:lvl1pPr>
          </a:lstStyle>
          <a:p>
            <a:pPr algn="ctr"/>
            <a:endParaRPr/>
          </a:p>
        </p:txBody>
      </p:sp>
      <p:sp>
        <p:nvSpPr>
          <p:cNvPr id="22" name="AutoShape 22"/>
          <p:cNvSpPr>
            <a:spLocks noGrp="1"/>
          </p:cNvSpPr>
          <p:nvPr>
            <p:ph type="pic" sz="quarter" idx="400"/>
          </p:nvPr>
        </p:nvSpPr>
        <p:spPr>
          <a:xfrm>
            <a:off x="4297550" y="1692426"/>
            <a:ext cx="1620000" cy="1618168"/>
          </a:xfrm>
          <a:prstGeom prst="rect">
            <a:avLst/>
          </a:prstGeom>
          <a:noFill/>
          <a:ln w="12700">
            <a:solidFill>
              <a:srgbClr val="87A1A1">
                <a:alpha val="100000"/>
              </a:srgbClr>
            </a:solidFill>
            <a:prstDash val="solid"/>
          </a:ln>
        </p:spPr>
        <p:txBody>
          <a:bodyPr lIns="63500" tIns="63500" rIns="63500" bIns="63500" anchor="ctr"/>
          <a:lstStyle>
            <a:lvl1pPr algn="ctr">
              <a:defRPr sz="1600" b="0" i="0" u="none" strike="noStrike" spc="0">
                <a:solidFill>
                  <a:srgbClr val="1F2329">
                    <a:alpha val="100000"/>
                  </a:srgbClr>
                </a:solidFill>
                <a:latin typeface="Noto Sans SC" panose="020B0200000000000000" charset="-122"/>
              </a:defRPr>
            </a:lvl1pPr>
          </a:lstStyle>
          <a:p>
            <a:pPr algn="ctr"/>
            <a:endParaRPr/>
          </a:p>
        </p:txBody>
      </p:sp>
      <p:sp>
        <p:nvSpPr>
          <p:cNvPr id="23" name="Freeform 23"/>
          <p:cNvSpPr>
            <a:spLocks noGrp="1"/>
          </p:cNvSpPr>
          <p:nvPr>
            <p:ph type="body" sz="quarter" idx="401" hasCustomPrompt="1"/>
          </p:nvPr>
        </p:nvSpPr>
        <p:spPr>
          <a:xfrm>
            <a:off x="4284835" y="1678104"/>
            <a:ext cx="1650094" cy="848490"/>
          </a:xfrm>
          <a:custGeom>
            <a:avLst/>
            <a:gdLst/>
            <a:ahLst/>
            <a:cxnLst/>
            <a:rect l="l" t="t" r="r" b="b"/>
            <a:pathLst>
              <a:path w="1650094" h="848490">
                <a:moveTo>
                  <a:pt x="829357" y="12517"/>
                </a:moveTo>
                <a:cubicBezTo>
                  <a:pt x="972109" y="13669"/>
                  <a:pt x="1114561" y="51931"/>
                  <a:pt x="1241718" y="127182"/>
                </a:cubicBezTo>
                <a:cubicBezTo>
                  <a:pt x="1496032" y="277683"/>
                  <a:pt x="1650094" y="553017"/>
                  <a:pt x="1645323" y="848489"/>
                </a:cubicBezTo>
                <a:lnTo>
                  <a:pt x="1620611" y="848090"/>
                </a:lnTo>
                <a:cubicBezTo>
                  <a:pt x="1625241" y="561494"/>
                  <a:pt x="1475806" y="294433"/>
                  <a:pt x="1229131" y="148451"/>
                </a:cubicBezTo>
                <a:cubicBezTo>
                  <a:pt x="982457" y="2471"/>
                  <a:pt x="676440" y="0"/>
                  <a:pt x="427440" y="141978"/>
                </a:cubicBezTo>
                <a:cubicBezTo>
                  <a:pt x="178440" y="283958"/>
                  <a:pt x="24714" y="548571"/>
                  <a:pt x="24714" y="835205"/>
                </a:cubicBezTo>
                <a:lnTo>
                  <a:pt x="0" y="835205"/>
                </a:lnTo>
                <a:cubicBezTo>
                  <a:pt x="0" y="539695"/>
                  <a:pt x="158487" y="266885"/>
                  <a:pt x="415199" y="120509"/>
                </a:cubicBezTo>
                <a:cubicBezTo>
                  <a:pt x="543552" y="47321"/>
                  <a:pt x="686605" y="11364"/>
                  <a:pt x="829357" y="12517"/>
                </a:cubicBezTo>
                <a:close/>
              </a:path>
            </a:pathLst>
          </a:custGeom>
          <a:solidFill>
            <a:srgbClr val="F54F49">
              <a:alpha val="100000"/>
            </a:srgbClr>
          </a:solidFill>
          <a:ln w="12700">
            <a:noFill/>
            <a:prstDash val="solid"/>
          </a:ln>
        </p:spPr>
        <p:txBody>
          <a:bodyPr wrap="square" lIns="91440" tIns="45720" rIns="91440" bIns="45720" anchor="t">
            <a:noAutofit/>
          </a:bodyPr>
          <a:lstStyle>
            <a:lvl1pPr algn="l">
              <a:lnSpc>
                <a:spcPct val="92000"/>
              </a:lnSpc>
              <a:defRPr sz="28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28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24" name="Freeform 24"/>
          <p:cNvSpPr>
            <a:spLocks noGrp="1"/>
          </p:cNvSpPr>
          <p:nvPr>
            <p:ph type="body" sz="quarter" idx="402" hasCustomPrompt="1"/>
          </p:nvPr>
        </p:nvSpPr>
        <p:spPr>
          <a:xfrm>
            <a:off x="4284835" y="3837884"/>
            <a:ext cx="1650094" cy="848490"/>
          </a:xfrm>
          <a:custGeom>
            <a:avLst/>
            <a:gdLst/>
            <a:ahLst/>
            <a:cxnLst/>
            <a:rect l="l" t="t" r="r" b="b"/>
            <a:pathLst>
              <a:path w="1650094" h="848490">
                <a:moveTo>
                  <a:pt x="829357" y="12517"/>
                </a:moveTo>
                <a:cubicBezTo>
                  <a:pt x="972109" y="13669"/>
                  <a:pt x="1114561" y="51931"/>
                  <a:pt x="1241718" y="127182"/>
                </a:cubicBezTo>
                <a:cubicBezTo>
                  <a:pt x="1496032" y="277683"/>
                  <a:pt x="1650094" y="553017"/>
                  <a:pt x="1645323" y="848489"/>
                </a:cubicBezTo>
                <a:lnTo>
                  <a:pt x="1620611" y="848090"/>
                </a:lnTo>
                <a:cubicBezTo>
                  <a:pt x="1625241" y="561494"/>
                  <a:pt x="1475806" y="294433"/>
                  <a:pt x="1229131" y="148451"/>
                </a:cubicBezTo>
                <a:cubicBezTo>
                  <a:pt x="982457" y="2471"/>
                  <a:pt x="676440" y="0"/>
                  <a:pt x="427440" y="141978"/>
                </a:cubicBezTo>
                <a:cubicBezTo>
                  <a:pt x="178440" y="283958"/>
                  <a:pt x="24714" y="548571"/>
                  <a:pt x="24714" y="835205"/>
                </a:cubicBezTo>
                <a:lnTo>
                  <a:pt x="0" y="835205"/>
                </a:lnTo>
                <a:cubicBezTo>
                  <a:pt x="0" y="539695"/>
                  <a:pt x="158487" y="266885"/>
                  <a:pt x="415199" y="120509"/>
                </a:cubicBezTo>
                <a:cubicBezTo>
                  <a:pt x="543552" y="47321"/>
                  <a:pt x="686605" y="11364"/>
                  <a:pt x="829357" y="12517"/>
                </a:cubicBezTo>
                <a:close/>
              </a:path>
            </a:pathLst>
          </a:custGeom>
          <a:solidFill>
            <a:srgbClr val="F54F49">
              <a:alpha val="100000"/>
            </a:srgbClr>
          </a:solidFill>
          <a:ln w="12700">
            <a:noFill/>
            <a:prstDash val="solid"/>
          </a:ln>
        </p:spPr>
        <p:txBody>
          <a:bodyPr wrap="square" lIns="91440" tIns="45720" rIns="91440" bIns="45720" anchor="t">
            <a:noAutofit/>
          </a:bodyPr>
          <a:lstStyle>
            <a:lvl1pPr algn="l">
              <a:lnSpc>
                <a:spcPct val="92000"/>
              </a:lnSpc>
              <a:defRPr sz="28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28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25" name="Freeform 25"/>
          <p:cNvSpPr>
            <a:spLocks noGrp="1"/>
          </p:cNvSpPr>
          <p:nvPr>
            <p:ph type="body" sz="quarter" idx="403" hasCustomPrompt="1"/>
          </p:nvPr>
        </p:nvSpPr>
        <p:spPr>
          <a:xfrm>
            <a:off x="6261735" y="1678104"/>
            <a:ext cx="1650094" cy="848490"/>
          </a:xfrm>
          <a:custGeom>
            <a:avLst/>
            <a:gdLst/>
            <a:ahLst/>
            <a:cxnLst/>
            <a:rect l="l" t="t" r="r" b="b"/>
            <a:pathLst>
              <a:path w="1650094" h="848490">
                <a:moveTo>
                  <a:pt x="829357" y="12517"/>
                </a:moveTo>
                <a:cubicBezTo>
                  <a:pt x="972109" y="13669"/>
                  <a:pt x="1114561" y="51931"/>
                  <a:pt x="1241718" y="127182"/>
                </a:cubicBezTo>
                <a:cubicBezTo>
                  <a:pt x="1496032" y="277683"/>
                  <a:pt x="1650094" y="553017"/>
                  <a:pt x="1645323" y="848489"/>
                </a:cubicBezTo>
                <a:lnTo>
                  <a:pt x="1620611" y="848090"/>
                </a:lnTo>
                <a:cubicBezTo>
                  <a:pt x="1625241" y="561494"/>
                  <a:pt x="1475806" y="294433"/>
                  <a:pt x="1229131" y="148451"/>
                </a:cubicBezTo>
                <a:cubicBezTo>
                  <a:pt x="982457" y="2471"/>
                  <a:pt x="676440" y="0"/>
                  <a:pt x="427440" y="141978"/>
                </a:cubicBezTo>
                <a:cubicBezTo>
                  <a:pt x="178440" y="283958"/>
                  <a:pt x="24714" y="548571"/>
                  <a:pt x="24714" y="835205"/>
                </a:cubicBezTo>
                <a:lnTo>
                  <a:pt x="0" y="835205"/>
                </a:lnTo>
                <a:cubicBezTo>
                  <a:pt x="0" y="539695"/>
                  <a:pt x="158487" y="266885"/>
                  <a:pt x="415199" y="120509"/>
                </a:cubicBezTo>
                <a:cubicBezTo>
                  <a:pt x="543552" y="47321"/>
                  <a:pt x="686605" y="11364"/>
                  <a:pt x="829357" y="12517"/>
                </a:cubicBezTo>
                <a:close/>
              </a:path>
            </a:pathLst>
          </a:custGeom>
          <a:solidFill>
            <a:srgbClr val="F54F49">
              <a:alpha val="100000"/>
            </a:srgbClr>
          </a:solidFill>
          <a:ln w="12700">
            <a:noFill/>
            <a:prstDash val="solid"/>
          </a:ln>
        </p:spPr>
        <p:txBody>
          <a:bodyPr wrap="square" lIns="91440" tIns="45720" rIns="91440" bIns="45720" anchor="t">
            <a:noAutofit/>
          </a:bodyPr>
          <a:lstStyle>
            <a:lvl1pPr algn="l">
              <a:lnSpc>
                <a:spcPct val="92000"/>
              </a:lnSpc>
              <a:defRPr sz="28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28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26" name="Freeform 26"/>
          <p:cNvSpPr>
            <a:spLocks noGrp="1"/>
          </p:cNvSpPr>
          <p:nvPr>
            <p:ph type="body" sz="quarter" idx="404" hasCustomPrompt="1"/>
          </p:nvPr>
        </p:nvSpPr>
        <p:spPr>
          <a:xfrm>
            <a:off x="6261735" y="3837884"/>
            <a:ext cx="1650094" cy="848490"/>
          </a:xfrm>
          <a:custGeom>
            <a:avLst/>
            <a:gdLst/>
            <a:ahLst/>
            <a:cxnLst/>
            <a:rect l="l" t="t" r="r" b="b"/>
            <a:pathLst>
              <a:path w="1650094" h="848490">
                <a:moveTo>
                  <a:pt x="829357" y="12517"/>
                </a:moveTo>
                <a:cubicBezTo>
                  <a:pt x="972109" y="13669"/>
                  <a:pt x="1114561" y="51931"/>
                  <a:pt x="1241718" y="127182"/>
                </a:cubicBezTo>
                <a:cubicBezTo>
                  <a:pt x="1496032" y="277683"/>
                  <a:pt x="1650094" y="553017"/>
                  <a:pt x="1645323" y="848489"/>
                </a:cubicBezTo>
                <a:lnTo>
                  <a:pt x="1620611" y="848090"/>
                </a:lnTo>
                <a:cubicBezTo>
                  <a:pt x="1625241" y="561494"/>
                  <a:pt x="1475806" y="294433"/>
                  <a:pt x="1229131" y="148451"/>
                </a:cubicBezTo>
                <a:cubicBezTo>
                  <a:pt x="982457" y="2471"/>
                  <a:pt x="676440" y="0"/>
                  <a:pt x="427440" y="141978"/>
                </a:cubicBezTo>
                <a:cubicBezTo>
                  <a:pt x="178440" y="283958"/>
                  <a:pt x="24714" y="548571"/>
                  <a:pt x="24714" y="835205"/>
                </a:cubicBezTo>
                <a:lnTo>
                  <a:pt x="0" y="835205"/>
                </a:lnTo>
                <a:cubicBezTo>
                  <a:pt x="0" y="539695"/>
                  <a:pt x="158487" y="266885"/>
                  <a:pt x="415199" y="120509"/>
                </a:cubicBezTo>
                <a:cubicBezTo>
                  <a:pt x="543552" y="47321"/>
                  <a:pt x="686605" y="11364"/>
                  <a:pt x="829357" y="12517"/>
                </a:cubicBezTo>
                <a:close/>
              </a:path>
            </a:pathLst>
          </a:custGeom>
          <a:solidFill>
            <a:srgbClr val="F54F49">
              <a:alpha val="100000"/>
            </a:srgbClr>
          </a:solidFill>
          <a:ln w="12700">
            <a:noFill/>
            <a:prstDash val="solid"/>
          </a:ln>
        </p:spPr>
        <p:txBody>
          <a:bodyPr wrap="square" lIns="91440" tIns="45720" rIns="91440" bIns="45720" anchor="t">
            <a:noAutofit/>
          </a:bodyPr>
          <a:lstStyle>
            <a:lvl1pPr algn="l">
              <a:lnSpc>
                <a:spcPct val="92000"/>
              </a:lnSpc>
              <a:defRPr sz="28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28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27" name="Freeform 27"/>
          <p:cNvSpPr>
            <a:spLocks noGrp="1"/>
          </p:cNvSpPr>
          <p:nvPr>
            <p:ph type="body" sz="quarter" idx="405" hasCustomPrompt="1"/>
          </p:nvPr>
        </p:nvSpPr>
        <p:spPr>
          <a:xfrm>
            <a:off x="5493018" y="1602919"/>
            <a:ext cx="469287" cy="469224"/>
          </a:xfrm>
          <a:custGeom>
            <a:avLst/>
            <a:gdLst/>
            <a:ahLst/>
            <a:cxnLst/>
            <a:rect l="l" t="t" r="r" b="b"/>
            <a:pathLst>
              <a:path w="469287" h="469224">
                <a:moveTo>
                  <a:pt x="234643" y="0"/>
                </a:moveTo>
                <a:cubicBezTo>
                  <a:pt x="364233" y="0"/>
                  <a:pt x="469287" y="105039"/>
                  <a:pt x="469287" y="234612"/>
                </a:cubicBezTo>
                <a:cubicBezTo>
                  <a:pt x="469287" y="364185"/>
                  <a:pt x="364233" y="469224"/>
                  <a:pt x="234643" y="469224"/>
                </a:cubicBezTo>
                <a:cubicBezTo>
                  <a:pt x="105053" y="469224"/>
                  <a:pt x="0" y="364185"/>
                  <a:pt x="0" y="234612"/>
                </a:cubicBezTo>
                <a:cubicBezTo>
                  <a:pt x="0" y="105039"/>
                  <a:pt x="105053" y="0"/>
                  <a:pt x="234643" y="0"/>
                </a:cubicBezTo>
                <a:close/>
              </a:path>
            </a:pathLst>
          </a:custGeom>
          <a:solidFill>
            <a:srgbClr val="FFFFFF">
              <a:alpha val="100000"/>
            </a:srgbClr>
          </a:solidFill>
          <a:ln w="12700">
            <a:noFill/>
            <a:prstDash val="solid"/>
          </a:ln>
          <a:effectLst>
            <a:outerShdw blurRad="63500" sx="102000" sy="102000" algn="ctr" rotWithShape="0">
              <a:srgbClr val="000000">
                <a:alpha val="40000"/>
              </a:srgbClr>
            </a:outerShdw>
          </a:effectLst>
        </p:spPr>
        <p:txBody>
          <a:bodyPr wrap="square" lIns="0" tIns="36000" rIns="0" bIns="0" anchor="ctr" anchorCtr="1">
            <a:noAutofit/>
          </a:bodyPr>
          <a:lstStyle>
            <a:lvl1pPr algn="ctr">
              <a:lnSpc>
                <a:spcPct val="92000"/>
              </a:lnSpc>
              <a:defRPr sz="1800" b="0" i="0" u="none" strike="noStrike" spc="100">
                <a:solidFill>
                  <a:srgbClr val="B4100A">
                    <a:alpha val="100000"/>
                  </a:srgbClr>
                </a:solidFill>
                <a:latin typeface="Impact" panose="020B0806030902050204"/>
              </a:defRPr>
            </a:lvl1pPr>
          </a:lstStyle>
          <a:p>
            <a:pPr marL="0" indent="0" algn="ctr">
              <a:lnSpc>
                <a:spcPct val="92000"/>
              </a:lnSpc>
              <a:spcBef>
                <a:spcPts val="1000"/>
              </a:spcBef>
            </a:pPr>
            <a:r>
              <a:rPr lang="en-US" sz="1800" b="0" i="0" u="none" strike="noStrike" spc="100">
                <a:solidFill>
                  <a:srgbClr val="B4100A"/>
                </a:solidFill>
                <a:latin typeface="Impact" panose="020B0806030902050204"/>
                <a:ea typeface="Impact" panose="020B0806030902050204"/>
                <a:cs typeface="Impact" panose="020B0806030902050204"/>
                <a:sym typeface="Impact" panose="020B0806030902050204"/>
              </a:rPr>
              <a:t>01</a:t>
            </a:r>
          </a:p>
        </p:txBody>
      </p:sp>
      <p:sp>
        <p:nvSpPr>
          <p:cNvPr id="28" name="Freeform 28"/>
          <p:cNvSpPr>
            <a:spLocks noGrp="1"/>
          </p:cNvSpPr>
          <p:nvPr>
            <p:ph type="body" sz="quarter" idx="406" hasCustomPrompt="1"/>
          </p:nvPr>
        </p:nvSpPr>
        <p:spPr>
          <a:xfrm>
            <a:off x="5493018" y="3762699"/>
            <a:ext cx="469287" cy="469224"/>
          </a:xfrm>
          <a:custGeom>
            <a:avLst/>
            <a:gdLst/>
            <a:ahLst/>
            <a:cxnLst/>
            <a:rect l="l" t="t" r="r" b="b"/>
            <a:pathLst>
              <a:path w="469287" h="469224">
                <a:moveTo>
                  <a:pt x="234643" y="0"/>
                </a:moveTo>
                <a:cubicBezTo>
                  <a:pt x="364233" y="0"/>
                  <a:pt x="469287" y="105039"/>
                  <a:pt x="469287" y="234612"/>
                </a:cubicBezTo>
                <a:cubicBezTo>
                  <a:pt x="469287" y="364185"/>
                  <a:pt x="364233" y="469224"/>
                  <a:pt x="234643" y="469224"/>
                </a:cubicBezTo>
                <a:cubicBezTo>
                  <a:pt x="105053" y="469224"/>
                  <a:pt x="0" y="364185"/>
                  <a:pt x="0" y="234612"/>
                </a:cubicBezTo>
                <a:cubicBezTo>
                  <a:pt x="0" y="105039"/>
                  <a:pt x="105053" y="0"/>
                  <a:pt x="234643" y="0"/>
                </a:cubicBezTo>
                <a:close/>
              </a:path>
            </a:pathLst>
          </a:custGeom>
          <a:solidFill>
            <a:srgbClr val="FFFFFF">
              <a:alpha val="100000"/>
            </a:srgbClr>
          </a:solidFill>
          <a:ln w="12700">
            <a:noFill/>
            <a:prstDash val="solid"/>
          </a:ln>
          <a:effectLst>
            <a:outerShdw blurRad="63500" sx="102000" sy="102000" algn="ctr" rotWithShape="0">
              <a:srgbClr val="000000">
                <a:alpha val="40000"/>
              </a:srgbClr>
            </a:outerShdw>
          </a:effectLst>
        </p:spPr>
        <p:txBody>
          <a:bodyPr wrap="square" lIns="0" tIns="36000" rIns="0" bIns="0" anchor="ctr" anchorCtr="1">
            <a:noAutofit/>
          </a:bodyPr>
          <a:lstStyle>
            <a:lvl1pPr algn="ctr">
              <a:lnSpc>
                <a:spcPct val="92000"/>
              </a:lnSpc>
              <a:defRPr sz="1800" b="0" i="0" u="none" strike="noStrike" spc="100">
                <a:solidFill>
                  <a:srgbClr val="B4100A">
                    <a:alpha val="100000"/>
                  </a:srgbClr>
                </a:solidFill>
                <a:latin typeface="Impact" panose="020B0806030902050204"/>
              </a:defRPr>
            </a:lvl1pPr>
          </a:lstStyle>
          <a:p>
            <a:pPr marL="0" indent="0" algn="ctr">
              <a:lnSpc>
                <a:spcPct val="92000"/>
              </a:lnSpc>
              <a:spcBef>
                <a:spcPts val="1000"/>
              </a:spcBef>
            </a:pPr>
            <a:r>
              <a:rPr lang="en-US" sz="1800" b="0" i="0" u="none" strike="noStrike" spc="100">
                <a:solidFill>
                  <a:srgbClr val="B4100A"/>
                </a:solidFill>
                <a:latin typeface="Impact" panose="020B0806030902050204"/>
                <a:ea typeface="Impact" panose="020B0806030902050204"/>
                <a:cs typeface="Impact" panose="020B0806030902050204"/>
                <a:sym typeface="Impact" panose="020B0806030902050204"/>
              </a:rPr>
              <a:t>02</a:t>
            </a:r>
          </a:p>
        </p:txBody>
      </p:sp>
      <p:sp>
        <p:nvSpPr>
          <p:cNvPr id="29" name="Freeform 29"/>
          <p:cNvSpPr>
            <a:spLocks noGrp="1"/>
          </p:cNvSpPr>
          <p:nvPr>
            <p:ph type="body" sz="quarter" idx="407" hasCustomPrompt="1"/>
          </p:nvPr>
        </p:nvSpPr>
        <p:spPr>
          <a:xfrm>
            <a:off x="7469917" y="1602919"/>
            <a:ext cx="469287" cy="469224"/>
          </a:xfrm>
          <a:custGeom>
            <a:avLst/>
            <a:gdLst/>
            <a:ahLst/>
            <a:cxnLst/>
            <a:rect l="l" t="t" r="r" b="b"/>
            <a:pathLst>
              <a:path w="469287" h="469224">
                <a:moveTo>
                  <a:pt x="234643" y="0"/>
                </a:moveTo>
                <a:cubicBezTo>
                  <a:pt x="364233" y="0"/>
                  <a:pt x="469287" y="105039"/>
                  <a:pt x="469287" y="234612"/>
                </a:cubicBezTo>
                <a:cubicBezTo>
                  <a:pt x="469287" y="364185"/>
                  <a:pt x="364233" y="469224"/>
                  <a:pt x="234643" y="469224"/>
                </a:cubicBezTo>
                <a:cubicBezTo>
                  <a:pt x="105053" y="469224"/>
                  <a:pt x="0" y="364185"/>
                  <a:pt x="0" y="234612"/>
                </a:cubicBezTo>
                <a:cubicBezTo>
                  <a:pt x="0" y="105039"/>
                  <a:pt x="105053" y="0"/>
                  <a:pt x="234643" y="0"/>
                </a:cubicBezTo>
                <a:close/>
              </a:path>
            </a:pathLst>
          </a:custGeom>
          <a:solidFill>
            <a:srgbClr val="FFFFFF">
              <a:alpha val="100000"/>
            </a:srgbClr>
          </a:solidFill>
          <a:ln w="12700">
            <a:noFill/>
            <a:prstDash val="solid"/>
          </a:ln>
          <a:effectLst>
            <a:outerShdw blurRad="63500" sx="102000" sy="102000" algn="ctr" rotWithShape="0">
              <a:srgbClr val="000000">
                <a:alpha val="40000"/>
              </a:srgbClr>
            </a:outerShdw>
          </a:effectLst>
        </p:spPr>
        <p:txBody>
          <a:bodyPr wrap="square" lIns="0" tIns="36000" rIns="0" bIns="0" anchor="ctr" anchorCtr="1">
            <a:noAutofit/>
          </a:bodyPr>
          <a:lstStyle>
            <a:lvl1pPr algn="ctr">
              <a:lnSpc>
                <a:spcPct val="92000"/>
              </a:lnSpc>
              <a:defRPr sz="1800" b="0" i="0" u="none" strike="noStrike" spc="100">
                <a:solidFill>
                  <a:srgbClr val="B4100A">
                    <a:alpha val="100000"/>
                  </a:srgbClr>
                </a:solidFill>
                <a:latin typeface="Impact" panose="020B0806030902050204"/>
              </a:defRPr>
            </a:lvl1pPr>
          </a:lstStyle>
          <a:p>
            <a:pPr marL="0" indent="0" algn="ctr">
              <a:lnSpc>
                <a:spcPct val="92000"/>
              </a:lnSpc>
              <a:spcBef>
                <a:spcPts val="1000"/>
              </a:spcBef>
            </a:pPr>
            <a:r>
              <a:rPr lang="en-US" sz="1800" b="0" i="0" u="none" strike="noStrike" spc="100">
                <a:solidFill>
                  <a:srgbClr val="B4100A"/>
                </a:solidFill>
                <a:latin typeface="Impact" panose="020B0806030902050204"/>
                <a:ea typeface="Impact" panose="020B0806030902050204"/>
                <a:cs typeface="Impact" panose="020B0806030902050204"/>
                <a:sym typeface="Impact" panose="020B0806030902050204"/>
              </a:rPr>
              <a:t>03</a:t>
            </a:r>
          </a:p>
        </p:txBody>
      </p:sp>
      <p:sp>
        <p:nvSpPr>
          <p:cNvPr id="30" name="Freeform 30"/>
          <p:cNvSpPr>
            <a:spLocks noGrp="1"/>
          </p:cNvSpPr>
          <p:nvPr>
            <p:ph type="body" sz="quarter" idx="408" hasCustomPrompt="1"/>
          </p:nvPr>
        </p:nvSpPr>
        <p:spPr>
          <a:xfrm>
            <a:off x="7469917" y="3762699"/>
            <a:ext cx="469287" cy="469224"/>
          </a:xfrm>
          <a:custGeom>
            <a:avLst/>
            <a:gdLst/>
            <a:ahLst/>
            <a:cxnLst/>
            <a:rect l="l" t="t" r="r" b="b"/>
            <a:pathLst>
              <a:path w="469287" h="469224">
                <a:moveTo>
                  <a:pt x="234643" y="0"/>
                </a:moveTo>
                <a:cubicBezTo>
                  <a:pt x="364233" y="0"/>
                  <a:pt x="469287" y="105039"/>
                  <a:pt x="469287" y="234612"/>
                </a:cubicBezTo>
                <a:cubicBezTo>
                  <a:pt x="469287" y="364185"/>
                  <a:pt x="364233" y="469224"/>
                  <a:pt x="234643" y="469224"/>
                </a:cubicBezTo>
                <a:cubicBezTo>
                  <a:pt x="105053" y="469224"/>
                  <a:pt x="0" y="364185"/>
                  <a:pt x="0" y="234612"/>
                </a:cubicBezTo>
                <a:cubicBezTo>
                  <a:pt x="0" y="105039"/>
                  <a:pt x="105053" y="0"/>
                  <a:pt x="234643" y="0"/>
                </a:cubicBezTo>
                <a:close/>
              </a:path>
            </a:pathLst>
          </a:custGeom>
          <a:solidFill>
            <a:srgbClr val="FFFFFF">
              <a:alpha val="100000"/>
            </a:srgbClr>
          </a:solidFill>
          <a:ln w="12700">
            <a:noFill/>
            <a:prstDash val="solid"/>
          </a:ln>
          <a:effectLst>
            <a:outerShdw blurRad="63500" sx="102000" sy="102000" algn="ctr" rotWithShape="0">
              <a:srgbClr val="000000">
                <a:alpha val="40000"/>
              </a:srgbClr>
            </a:outerShdw>
          </a:effectLst>
        </p:spPr>
        <p:txBody>
          <a:bodyPr wrap="square" lIns="0" tIns="36000" rIns="0" bIns="0" anchor="ctr" anchorCtr="1">
            <a:noAutofit/>
          </a:bodyPr>
          <a:lstStyle>
            <a:lvl1pPr algn="ctr">
              <a:lnSpc>
                <a:spcPct val="92000"/>
              </a:lnSpc>
              <a:defRPr sz="1800" b="0" i="0" u="none" strike="noStrike" spc="100">
                <a:solidFill>
                  <a:srgbClr val="B4100A">
                    <a:alpha val="100000"/>
                  </a:srgbClr>
                </a:solidFill>
                <a:latin typeface="Impact" panose="020B0806030902050204"/>
              </a:defRPr>
            </a:lvl1pPr>
          </a:lstStyle>
          <a:p>
            <a:pPr marL="0" indent="0" algn="ctr">
              <a:lnSpc>
                <a:spcPct val="92000"/>
              </a:lnSpc>
              <a:spcBef>
                <a:spcPts val="1000"/>
              </a:spcBef>
            </a:pPr>
            <a:r>
              <a:rPr lang="en-US" sz="1800" b="0" i="0" u="none" strike="noStrike" spc="100">
                <a:solidFill>
                  <a:srgbClr val="B4100A"/>
                </a:solidFill>
                <a:latin typeface="Impact" panose="020B0806030902050204"/>
                <a:ea typeface="Impact" panose="020B0806030902050204"/>
                <a:cs typeface="Impact" panose="020B0806030902050204"/>
                <a:sym typeface="Impact" panose="020B0806030902050204"/>
              </a:rPr>
              <a:t>04</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1_四段内容6">
    <p:spTree>
      <p:nvGrpSpPr>
        <p:cNvPr id="1" name=""/>
        <p:cNvGrpSpPr/>
        <p:nvPr/>
      </p:nvGrpSpPr>
      <p:grpSpPr>
        <a:xfrm>
          <a:off x="0" y="0"/>
          <a:ext cx="0" cy="0"/>
          <a:chOff x="0" y="0"/>
          <a:chExt cx="0" cy="0"/>
        </a:xfrm>
      </p:grpSpPr>
      <p:sp>
        <p:nvSpPr>
          <p:cNvPr id="2" name="AutoShape 2"/>
          <p:cNvSpPr>
            <a:spLocks noGrp="1"/>
          </p:cNvSpPr>
          <p:nvPr>
            <p:ph type="body" sz="quarter" idx="409" hasCustomPrompt="1"/>
          </p:nvPr>
        </p:nvSpPr>
        <p:spPr>
          <a:xfrm>
            <a:off x="988342" y="434779"/>
            <a:ext cx="8168358" cy="584775"/>
          </a:xfrm>
          <a:prstGeom prst="rect">
            <a:avLst/>
          </a:prstGeom>
          <a:noFill/>
          <a:ln w="12700">
            <a:noFill/>
            <a:prstDash val="solid"/>
          </a:ln>
        </p:spPr>
        <p:txBody>
          <a:bodyPr vert="horz" wrap="square" lIns="91440" tIns="45720" rIns="91440" bIns="45720" anchor="t">
            <a:spAutoFit/>
          </a:bodyPr>
          <a:lstStyle>
            <a:lvl1pPr algn="l">
              <a:lnSpc>
                <a:spcPct val="100000"/>
              </a:lnSpc>
              <a:defRPr sz="3200" b="1" i="0" u="none" strike="noStrike" spc="300">
                <a:solidFill>
                  <a:srgbClr val="B4100A">
                    <a:alpha val="100000"/>
                  </a:srgbClr>
                </a:solidFill>
                <a:latin typeface="微软雅黑" panose="020B0503020204020204" charset="-122"/>
              </a:defRPr>
            </a:lvl1pPr>
          </a:lstStyle>
          <a:p>
            <a:pPr marL="0" indent="0" algn="l">
              <a:lnSpc>
                <a:spcPct val="100000"/>
              </a:lnSpc>
            </a:pPr>
            <a:r>
              <a:rPr lang="en-US" sz="3200" b="1" i="0" u="none" strike="noStrike" spc="300">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时间轴或递进式四段内容</a:t>
            </a:r>
          </a:p>
        </p:txBody>
      </p:sp>
      <p:sp>
        <p:nvSpPr>
          <p:cNvPr id="3" name="Freeform 3"/>
          <p:cNvSpPr/>
          <p:nvPr/>
        </p:nvSpPr>
        <p:spPr>
          <a:xfrm>
            <a:off x="2772880" y="2557484"/>
            <a:ext cx="975550" cy="255615"/>
          </a:xfrm>
          <a:custGeom>
            <a:avLst/>
            <a:gdLst/>
            <a:ahLst/>
            <a:cxnLst/>
            <a:rect l="l" t="t" r="r" b="b"/>
            <a:pathLst>
              <a:path w="975550" h="255615">
                <a:moveTo>
                  <a:pt x="937748" y="0"/>
                </a:moveTo>
                <a:lnTo>
                  <a:pt x="975550" y="0"/>
                </a:lnTo>
                <a:lnTo>
                  <a:pt x="891410" y="255615"/>
                </a:lnTo>
                <a:lnTo>
                  <a:pt x="853608" y="255615"/>
                </a:lnTo>
                <a:lnTo>
                  <a:pt x="937748" y="0"/>
                </a:lnTo>
                <a:close/>
                <a:moveTo>
                  <a:pt x="852387" y="0"/>
                </a:moveTo>
                <a:lnTo>
                  <a:pt x="890190" y="0"/>
                </a:lnTo>
                <a:lnTo>
                  <a:pt x="806050" y="255615"/>
                </a:lnTo>
                <a:lnTo>
                  <a:pt x="768247" y="255615"/>
                </a:lnTo>
                <a:lnTo>
                  <a:pt x="852387" y="0"/>
                </a:lnTo>
                <a:close/>
                <a:moveTo>
                  <a:pt x="767027" y="0"/>
                </a:moveTo>
                <a:lnTo>
                  <a:pt x="804829" y="0"/>
                </a:lnTo>
                <a:lnTo>
                  <a:pt x="720688" y="255615"/>
                </a:lnTo>
                <a:lnTo>
                  <a:pt x="682885" y="255615"/>
                </a:lnTo>
                <a:lnTo>
                  <a:pt x="767027" y="0"/>
                </a:lnTo>
                <a:close/>
                <a:moveTo>
                  <a:pt x="681666" y="0"/>
                </a:moveTo>
                <a:lnTo>
                  <a:pt x="719469" y="0"/>
                </a:lnTo>
                <a:lnTo>
                  <a:pt x="635328" y="255615"/>
                </a:lnTo>
                <a:lnTo>
                  <a:pt x="597525" y="255615"/>
                </a:lnTo>
                <a:lnTo>
                  <a:pt x="681666" y="0"/>
                </a:lnTo>
                <a:close/>
                <a:moveTo>
                  <a:pt x="596306" y="0"/>
                </a:moveTo>
                <a:lnTo>
                  <a:pt x="634108" y="0"/>
                </a:lnTo>
                <a:lnTo>
                  <a:pt x="549967" y="255615"/>
                </a:lnTo>
                <a:lnTo>
                  <a:pt x="512164" y="255615"/>
                </a:lnTo>
                <a:lnTo>
                  <a:pt x="596306" y="0"/>
                </a:lnTo>
                <a:close/>
                <a:moveTo>
                  <a:pt x="510945" y="0"/>
                </a:moveTo>
                <a:lnTo>
                  <a:pt x="548748" y="0"/>
                </a:lnTo>
                <a:lnTo>
                  <a:pt x="464607" y="255615"/>
                </a:lnTo>
                <a:lnTo>
                  <a:pt x="426804" y="255615"/>
                </a:lnTo>
                <a:lnTo>
                  <a:pt x="510945" y="0"/>
                </a:lnTo>
                <a:close/>
                <a:moveTo>
                  <a:pt x="425585" y="0"/>
                </a:moveTo>
                <a:lnTo>
                  <a:pt x="463387" y="0"/>
                </a:lnTo>
                <a:lnTo>
                  <a:pt x="379246" y="255615"/>
                </a:lnTo>
                <a:lnTo>
                  <a:pt x="341443" y="255615"/>
                </a:lnTo>
                <a:lnTo>
                  <a:pt x="425585" y="0"/>
                </a:lnTo>
                <a:close/>
                <a:moveTo>
                  <a:pt x="340223" y="0"/>
                </a:moveTo>
                <a:lnTo>
                  <a:pt x="378026" y="0"/>
                </a:lnTo>
                <a:lnTo>
                  <a:pt x="293884" y="255615"/>
                </a:lnTo>
                <a:lnTo>
                  <a:pt x="256082" y="255615"/>
                </a:lnTo>
                <a:lnTo>
                  <a:pt x="340223" y="0"/>
                </a:lnTo>
                <a:close/>
                <a:moveTo>
                  <a:pt x="254862" y="0"/>
                </a:moveTo>
                <a:lnTo>
                  <a:pt x="292665" y="0"/>
                </a:lnTo>
                <a:lnTo>
                  <a:pt x="208525" y="255615"/>
                </a:lnTo>
                <a:lnTo>
                  <a:pt x="170721" y="255615"/>
                </a:lnTo>
                <a:lnTo>
                  <a:pt x="254862" y="0"/>
                </a:lnTo>
                <a:close/>
                <a:moveTo>
                  <a:pt x="169502" y="0"/>
                </a:moveTo>
                <a:lnTo>
                  <a:pt x="207305" y="0"/>
                </a:lnTo>
                <a:lnTo>
                  <a:pt x="123163" y="255615"/>
                </a:lnTo>
                <a:lnTo>
                  <a:pt x="85361" y="255615"/>
                </a:lnTo>
                <a:lnTo>
                  <a:pt x="169502" y="0"/>
                </a:lnTo>
                <a:close/>
                <a:moveTo>
                  <a:pt x="84141" y="0"/>
                </a:moveTo>
                <a:lnTo>
                  <a:pt x="121944" y="0"/>
                </a:lnTo>
                <a:lnTo>
                  <a:pt x="37803" y="255615"/>
                </a:lnTo>
                <a:lnTo>
                  <a:pt x="0" y="255615"/>
                </a:lnTo>
                <a:lnTo>
                  <a:pt x="84141" y="0"/>
                </a:lnTo>
                <a:close/>
              </a:path>
            </a:pathLst>
          </a:custGeom>
          <a:solidFill>
            <a:srgbClr val="A6A6A6">
              <a:alpha val="100000"/>
            </a:srgbClr>
          </a:solidFill>
          <a:ln w="12700" cap="flat">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4" name="Freeform 4"/>
          <p:cNvSpPr/>
          <p:nvPr/>
        </p:nvSpPr>
        <p:spPr>
          <a:xfrm>
            <a:off x="5646337" y="2557484"/>
            <a:ext cx="975550" cy="255615"/>
          </a:xfrm>
          <a:custGeom>
            <a:avLst/>
            <a:gdLst/>
            <a:ahLst/>
            <a:cxnLst/>
            <a:rect l="l" t="t" r="r" b="b"/>
            <a:pathLst>
              <a:path w="975550" h="255615">
                <a:moveTo>
                  <a:pt x="937748" y="0"/>
                </a:moveTo>
                <a:lnTo>
                  <a:pt x="975550" y="0"/>
                </a:lnTo>
                <a:lnTo>
                  <a:pt x="891410" y="255615"/>
                </a:lnTo>
                <a:lnTo>
                  <a:pt x="853608" y="255615"/>
                </a:lnTo>
                <a:lnTo>
                  <a:pt x="937748" y="0"/>
                </a:lnTo>
                <a:close/>
                <a:moveTo>
                  <a:pt x="852387" y="0"/>
                </a:moveTo>
                <a:lnTo>
                  <a:pt x="890190" y="0"/>
                </a:lnTo>
                <a:lnTo>
                  <a:pt x="806050" y="255615"/>
                </a:lnTo>
                <a:lnTo>
                  <a:pt x="768247" y="255615"/>
                </a:lnTo>
                <a:lnTo>
                  <a:pt x="852387" y="0"/>
                </a:lnTo>
                <a:close/>
                <a:moveTo>
                  <a:pt x="767027" y="0"/>
                </a:moveTo>
                <a:lnTo>
                  <a:pt x="804829" y="0"/>
                </a:lnTo>
                <a:lnTo>
                  <a:pt x="720688" y="255615"/>
                </a:lnTo>
                <a:lnTo>
                  <a:pt x="682885" y="255615"/>
                </a:lnTo>
                <a:lnTo>
                  <a:pt x="767027" y="0"/>
                </a:lnTo>
                <a:close/>
                <a:moveTo>
                  <a:pt x="681666" y="0"/>
                </a:moveTo>
                <a:lnTo>
                  <a:pt x="719469" y="0"/>
                </a:lnTo>
                <a:lnTo>
                  <a:pt x="635328" y="255615"/>
                </a:lnTo>
                <a:lnTo>
                  <a:pt x="597525" y="255615"/>
                </a:lnTo>
                <a:lnTo>
                  <a:pt x="681666" y="0"/>
                </a:lnTo>
                <a:close/>
                <a:moveTo>
                  <a:pt x="596306" y="0"/>
                </a:moveTo>
                <a:lnTo>
                  <a:pt x="634108" y="0"/>
                </a:lnTo>
                <a:lnTo>
                  <a:pt x="549967" y="255615"/>
                </a:lnTo>
                <a:lnTo>
                  <a:pt x="512164" y="255615"/>
                </a:lnTo>
                <a:lnTo>
                  <a:pt x="596306" y="0"/>
                </a:lnTo>
                <a:close/>
                <a:moveTo>
                  <a:pt x="510945" y="0"/>
                </a:moveTo>
                <a:lnTo>
                  <a:pt x="548748" y="0"/>
                </a:lnTo>
                <a:lnTo>
                  <a:pt x="464607" y="255615"/>
                </a:lnTo>
                <a:lnTo>
                  <a:pt x="426804" y="255615"/>
                </a:lnTo>
                <a:lnTo>
                  <a:pt x="510945" y="0"/>
                </a:lnTo>
                <a:close/>
                <a:moveTo>
                  <a:pt x="425585" y="0"/>
                </a:moveTo>
                <a:lnTo>
                  <a:pt x="463387" y="0"/>
                </a:lnTo>
                <a:lnTo>
                  <a:pt x="379246" y="255615"/>
                </a:lnTo>
                <a:lnTo>
                  <a:pt x="341443" y="255615"/>
                </a:lnTo>
                <a:lnTo>
                  <a:pt x="425585" y="0"/>
                </a:lnTo>
                <a:close/>
                <a:moveTo>
                  <a:pt x="340223" y="0"/>
                </a:moveTo>
                <a:lnTo>
                  <a:pt x="378026" y="0"/>
                </a:lnTo>
                <a:lnTo>
                  <a:pt x="293884" y="255615"/>
                </a:lnTo>
                <a:lnTo>
                  <a:pt x="256082" y="255615"/>
                </a:lnTo>
                <a:lnTo>
                  <a:pt x="340223" y="0"/>
                </a:lnTo>
                <a:close/>
                <a:moveTo>
                  <a:pt x="254862" y="0"/>
                </a:moveTo>
                <a:lnTo>
                  <a:pt x="292665" y="0"/>
                </a:lnTo>
                <a:lnTo>
                  <a:pt x="208525" y="255615"/>
                </a:lnTo>
                <a:lnTo>
                  <a:pt x="170721" y="255615"/>
                </a:lnTo>
                <a:lnTo>
                  <a:pt x="254862" y="0"/>
                </a:lnTo>
                <a:close/>
                <a:moveTo>
                  <a:pt x="169502" y="0"/>
                </a:moveTo>
                <a:lnTo>
                  <a:pt x="207305" y="0"/>
                </a:lnTo>
                <a:lnTo>
                  <a:pt x="123163" y="255615"/>
                </a:lnTo>
                <a:lnTo>
                  <a:pt x="85361" y="255615"/>
                </a:lnTo>
                <a:lnTo>
                  <a:pt x="169502" y="0"/>
                </a:lnTo>
                <a:close/>
                <a:moveTo>
                  <a:pt x="84141" y="0"/>
                </a:moveTo>
                <a:lnTo>
                  <a:pt x="121944" y="0"/>
                </a:lnTo>
                <a:lnTo>
                  <a:pt x="37803" y="255615"/>
                </a:lnTo>
                <a:lnTo>
                  <a:pt x="0" y="255615"/>
                </a:lnTo>
                <a:lnTo>
                  <a:pt x="84141" y="0"/>
                </a:lnTo>
                <a:close/>
              </a:path>
            </a:pathLst>
          </a:custGeom>
          <a:solidFill>
            <a:srgbClr val="A6A6A6">
              <a:alpha val="100000"/>
            </a:srgbClr>
          </a:solidFill>
          <a:ln w="12700" cap="flat">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5" name="Freeform 5"/>
          <p:cNvSpPr/>
          <p:nvPr/>
        </p:nvSpPr>
        <p:spPr>
          <a:xfrm>
            <a:off x="8519794" y="2557484"/>
            <a:ext cx="975550" cy="255615"/>
          </a:xfrm>
          <a:custGeom>
            <a:avLst/>
            <a:gdLst/>
            <a:ahLst/>
            <a:cxnLst/>
            <a:rect l="l" t="t" r="r" b="b"/>
            <a:pathLst>
              <a:path w="975550" h="255615">
                <a:moveTo>
                  <a:pt x="937748" y="0"/>
                </a:moveTo>
                <a:lnTo>
                  <a:pt x="975550" y="0"/>
                </a:lnTo>
                <a:lnTo>
                  <a:pt x="891410" y="255615"/>
                </a:lnTo>
                <a:lnTo>
                  <a:pt x="853608" y="255615"/>
                </a:lnTo>
                <a:lnTo>
                  <a:pt x="937748" y="0"/>
                </a:lnTo>
                <a:close/>
                <a:moveTo>
                  <a:pt x="852387" y="0"/>
                </a:moveTo>
                <a:lnTo>
                  <a:pt x="890190" y="0"/>
                </a:lnTo>
                <a:lnTo>
                  <a:pt x="806050" y="255615"/>
                </a:lnTo>
                <a:lnTo>
                  <a:pt x="768247" y="255615"/>
                </a:lnTo>
                <a:lnTo>
                  <a:pt x="852387" y="0"/>
                </a:lnTo>
                <a:close/>
                <a:moveTo>
                  <a:pt x="767027" y="0"/>
                </a:moveTo>
                <a:lnTo>
                  <a:pt x="804829" y="0"/>
                </a:lnTo>
                <a:lnTo>
                  <a:pt x="720688" y="255615"/>
                </a:lnTo>
                <a:lnTo>
                  <a:pt x="682885" y="255615"/>
                </a:lnTo>
                <a:lnTo>
                  <a:pt x="767027" y="0"/>
                </a:lnTo>
                <a:close/>
                <a:moveTo>
                  <a:pt x="681666" y="0"/>
                </a:moveTo>
                <a:lnTo>
                  <a:pt x="719469" y="0"/>
                </a:lnTo>
                <a:lnTo>
                  <a:pt x="635328" y="255615"/>
                </a:lnTo>
                <a:lnTo>
                  <a:pt x="597525" y="255615"/>
                </a:lnTo>
                <a:lnTo>
                  <a:pt x="681666" y="0"/>
                </a:lnTo>
                <a:close/>
                <a:moveTo>
                  <a:pt x="596306" y="0"/>
                </a:moveTo>
                <a:lnTo>
                  <a:pt x="634108" y="0"/>
                </a:lnTo>
                <a:lnTo>
                  <a:pt x="549967" y="255615"/>
                </a:lnTo>
                <a:lnTo>
                  <a:pt x="512164" y="255615"/>
                </a:lnTo>
                <a:lnTo>
                  <a:pt x="596306" y="0"/>
                </a:lnTo>
                <a:close/>
                <a:moveTo>
                  <a:pt x="510945" y="0"/>
                </a:moveTo>
                <a:lnTo>
                  <a:pt x="548748" y="0"/>
                </a:lnTo>
                <a:lnTo>
                  <a:pt x="464607" y="255615"/>
                </a:lnTo>
                <a:lnTo>
                  <a:pt x="426804" y="255615"/>
                </a:lnTo>
                <a:lnTo>
                  <a:pt x="510945" y="0"/>
                </a:lnTo>
                <a:close/>
                <a:moveTo>
                  <a:pt x="425585" y="0"/>
                </a:moveTo>
                <a:lnTo>
                  <a:pt x="463387" y="0"/>
                </a:lnTo>
                <a:lnTo>
                  <a:pt x="379246" y="255615"/>
                </a:lnTo>
                <a:lnTo>
                  <a:pt x="341443" y="255615"/>
                </a:lnTo>
                <a:lnTo>
                  <a:pt x="425585" y="0"/>
                </a:lnTo>
                <a:close/>
                <a:moveTo>
                  <a:pt x="340223" y="0"/>
                </a:moveTo>
                <a:lnTo>
                  <a:pt x="378026" y="0"/>
                </a:lnTo>
                <a:lnTo>
                  <a:pt x="293884" y="255615"/>
                </a:lnTo>
                <a:lnTo>
                  <a:pt x="256082" y="255615"/>
                </a:lnTo>
                <a:lnTo>
                  <a:pt x="340223" y="0"/>
                </a:lnTo>
                <a:close/>
                <a:moveTo>
                  <a:pt x="254862" y="0"/>
                </a:moveTo>
                <a:lnTo>
                  <a:pt x="292665" y="0"/>
                </a:lnTo>
                <a:lnTo>
                  <a:pt x="208525" y="255615"/>
                </a:lnTo>
                <a:lnTo>
                  <a:pt x="170721" y="255615"/>
                </a:lnTo>
                <a:lnTo>
                  <a:pt x="254862" y="0"/>
                </a:lnTo>
                <a:close/>
                <a:moveTo>
                  <a:pt x="169502" y="0"/>
                </a:moveTo>
                <a:lnTo>
                  <a:pt x="207305" y="0"/>
                </a:lnTo>
                <a:lnTo>
                  <a:pt x="123163" y="255615"/>
                </a:lnTo>
                <a:lnTo>
                  <a:pt x="85361" y="255615"/>
                </a:lnTo>
                <a:lnTo>
                  <a:pt x="169502" y="0"/>
                </a:lnTo>
                <a:close/>
                <a:moveTo>
                  <a:pt x="84141" y="0"/>
                </a:moveTo>
                <a:lnTo>
                  <a:pt x="121944" y="0"/>
                </a:lnTo>
                <a:lnTo>
                  <a:pt x="37803" y="255615"/>
                </a:lnTo>
                <a:lnTo>
                  <a:pt x="0" y="255615"/>
                </a:lnTo>
                <a:lnTo>
                  <a:pt x="84141" y="0"/>
                </a:lnTo>
                <a:close/>
              </a:path>
            </a:pathLst>
          </a:custGeom>
          <a:solidFill>
            <a:srgbClr val="A6A6A6">
              <a:alpha val="100000"/>
            </a:srgbClr>
          </a:solidFill>
          <a:ln w="12700" cap="flat">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6" name="AutoShape 6"/>
          <p:cNvSpPr>
            <a:spLocks noGrp="1"/>
          </p:cNvSpPr>
          <p:nvPr>
            <p:ph type="body" sz="quarter" idx="410" hasCustomPrompt="1"/>
          </p:nvPr>
        </p:nvSpPr>
        <p:spPr>
          <a:xfrm>
            <a:off x="775505" y="3728562"/>
            <a:ext cx="2118167" cy="461665"/>
          </a:xfrm>
          <a:prstGeom prst="rect">
            <a:avLst/>
          </a:prstGeom>
          <a:noFill/>
          <a:ln w="12700">
            <a:noFill/>
            <a:prstDash val="solid"/>
          </a:ln>
        </p:spPr>
        <p:txBody>
          <a:bodyPr vert="horz" wrap="square" lIns="91440" tIns="45720" rIns="91440" bIns="45720" anchor="t">
            <a:normAutofit/>
          </a:bodyPr>
          <a:lstStyle>
            <a:lvl1pPr algn="ctr">
              <a:lnSpc>
                <a:spcPct val="100000"/>
              </a:lnSpc>
              <a:defRPr sz="2400" b="0" i="0" u="none" strike="noStrike" spc="0">
                <a:solidFill>
                  <a:srgbClr val="B4100A">
                    <a:alpha val="100000"/>
                  </a:srgbClr>
                </a:solidFill>
                <a:latin typeface="微软雅黑" panose="020B0503020204020204" charset="-122"/>
              </a:defRPr>
            </a:lvl1pPr>
          </a:lstStyle>
          <a:p>
            <a:pPr marL="0" indent="0" algn="ctr">
              <a:lnSpc>
                <a:spcPct val="100000"/>
              </a:lnSpc>
            </a:pPr>
            <a:r>
              <a:rPr lang="en-US" sz="24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小标题或时间</a:t>
            </a:r>
          </a:p>
        </p:txBody>
      </p:sp>
      <p:sp>
        <p:nvSpPr>
          <p:cNvPr id="7" name="AutoShape 7"/>
          <p:cNvSpPr>
            <a:spLocks noGrp="1"/>
          </p:cNvSpPr>
          <p:nvPr>
            <p:ph type="body" sz="quarter" idx="411" hasCustomPrompt="1"/>
          </p:nvPr>
        </p:nvSpPr>
        <p:spPr>
          <a:xfrm>
            <a:off x="3650581" y="3728562"/>
            <a:ext cx="2118167" cy="461665"/>
          </a:xfrm>
          <a:prstGeom prst="rect">
            <a:avLst/>
          </a:prstGeom>
          <a:noFill/>
          <a:ln w="12700">
            <a:noFill/>
            <a:prstDash val="solid"/>
          </a:ln>
        </p:spPr>
        <p:txBody>
          <a:bodyPr vert="horz" wrap="square" lIns="91440" tIns="45720" rIns="91440" bIns="45720" anchor="t">
            <a:normAutofit/>
          </a:bodyPr>
          <a:lstStyle>
            <a:lvl1pPr algn="ctr">
              <a:lnSpc>
                <a:spcPct val="100000"/>
              </a:lnSpc>
              <a:defRPr sz="2400" b="0" i="0" u="none" strike="noStrike" spc="0">
                <a:solidFill>
                  <a:srgbClr val="B4100A">
                    <a:alpha val="100000"/>
                  </a:srgbClr>
                </a:solidFill>
                <a:latin typeface="微软雅黑" panose="020B0503020204020204" charset="-122"/>
              </a:defRPr>
            </a:lvl1pPr>
          </a:lstStyle>
          <a:p>
            <a:pPr marL="0" indent="0" algn="ctr">
              <a:lnSpc>
                <a:spcPct val="100000"/>
              </a:lnSpc>
            </a:pPr>
            <a:r>
              <a:rPr lang="en-US" sz="24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小标题或时间</a:t>
            </a:r>
          </a:p>
        </p:txBody>
      </p:sp>
      <p:sp>
        <p:nvSpPr>
          <p:cNvPr id="8" name="AutoShape 8"/>
          <p:cNvSpPr>
            <a:spLocks noGrp="1"/>
          </p:cNvSpPr>
          <p:nvPr>
            <p:ph type="body" sz="quarter" idx="412" hasCustomPrompt="1"/>
          </p:nvPr>
        </p:nvSpPr>
        <p:spPr>
          <a:xfrm>
            <a:off x="6525657" y="3728562"/>
            <a:ext cx="2118167" cy="461665"/>
          </a:xfrm>
          <a:prstGeom prst="rect">
            <a:avLst/>
          </a:prstGeom>
          <a:noFill/>
          <a:ln w="12700">
            <a:noFill/>
            <a:prstDash val="solid"/>
          </a:ln>
        </p:spPr>
        <p:txBody>
          <a:bodyPr vert="horz" wrap="square" lIns="91440" tIns="45720" rIns="91440" bIns="45720" anchor="t">
            <a:normAutofit/>
          </a:bodyPr>
          <a:lstStyle>
            <a:lvl1pPr algn="ctr">
              <a:lnSpc>
                <a:spcPct val="100000"/>
              </a:lnSpc>
              <a:defRPr sz="2400" b="0" i="0" u="none" strike="noStrike" spc="0">
                <a:solidFill>
                  <a:srgbClr val="B4100A">
                    <a:alpha val="100000"/>
                  </a:srgbClr>
                </a:solidFill>
                <a:latin typeface="微软雅黑" panose="020B0503020204020204" charset="-122"/>
              </a:defRPr>
            </a:lvl1pPr>
          </a:lstStyle>
          <a:p>
            <a:pPr marL="0" indent="0" algn="ctr">
              <a:lnSpc>
                <a:spcPct val="100000"/>
              </a:lnSpc>
            </a:pPr>
            <a:r>
              <a:rPr lang="en-US" sz="24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小标题或时间</a:t>
            </a:r>
          </a:p>
        </p:txBody>
      </p:sp>
      <p:sp>
        <p:nvSpPr>
          <p:cNvPr id="9" name="AutoShape 9"/>
          <p:cNvSpPr>
            <a:spLocks noGrp="1"/>
          </p:cNvSpPr>
          <p:nvPr>
            <p:ph type="body" sz="quarter" idx="413" hasCustomPrompt="1"/>
          </p:nvPr>
        </p:nvSpPr>
        <p:spPr>
          <a:xfrm>
            <a:off x="9395874" y="3728562"/>
            <a:ext cx="2118167" cy="461665"/>
          </a:xfrm>
          <a:prstGeom prst="rect">
            <a:avLst/>
          </a:prstGeom>
          <a:noFill/>
          <a:ln w="12700">
            <a:noFill/>
            <a:prstDash val="solid"/>
          </a:ln>
        </p:spPr>
        <p:txBody>
          <a:bodyPr vert="horz" wrap="square" lIns="91440" tIns="45720" rIns="91440" bIns="45720" anchor="t">
            <a:normAutofit/>
          </a:bodyPr>
          <a:lstStyle>
            <a:lvl1pPr algn="ctr">
              <a:lnSpc>
                <a:spcPct val="100000"/>
              </a:lnSpc>
              <a:defRPr sz="2400" b="0" i="0" u="none" strike="noStrike" spc="0">
                <a:solidFill>
                  <a:srgbClr val="B4100A">
                    <a:alpha val="100000"/>
                  </a:srgbClr>
                </a:solidFill>
                <a:latin typeface="微软雅黑" panose="020B0503020204020204" charset="-122"/>
              </a:defRPr>
            </a:lvl1pPr>
          </a:lstStyle>
          <a:p>
            <a:pPr marL="0" indent="0" algn="ctr">
              <a:lnSpc>
                <a:spcPct val="100000"/>
              </a:lnSpc>
            </a:pPr>
            <a:r>
              <a:rPr lang="en-US" sz="24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小标题或时间</a:t>
            </a:r>
          </a:p>
        </p:txBody>
      </p:sp>
      <p:sp>
        <p:nvSpPr>
          <p:cNvPr id="10" name="AutoShape 10"/>
          <p:cNvSpPr>
            <a:spLocks noGrp="1"/>
          </p:cNvSpPr>
          <p:nvPr>
            <p:ph type="body" sz="quarter" idx="414" hasCustomPrompt="1"/>
          </p:nvPr>
        </p:nvSpPr>
        <p:spPr>
          <a:xfrm>
            <a:off x="660401" y="4328344"/>
            <a:ext cx="2233271" cy="1300997"/>
          </a:xfrm>
          <a:prstGeom prst="rect">
            <a:avLst/>
          </a:prstGeom>
          <a:noFill/>
          <a:ln w="12700">
            <a:noFill/>
            <a:prstDash val="solid"/>
          </a:ln>
        </p:spPr>
        <p:txBody>
          <a:bodyPr vert="horz" wrap="square" lIns="0" tIns="0" rIns="0" bIns="0" anchor="t">
            <a:spAutoFit/>
          </a:bodyPr>
          <a:lstStyle>
            <a:lvl1pPr marL="514350" indent="-228600" algn="just">
              <a:lnSpc>
                <a:spcPct val="117000"/>
              </a:lnSpc>
              <a:defRPr sz="1800" b="0" i="0" u="none" strike="noStrike" spc="100">
                <a:solidFill>
                  <a:srgbClr val="000000">
                    <a:alpha val="100000"/>
                  </a:srgbClr>
                </a:solidFill>
                <a:latin typeface="微软雅黑" panose="020B0503020204020204" charset="-122"/>
              </a:defRPr>
            </a:lvl1pPr>
            <a:lvl2pPr marL="971550" indent="-228600"/>
            <a:lvl3pPr marL="1428750" indent="-228600"/>
            <a:lvl4pPr marL="1885950" indent="-228600"/>
            <a:lvl5pPr marL="2343150" indent="-228600"/>
            <a:lvl6pPr marL="2800350" indent="-228600"/>
            <a:lvl7pPr marL="3257550" indent="-228600"/>
            <a:lvl8pPr marL="3714750" indent="-228600"/>
            <a:lvl9pPr marL="4171950" indent="-228600"/>
          </a:lstStyle>
          <a:p>
            <a:pPr marL="285750" indent="-285750" algn="just">
              <a:lnSpc>
                <a:spcPct val="117000"/>
              </a:lnSpc>
              <a:buClr>
                <a:srgbClr val="B4100A"/>
              </a:buClr>
              <a:buFont typeface="Wingdings" panose="05000000000000000000"/>
              <a:buChar char="l"/>
            </a:pPr>
            <a:r>
              <a:rPr lang="en-US" sz="1800" b="0" i="0" u="none" strike="noStrike" spc="100">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在此输入您的内容，在此输入您的内容，</a:t>
            </a:r>
          </a:p>
          <a:p>
            <a:pPr marL="285750" indent="-285750" algn="just">
              <a:lnSpc>
                <a:spcPct val="117000"/>
              </a:lnSpc>
              <a:buClr>
                <a:srgbClr val="B4100A"/>
              </a:buClr>
              <a:buFont typeface="Wingdings" panose="05000000000000000000"/>
              <a:buChar char="l"/>
            </a:pPr>
            <a:r>
              <a:rPr lang="en-US" sz="1800" b="0" i="0" u="none" strike="noStrike" spc="100">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在此输入您的内容，在此输入您的内容</a:t>
            </a:r>
          </a:p>
        </p:txBody>
      </p:sp>
      <p:sp>
        <p:nvSpPr>
          <p:cNvPr id="11" name="AutoShape 11"/>
          <p:cNvSpPr>
            <a:spLocks noGrp="1"/>
          </p:cNvSpPr>
          <p:nvPr>
            <p:ph type="body" sz="quarter" idx="415" hasCustomPrompt="1"/>
          </p:nvPr>
        </p:nvSpPr>
        <p:spPr>
          <a:xfrm>
            <a:off x="3535477" y="4328344"/>
            <a:ext cx="2233271" cy="1300997"/>
          </a:xfrm>
          <a:prstGeom prst="rect">
            <a:avLst/>
          </a:prstGeom>
          <a:noFill/>
          <a:ln w="12700">
            <a:noFill/>
            <a:prstDash val="solid"/>
          </a:ln>
        </p:spPr>
        <p:txBody>
          <a:bodyPr vert="horz" wrap="square" lIns="0" tIns="0" rIns="0" bIns="0" anchor="t">
            <a:spAutoFit/>
          </a:bodyPr>
          <a:lstStyle>
            <a:lvl1pPr marL="514350" indent="-228600" algn="just">
              <a:lnSpc>
                <a:spcPct val="117000"/>
              </a:lnSpc>
              <a:defRPr sz="1800" b="0" i="0" u="none" strike="noStrike" spc="100">
                <a:solidFill>
                  <a:srgbClr val="000000">
                    <a:alpha val="100000"/>
                  </a:srgbClr>
                </a:solidFill>
                <a:latin typeface="微软雅黑" panose="020B0503020204020204" charset="-122"/>
              </a:defRPr>
            </a:lvl1pPr>
            <a:lvl2pPr marL="971550" indent="-228600"/>
            <a:lvl3pPr marL="1428750" indent="-228600"/>
            <a:lvl4pPr marL="1885950" indent="-228600"/>
            <a:lvl5pPr marL="2343150" indent="-228600"/>
            <a:lvl6pPr marL="2800350" indent="-228600"/>
            <a:lvl7pPr marL="3257550" indent="-228600"/>
            <a:lvl8pPr marL="3714750" indent="-228600"/>
            <a:lvl9pPr marL="4171950" indent="-228600"/>
          </a:lstStyle>
          <a:p>
            <a:pPr marL="285750" indent="-285750" algn="just">
              <a:lnSpc>
                <a:spcPct val="117000"/>
              </a:lnSpc>
              <a:buClr>
                <a:srgbClr val="B4100A"/>
              </a:buClr>
              <a:buFont typeface="Wingdings" panose="05000000000000000000"/>
              <a:buChar char="l"/>
            </a:pPr>
            <a:r>
              <a:rPr lang="en-US" sz="1800" b="0" i="0" u="none" strike="noStrike" spc="100">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在此输入您的内容，在此输入您的内容，</a:t>
            </a:r>
          </a:p>
          <a:p>
            <a:pPr marL="285750" indent="-285750" algn="just">
              <a:lnSpc>
                <a:spcPct val="117000"/>
              </a:lnSpc>
              <a:buClr>
                <a:srgbClr val="B4100A"/>
              </a:buClr>
              <a:buFont typeface="Wingdings" panose="05000000000000000000"/>
              <a:buChar char="l"/>
            </a:pPr>
            <a:r>
              <a:rPr lang="en-US" sz="1800" b="0" i="0" u="none" strike="noStrike" spc="100">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在此输入您的内容，在此输入您的内容</a:t>
            </a:r>
          </a:p>
        </p:txBody>
      </p:sp>
      <p:sp>
        <p:nvSpPr>
          <p:cNvPr id="12" name="AutoShape 12"/>
          <p:cNvSpPr>
            <a:spLocks noGrp="1"/>
          </p:cNvSpPr>
          <p:nvPr>
            <p:ph type="body" sz="quarter" idx="416" hasCustomPrompt="1"/>
          </p:nvPr>
        </p:nvSpPr>
        <p:spPr>
          <a:xfrm>
            <a:off x="6410553" y="4328344"/>
            <a:ext cx="2233271" cy="1300997"/>
          </a:xfrm>
          <a:prstGeom prst="rect">
            <a:avLst/>
          </a:prstGeom>
          <a:noFill/>
          <a:ln w="12700">
            <a:noFill/>
            <a:prstDash val="solid"/>
          </a:ln>
        </p:spPr>
        <p:txBody>
          <a:bodyPr vert="horz" wrap="square" lIns="0" tIns="0" rIns="0" bIns="0" anchor="t">
            <a:spAutoFit/>
          </a:bodyPr>
          <a:lstStyle>
            <a:lvl1pPr marL="514350" indent="-228600" algn="just">
              <a:lnSpc>
                <a:spcPct val="117000"/>
              </a:lnSpc>
              <a:defRPr sz="1800" b="0" i="0" u="none" strike="noStrike" spc="100">
                <a:solidFill>
                  <a:srgbClr val="000000">
                    <a:alpha val="100000"/>
                  </a:srgbClr>
                </a:solidFill>
                <a:latin typeface="微软雅黑" panose="020B0503020204020204" charset="-122"/>
              </a:defRPr>
            </a:lvl1pPr>
            <a:lvl2pPr marL="971550" indent="-228600"/>
            <a:lvl3pPr marL="1428750" indent="-228600"/>
            <a:lvl4pPr marL="1885950" indent="-228600"/>
            <a:lvl5pPr marL="2343150" indent="-228600"/>
            <a:lvl6pPr marL="2800350" indent="-228600"/>
            <a:lvl7pPr marL="3257550" indent="-228600"/>
            <a:lvl8pPr marL="3714750" indent="-228600"/>
            <a:lvl9pPr marL="4171950" indent="-228600"/>
          </a:lstStyle>
          <a:p>
            <a:pPr marL="285750" indent="-285750" algn="just">
              <a:lnSpc>
                <a:spcPct val="117000"/>
              </a:lnSpc>
              <a:buClr>
                <a:srgbClr val="B4100A"/>
              </a:buClr>
              <a:buFont typeface="Wingdings" panose="05000000000000000000"/>
              <a:buChar char="l"/>
            </a:pPr>
            <a:r>
              <a:rPr lang="en-US" sz="1800" b="0" i="0" u="none" strike="noStrike" spc="100">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在此输入您的内容，在此输入您的内容，</a:t>
            </a:r>
          </a:p>
          <a:p>
            <a:pPr marL="285750" indent="-285750" algn="just">
              <a:lnSpc>
                <a:spcPct val="117000"/>
              </a:lnSpc>
              <a:buClr>
                <a:srgbClr val="B4100A"/>
              </a:buClr>
              <a:buFont typeface="Wingdings" panose="05000000000000000000"/>
              <a:buChar char="l"/>
            </a:pPr>
            <a:r>
              <a:rPr lang="en-US" sz="1800" b="0" i="0" u="none" strike="noStrike" spc="100">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在此输入您的内容，在此输入您的内容</a:t>
            </a:r>
          </a:p>
        </p:txBody>
      </p:sp>
      <p:sp>
        <p:nvSpPr>
          <p:cNvPr id="13" name="AutoShape 13"/>
          <p:cNvSpPr>
            <a:spLocks noGrp="1"/>
          </p:cNvSpPr>
          <p:nvPr>
            <p:ph type="body" sz="quarter" idx="417" hasCustomPrompt="1"/>
          </p:nvPr>
        </p:nvSpPr>
        <p:spPr>
          <a:xfrm>
            <a:off x="9280770" y="4328344"/>
            <a:ext cx="2233271" cy="1300997"/>
          </a:xfrm>
          <a:prstGeom prst="rect">
            <a:avLst/>
          </a:prstGeom>
          <a:noFill/>
          <a:ln w="12700">
            <a:noFill/>
            <a:prstDash val="solid"/>
          </a:ln>
        </p:spPr>
        <p:txBody>
          <a:bodyPr vert="horz" wrap="square" lIns="0" tIns="0" rIns="0" bIns="0" anchor="t">
            <a:spAutoFit/>
          </a:bodyPr>
          <a:lstStyle>
            <a:lvl1pPr marL="514350" indent="-228600" algn="just">
              <a:lnSpc>
                <a:spcPct val="117000"/>
              </a:lnSpc>
              <a:defRPr sz="1800" b="0" i="0" u="none" strike="noStrike" spc="100">
                <a:solidFill>
                  <a:srgbClr val="000000">
                    <a:alpha val="100000"/>
                  </a:srgbClr>
                </a:solidFill>
                <a:latin typeface="微软雅黑" panose="020B0503020204020204" charset="-122"/>
              </a:defRPr>
            </a:lvl1pPr>
            <a:lvl2pPr marL="971550" indent="-228600"/>
            <a:lvl3pPr marL="1428750" indent="-228600"/>
            <a:lvl4pPr marL="1885950" indent="-228600"/>
            <a:lvl5pPr marL="2343150" indent="-228600"/>
            <a:lvl6pPr marL="2800350" indent="-228600"/>
            <a:lvl7pPr marL="3257550" indent="-228600"/>
            <a:lvl8pPr marL="3714750" indent="-228600"/>
            <a:lvl9pPr marL="4171950" indent="-228600"/>
          </a:lstStyle>
          <a:p>
            <a:pPr marL="285750" indent="-285750" algn="just">
              <a:lnSpc>
                <a:spcPct val="117000"/>
              </a:lnSpc>
              <a:buClr>
                <a:srgbClr val="B4100A"/>
              </a:buClr>
              <a:buFont typeface="Wingdings" panose="05000000000000000000"/>
              <a:buChar char="l"/>
            </a:pPr>
            <a:r>
              <a:rPr lang="en-US" sz="1800" b="0" i="0" u="none" strike="noStrike" spc="100">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在此输入您的内容，在此输入您的内容，</a:t>
            </a:r>
          </a:p>
          <a:p>
            <a:pPr marL="285750" indent="-285750" algn="just">
              <a:lnSpc>
                <a:spcPct val="117000"/>
              </a:lnSpc>
              <a:buClr>
                <a:srgbClr val="B4100A"/>
              </a:buClr>
              <a:buFont typeface="Wingdings" panose="05000000000000000000"/>
              <a:buChar char="l"/>
            </a:pPr>
            <a:r>
              <a:rPr lang="en-US" sz="1800" b="0" i="0" u="none" strike="noStrike" spc="100">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在此输入您的内容，在此输入您的内容</a:t>
            </a:r>
          </a:p>
        </p:txBody>
      </p:sp>
      <p:sp>
        <p:nvSpPr>
          <p:cNvPr id="14" name="Freeform 14"/>
          <p:cNvSpPr>
            <a:spLocks noGrp="1"/>
          </p:cNvSpPr>
          <p:nvPr>
            <p:ph type="body" sz="quarter" idx="418" hasCustomPrompt="1"/>
          </p:nvPr>
        </p:nvSpPr>
        <p:spPr>
          <a:xfrm>
            <a:off x="1087756" y="1943924"/>
            <a:ext cx="1472341" cy="1482733"/>
          </a:xfrm>
          <a:custGeom>
            <a:avLst/>
            <a:gdLst/>
            <a:ahLst/>
            <a:cxnLst/>
            <a:rect l="l" t="t" r="r" b="b"/>
            <a:pathLst>
              <a:path w="1472341" h="1482733">
                <a:moveTo>
                  <a:pt x="717674" y="47382"/>
                </a:moveTo>
                <a:cubicBezTo>
                  <a:pt x="816765" y="47382"/>
                  <a:pt x="911164" y="67465"/>
                  <a:pt x="997026" y="103782"/>
                </a:cubicBezTo>
                <a:lnTo>
                  <a:pt x="1008235" y="109866"/>
                </a:lnTo>
                <a:lnTo>
                  <a:pt x="1007127" y="112431"/>
                </a:lnTo>
                <a:lnTo>
                  <a:pt x="1005516" y="116315"/>
                </a:lnTo>
                <a:lnTo>
                  <a:pt x="1003964" y="120225"/>
                </a:lnTo>
                <a:lnTo>
                  <a:pt x="1002469" y="124155"/>
                </a:lnTo>
                <a:lnTo>
                  <a:pt x="1001044" y="128132"/>
                </a:lnTo>
                <a:lnTo>
                  <a:pt x="999677" y="132133"/>
                </a:lnTo>
                <a:lnTo>
                  <a:pt x="998366" y="136155"/>
                </a:lnTo>
                <a:lnTo>
                  <a:pt x="997113" y="140202"/>
                </a:lnTo>
                <a:lnTo>
                  <a:pt x="995930" y="144283"/>
                </a:lnTo>
                <a:lnTo>
                  <a:pt x="994815" y="148386"/>
                </a:lnTo>
                <a:lnTo>
                  <a:pt x="993757" y="152524"/>
                </a:lnTo>
                <a:lnTo>
                  <a:pt x="992756" y="156686"/>
                </a:lnTo>
                <a:lnTo>
                  <a:pt x="991838" y="160858"/>
                </a:lnTo>
                <a:lnTo>
                  <a:pt x="990964" y="165064"/>
                </a:lnTo>
                <a:lnTo>
                  <a:pt x="990169" y="169295"/>
                </a:lnTo>
                <a:lnTo>
                  <a:pt x="989435" y="173548"/>
                </a:lnTo>
                <a:cubicBezTo>
                  <a:pt x="989213" y="174974"/>
                  <a:pt x="988990" y="176399"/>
                  <a:pt x="988767" y="177824"/>
                </a:cubicBezTo>
                <a:cubicBezTo>
                  <a:pt x="988569" y="179253"/>
                  <a:pt x="988369" y="180682"/>
                  <a:pt x="988170" y="182112"/>
                </a:cubicBezTo>
                <a:lnTo>
                  <a:pt x="987642" y="186433"/>
                </a:lnTo>
                <a:cubicBezTo>
                  <a:pt x="987488" y="187877"/>
                  <a:pt x="987335" y="189323"/>
                  <a:pt x="987182" y="190767"/>
                </a:cubicBezTo>
                <a:cubicBezTo>
                  <a:pt x="987052" y="192220"/>
                  <a:pt x="986921" y="193672"/>
                  <a:pt x="986791" y="195124"/>
                </a:cubicBezTo>
                <a:cubicBezTo>
                  <a:pt x="986685" y="196581"/>
                  <a:pt x="986575" y="198036"/>
                  <a:pt x="986469" y="199492"/>
                </a:cubicBezTo>
                <a:cubicBezTo>
                  <a:pt x="986385" y="200956"/>
                  <a:pt x="986300" y="202419"/>
                  <a:pt x="986216" y="203883"/>
                </a:cubicBezTo>
                <a:cubicBezTo>
                  <a:pt x="986155" y="205355"/>
                  <a:pt x="986094" y="206825"/>
                  <a:pt x="986032" y="208297"/>
                </a:cubicBezTo>
                <a:cubicBezTo>
                  <a:pt x="985998" y="209772"/>
                  <a:pt x="985963" y="211247"/>
                  <a:pt x="985929" y="212722"/>
                </a:cubicBezTo>
                <a:cubicBezTo>
                  <a:pt x="985914" y="214271"/>
                  <a:pt x="985898" y="215817"/>
                  <a:pt x="985883" y="217366"/>
                </a:cubicBezTo>
                <a:lnTo>
                  <a:pt x="985883" y="250673"/>
                </a:lnTo>
                <a:lnTo>
                  <a:pt x="944469" y="228194"/>
                </a:lnTo>
                <a:cubicBezTo>
                  <a:pt x="874761" y="198709"/>
                  <a:pt x="798123" y="182406"/>
                  <a:pt x="717674" y="182406"/>
                </a:cubicBezTo>
                <a:cubicBezTo>
                  <a:pt x="395884" y="182406"/>
                  <a:pt x="135023" y="443268"/>
                  <a:pt x="135023" y="765058"/>
                </a:cubicBezTo>
                <a:cubicBezTo>
                  <a:pt x="135023" y="1086847"/>
                  <a:pt x="395884" y="1347709"/>
                  <a:pt x="717674" y="1347709"/>
                </a:cubicBezTo>
                <a:cubicBezTo>
                  <a:pt x="1039465" y="1347709"/>
                  <a:pt x="1300326" y="1086847"/>
                  <a:pt x="1300326" y="765058"/>
                </a:cubicBezTo>
                <a:cubicBezTo>
                  <a:pt x="1300326" y="684610"/>
                  <a:pt x="1284022" y="607971"/>
                  <a:pt x="1254539" y="538264"/>
                </a:cubicBezTo>
                <a:lnTo>
                  <a:pt x="1226420" y="486460"/>
                </a:lnTo>
                <a:lnTo>
                  <a:pt x="1254976" y="486460"/>
                </a:lnTo>
                <a:lnTo>
                  <a:pt x="1263631" y="486322"/>
                </a:lnTo>
                <a:lnTo>
                  <a:pt x="1268045" y="486148"/>
                </a:lnTo>
                <a:lnTo>
                  <a:pt x="1272436" y="485908"/>
                </a:lnTo>
                <a:lnTo>
                  <a:pt x="1276803" y="485586"/>
                </a:lnTo>
                <a:lnTo>
                  <a:pt x="1281161" y="485207"/>
                </a:lnTo>
                <a:lnTo>
                  <a:pt x="1285505" y="484748"/>
                </a:lnTo>
                <a:lnTo>
                  <a:pt x="1289817" y="484218"/>
                </a:lnTo>
                <a:lnTo>
                  <a:pt x="1294116" y="483633"/>
                </a:lnTo>
                <a:lnTo>
                  <a:pt x="1298392" y="482977"/>
                </a:lnTo>
                <a:lnTo>
                  <a:pt x="1302645" y="482252"/>
                </a:lnTo>
                <a:lnTo>
                  <a:pt x="1306874" y="481460"/>
                </a:lnTo>
                <a:lnTo>
                  <a:pt x="1311082" y="480597"/>
                </a:lnTo>
                <a:lnTo>
                  <a:pt x="1315267" y="479676"/>
                </a:lnTo>
                <a:lnTo>
                  <a:pt x="1319427" y="478688"/>
                </a:lnTo>
                <a:lnTo>
                  <a:pt x="1323555" y="477643"/>
                </a:lnTo>
                <a:lnTo>
                  <a:pt x="1327669" y="476528"/>
                </a:lnTo>
                <a:lnTo>
                  <a:pt x="1331749" y="475344"/>
                </a:lnTo>
                <a:lnTo>
                  <a:pt x="1335808" y="474102"/>
                </a:lnTo>
                <a:lnTo>
                  <a:pt x="1339831" y="472804"/>
                </a:lnTo>
                <a:lnTo>
                  <a:pt x="1343831" y="471435"/>
                </a:lnTo>
                <a:lnTo>
                  <a:pt x="1347808" y="470010"/>
                </a:lnTo>
                <a:lnTo>
                  <a:pt x="1351750" y="468528"/>
                </a:lnTo>
                <a:lnTo>
                  <a:pt x="1355658" y="466987"/>
                </a:lnTo>
                <a:lnTo>
                  <a:pt x="1359544" y="465378"/>
                </a:lnTo>
                <a:lnTo>
                  <a:pt x="1363395" y="463723"/>
                </a:lnTo>
                <a:lnTo>
                  <a:pt x="1366305" y="462408"/>
                </a:lnTo>
                <a:lnTo>
                  <a:pt x="1378949" y="485706"/>
                </a:lnTo>
                <a:cubicBezTo>
                  <a:pt x="1415266" y="571569"/>
                  <a:pt x="1435349" y="665966"/>
                  <a:pt x="1435349" y="765058"/>
                </a:cubicBezTo>
                <a:cubicBezTo>
                  <a:pt x="1435349" y="1161419"/>
                  <a:pt x="1114035" y="1482733"/>
                  <a:pt x="717674" y="1482733"/>
                </a:cubicBezTo>
                <a:cubicBezTo>
                  <a:pt x="321314" y="1482733"/>
                  <a:pt x="0" y="1161419"/>
                  <a:pt x="0" y="765058"/>
                </a:cubicBezTo>
                <a:cubicBezTo>
                  <a:pt x="0" y="368698"/>
                  <a:pt x="321314" y="47382"/>
                  <a:pt x="717674" y="47382"/>
                </a:cubicBezTo>
                <a:close/>
                <a:moveTo>
                  <a:pt x="1254976" y="0"/>
                </a:moveTo>
                <a:lnTo>
                  <a:pt x="1258367" y="23"/>
                </a:lnTo>
                <a:lnTo>
                  <a:pt x="1261953" y="116"/>
                </a:lnTo>
                <a:lnTo>
                  <a:pt x="1265528" y="253"/>
                </a:lnTo>
                <a:lnTo>
                  <a:pt x="1269081" y="450"/>
                </a:lnTo>
                <a:lnTo>
                  <a:pt x="1272621" y="701"/>
                </a:lnTo>
                <a:lnTo>
                  <a:pt x="1276149" y="1024"/>
                </a:lnTo>
                <a:lnTo>
                  <a:pt x="1279655" y="1379"/>
                </a:lnTo>
                <a:lnTo>
                  <a:pt x="1283138" y="1805"/>
                </a:lnTo>
                <a:lnTo>
                  <a:pt x="1286610" y="2289"/>
                </a:lnTo>
                <a:lnTo>
                  <a:pt x="1290058" y="2817"/>
                </a:lnTo>
                <a:lnTo>
                  <a:pt x="1293495" y="3402"/>
                </a:lnTo>
                <a:lnTo>
                  <a:pt x="1296909" y="4035"/>
                </a:lnTo>
                <a:lnTo>
                  <a:pt x="1300300" y="4724"/>
                </a:lnTo>
                <a:lnTo>
                  <a:pt x="1303679" y="5471"/>
                </a:lnTo>
                <a:lnTo>
                  <a:pt x="1307034" y="6265"/>
                </a:lnTo>
                <a:lnTo>
                  <a:pt x="1310369" y="7116"/>
                </a:lnTo>
                <a:lnTo>
                  <a:pt x="1313680" y="8012"/>
                </a:lnTo>
                <a:lnTo>
                  <a:pt x="1316979" y="8966"/>
                </a:lnTo>
                <a:lnTo>
                  <a:pt x="1320244" y="9966"/>
                </a:lnTo>
                <a:lnTo>
                  <a:pt x="1323497" y="11012"/>
                </a:lnTo>
                <a:lnTo>
                  <a:pt x="1326714" y="12116"/>
                </a:lnTo>
                <a:lnTo>
                  <a:pt x="1329922" y="13265"/>
                </a:lnTo>
                <a:lnTo>
                  <a:pt x="1333106" y="14461"/>
                </a:lnTo>
                <a:lnTo>
                  <a:pt x="1336256" y="15702"/>
                </a:lnTo>
                <a:lnTo>
                  <a:pt x="1339394" y="16990"/>
                </a:lnTo>
                <a:lnTo>
                  <a:pt x="1342497" y="18335"/>
                </a:lnTo>
                <a:lnTo>
                  <a:pt x="1345578" y="19724"/>
                </a:lnTo>
                <a:lnTo>
                  <a:pt x="1348636" y="21151"/>
                </a:lnTo>
                <a:lnTo>
                  <a:pt x="1351671" y="22633"/>
                </a:lnTo>
                <a:lnTo>
                  <a:pt x="1354670" y="24163"/>
                </a:lnTo>
                <a:lnTo>
                  <a:pt x="1357647" y="25726"/>
                </a:lnTo>
                <a:lnTo>
                  <a:pt x="1360601" y="27346"/>
                </a:lnTo>
                <a:lnTo>
                  <a:pt x="1363522" y="29000"/>
                </a:lnTo>
                <a:lnTo>
                  <a:pt x="1366418" y="30704"/>
                </a:lnTo>
                <a:lnTo>
                  <a:pt x="1369292" y="32450"/>
                </a:lnTo>
                <a:lnTo>
                  <a:pt x="1372131" y="34232"/>
                </a:lnTo>
                <a:lnTo>
                  <a:pt x="1374935" y="36071"/>
                </a:lnTo>
                <a:lnTo>
                  <a:pt x="1377706" y="37944"/>
                </a:lnTo>
                <a:lnTo>
                  <a:pt x="1380465" y="39853"/>
                </a:lnTo>
                <a:lnTo>
                  <a:pt x="1383177" y="41807"/>
                </a:lnTo>
                <a:lnTo>
                  <a:pt x="1385854" y="43807"/>
                </a:lnTo>
                <a:lnTo>
                  <a:pt x="1388511" y="45841"/>
                </a:lnTo>
                <a:lnTo>
                  <a:pt x="1391133" y="47922"/>
                </a:lnTo>
                <a:lnTo>
                  <a:pt x="1393718" y="50037"/>
                </a:lnTo>
                <a:lnTo>
                  <a:pt x="1396281" y="52186"/>
                </a:lnTo>
                <a:lnTo>
                  <a:pt x="1398798" y="54381"/>
                </a:lnTo>
                <a:lnTo>
                  <a:pt x="1401282" y="56612"/>
                </a:lnTo>
                <a:lnTo>
                  <a:pt x="1403742" y="58877"/>
                </a:lnTo>
                <a:lnTo>
                  <a:pt x="1406155" y="61187"/>
                </a:lnTo>
                <a:lnTo>
                  <a:pt x="1408534" y="63532"/>
                </a:lnTo>
                <a:lnTo>
                  <a:pt x="1410880" y="65899"/>
                </a:lnTo>
                <a:lnTo>
                  <a:pt x="1413190" y="68313"/>
                </a:lnTo>
                <a:lnTo>
                  <a:pt x="1415466" y="70762"/>
                </a:lnTo>
                <a:lnTo>
                  <a:pt x="1417709" y="73245"/>
                </a:lnTo>
                <a:lnTo>
                  <a:pt x="1419903" y="75762"/>
                </a:lnTo>
                <a:lnTo>
                  <a:pt x="1422053" y="78315"/>
                </a:lnTo>
                <a:lnTo>
                  <a:pt x="1424179" y="80902"/>
                </a:lnTo>
                <a:lnTo>
                  <a:pt x="1426260" y="83522"/>
                </a:lnTo>
                <a:lnTo>
                  <a:pt x="1428306" y="86164"/>
                </a:lnTo>
                <a:lnTo>
                  <a:pt x="1430306" y="88856"/>
                </a:lnTo>
                <a:lnTo>
                  <a:pt x="1432260" y="91567"/>
                </a:lnTo>
                <a:lnTo>
                  <a:pt x="1434181" y="94303"/>
                </a:lnTo>
                <a:lnTo>
                  <a:pt x="1436052" y="97085"/>
                </a:lnTo>
                <a:lnTo>
                  <a:pt x="1437891" y="99891"/>
                </a:lnTo>
                <a:lnTo>
                  <a:pt x="1439685" y="102718"/>
                </a:lnTo>
                <a:lnTo>
                  <a:pt x="1441433" y="105580"/>
                </a:lnTo>
                <a:lnTo>
                  <a:pt x="1443145" y="108476"/>
                </a:lnTo>
                <a:lnTo>
                  <a:pt x="1444813" y="111396"/>
                </a:lnTo>
                <a:lnTo>
                  <a:pt x="1446433" y="114339"/>
                </a:lnTo>
                <a:lnTo>
                  <a:pt x="1448008" y="117316"/>
                </a:lnTo>
                <a:lnTo>
                  <a:pt x="1449536" y="120316"/>
                </a:lnTo>
                <a:lnTo>
                  <a:pt x="1451019" y="123339"/>
                </a:lnTo>
                <a:lnTo>
                  <a:pt x="1452456" y="126395"/>
                </a:lnTo>
                <a:lnTo>
                  <a:pt x="1453846" y="129476"/>
                </a:lnTo>
                <a:lnTo>
                  <a:pt x="1455191" y="132580"/>
                </a:lnTo>
                <a:lnTo>
                  <a:pt x="1456491" y="135707"/>
                </a:lnTo>
                <a:lnTo>
                  <a:pt x="1457744" y="138869"/>
                </a:lnTo>
                <a:lnTo>
                  <a:pt x="1458939" y="142041"/>
                </a:lnTo>
                <a:lnTo>
                  <a:pt x="1460101" y="145237"/>
                </a:lnTo>
                <a:lnTo>
                  <a:pt x="1461204" y="148466"/>
                </a:lnTo>
                <a:lnTo>
                  <a:pt x="1462261" y="151708"/>
                </a:lnTo>
                <a:lnTo>
                  <a:pt x="1463261" y="154973"/>
                </a:lnTo>
                <a:lnTo>
                  <a:pt x="1464215" y="158271"/>
                </a:lnTo>
                <a:lnTo>
                  <a:pt x="1465124" y="161582"/>
                </a:lnTo>
                <a:lnTo>
                  <a:pt x="1465974" y="164916"/>
                </a:lnTo>
                <a:lnTo>
                  <a:pt x="1466779" y="168261"/>
                </a:lnTo>
                <a:lnTo>
                  <a:pt x="1467526" y="171640"/>
                </a:lnTo>
                <a:lnTo>
                  <a:pt x="1468228" y="175031"/>
                </a:lnTo>
                <a:lnTo>
                  <a:pt x="1468871" y="178445"/>
                </a:lnTo>
                <a:lnTo>
                  <a:pt x="1469467" y="181872"/>
                </a:lnTo>
                <a:cubicBezTo>
                  <a:pt x="1469645" y="183020"/>
                  <a:pt x="1469821" y="184170"/>
                  <a:pt x="1469997" y="185318"/>
                </a:cubicBezTo>
                <a:lnTo>
                  <a:pt x="1470480" y="188791"/>
                </a:lnTo>
                <a:cubicBezTo>
                  <a:pt x="1470626" y="189953"/>
                  <a:pt x="1470770" y="191112"/>
                  <a:pt x="1470917" y="192273"/>
                </a:cubicBezTo>
                <a:cubicBezTo>
                  <a:pt x="1471040" y="193443"/>
                  <a:pt x="1471162" y="194611"/>
                  <a:pt x="1471285" y="195779"/>
                </a:cubicBezTo>
                <a:cubicBezTo>
                  <a:pt x="1471392" y="196955"/>
                  <a:pt x="1471499" y="198131"/>
                  <a:pt x="1471606" y="199309"/>
                </a:cubicBezTo>
                <a:cubicBezTo>
                  <a:pt x="1471694" y="200483"/>
                  <a:pt x="1471783" y="201661"/>
                  <a:pt x="1471872" y="202837"/>
                </a:cubicBezTo>
                <a:cubicBezTo>
                  <a:pt x="1471939" y="204024"/>
                  <a:pt x="1472009" y="205213"/>
                  <a:pt x="1472079" y="206400"/>
                </a:cubicBezTo>
                <a:cubicBezTo>
                  <a:pt x="1472124" y="207588"/>
                  <a:pt x="1472169" y="208777"/>
                  <a:pt x="1472214" y="209963"/>
                </a:cubicBezTo>
                <a:cubicBezTo>
                  <a:pt x="1472258" y="212432"/>
                  <a:pt x="1472300" y="214899"/>
                  <a:pt x="1472341" y="217366"/>
                </a:cubicBezTo>
                <a:cubicBezTo>
                  <a:pt x="1472335" y="218497"/>
                  <a:pt x="1472328" y="219627"/>
                  <a:pt x="1472320" y="220758"/>
                </a:cubicBezTo>
                <a:cubicBezTo>
                  <a:pt x="1472292" y="221957"/>
                  <a:pt x="1472267" y="223156"/>
                  <a:pt x="1472239" y="224354"/>
                </a:cubicBezTo>
                <a:cubicBezTo>
                  <a:pt x="1472189" y="225543"/>
                  <a:pt x="1472140" y="226731"/>
                  <a:pt x="1472090" y="227919"/>
                </a:cubicBezTo>
                <a:cubicBezTo>
                  <a:pt x="1472025" y="229107"/>
                  <a:pt x="1471959" y="230294"/>
                  <a:pt x="1471894" y="231482"/>
                </a:cubicBezTo>
                <a:cubicBezTo>
                  <a:pt x="1471811" y="232659"/>
                  <a:pt x="1471726" y="233835"/>
                  <a:pt x="1471640" y="235011"/>
                </a:cubicBezTo>
                <a:cubicBezTo>
                  <a:pt x="1471538" y="236188"/>
                  <a:pt x="1471433" y="237364"/>
                  <a:pt x="1471331" y="238540"/>
                </a:cubicBezTo>
                <a:cubicBezTo>
                  <a:pt x="1471207" y="239709"/>
                  <a:pt x="1471085" y="240877"/>
                  <a:pt x="1470964" y="242045"/>
                </a:cubicBezTo>
                <a:cubicBezTo>
                  <a:pt x="1470821" y="243208"/>
                  <a:pt x="1470680" y="244367"/>
                  <a:pt x="1470537" y="245529"/>
                </a:cubicBezTo>
                <a:lnTo>
                  <a:pt x="1470066" y="249001"/>
                </a:lnTo>
                <a:cubicBezTo>
                  <a:pt x="1469887" y="250151"/>
                  <a:pt x="1469708" y="251300"/>
                  <a:pt x="1469526" y="252449"/>
                </a:cubicBezTo>
                <a:cubicBezTo>
                  <a:pt x="1469335" y="253595"/>
                  <a:pt x="1469144" y="254740"/>
                  <a:pt x="1468952" y="255886"/>
                </a:cubicBezTo>
                <a:lnTo>
                  <a:pt x="1468307" y="259300"/>
                </a:lnTo>
                <a:lnTo>
                  <a:pt x="1467618" y="262691"/>
                </a:lnTo>
                <a:lnTo>
                  <a:pt x="1466872" y="266070"/>
                </a:lnTo>
                <a:lnTo>
                  <a:pt x="1466078" y="269425"/>
                </a:lnTo>
                <a:lnTo>
                  <a:pt x="1465227" y="272760"/>
                </a:lnTo>
                <a:lnTo>
                  <a:pt x="1464330" y="276070"/>
                </a:lnTo>
                <a:lnTo>
                  <a:pt x="1463377" y="279370"/>
                </a:lnTo>
                <a:lnTo>
                  <a:pt x="1462376" y="282633"/>
                </a:lnTo>
                <a:lnTo>
                  <a:pt x="1461331" y="285887"/>
                </a:lnTo>
                <a:lnTo>
                  <a:pt x="1460238" y="289107"/>
                </a:lnTo>
                <a:lnTo>
                  <a:pt x="1459089" y="292312"/>
                </a:lnTo>
                <a:lnTo>
                  <a:pt x="1457893" y="295497"/>
                </a:lnTo>
                <a:lnTo>
                  <a:pt x="1456640" y="298646"/>
                </a:lnTo>
                <a:lnTo>
                  <a:pt x="1455353" y="301784"/>
                </a:lnTo>
                <a:lnTo>
                  <a:pt x="1454008" y="304888"/>
                </a:lnTo>
                <a:lnTo>
                  <a:pt x="1452629" y="307980"/>
                </a:lnTo>
                <a:lnTo>
                  <a:pt x="1451192" y="311026"/>
                </a:lnTo>
                <a:lnTo>
                  <a:pt x="1449709" y="314061"/>
                </a:lnTo>
                <a:lnTo>
                  <a:pt x="1448191" y="317061"/>
                </a:lnTo>
                <a:lnTo>
                  <a:pt x="1446618" y="320049"/>
                </a:lnTo>
                <a:lnTo>
                  <a:pt x="1445009" y="322991"/>
                </a:lnTo>
                <a:lnTo>
                  <a:pt x="1443352" y="325923"/>
                </a:lnTo>
                <a:lnTo>
                  <a:pt x="1441639" y="328820"/>
                </a:lnTo>
                <a:lnTo>
                  <a:pt x="1439904" y="331683"/>
                </a:lnTo>
                <a:lnTo>
                  <a:pt x="1438110" y="334522"/>
                </a:lnTo>
                <a:lnTo>
                  <a:pt x="1436282" y="337326"/>
                </a:lnTo>
                <a:lnTo>
                  <a:pt x="1434409" y="340109"/>
                </a:lnTo>
                <a:lnTo>
                  <a:pt x="1432490" y="342856"/>
                </a:lnTo>
                <a:lnTo>
                  <a:pt x="1430536" y="345568"/>
                </a:lnTo>
                <a:lnTo>
                  <a:pt x="1428535" y="348258"/>
                </a:lnTo>
                <a:lnTo>
                  <a:pt x="1426501" y="350901"/>
                </a:lnTo>
                <a:lnTo>
                  <a:pt x="1424432" y="353524"/>
                </a:lnTo>
                <a:lnTo>
                  <a:pt x="1422305" y="356119"/>
                </a:lnTo>
                <a:lnTo>
                  <a:pt x="1420156" y="358672"/>
                </a:lnTo>
                <a:lnTo>
                  <a:pt x="1417960" y="361191"/>
                </a:lnTo>
                <a:lnTo>
                  <a:pt x="1415731" y="363684"/>
                </a:lnTo>
                <a:lnTo>
                  <a:pt x="1413466" y="366133"/>
                </a:lnTo>
                <a:lnTo>
                  <a:pt x="1411155" y="368546"/>
                </a:lnTo>
                <a:lnTo>
                  <a:pt x="1408822" y="370937"/>
                </a:lnTo>
                <a:lnTo>
                  <a:pt x="1406442" y="373282"/>
                </a:lnTo>
                <a:lnTo>
                  <a:pt x="1404029" y="375594"/>
                </a:lnTo>
                <a:lnTo>
                  <a:pt x="1401580" y="377857"/>
                </a:lnTo>
                <a:lnTo>
                  <a:pt x="1399098" y="380098"/>
                </a:lnTo>
                <a:lnTo>
                  <a:pt x="1396580" y="382294"/>
                </a:lnTo>
                <a:lnTo>
                  <a:pt x="1394028" y="384454"/>
                </a:lnTo>
                <a:lnTo>
                  <a:pt x="1391442" y="386570"/>
                </a:lnTo>
                <a:lnTo>
                  <a:pt x="1388821" y="388650"/>
                </a:lnTo>
                <a:lnTo>
                  <a:pt x="1386177" y="390696"/>
                </a:lnTo>
                <a:lnTo>
                  <a:pt x="1383499" y="392695"/>
                </a:lnTo>
                <a:lnTo>
                  <a:pt x="1380787" y="394650"/>
                </a:lnTo>
                <a:lnTo>
                  <a:pt x="1378039" y="396570"/>
                </a:lnTo>
                <a:lnTo>
                  <a:pt x="1375269" y="398455"/>
                </a:lnTo>
                <a:lnTo>
                  <a:pt x="1372464" y="400282"/>
                </a:lnTo>
                <a:lnTo>
                  <a:pt x="1369625" y="402077"/>
                </a:lnTo>
                <a:lnTo>
                  <a:pt x="1366763" y="403835"/>
                </a:lnTo>
                <a:lnTo>
                  <a:pt x="1363878" y="405536"/>
                </a:lnTo>
                <a:lnTo>
                  <a:pt x="1360957" y="407203"/>
                </a:lnTo>
                <a:lnTo>
                  <a:pt x="1358003" y="408823"/>
                </a:lnTo>
                <a:lnTo>
                  <a:pt x="1355026" y="410398"/>
                </a:lnTo>
                <a:lnTo>
                  <a:pt x="1352025" y="411927"/>
                </a:lnTo>
                <a:lnTo>
                  <a:pt x="1349003" y="413410"/>
                </a:lnTo>
                <a:lnTo>
                  <a:pt x="1345946" y="414847"/>
                </a:lnTo>
                <a:lnTo>
                  <a:pt x="1342865" y="416237"/>
                </a:lnTo>
                <a:lnTo>
                  <a:pt x="1341553" y="416806"/>
                </a:lnTo>
                <a:lnTo>
                  <a:pt x="1339761" y="417584"/>
                </a:lnTo>
                <a:lnTo>
                  <a:pt x="1336636" y="418882"/>
                </a:lnTo>
                <a:lnTo>
                  <a:pt x="1333485" y="420134"/>
                </a:lnTo>
                <a:lnTo>
                  <a:pt x="1330301" y="421342"/>
                </a:lnTo>
                <a:lnTo>
                  <a:pt x="1327106" y="422491"/>
                </a:lnTo>
                <a:lnTo>
                  <a:pt x="1323887" y="423595"/>
                </a:lnTo>
                <a:lnTo>
                  <a:pt x="1320634" y="424652"/>
                </a:lnTo>
                <a:lnTo>
                  <a:pt x="1317370" y="425652"/>
                </a:lnTo>
                <a:lnTo>
                  <a:pt x="1314083" y="426618"/>
                </a:lnTo>
                <a:lnTo>
                  <a:pt x="1310772" y="427515"/>
                </a:lnTo>
                <a:lnTo>
                  <a:pt x="1307438" y="428376"/>
                </a:lnTo>
                <a:lnTo>
                  <a:pt x="1304082" y="429169"/>
                </a:lnTo>
                <a:lnTo>
                  <a:pt x="1300702" y="429929"/>
                </a:lnTo>
                <a:lnTo>
                  <a:pt x="1297311" y="430618"/>
                </a:lnTo>
                <a:lnTo>
                  <a:pt x="1293909" y="431262"/>
                </a:lnTo>
                <a:lnTo>
                  <a:pt x="1290472" y="431858"/>
                </a:lnTo>
                <a:lnTo>
                  <a:pt x="1287024" y="432399"/>
                </a:lnTo>
                <a:lnTo>
                  <a:pt x="1283552" y="432882"/>
                </a:lnTo>
                <a:lnTo>
                  <a:pt x="1280069" y="433307"/>
                </a:lnTo>
                <a:lnTo>
                  <a:pt x="1276563" y="433676"/>
                </a:lnTo>
                <a:lnTo>
                  <a:pt x="1273045" y="433997"/>
                </a:lnTo>
                <a:lnTo>
                  <a:pt x="1269505" y="434263"/>
                </a:lnTo>
                <a:lnTo>
                  <a:pt x="1265942" y="434470"/>
                </a:lnTo>
                <a:lnTo>
                  <a:pt x="1262379" y="434618"/>
                </a:lnTo>
                <a:lnTo>
                  <a:pt x="1254976" y="434732"/>
                </a:lnTo>
                <a:lnTo>
                  <a:pt x="1197058" y="434732"/>
                </a:lnTo>
                <a:lnTo>
                  <a:pt x="1037610" y="434732"/>
                </a:lnTo>
                <a:lnTo>
                  <a:pt x="1037610" y="278748"/>
                </a:lnTo>
                <a:lnTo>
                  <a:pt x="1037610" y="217366"/>
                </a:lnTo>
                <a:cubicBezTo>
                  <a:pt x="1037617" y="216237"/>
                  <a:pt x="1037626" y="215106"/>
                  <a:pt x="1037632" y="213976"/>
                </a:cubicBezTo>
                <a:cubicBezTo>
                  <a:pt x="1037662" y="212780"/>
                  <a:pt x="1037694" y="211585"/>
                  <a:pt x="1037725" y="210389"/>
                </a:cubicBezTo>
                <a:lnTo>
                  <a:pt x="1037863" y="206814"/>
                </a:lnTo>
                <a:cubicBezTo>
                  <a:pt x="1037928" y="205631"/>
                  <a:pt x="1037993" y="204446"/>
                  <a:pt x="1038059" y="203262"/>
                </a:cubicBezTo>
                <a:cubicBezTo>
                  <a:pt x="1038142" y="202082"/>
                  <a:pt x="1038228" y="200903"/>
                  <a:pt x="1038311" y="199721"/>
                </a:cubicBezTo>
                <a:cubicBezTo>
                  <a:pt x="1038414" y="198545"/>
                  <a:pt x="1038518" y="197369"/>
                  <a:pt x="1038621" y="196193"/>
                </a:cubicBezTo>
                <a:cubicBezTo>
                  <a:pt x="1038744" y="195028"/>
                  <a:pt x="1038868" y="193863"/>
                  <a:pt x="1038990" y="192698"/>
                </a:cubicBezTo>
                <a:cubicBezTo>
                  <a:pt x="1039131" y="191534"/>
                  <a:pt x="1039271" y="190369"/>
                  <a:pt x="1039414" y="189205"/>
                </a:cubicBezTo>
                <a:cubicBezTo>
                  <a:pt x="1039572" y="188048"/>
                  <a:pt x="1039727" y="186889"/>
                  <a:pt x="1039886" y="185732"/>
                </a:cubicBezTo>
                <a:lnTo>
                  <a:pt x="1040426" y="182284"/>
                </a:lnTo>
                <a:cubicBezTo>
                  <a:pt x="1040621" y="181139"/>
                  <a:pt x="1040817" y="179995"/>
                  <a:pt x="1041011" y="178848"/>
                </a:cubicBezTo>
                <a:lnTo>
                  <a:pt x="1041644" y="175434"/>
                </a:lnTo>
                <a:lnTo>
                  <a:pt x="1042333" y="172042"/>
                </a:lnTo>
                <a:lnTo>
                  <a:pt x="1043081" y="168664"/>
                </a:lnTo>
                <a:lnTo>
                  <a:pt x="1043875" y="165318"/>
                </a:lnTo>
                <a:lnTo>
                  <a:pt x="1044725" y="161973"/>
                </a:lnTo>
                <a:lnTo>
                  <a:pt x="1045621" y="158662"/>
                </a:lnTo>
                <a:lnTo>
                  <a:pt x="1046575" y="155376"/>
                </a:lnTo>
                <a:lnTo>
                  <a:pt x="1047576" y="152099"/>
                </a:lnTo>
                <a:lnTo>
                  <a:pt x="1048622" y="148847"/>
                </a:lnTo>
                <a:lnTo>
                  <a:pt x="1049725" y="145628"/>
                </a:lnTo>
                <a:lnTo>
                  <a:pt x="1050863" y="142420"/>
                </a:lnTo>
                <a:lnTo>
                  <a:pt x="1052071" y="139248"/>
                </a:lnTo>
                <a:lnTo>
                  <a:pt x="1053311" y="136087"/>
                </a:lnTo>
                <a:lnTo>
                  <a:pt x="1054599" y="132947"/>
                </a:lnTo>
                <a:lnTo>
                  <a:pt x="1055944" y="129845"/>
                </a:lnTo>
                <a:lnTo>
                  <a:pt x="1057325" y="126765"/>
                </a:lnTo>
                <a:lnTo>
                  <a:pt x="1058760" y="123707"/>
                </a:lnTo>
                <a:lnTo>
                  <a:pt x="1060243" y="120673"/>
                </a:lnTo>
                <a:lnTo>
                  <a:pt x="1061759" y="117672"/>
                </a:lnTo>
                <a:lnTo>
                  <a:pt x="1063335" y="114695"/>
                </a:lnTo>
                <a:lnTo>
                  <a:pt x="1064945" y="111741"/>
                </a:lnTo>
                <a:lnTo>
                  <a:pt x="1066611" y="108821"/>
                </a:lnTo>
                <a:lnTo>
                  <a:pt x="1068313" y="105926"/>
                </a:lnTo>
                <a:lnTo>
                  <a:pt x="1070059" y="103062"/>
                </a:lnTo>
                <a:lnTo>
                  <a:pt x="1071841" y="100223"/>
                </a:lnTo>
                <a:lnTo>
                  <a:pt x="1073669" y="97406"/>
                </a:lnTo>
                <a:lnTo>
                  <a:pt x="1075541" y="94637"/>
                </a:lnTo>
                <a:lnTo>
                  <a:pt x="1077462" y="91890"/>
                </a:lnTo>
                <a:lnTo>
                  <a:pt x="1079416" y="89165"/>
                </a:lnTo>
                <a:lnTo>
                  <a:pt x="1081416" y="86487"/>
                </a:lnTo>
                <a:lnTo>
                  <a:pt x="1083451" y="83831"/>
                </a:lnTo>
                <a:lnTo>
                  <a:pt x="1085531" y="81211"/>
                </a:lnTo>
                <a:lnTo>
                  <a:pt x="1087646" y="78624"/>
                </a:lnTo>
                <a:lnTo>
                  <a:pt x="1089796" y="76073"/>
                </a:lnTo>
                <a:lnTo>
                  <a:pt x="1091992" y="73544"/>
                </a:lnTo>
                <a:lnTo>
                  <a:pt x="1094222" y="71062"/>
                </a:lnTo>
                <a:lnTo>
                  <a:pt x="1096485" y="68602"/>
                </a:lnTo>
                <a:lnTo>
                  <a:pt x="1098796" y="66187"/>
                </a:lnTo>
                <a:lnTo>
                  <a:pt x="1101141" y="63809"/>
                </a:lnTo>
                <a:lnTo>
                  <a:pt x="1103509" y="61463"/>
                </a:lnTo>
                <a:lnTo>
                  <a:pt x="1105924" y="59152"/>
                </a:lnTo>
                <a:lnTo>
                  <a:pt x="1108371" y="56876"/>
                </a:lnTo>
                <a:lnTo>
                  <a:pt x="1110854" y="54646"/>
                </a:lnTo>
                <a:lnTo>
                  <a:pt x="1113372" y="52451"/>
                </a:lnTo>
                <a:lnTo>
                  <a:pt x="1115924" y="50289"/>
                </a:lnTo>
                <a:lnTo>
                  <a:pt x="1118511" y="48163"/>
                </a:lnTo>
                <a:lnTo>
                  <a:pt x="1121131" y="46083"/>
                </a:lnTo>
                <a:lnTo>
                  <a:pt x="1123773" y="44047"/>
                </a:lnTo>
                <a:lnTo>
                  <a:pt x="1126452" y="42048"/>
                </a:lnTo>
                <a:lnTo>
                  <a:pt x="1129166" y="40082"/>
                </a:lnTo>
                <a:lnTo>
                  <a:pt x="1131913" y="38163"/>
                </a:lnTo>
                <a:lnTo>
                  <a:pt x="1134694" y="36289"/>
                </a:lnTo>
                <a:lnTo>
                  <a:pt x="1137487" y="34450"/>
                </a:lnTo>
                <a:lnTo>
                  <a:pt x="1140327" y="32657"/>
                </a:lnTo>
                <a:lnTo>
                  <a:pt x="1143190" y="30909"/>
                </a:lnTo>
                <a:lnTo>
                  <a:pt x="1146086" y="29197"/>
                </a:lnTo>
                <a:lnTo>
                  <a:pt x="1149006" y="27541"/>
                </a:lnTo>
                <a:lnTo>
                  <a:pt x="1151948" y="25921"/>
                </a:lnTo>
                <a:lnTo>
                  <a:pt x="1154925" y="24346"/>
                </a:lnTo>
                <a:lnTo>
                  <a:pt x="1157926" y="22818"/>
                </a:lnTo>
                <a:lnTo>
                  <a:pt x="1160949" y="21323"/>
                </a:lnTo>
                <a:lnTo>
                  <a:pt x="1164006" y="19886"/>
                </a:lnTo>
                <a:lnTo>
                  <a:pt x="1167087" y="18495"/>
                </a:lnTo>
                <a:lnTo>
                  <a:pt x="1170191" y="17151"/>
                </a:lnTo>
                <a:lnTo>
                  <a:pt x="1173317" y="15851"/>
                </a:lnTo>
                <a:lnTo>
                  <a:pt x="1176467" y="14597"/>
                </a:lnTo>
                <a:lnTo>
                  <a:pt x="1179651" y="13404"/>
                </a:lnTo>
                <a:lnTo>
                  <a:pt x="1182848" y="12242"/>
                </a:lnTo>
                <a:lnTo>
                  <a:pt x="1186076" y="11138"/>
                </a:lnTo>
                <a:lnTo>
                  <a:pt x="1189318" y="10093"/>
                </a:lnTo>
                <a:lnTo>
                  <a:pt x="1192582" y="9080"/>
                </a:lnTo>
                <a:lnTo>
                  <a:pt x="1195870" y="8127"/>
                </a:lnTo>
                <a:lnTo>
                  <a:pt x="1199192" y="7219"/>
                </a:lnTo>
                <a:lnTo>
                  <a:pt x="1202513" y="6368"/>
                </a:lnTo>
                <a:lnTo>
                  <a:pt x="1205871" y="5564"/>
                </a:lnTo>
                <a:lnTo>
                  <a:pt x="1209250" y="4817"/>
                </a:lnTo>
                <a:lnTo>
                  <a:pt x="1212640" y="4115"/>
                </a:lnTo>
                <a:lnTo>
                  <a:pt x="1216055" y="3472"/>
                </a:lnTo>
                <a:lnTo>
                  <a:pt x="1219481" y="2885"/>
                </a:lnTo>
                <a:lnTo>
                  <a:pt x="1222927" y="2344"/>
                </a:lnTo>
                <a:lnTo>
                  <a:pt x="1226400" y="1863"/>
                </a:lnTo>
                <a:lnTo>
                  <a:pt x="1229883" y="1436"/>
                </a:lnTo>
                <a:lnTo>
                  <a:pt x="1233388" y="1058"/>
                </a:lnTo>
                <a:lnTo>
                  <a:pt x="1236906" y="737"/>
                </a:lnTo>
                <a:lnTo>
                  <a:pt x="1240446" y="483"/>
                </a:lnTo>
                <a:lnTo>
                  <a:pt x="1244009" y="276"/>
                </a:lnTo>
                <a:lnTo>
                  <a:pt x="1247573" y="127"/>
                </a:lnTo>
                <a:lnTo>
                  <a:pt x="1254976" y="0"/>
                </a:lnTo>
                <a:close/>
              </a:path>
            </a:pathLst>
          </a:custGeom>
          <a:solidFill>
            <a:srgbClr val="B4100A">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15" name="AutoShape 15"/>
          <p:cNvSpPr>
            <a:spLocks noGrp="1"/>
          </p:cNvSpPr>
          <p:nvPr>
            <p:ph type="body" sz="quarter" idx="419" hasCustomPrompt="1"/>
          </p:nvPr>
        </p:nvSpPr>
        <p:spPr>
          <a:xfrm>
            <a:off x="2130527" y="1978622"/>
            <a:ext cx="418704" cy="369332"/>
          </a:xfrm>
          <a:prstGeom prst="rect">
            <a:avLst/>
          </a:prstGeom>
          <a:noFill/>
          <a:ln w="12700">
            <a:noFill/>
            <a:prstDash val="solid"/>
          </a:ln>
        </p:spPr>
        <p:txBody>
          <a:bodyPr vert="horz" wrap="none" lIns="91440" tIns="45720" rIns="91440" bIns="45720" anchor="t">
            <a:spAutoFit/>
          </a:bodyPr>
          <a:lstStyle>
            <a:lvl1pPr algn="l">
              <a:lnSpc>
                <a:spcPct val="100000"/>
              </a:lnSpc>
              <a:defRPr sz="1800" b="0" i="0" u="none" strike="noStrike" spc="0">
                <a:solidFill>
                  <a:srgbClr val="FFFFFF">
                    <a:alpha val="100000"/>
                  </a:srgbClr>
                </a:solidFill>
                <a:latin typeface="Times New Roman" panose="02020603050405020304"/>
              </a:defRPr>
            </a:lvl1pPr>
          </a:lstStyle>
          <a:p>
            <a:pPr marL="0" indent="0" algn="l">
              <a:lnSpc>
                <a:spcPct val="100000"/>
              </a:lnSpc>
            </a:pPr>
            <a:r>
              <a:rPr lang="en-US" sz="1800" b="0" i="0" u="none" strike="noStrike">
                <a:solidFill>
                  <a:srgbClr val="FFFFFF"/>
                </a:solidFill>
                <a:latin typeface="Times New Roman" panose="02020603050405020304"/>
                <a:ea typeface="Times New Roman" panose="02020603050405020304"/>
                <a:cs typeface="Times New Roman" panose="02020603050405020304"/>
                <a:sym typeface="Times New Roman" panose="02020603050405020304"/>
              </a:rPr>
              <a:t>01</a:t>
            </a:r>
          </a:p>
        </p:txBody>
      </p:sp>
      <p:sp>
        <p:nvSpPr>
          <p:cNvPr id="16" name="Freeform 16"/>
          <p:cNvSpPr>
            <a:spLocks noGrp="1"/>
          </p:cNvSpPr>
          <p:nvPr>
            <p:ph type="body" sz="quarter" idx="420" hasCustomPrompt="1"/>
          </p:nvPr>
        </p:nvSpPr>
        <p:spPr>
          <a:xfrm>
            <a:off x="3961214" y="1943926"/>
            <a:ext cx="1472341" cy="1482733"/>
          </a:xfrm>
          <a:custGeom>
            <a:avLst/>
            <a:gdLst/>
            <a:ahLst/>
            <a:cxnLst/>
            <a:rect l="l" t="t" r="r" b="b"/>
            <a:pathLst>
              <a:path w="1472341" h="1482733">
                <a:moveTo>
                  <a:pt x="717674" y="47382"/>
                </a:moveTo>
                <a:cubicBezTo>
                  <a:pt x="816765" y="47382"/>
                  <a:pt x="911164" y="67465"/>
                  <a:pt x="997026" y="103782"/>
                </a:cubicBezTo>
                <a:lnTo>
                  <a:pt x="1008235" y="109866"/>
                </a:lnTo>
                <a:lnTo>
                  <a:pt x="1007127" y="112431"/>
                </a:lnTo>
                <a:lnTo>
                  <a:pt x="1005517" y="116315"/>
                </a:lnTo>
                <a:lnTo>
                  <a:pt x="1003964" y="120225"/>
                </a:lnTo>
                <a:lnTo>
                  <a:pt x="1002469" y="124155"/>
                </a:lnTo>
                <a:lnTo>
                  <a:pt x="1001044" y="128133"/>
                </a:lnTo>
                <a:lnTo>
                  <a:pt x="999677" y="132133"/>
                </a:lnTo>
                <a:lnTo>
                  <a:pt x="998366" y="136155"/>
                </a:lnTo>
                <a:lnTo>
                  <a:pt x="997114" y="140202"/>
                </a:lnTo>
                <a:lnTo>
                  <a:pt x="995930" y="144283"/>
                </a:lnTo>
                <a:lnTo>
                  <a:pt x="994815" y="148386"/>
                </a:lnTo>
                <a:lnTo>
                  <a:pt x="993757" y="152524"/>
                </a:lnTo>
                <a:lnTo>
                  <a:pt x="992756" y="156686"/>
                </a:lnTo>
                <a:lnTo>
                  <a:pt x="991838" y="160858"/>
                </a:lnTo>
                <a:lnTo>
                  <a:pt x="990964" y="165064"/>
                </a:lnTo>
                <a:lnTo>
                  <a:pt x="990171" y="169296"/>
                </a:lnTo>
                <a:lnTo>
                  <a:pt x="989435" y="173549"/>
                </a:lnTo>
                <a:cubicBezTo>
                  <a:pt x="989213" y="174974"/>
                  <a:pt x="988990" y="176399"/>
                  <a:pt x="988769" y="177824"/>
                </a:cubicBezTo>
                <a:cubicBezTo>
                  <a:pt x="988569" y="179254"/>
                  <a:pt x="988369" y="180683"/>
                  <a:pt x="988170" y="182112"/>
                </a:cubicBezTo>
                <a:lnTo>
                  <a:pt x="987642" y="186433"/>
                </a:lnTo>
                <a:cubicBezTo>
                  <a:pt x="987488" y="187877"/>
                  <a:pt x="987335" y="189323"/>
                  <a:pt x="987182" y="190767"/>
                </a:cubicBezTo>
                <a:cubicBezTo>
                  <a:pt x="987052" y="192220"/>
                  <a:pt x="986921" y="193672"/>
                  <a:pt x="986791" y="195125"/>
                </a:cubicBezTo>
                <a:cubicBezTo>
                  <a:pt x="986685" y="196581"/>
                  <a:pt x="986575" y="198036"/>
                  <a:pt x="986470" y="199493"/>
                </a:cubicBezTo>
                <a:cubicBezTo>
                  <a:pt x="986385" y="200956"/>
                  <a:pt x="986300" y="202420"/>
                  <a:pt x="986216" y="203883"/>
                </a:cubicBezTo>
                <a:cubicBezTo>
                  <a:pt x="986155" y="205355"/>
                  <a:pt x="986094" y="206826"/>
                  <a:pt x="986032" y="208297"/>
                </a:cubicBezTo>
                <a:cubicBezTo>
                  <a:pt x="985998" y="209772"/>
                  <a:pt x="985963" y="211247"/>
                  <a:pt x="985929" y="212722"/>
                </a:cubicBezTo>
                <a:cubicBezTo>
                  <a:pt x="985914" y="214271"/>
                  <a:pt x="985898" y="215819"/>
                  <a:pt x="985883" y="217366"/>
                </a:cubicBezTo>
                <a:lnTo>
                  <a:pt x="985883" y="250673"/>
                </a:lnTo>
                <a:lnTo>
                  <a:pt x="944469" y="228194"/>
                </a:lnTo>
                <a:cubicBezTo>
                  <a:pt x="874761" y="198711"/>
                  <a:pt x="798123" y="182406"/>
                  <a:pt x="717674" y="182406"/>
                </a:cubicBezTo>
                <a:cubicBezTo>
                  <a:pt x="395884" y="182406"/>
                  <a:pt x="135023" y="443268"/>
                  <a:pt x="135023" y="765058"/>
                </a:cubicBezTo>
                <a:cubicBezTo>
                  <a:pt x="135023" y="1086847"/>
                  <a:pt x="395884" y="1347709"/>
                  <a:pt x="717674" y="1347709"/>
                </a:cubicBezTo>
                <a:cubicBezTo>
                  <a:pt x="1039465" y="1347709"/>
                  <a:pt x="1300326" y="1086847"/>
                  <a:pt x="1300326" y="765058"/>
                </a:cubicBezTo>
                <a:cubicBezTo>
                  <a:pt x="1300326" y="684610"/>
                  <a:pt x="1284022" y="607971"/>
                  <a:pt x="1254539" y="538264"/>
                </a:cubicBezTo>
                <a:lnTo>
                  <a:pt x="1226420" y="486460"/>
                </a:lnTo>
                <a:lnTo>
                  <a:pt x="1254976" y="486460"/>
                </a:lnTo>
                <a:lnTo>
                  <a:pt x="1263631" y="486322"/>
                </a:lnTo>
                <a:lnTo>
                  <a:pt x="1268045" y="486148"/>
                </a:lnTo>
                <a:lnTo>
                  <a:pt x="1272436" y="485908"/>
                </a:lnTo>
                <a:lnTo>
                  <a:pt x="1276803" y="485586"/>
                </a:lnTo>
                <a:lnTo>
                  <a:pt x="1281161" y="485207"/>
                </a:lnTo>
                <a:lnTo>
                  <a:pt x="1285505" y="484748"/>
                </a:lnTo>
                <a:lnTo>
                  <a:pt x="1289817" y="484218"/>
                </a:lnTo>
                <a:lnTo>
                  <a:pt x="1294116" y="483633"/>
                </a:lnTo>
                <a:lnTo>
                  <a:pt x="1298392" y="482977"/>
                </a:lnTo>
                <a:lnTo>
                  <a:pt x="1302645" y="482252"/>
                </a:lnTo>
                <a:lnTo>
                  <a:pt x="1306874" y="481460"/>
                </a:lnTo>
                <a:lnTo>
                  <a:pt x="1311082" y="480597"/>
                </a:lnTo>
                <a:lnTo>
                  <a:pt x="1315267" y="479676"/>
                </a:lnTo>
                <a:lnTo>
                  <a:pt x="1319427" y="478688"/>
                </a:lnTo>
                <a:lnTo>
                  <a:pt x="1323555" y="477643"/>
                </a:lnTo>
                <a:lnTo>
                  <a:pt x="1327669" y="476528"/>
                </a:lnTo>
                <a:lnTo>
                  <a:pt x="1331749" y="475344"/>
                </a:lnTo>
                <a:lnTo>
                  <a:pt x="1335808" y="474102"/>
                </a:lnTo>
                <a:lnTo>
                  <a:pt x="1339831" y="472804"/>
                </a:lnTo>
                <a:lnTo>
                  <a:pt x="1343831" y="471435"/>
                </a:lnTo>
                <a:lnTo>
                  <a:pt x="1347808" y="470010"/>
                </a:lnTo>
                <a:lnTo>
                  <a:pt x="1351750" y="468528"/>
                </a:lnTo>
                <a:lnTo>
                  <a:pt x="1355658" y="466987"/>
                </a:lnTo>
                <a:lnTo>
                  <a:pt x="1359544" y="465378"/>
                </a:lnTo>
                <a:lnTo>
                  <a:pt x="1363395" y="463723"/>
                </a:lnTo>
                <a:lnTo>
                  <a:pt x="1366305" y="462408"/>
                </a:lnTo>
                <a:lnTo>
                  <a:pt x="1378949" y="485706"/>
                </a:lnTo>
                <a:cubicBezTo>
                  <a:pt x="1415266" y="571569"/>
                  <a:pt x="1435349" y="665966"/>
                  <a:pt x="1435349" y="765058"/>
                </a:cubicBezTo>
                <a:cubicBezTo>
                  <a:pt x="1435349" y="1161419"/>
                  <a:pt x="1114035" y="1482733"/>
                  <a:pt x="717674" y="1482733"/>
                </a:cubicBezTo>
                <a:cubicBezTo>
                  <a:pt x="321314" y="1482733"/>
                  <a:pt x="0" y="1161419"/>
                  <a:pt x="0" y="765058"/>
                </a:cubicBezTo>
                <a:cubicBezTo>
                  <a:pt x="0" y="368698"/>
                  <a:pt x="321314" y="47382"/>
                  <a:pt x="717674" y="47382"/>
                </a:cubicBezTo>
                <a:close/>
                <a:moveTo>
                  <a:pt x="1254976" y="0"/>
                </a:moveTo>
                <a:lnTo>
                  <a:pt x="1258367" y="24"/>
                </a:lnTo>
                <a:lnTo>
                  <a:pt x="1261953" y="116"/>
                </a:lnTo>
                <a:lnTo>
                  <a:pt x="1265528" y="253"/>
                </a:lnTo>
                <a:lnTo>
                  <a:pt x="1269081" y="450"/>
                </a:lnTo>
                <a:lnTo>
                  <a:pt x="1272621" y="702"/>
                </a:lnTo>
                <a:lnTo>
                  <a:pt x="1276149" y="1024"/>
                </a:lnTo>
                <a:lnTo>
                  <a:pt x="1279655" y="1379"/>
                </a:lnTo>
                <a:lnTo>
                  <a:pt x="1283138" y="1805"/>
                </a:lnTo>
                <a:lnTo>
                  <a:pt x="1286610" y="2289"/>
                </a:lnTo>
                <a:lnTo>
                  <a:pt x="1290058" y="2817"/>
                </a:lnTo>
                <a:lnTo>
                  <a:pt x="1293495" y="3402"/>
                </a:lnTo>
                <a:lnTo>
                  <a:pt x="1296909" y="4035"/>
                </a:lnTo>
                <a:lnTo>
                  <a:pt x="1300300" y="4724"/>
                </a:lnTo>
                <a:lnTo>
                  <a:pt x="1303679" y="5471"/>
                </a:lnTo>
                <a:lnTo>
                  <a:pt x="1307034" y="6265"/>
                </a:lnTo>
                <a:lnTo>
                  <a:pt x="1310369" y="7116"/>
                </a:lnTo>
                <a:lnTo>
                  <a:pt x="1313680" y="8012"/>
                </a:lnTo>
                <a:lnTo>
                  <a:pt x="1316979" y="8966"/>
                </a:lnTo>
                <a:lnTo>
                  <a:pt x="1320244" y="9966"/>
                </a:lnTo>
                <a:lnTo>
                  <a:pt x="1323497" y="11012"/>
                </a:lnTo>
                <a:lnTo>
                  <a:pt x="1326714" y="12116"/>
                </a:lnTo>
                <a:lnTo>
                  <a:pt x="1329922" y="13265"/>
                </a:lnTo>
                <a:lnTo>
                  <a:pt x="1333106" y="14461"/>
                </a:lnTo>
                <a:lnTo>
                  <a:pt x="1336256" y="15702"/>
                </a:lnTo>
                <a:lnTo>
                  <a:pt x="1339394" y="16990"/>
                </a:lnTo>
                <a:lnTo>
                  <a:pt x="1342497" y="18335"/>
                </a:lnTo>
                <a:lnTo>
                  <a:pt x="1345578" y="19724"/>
                </a:lnTo>
                <a:lnTo>
                  <a:pt x="1348636" y="21151"/>
                </a:lnTo>
                <a:lnTo>
                  <a:pt x="1351671" y="22633"/>
                </a:lnTo>
                <a:lnTo>
                  <a:pt x="1354670" y="24163"/>
                </a:lnTo>
                <a:lnTo>
                  <a:pt x="1357647" y="25726"/>
                </a:lnTo>
                <a:lnTo>
                  <a:pt x="1360601" y="27346"/>
                </a:lnTo>
                <a:lnTo>
                  <a:pt x="1363522" y="29000"/>
                </a:lnTo>
                <a:lnTo>
                  <a:pt x="1366418" y="30704"/>
                </a:lnTo>
                <a:lnTo>
                  <a:pt x="1369292" y="32450"/>
                </a:lnTo>
                <a:lnTo>
                  <a:pt x="1372131" y="34232"/>
                </a:lnTo>
                <a:lnTo>
                  <a:pt x="1374935" y="36071"/>
                </a:lnTo>
                <a:lnTo>
                  <a:pt x="1377706" y="37945"/>
                </a:lnTo>
                <a:lnTo>
                  <a:pt x="1380465" y="39853"/>
                </a:lnTo>
                <a:lnTo>
                  <a:pt x="1383177" y="41807"/>
                </a:lnTo>
                <a:lnTo>
                  <a:pt x="1385854" y="43807"/>
                </a:lnTo>
                <a:lnTo>
                  <a:pt x="1388511" y="45842"/>
                </a:lnTo>
                <a:lnTo>
                  <a:pt x="1391133" y="47922"/>
                </a:lnTo>
                <a:lnTo>
                  <a:pt x="1393718" y="50037"/>
                </a:lnTo>
                <a:lnTo>
                  <a:pt x="1396281" y="52186"/>
                </a:lnTo>
                <a:lnTo>
                  <a:pt x="1398798" y="54381"/>
                </a:lnTo>
                <a:lnTo>
                  <a:pt x="1401282" y="56612"/>
                </a:lnTo>
                <a:lnTo>
                  <a:pt x="1403742" y="58877"/>
                </a:lnTo>
                <a:lnTo>
                  <a:pt x="1406155" y="61187"/>
                </a:lnTo>
                <a:lnTo>
                  <a:pt x="1408534" y="63532"/>
                </a:lnTo>
                <a:lnTo>
                  <a:pt x="1410880" y="65900"/>
                </a:lnTo>
                <a:lnTo>
                  <a:pt x="1413190" y="68313"/>
                </a:lnTo>
                <a:lnTo>
                  <a:pt x="1415466" y="70762"/>
                </a:lnTo>
                <a:lnTo>
                  <a:pt x="1417709" y="73245"/>
                </a:lnTo>
                <a:lnTo>
                  <a:pt x="1419903" y="75762"/>
                </a:lnTo>
                <a:lnTo>
                  <a:pt x="1422053" y="78315"/>
                </a:lnTo>
                <a:lnTo>
                  <a:pt x="1424179" y="80902"/>
                </a:lnTo>
                <a:lnTo>
                  <a:pt x="1426260" y="83522"/>
                </a:lnTo>
                <a:lnTo>
                  <a:pt x="1428305" y="86164"/>
                </a:lnTo>
                <a:lnTo>
                  <a:pt x="1430306" y="88856"/>
                </a:lnTo>
                <a:lnTo>
                  <a:pt x="1432260" y="91567"/>
                </a:lnTo>
                <a:lnTo>
                  <a:pt x="1434181" y="94303"/>
                </a:lnTo>
                <a:lnTo>
                  <a:pt x="1436052" y="97085"/>
                </a:lnTo>
                <a:lnTo>
                  <a:pt x="1437891" y="99891"/>
                </a:lnTo>
                <a:lnTo>
                  <a:pt x="1439685" y="102718"/>
                </a:lnTo>
                <a:lnTo>
                  <a:pt x="1441433" y="105580"/>
                </a:lnTo>
                <a:lnTo>
                  <a:pt x="1443145" y="108476"/>
                </a:lnTo>
                <a:lnTo>
                  <a:pt x="1444813" y="111396"/>
                </a:lnTo>
                <a:lnTo>
                  <a:pt x="1446433" y="114339"/>
                </a:lnTo>
                <a:lnTo>
                  <a:pt x="1448008" y="117316"/>
                </a:lnTo>
                <a:lnTo>
                  <a:pt x="1449536" y="120316"/>
                </a:lnTo>
                <a:lnTo>
                  <a:pt x="1451019" y="123339"/>
                </a:lnTo>
                <a:lnTo>
                  <a:pt x="1452456" y="126397"/>
                </a:lnTo>
                <a:lnTo>
                  <a:pt x="1453846" y="129476"/>
                </a:lnTo>
                <a:lnTo>
                  <a:pt x="1455191" y="132580"/>
                </a:lnTo>
                <a:lnTo>
                  <a:pt x="1456491" y="135707"/>
                </a:lnTo>
                <a:lnTo>
                  <a:pt x="1457744" y="138869"/>
                </a:lnTo>
                <a:lnTo>
                  <a:pt x="1458939" y="142041"/>
                </a:lnTo>
                <a:lnTo>
                  <a:pt x="1460101" y="145237"/>
                </a:lnTo>
                <a:lnTo>
                  <a:pt x="1461204" y="148467"/>
                </a:lnTo>
                <a:lnTo>
                  <a:pt x="1462261" y="151709"/>
                </a:lnTo>
                <a:lnTo>
                  <a:pt x="1463261" y="154973"/>
                </a:lnTo>
                <a:lnTo>
                  <a:pt x="1464215" y="158272"/>
                </a:lnTo>
                <a:lnTo>
                  <a:pt x="1465124" y="161582"/>
                </a:lnTo>
                <a:lnTo>
                  <a:pt x="1465974" y="164916"/>
                </a:lnTo>
                <a:lnTo>
                  <a:pt x="1466779" y="168261"/>
                </a:lnTo>
                <a:lnTo>
                  <a:pt x="1467526" y="171640"/>
                </a:lnTo>
                <a:lnTo>
                  <a:pt x="1468228" y="175031"/>
                </a:lnTo>
                <a:lnTo>
                  <a:pt x="1468871" y="178445"/>
                </a:lnTo>
                <a:lnTo>
                  <a:pt x="1469467" y="181872"/>
                </a:lnTo>
                <a:cubicBezTo>
                  <a:pt x="1469645" y="183021"/>
                  <a:pt x="1469821" y="184170"/>
                  <a:pt x="1469997" y="185320"/>
                </a:cubicBezTo>
                <a:lnTo>
                  <a:pt x="1470480" y="188791"/>
                </a:lnTo>
                <a:cubicBezTo>
                  <a:pt x="1470626" y="189953"/>
                  <a:pt x="1470770" y="191112"/>
                  <a:pt x="1470917" y="192273"/>
                </a:cubicBezTo>
                <a:cubicBezTo>
                  <a:pt x="1471040" y="193443"/>
                  <a:pt x="1471162" y="194611"/>
                  <a:pt x="1471285" y="195779"/>
                </a:cubicBezTo>
                <a:cubicBezTo>
                  <a:pt x="1471392" y="196955"/>
                  <a:pt x="1471499" y="198131"/>
                  <a:pt x="1471606" y="199309"/>
                </a:cubicBezTo>
                <a:cubicBezTo>
                  <a:pt x="1471694" y="200485"/>
                  <a:pt x="1471783" y="201661"/>
                  <a:pt x="1471872" y="202837"/>
                </a:cubicBezTo>
                <a:cubicBezTo>
                  <a:pt x="1471939" y="204024"/>
                  <a:pt x="1472009" y="205213"/>
                  <a:pt x="1472079" y="206400"/>
                </a:cubicBezTo>
                <a:cubicBezTo>
                  <a:pt x="1472124" y="207588"/>
                  <a:pt x="1472169" y="208777"/>
                  <a:pt x="1472214" y="209964"/>
                </a:cubicBezTo>
                <a:cubicBezTo>
                  <a:pt x="1472258" y="212432"/>
                  <a:pt x="1472300" y="214899"/>
                  <a:pt x="1472341" y="217366"/>
                </a:cubicBezTo>
                <a:cubicBezTo>
                  <a:pt x="1472335" y="218497"/>
                  <a:pt x="1472328" y="219627"/>
                  <a:pt x="1472320" y="220758"/>
                </a:cubicBezTo>
                <a:cubicBezTo>
                  <a:pt x="1472292" y="221957"/>
                  <a:pt x="1472267" y="223156"/>
                  <a:pt x="1472239" y="224356"/>
                </a:cubicBezTo>
                <a:cubicBezTo>
                  <a:pt x="1472189" y="225544"/>
                  <a:pt x="1472140" y="226731"/>
                  <a:pt x="1472090" y="227919"/>
                </a:cubicBezTo>
                <a:cubicBezTo>
                  <a:pt x="1472025" y="229107"/>
                  <a:pt x="1471959" y="230294"/>
                  <a:pt x="1471894" y="231482"/>
                </a:cubicBezTo>
                <a:cubicBezTo>
                  <a:pt x="1471811" y="232659"/>
                  <a:pt x="1471726" y="233835"/>
                  <a:pt x="1471640" y="235011"/>
                </a:cubicBezTo>
                <a:cubicBezTo>
                  <a:pt x="1471538" y="236188"/>
                  <a:pt x="1471433" y="237364"/>
                  <a:pt x="1471331" y="238540"/>
                </a:cubicBezTo>
                <a:cubicBezTo>
                  <a:pt x="1471207" y="239709"/>
                  <a:pt x="1471085" y="240877"/>
                  <a:pt x="1470964" y="242045"/>
                </a:cubicBezTo>
                <a:cubicBezTo>
                  <a:pt x="1470821" y="243208"/>
                  <a:pt x="1470680" y="244367"/>
                  <a:pt x="1470537" y="245529"/>
                </a:cubicBezTo>
                <a:lnTo>
                  <a:pt x="1470066" y="249001"/>
                </a:lnTo>
                <a:cubicBezTo>
                  <a:pt x="1469887" y="250151"/>
                  <a:pt x="1469707" y="251300"/>
                  <a:pt x="1469526" y="252449"/>
                </a:cubicBezTo>
                <a:cubicBezTo>
                  <a:pt x="1469335" y="253595"/>
                  <a:pt x="1469144" y="254740"/>
                  <a:pt x="1468952" y="255886"/>
                </a:cubicBezTo>
                <a:lnTo>
                  <a:pt x="1468307" y="259300"/>
                </a:lnTo>
                <a:lnTo>
                  <a:pt x="1467618" y="262691"/>
                </a:lnTo>
                <a:lnTo>
                  <a:pt x="1466872" y="266070"/>
                </a:lnTo>
                <a:lnTo>
                  <a:pt x="1466078" y="269425"/>
                </a:lnTo>
                <a:lnTo>
                  <a:pt x="1465227" y="272760"/>
                </a:lnTo>
                <a:lnTo>
                  <a:pt x="1464330" y="276070"/>
                </a:lnTo>
                <a:lnTo>
                  <a:pt x="1463377" y="279370"/>
                </a:lnTo>
                <a:lnTo>
                  <a:pt x="1462376" y="282633"/>
                </a:lnTo>
                <a:lnTo>
                  <a:pt x="1461331" y="285887"/>
                </a:lnTo>
                <a:lnTo>
                  <a:pt x="1460238" y="289107"/>
                </a:lnTo>
                <a:lnTo>
                  <a:pt x="1459089" y="292312"/>
                </a:lnTo>
                <a:lnTo>
                  <a:pt x="1457893" y="295497"/>
                </a:lnTo>
                <a:lnTo>
                  <a:pt x="1456640" y="298646"/>
                </a:lnTo>
                <a:lnTo>
                  <a:pt x="1455353" y="301784"/>
                </a:lnTo>
                <a:lnTo>
                  <a:pt x="1454008" y="304888"/>
                </a:lnTo>
                <a:lnTo>
                  <a:pt x="1452629" y="307980"/>
                </a:lnTo>
                <a:lnTo>
                  <a:pt x="1451192" y="311026"/>
                </a:lnTo>
                <a:lnTo>
                  <a:pt x="1449709" y="314061"/>
                </a:lnTo>
                <a:lnTo>
                  <a:pt x="1448191" y="317061"/>
                </a:lnTo>
                <a:lnTo>
                  <a:pt x="1446618" y="320049"/>
                </a:lnTo>
                <a:lnTo>
                  <a:pt x="1445009" y="322991"/>
                </a:lnTo>
                <a:lnTo>
                  <a:pt x="1443352" y="325923"/>
                </a:lnTo>
                <a:lnTo>
                  <a:pt x="1441639" y="328820"/>
                </a:lnTo>
                <a:lnTo>
                  <a:pt x="1439904" y="331683"/>
                </a:lnTo>
                <a:lnTo>
                  <a:pt x="1438110" y="334522"/>
                </a:lnTo>
                <a:lnTo>
                  <a:pt x="1436282" y="337326"/>
                </a:lnTo>
                <a:lnTo>
                  <a:pt x="1434409" y="340109"/>
                </a:lnTo>
                <a:lnTo>
                  <a:pt x="1432490" y="342856"/>
                </a:lnTo>
                <a:lnTo>
                  <a:pt x="1430536" y="345568"/>
                </a:lnTo>
                <a:lnTo>
                  <a:pt x="1428535" y="348258"/>
                </a:lnTo>
                <a:lnTo>
                  <a:pt x="1426501" y="350901"/>
                </a:lnTo>
                <a:lnTo>
                  <a:pt x="1424432" y="353524"/>
                </a:lnTo>
                <a:lnTo>
                  <a:pt x="1422305" y="356119"/>
                </a:lnTo>
                <a:lnTo>
                  <a:pt x="1420156" y="358672"/>
                </a:lnTo>
                <a:lnTo>
                  <a:pt x="1417960" y="361191"/>
                </a:lnTo>
                <a:lnTo>
                  <a:pt x="1415731" y="363684"/>
                </a:lnTo>
                <a:lnTo>
                  <a:pt x="1413466" y="366133"/>
                </a:lnTo>
                <a:lnTo>
                  <a:pt x="1411155" y="368546"/>
                </a:lnTo>
                <a:lnTo>
                  <a:pt x="1408822" y="370937"/>
                </a:lnTo>
                <a:lnTo>
                  <a:pt x="1406442" y="373282"/>
                </a:lnTo>
                <a:lnTo>
                  <a:pt x="1404029" y="375594"/>
                </a:lnTo>
                <a:lnTo>
                  <a:pt x="1401580" y="377857"/>
                </a:lnTo>
                <a:lnTo>
                  <a:pt x="1399098" y="380098"/>
                </a:lnTo>
                <a:lnTo>
                  <a:pt x="1396580" y="382294"/>
                </a:lnTo>
                <a:lnTo>
                  <a:pt x="1394028" y="384454"/>
                </a:lnTo>
                <a:lnTo>
                  <a:pt x="1391442" y="386570"/>
                </a:lnTo>
                <a:lnTo>
                  <a:pt x="1388821" y="388650"/>
                </a:lnTo>
                <a:lnTo>
                  <a:pt x="1386177" y="390696"/>
                </a:lnTo>
                <a:lnTo>
                  <a:pt x="1383499" y="392695"/>
                </a:lnTo>
                <a:lnTo>
                  <a:pt x="1380787" y="394650"/>
                </a:lnTo>
                <a:lnTo>
                  <a:pt x="1378039" y="396570"/>
                </a:lnTo>
                <a:lnTo>
                  <a:pt x="1375269" y="398455"/>
                </a:lnTo>
                <a:lnTo>
                  <a:pt x="1372464" y="400282"/>
                </a:lnTo>
                <a:lnTo>
                  <a:pt x="1369625" y="402077"/>
                </a:lnTo>
                <a:lnTo>
                  <a:pt x="1366763" y="403835"/>
                </a:lnTo>
                <a:lnTo>
                  <a:pt x="1363878" y="405536"/>
                </a:lnTo>
                <a:lnTo>
                  <a:pt x="1360957" y="407203"/>
                </a:lnTo>
                <a:lnTo>
                  <a:pt x="1358003" y="408823"/>
                </a:lnTo>
                <a:lnTo>
                  <a:pt x="1355026" y="410398"/>
                </a:lnTo>
                <a:lnTo>
                  <a:pt x="1352025" y="411927"/>
                </a:lnTo>
                <a:lnTo>
                  <a:pt x="1349003" y="413410"/>
                </a:lnTo>
                <a:lnTo>
                  <a:pt x="1345946" y="414847"/>
                </a:lnTo>
                <a:lnTo>
                  <a:pt x="1342865" y="416237"/>
                </a:lnTo>
                <a:lnTo>
                  <a:pt x="1341553" y="416806"/>
                </a:lnTo>
                <a:lnTo>
                  <a:pt x="1339761" y="417584"/>
                </a:lnTo>
                <a:lnTo>
                  <a:pt x="1336636" y="418882"/>
                </a:lnTo>
                <a:lnTo>
                  <a:pt x="1333485" y="420134"/>
                </a:lnTo>
                <a:lnTo>
                  <a:pt x="1330301" y="421342"/>
                </a:lnTo>
                <a:lnTo>
                  <a:pt x="1327106" y="422491"/>
                </a:lnTo>
                <a:lnTo>
                  <a:pt x="1323887" y="423595"/>
                </a:lnTo>
                <a:lnTo>
                  <a:pt x="1320634" y="424652"/>
                </a:lnTo>
                <a:lnTo>
                  <a:pt x="1317370" y="425652"/>
                </a:lnTo>
                <a:lnTo>
                  <a:pt x="1314083" y="426618"/>
                </a:lnTo>
                <a:lnTo>
                  <a:pt x="1310772" y="427515"/>
                </a:lnTo>
                <a:lnTo>
                  <a:pt x="1307438" y="428376"/>
                </a:lnTo>
                <a:lnTo>
                  <a:pt x="1304082" y="429169"/>
                </a:lnTo>
                <a:lnTo>
                  <a:pt x="1300702" y="429929"/>
                </a:lnTo>
                <a:lnTo>
                  <a:pt x="1297311" y="430618"/>
                </a:lnTo>
                <a:lnTo>
                  <a:pt x="1293909" y="431262"/>
                </a:lnTo>
                <a:lnTo>
                  <a:pt x="1290472" y="431858"/>
                </a:lnTo>
                <a:lnTo>
                  <a:pt x="1287024" y="432399"/>
                </a:lnTo>
                <a:lnTo>
                  <a:pt x="1283552" y="432882"/>
                </a:lnTo>
                <a:lnTo>
                  <a:pt x="1280069" y="433307"/>
                </a:lnTo>
                <a:lnTo>
                  <a:pt x="1276563" y="433676"/>
                </a:lnTo>
                <a:lnTo>
                  <a:pt x="1273045" y="433997"/>
                </a:lnTo>
                <a:lnTo>
                  <a:pt x="1269505" y="434263"/>
                </a:lnTo>
                <a:lnTo>
                  <a:pt x="1265942" y="434470"/>
                </a:lnTo>
                <a:lnTo>
                  <a:pt x="1262379" y="434618"/>
                </a:lnTo>
                <a:lnTo>
                  <a:pt x="1254976" y="434732"/>
                </a:lnTo>
                <a:lnTo>
                  <a:pt x="1197058" y="434732"/>
                </a:lnTo>
                <a:lnTo>
                  <a:pt x="1037610" y="434732"/>
                </a:lnTo>
                <a:lnTo>
                  <a:pt x="1037610" y="278748"/>
                </a:lnTo>
                <a:lnTo>
                  <a:pt x="1037610" y="217366"/>
                </a:lnTo>
                <a:cubicBezTo>
                  <a:pt x="1037617" y="216237"/>
                  <a:pt x="1037626" y="215106"/>
                  <a:pt x="1037632" y="213976"/>
                </a:cubicBezTo>
                <a:cubicBezTo>
                  <a:pt x="1037662" y="212780"/>
                  <a:pt x="1037694" y="211585"/>
                  <a:pt x="1037725" y="210389"/>
                </a:cubicBezTo>
                <a:lnTo>
                  <a:pt x="1037863" y="206814"/>
                </a:lnTo>
                <a:cubicBezTo>
                  <a:pt x="1037928" y="205631"/>
                  <a:pt x="1037993" y="204446"/>
                  <a:pt x="1038059" y="203262"/>
                </a:cubicBezTo>
                <a:cubicBezTo>
                  <a:pt x="1038142" y="202082"/>
                  <a:pt x="1038228" y="200903"/>
                  <a:pt x="1038311" y="199721"/>
                </a:cubicBezTo>
                <a:cubicBezTo>
                  <a:pt x="1038414" y="198545"/>
                  <a:pt x="1038518" y="197369"/>
                  <a:pt x="1038623" y="196193"/>
                </a:cubicBezTo>
                <a:cubicBezTo>
                  <a:pt x="1038744" y="195029"/>
                  <a:pt x="1038868" y="193864"/>
                  <a:pt x="1038990" y="192698"/>
                </a:cubicBezTo>
                <a:cubicBezTo>
                  <a:pt x="1039131" y="191534"/>
                  <a:pt x="1039271" y="190369"/>
                  <a:pt x="1039414" y="189205"/>
                </a:cubicBezTo>
                <a:cubicBezTo>
                  <a:pt x="1039572" y="188048"/>
                  <a:pt x="1039727" y="186889"/>
                  <a:pt x="1039886" y="185732"/>
                </a:cubicBezTo>
                <a:lnTo>
                  <a:pt x="1040426" y="182284"/>
                </a:lnTo>
                <a:cubicBezTo>
                  <a:pt x="1040621" y="181139"/>
                  <a:pt x="1040817" y="179995"/>
                  <a:pt x="1041011" y="178848"/>
                </a:cubicBezTo>
                <a:lnTo>
                  <a:pt x="1041645" y="175434"/>
                </a:lnTo>
                <a:lnTo>
                  <a:pt x="1042333" y="172043"/>
                </a:lnTo>
                <a:lnTo>
                  <a:pt x="1043081" y="168664"/>
                </a:lnTo>
                <a:lnTo>
                  <a:pt x="1043875" y="165318"/>
                </a:lnTo>
                <a:lnTo>
                  <a:pt x="1044725" y="161973"/>
                </a:lnTo>
                <a:lnTo>
                  <a:pt x="1045621" y="158662"/>
                </a:lnTo>
                <a:lnTo>
                  <a:pt x="1046577" y="155376"/>
                </a:lnTo>
                <a:lnTo>
                  <a:pt x="1047576" y="152100"/>
                </a:lnTo>
                <a:lnTo>
                  <a:pt x="1048622" y="148847"/>
                </a:lnTo>
                <a:lnTo>
                  <a:pt x="1049725" y="145628"/>
                </a:lnTo>
                <a:lnTo>
                  <a:pt x="1050863" y="142420"/>
                </a:lnTo>
                <a:lnTo>
                  <a:pt x="1052071" y="139248"/>
                </a:lnTo>
                <a:lnTo>
                  <a:pt x="1053311" y="136087"/>
                </a:lnTo>
                <a:lnTo>
                  <a:pt x="1054599" y="132949"/>
                </a:lnTo>
                <a:lnTo>
                  <a:pt x="1055944" y="129845"/>
                </a:lnTo>
                <a:lnTo>
                  <a:pt x="1057325" y="126765"/>
                </a:lnTo>
                <a:lnTo>
                  <a:pt x="1058760" y="123707"/>
                </a:lnTo>
                <a:lnTo>
                  <a:pt x="1060243" y="120673"/>
                </a:lnTo>
                <a:lnTo>
                  <a:pt x="1061759" y="117672"/>
                </a:lnTo>
                <a:lnTo>
                  <a:pt x="1063335" y="114695"/>
                </a:lnTo>
                <a:lnTo>
                  <a:pt x="1064945" y="111741"/>
                </a:lnTo>
                <a:lnTo>
                  <a:pt x="1066611" y="108821"/>
                </a:lnTo>
                <a:lnTo>
                  <a:pt x="1068313" y="105926"/>
                </a:lnTo>
                <a:lnTo>
                  <a:pt x="1070059" y="103062"/>
                </a:lnTo>
                <a:lnTo>
                  <a:pt x="1071841" y="100223"/>
                </a:lnTo>
                <a:lnTo>
                  <a:pt x="1073669" y="97406"/>
                </a:lnTo>
                <a:lnTo>
                  <a:pt x="1075541" y="94637"/>
                </a:lnTo>
                <a:lnTo>
                  <a:pt x="1077462" y="91890"/>
                </a:lnTo>
                <a:lnTo>
                  <a:pt x="1079416" y="89165"/>
                </a:lnTo>
                <a:lnTo>
                  <a:pt x="1081416" y="86487"/>
                </a:lnTo>
                <a:lnTo>
                  <a:pt x="1083451" y="83831"/>
                </a:lnTo>
                <a:lnTo>
                  <a:pt x="1085531" y="81211"/>
                </a:lnTo>
                <a:lnTo>
                  <a:pt x="1087646" y="78624"/>
                </a:lnTo>
                <a:lnTo>
                  <a:pt x="1089796" y="76073"/>
                </a:lnTo>
                <a:lnTo>
                  <a:pt x="1091992" y="73544"/>
                </a:lnTo>
                <a:lnTo>
                  <a:pt x="1094222" y="71062"/>
                </a:lnTo>
                <a:lnTo>
                  <a:pt x="1096485" y="68602"/>
                </a:lnTo>
                <a:lnTo>
                  <a:pt x="1098796" y="66187"/>
                </a:lnTo>
                <a:lnTo>
                  <a:pt x="1101141" y="63809"/>
                </a:lnTo>
                <a:lnTo>
                  <a:pt x="1103509" y="61463"/>
                </a:lnTo>
                <a:lnTo>
                  <a:pt x="1105924" y="59152"/>
                </a:lnTo>
                <a:lnTo>
                  <a:pt x="1108371" y="56877"/>
                </a:lnTo>
                <a:lnTo>
                  <a:pt x="1110854" y="54646"/>
                </a:lnTo>
                <a:lnTo>
                  <a:pt x="1113372" y="52451"/>
                </a:lnTo>
                <a:lnTo>
                  <a:pt x="1115924" y="50289"/>
                </a:lnTo>
                <a:lnTo>
                  <a:pt x="1118511" y="48163"/>
                </a:lnTo>
                <a:lnTo>
                  <a:pt x="1121131" y="46083"/>
                </a:lnTo>
                <a:lnTo>
                  <a:pt x="1123773" y="44049"/>
                </a:lnTo>
                <a:lnTo>
                  <a:pt x="1126452" y="42048"/>
                </a:lnTo>
                <a:lnTo>
                  <a:pt x="1129166" y="40082"/>
                </a:lnTo>
                <a:lnTo>
                  <a:pt x="1131913" y="38164"/>
                </a:lnTo>
                <a:lnTo>
                  <a:pt x="1134694" y="36289"/>
                </a:lnTo>
                <a:lnTo>
                  <a:pt x="1137487" y="34450"/>
                </a:lnTo>
                <a:lnTo>
                  <a:pt x="1140327" y="32657"/>
                </a:lnTo>
                <a:lnTo>
                  <a:pt x="1143190" y="30909"/>
                </a:lnTo>
                <a:lnTo>
                  <a:pt x="1146086" y="29197"/>
                </a:lnTo>
                <a:lnTo>
                  <a:pt x="1149006" y="27541"/>
                </a:lnTo>
                <a:lnTo>
                  <a:pt x="1151948" y="25921"/>
                </a:lnTo>
                <a:lnTo>
                  <a:pt x="1154925" y="24346"/>
                </a:lnTo>
                <a:lnTo>
                  <a:pt x="1157926" y="22818"/>
                </a:lnTo>
                <a:lnTo>
                  <a:pt x="1160949" y="21323"/>
                </a:lnTo>
                <a:lnTo>
                  <a:pt x="1164006" y="19886"/>
                </a:lnTo>
                <a:lnTo>
                  <a:pt x="1167087" y="18495"/>
                </a:lnTo>
                <a:lnTo>
                  <a:pt x="1170191" y="17151"/>
                </a:lnTo>
                <a:lnTo>
                  <a:pt x="1173317" y="15851"/>
                </a:lnTo>
                <a:lnTo>
                  <a:pt x="1176467" y="14597"/>
                </a:lnTo>
                <a:lnTo>
                  <a:pt x="1179651" y="13404"/>
                </a:lnTo>
                <a:lnTo>
                  <a:pt x="1182848" y="12242"/>
                </a:lnTo>
                <a:lnTo>
                  <a:pt x="1186076" y="11138"/>
                </a:lnTo>
                <a:lnTo>
                  <a:pt x="1189318" y="10093"/>
                </a:lnTo>
                <a:lnTo>
                  <a:pt x="1192582" y="9081"/>
                </a:lnTo>
                <a:lnTo>
                  <a:pt x="1195870" y="8127"/>
                </a:lnTo>
                <a:lnTo>
                  <a:pt x="1199192" y="7219"/>
                </a:lnTo>
                <a:lnTo>
                  <a:pt x="1202513" y="6368"/>
                </a:lnTo>
                <a:lnTo>
                  <a:pt x="1205871" y="5564"/>
                </a:lnTo>
                <a:lnTo>
                  <a:pt x="1209250" y="4817"/>
                </a:lnTo>
                <a:lnTo>
                  <a:pt x="1212640" y="4116"/>
                </a:lnTo>
                <a:lnTo>
                  <a:pt x="1216055" y="3472"/>
                </a:lnTo>
                <a:lnTo>
                  <a:pt x="1219481" y="2885"/>
                </a:lnTo>
                <a:lnTo>
                  <a:pt x="1222927" y="2344"/>
                </a:lnTo>
                <a:lnTo>
                  <a:pt x="1226400" y="1863"/>
                </a:lnTo>
                <a:lnTo>
                  <a:pt x="1229883" y="1436"/>
                </a:lnTo>
                <a:lnTo>
                  <a:pt x="1233388" y="1058"/>
                </a:lnTo>
                <a:lnTo>
                  <a:pt x="1236906" y="737"/>
                </a:lnTo>
                <a:lnTo>
                  <a:pt x="1240446" y="483"/>
                </a:lnTo>
                <a:lnTo>
                  <a:pt x="1244009" y="276"/>
                </a:lnTo>
                <a:lnTo>
                  <a:pt x="1247573" y="127"/>
                </a:lnTo>
                <a:lnTo>
                  <a:pt x="1254976" y="0"/>
                </a:lnTo>
                <a:close/>
              </a:path>
            </a:pathLst>
          </a:custGeom>
          <a:solidFill>
            <a:srgbClr val="B4100A">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17" name="AutoShape 17"/>
          <p:cNvSpPr>
            <a:spLocks noGrp="1"/>
          </p:cNvSpPr>
          <p:nvPr>
            <p:ph type="body" sz="quarter" idx="421" hasCustomPrompt="1"/>
          </p:nvPr>
        </p:nvSpPr>
        <p:spPr>
          <a:xfrm>
            <a:off x="5003984" y="1978622"/>
            <a:ext cx="418704" cy="369332"/>
          </a:xfrm>
          <a:prstGeom prst="rect">
            <a:avLst/>
          </a:prstGeom>
          <a:noFill/>
          <a:ln w="12700">
            <a:noFill/>
            <a:prstDash val="solid"/>
          </a:ln>
        </p:spPr>
        <p:txBody>
          <a:bodyPr vert="horz" wrap="none" lIns="91440" tIns="45720" rIns="91440" bIns="45720" anchor="t">
            <a:spAutoFit/>
          </a:bodyPr>
          <a:lstStyle>
            <a:lvl1pPr algn="l">
              <a:lnSpc>
                <a:spcPct val="100000"/>
              </a:lnSpc>
              <a:defRPr sz="1800" b="0" i="0" u="none" strike="noStrike" spc="0">
                <a:solidFill>
                  <a:srgbClr val="FFFFFF">
                    <a:alpha val="100000"/>
                  </a:srgbClr>
                </a:solidFill>
                <a:latin typeface="Times New Roman" panose="02020603050405020304"/>
              </a:defRPr>
            </a:lvl1pPr>
          </a:lstStyle>
          <a:p>
            <a:pPr marL="0" indent="0" algn="l">
              <a:lnSpc>
                <a:spcPct val="100000"/>
              </a:lnSpc>
            </a:pPr>
            <a:r>
              <a:rPr lang="en-US" sz="1800" b="0" i="0" u="none" strike="noStrike">
                <a:solidFill>
                  <a:srgbClr val="FFFFFF"/>
                </a:solidFill>
                <a:latin typeface="Times New Roman" panose="02020603050405020304"/>
                <a:ea typeface="Times New Roman" panose="02020603050405020304"/>
                <a:cs typeface="Times New Roman" panose="02020603050405020304"/>
                <a:sym typeface="Times New Roman" panose="02020603050405020304"/>
              </a:rPr>
              <a:t>02</a:t>
            </a:r>
          </a:p>
        </p:txBody>
      </p:sp>
      <p:sp>
        <p:nvSpPr>
          <p:cNvPr id="18" name="Freeform 18"/>
          <p:cNvSpPr>
            <a:spLocks noGrp="1"/>
          </p:cNvSpPr>
          <p:nvPr>
            <p:ph type="body" sz="quarter" idx="422" hasCustomPrompt="1"/>
          </p:nvPr>
        </p:nvSpPr>
        <p:spPr>
          <a:xfrm>
            <a:off x="6834670" y="1943926"/>
            <a:ext cx="1472341" cy="1482733"/>
          </a:xfrm>
          <a:custGeom>
            <a:avLst/>
            <a:gdLst/>
            <a:ahLst/>
            <a:cxnLst/>
            <a:rect l="l" t="t" r="r" b="b"/>
            <a:pathLst>
              <a:path w="1472341" h="1482733">
                <a:moveTo>
                  <a:pt x="717674" y="47382"/>
                </a:moveTo>
                <a:cubicBezTo>
                  <a:pt x="816765" y="47382"/>
                  <a:pt x="911164" y="67465"/>
                  <a:pt x="997026" y="103782"/>
                </a:cubicBezTo>
                <a:lnTo>
                  <a:pt x="1008235" y="109866"/>
                </a:lnTo>
                <a:lnTo>
                  <a:pt x="1007127" y="112431"/>
                </a:lnTo>
                <a:lnTo>
                  <a:pt x="1005517" y="116315"/>
                </a:lnTo>
                <a:lnTo>
                  <a:pt x="1003964" y="120225"/>
                </a:lnTo>
                <a:lnTo>
                  <a:pt x="1002469" y="124155"/>
                </a:lnTo>
                <a:lnTo>
                  <a:pt x="1001044" y="128133"/>
                </a:lnTo>
                <a:lnTo>
                  <a:pt x="999677" y="132133"/>
                </a:lnTo>
                <a:lnTo>
                  <a:pt x="998366" y="136155"/>
                </a:lnTo>
                <a:lnTo>
                  <a:pt x="997114" y="140202"/>
                </a:lnTo>
                <a:lnTo>
                  <a:pt x="995930" y="144283"/>
                </a:lnTo>
                <a:lnTo>
                  <a:pt x="994815" y="148386"/>
                </a:lnTo>
                <a:lnTo>
                  <a:pt x="993757" y="152524"/>
                </a:lnTo>
                <a:lnTo>
                  <a:pt x="992756" y="156686"/>
                </a:lnTo>
                <a:lnTo>
                  <a:pt x="991838" y="160858"/>
                </a:lnTo>
                <a:lnTo>
                  <a:pt x="990964" y="165064"/>
                </a:lnTo>
                <a:lnTo>
                  <a:pt x="990171" y="169296"/>
                </a:lnTo>
                <a:lnTo>
                  <a:pt x="989435" y="173549"/>
                </a:lnTo>
                <a:cubicBezTo>
                  <a:pt x="989213" y="174974"/>
                  <a:pt x="988990" y="176399"/>
                  <a:pt x="988769" y="177824"/>
                </a:cubicBezTo>
                <a:cubicBezTo>
                  <a:pt x="988569" y="179254"/>
                  <a:pt x="988369" y="180683"/>
                  <a:pt x="988170" y="182112"/>
                </a:cubicBezTo>
                <a:lnTo>
                  <a:pt x="987642" y="186433"/>
                </a:lnTo>
                <a:cubicBezTo>
                  <a:pt x="987488" y="187877"/>
                  <a:pt x="987335" y="189323"/>
                  <a:pt x="987182" y="190767"/>
                </a:cubicBezTo>
                <a:cubicBezTo>
                  <a:pt x="987052" y="192220"/>
                  <a:pt x="986921" y="193672"/>
                  <a:pt x="986791" y="195125"/>
                </a:cubicBezTo>
                <a:cubicBezTo>
                  <a:pt x="986685" y="196581"/>
                  <a:pt x="986575" y="198036"/>
                  <a:pt x="986470" y="199493"/>
                </a:cubicBezTo>
                <a:cubicBezTo>
                  <a:pt x="986385" y="200956"/>
                  <a:pt x="986300" y="202420"/>
                  <a:pt x="986216" y="203883"/>
                </a:cubicBezTo>
                <a:cubicBezTo>
                  <a:pt x="986155" y="205355"/>
                  <a:pt x="986094" y="206826"/>
                  <a:pt x="986032" y="208297"/>
                </a:cubicBezTo>
                <a:cubicBezTo>
                  <a:pt x="985998" y="209772"/>
                  <a:pt x="985963" y="211247"/>
                  <a:pt x="985929" y="212722"/>
                </a:cubicBezTo>
                <a:cubicBezTo>
                  <a:pt x="985914" y="214271"/>
                  <a:pt x="985898" y="215819"/>
                  <a:pt x="985883" y="217366"/>
                </a:cubicBezTo>
                <a:lnTo>
                  <a:pt x="985883" y="250673"/>
                </a:lnTo>
                <a:lnTo>
                  <a:pt x="944469" y="228194"/>
                </a:lnTo>
                <a:cubicBezTo>
                  <a:pt x="874761" y="198711"/>
                  <a:pt x="798123" y="182406"/>
                  <a:pt x="717674" y="182406"/>
                </a:cubicBezTo>
                <a:cubicBezTo>
                  <a:pt x="395884" y="182406"/>
                  <a:pt x="135023" y="443268"/>
                  <a:pt x="135023" y="765058"/>
                </a:cubicBezTo>
                <a:cubicBezTo>
                  <a:pt x="135023" y="1086847"/>
                  <a:pt x="395884" y="1347709"/>
                  <a:pt x="717674" y="1347709"/>
                </a:cubicBezTo>
                <a:cubicBezTo>
                  <a:pt x="1039465" y="1347709"/>
                  <a:pt x="1300326" y="1086847"/>
                  <a:pt x="1300326" y="765058"/>
                </a:cubicBezTo>
                <a:cubicBezTo>
                  <a:pt x="1300326" y="684610"/>
                  <a:pt x="1284022" y="607971"/>
                  <a:pt x="1254539" y="538264"/>
                </a:cubicBezTo>
                <a:lnTo>
                  <a:pt x="1226420" y="486460"/>
                </a:lnTo>
                <a:lnTo>
                  <a:pt x="1254976" y="486460"/>
                </a:lnTo>
                <a:lnTo>
                  <a:pt x="1263631" y="486322"/>
                </a:lnTo>
                <a:lnTo>
                  <a:pt x="1268045" y="486148"/>
                </a:lnTo>
                <a:lnTo>
                  <a:pt x="1272436" y="485908"/>
                </a:lnTo>
                <a:lnTo>
                  <a:pt x="1276803" y="485586"/>
                </a:lnTo>
                <a:lnTo>
                  <a:pt x="1281161" y="485207"/>
                </a:lnTo>
                <a:lnTo>
                  <a:pt x="1285505" y="484748"/>
                </a:lnTo>
                <a:lnTo>
                  <a:pt x="1289817" y="484218"/>
                </a:lnTo>
                <a:lnTo>
                  <a:pt x="1294116" y="483633"/>
                </a:lnTo>
                <a:lnTo>
                  <a:pt x="1298392" y="482977"/>
                </a:lnTo>
                <a:lnTo>
                  <a:pt x="1302645" y="482252"/>
                </a:lnTo>
                <a:lnTo>
                  <a:pt x="1306874" y="481460"/>
                </a:lnTo>
                <a:lnTo>
                  <a:pt x="1311082" y="480597"/>
                </a:lnTo>
                <a:lnTo>
                  <a:pt x="1315267" y="479676"/>
                </a:lnTo>
                <a:lnTo>
                  <a:pt x="1319427" y="478688"/>
                </a:lnTo>
                <a:lnTo>
                  <a:pt x="1323555" y="477643"/>
                </a:lnTo>
                <a:lnTo>
                  <a:pt x="1327669" y="476528"/>
                </a:lnTo>
                <a:lnTo>
                  <a:pt x="1331749" y="475344"/>
                </a:lnTo>
                <a:lnTo>
                  <a:pt x="1335808" y="474102"/>
                </a:lnTo>
                <a:lnTo>
                  <a:pt x="1339831" y="472804"/>
                </a:lnTo>
                <a:lnTo>
                  <a:pt x="1343831" y="471435"/>
                </a:lnTo>
                <a:lnTo>
                  <a:pt x="1347808" y="470010"/>
                </a:lnTo>
                <a:lnTo>
                  <a:pt x="1351750" y="468528"/>
                </a:lnTo>
                <a:lnTo>
                  <a:pt x="1355658" y="466987"/>
                </a:lnTo>
                <a:lnTo>
                  <a:pt x="1359544" y="465378"/>
                </a:lnTo>
                <a:lnTo>
                  <a:pt x="1363395" y="463723"/>
                </a:lnTo>
                <a:lnTo>
                  <a:pt x="1366305" y="462408"/>
                </a:lnTo>
                <a:lnTo>
                  <a:pt x="1378949" y="485706"/>
                </a:lnTo>
                <a:cubicBezTo>
                  <a:pt x="1415266" y="571569"/>
                  <a:pt x="1435349" y="665966"/>
                  <a:pt x="1435349" y="765058"/>
                </a:cubicBezTo>
                <a:cubicBezTo>
                  <a:pt x="1435349" y="1161419"/>
                  <a:pt x="1114035" y="1482733"/>
                  <a:pt x="717674" y="1482733"/>
                </a:cubicBezTo>
                <a:cubicBezTo>
                  <a:pt x="321314" y="1482733"/>
                  <a:pt x="0" y="1161419"/>
                  <a:pt x="0" y="765058"/>
                </a:cubicBezTo>
                <a:cubicBezTo>
                  <a:pt x="0" y="368698"/>
                  <a:pt x="321314" y="47382"/>
                  <a:pt x="717674" y="47382"/>
                </a:cubicBezTo>
                <a:close/>
                <a:moveTo>
                  <a:pt x="1254976" y="0"/>
                </a:moveTo>
                <a:lnTo>
                  <a:pt x="1258367" y="24"/>
                </a:lnTo>
                <a:lnTo>
                  <a:pt x="1261953" y="116"/>
                </a:lnTo>
                <a:lnTo>
                  <a:pt x="1265528" y="253"/>
                </a:lnTo>
                <a:lnTo>
                  <a:pt x="1269081" y="450"/>
                </a:lnTo>
                <a:lnTo>
                  <a:pt x="1272621" y="702"/>
                </a:lnTo>
                <a:lnTo>
                  <a:pt x="1276149" y="1024"/>
                </a:lnTo>
                <a:lnTo>
                  <a:pt x="1279655" y="1379"/>
                </a:lnTo>
                <a:lnTo>
                  <a:pt x="1283138" y="1805"/>
                </a:lnTo>
                <a:lnTo>
                  <a:pt x="1286610" y="2289"/>
                </a:lnTo>
                <a:lnTo>
                  <a:pt x="1290058" y="2817"/>
                </a:lnTo>
                <a:lnTo>
                  <a:pt x="1293495" y="3402"/>
                </a:lnTo>
                <a:lnTo>
                  <a:pt x="1296909" y="4035"/>
                </a:lnTo>
                <a:lnTo>
                  <a:pt x="1300300" y="4724"/>
                </a:lnTo>
                <a:lnTo>
                  <a:pt x="1303679" y="5471"/>
                </a:lnTo>
                <a:lnTo>
                  <a:pt x="1307034" y="6265"/>
                </a:lnTo>
                <a:lnTo>
                  <a:pt x="1310369" y="7116"/>
                </a:lnTo>
                <a:lnTo>
                  <a:pt x="1313680" y="8012"/>
                </a:lnTo>
                <a:lnTo>
                  <a:pt x="1316979" y="8966"/>
                </a:lnTo>
                <a:lnTo>
                  <a:pt x="1320244" y="9966"/>
                </a:lnTo>
                <a:lnTo>
                  <a:pt x="1323497" y="11012"/>
                </a:lnTo>
                <a:lnTo>
                  <a:pt x="1326714" y="12116"/>
                </a:lnTo>
                <a:lnTo>
                  <a:pt x="1329922" y="13265"/>
                </a:lnTo>
                <a:lnTo>
                  <a:pt x="1333106" y="14461"/>
                </a:lnTo>
                <a:lnTo>
                  <a:pt x="1336256" y="15702"/>
                </a:lnTo>
                <a:lnTo>
                  <a:pt x="1339394" y="16990"/>
                </a:lnTo>
                <a:lnTo>
                  <a:pt x="1342497" y="18335"/>
                </a:lnTo>
                <a:lnTo>
                  <a:pt x="1345578" y="19724"/>
                </a:lnTo>
                <a:lnTo>
                  <a:pt x="1348636" y="21151"/>
                </a:lnTo>
                <a:lnTo>
                  <a:pt x="1351671" y="22633"/>
                </a:lnTo>
                <a:lnTo>
                  <a:pt x="1354670" y="24163"/>
                </a:lnTo>
                <a:lnTo>
                  <a:pt x="1357647" y="25726"/>
                </a:lnTo>
                <a:lnTo>
                  <a:pt x="1360601" y="27346"/>
                </a:lnTo>
                <a:lnTo>
                  <a:pt x="1363522" y="29000"/>
                </a:lnTo>
                <a:lnTo>
                  <a:pt x="1366418" y="30704"/>
                </a:lnTo>
                <a:lnTo>
                  <a:pt x="1369292" y="32450"/>
                </a:lnTo>
                <a:lnTo>
                  <a:pt x="1372131" y="34232"/>
                </a:lnTo>
                <a:lnTo>
                  <a:pt x="1374935" y="36071"/>
                </a:lnTo>
                <a:lnTo>
                  <a:pt x="1377706" y="37945"/>
                </a:lnTo>
                <a:lnTo>
                  <a:pt x="1380465" y="39853"/>
                </a:lnTo>
                <a:lnTo>
                  <a:pt x="1383177" y="41807"/>
                </a:lnTo>
                <a:lnTo>
                  <a:pt x="1385854" y="43807"/>
                </a:lnTo>
                <a:lnTo>
                  <a:pt x="1388511" y="45842"/>
                </a:lnTo>
                <a:lnTo>
                  <a:pt x="1391133" y="47922"/>
                </a:lnTo>
                <a:lnTo>
                  <a:pt x="1393718" y="50037"/>
                </a:lnTo>
                <a:lnTo>
                  <a:pt x="1396281" y="52186"/>
                </a:lnTo>
                <a:lnTo>
                  <a:pt x="1398798" y="54381"/>
                </a:lnTo>
                <a:lnTo>
                  <a:pt x="1401282" y="56612"/>
                </a:lnTo>
                <a:lnTo>
                  <a:pt x="1403742" y="58877"/>
                </a:lnTo>
                <a:lnTo>
                  <a:pt x="1406155" y="61187"/>
                </a:lnTo>
                <a:lnTo>
                  <a:pt x="1408534" y="63532"/>
                </a:lnTo>
                <a:lnTo>
                  <a:pt x="1410880" y="65900"/>
                </a:lnTo>
                <a:lnTo>
                  <a:pt x="1413190" y="68313"/>
                </a:lnTo>
                <a:lnTo>
                  <a:pt x="1415466" y="70762"/>
                </a:lnTo>
                <a:lnTo>
                  <a:pt x="1417709" y="73245"/>
                </a:lnTo>
                <a:lnTo>
                  <a:pt x="1419903" y="75762"/>
                </a:lnTo>
                <a:lnTo>
                  <a:pt x="1422053" y="78315"/>
                </a:lnTo>
                <a:lnTo>
                  <a:pt x="1424179" y="80902"/>
                </a:lnTo>
                <a:lnTo>
                  <a:pt x="1426260" y="83522"/>
                </a:lnTo>
                <a:lnTo>
                  <a:pt x="1428306" y="86164"/>
                </a:lnTo>
                <a:lnTo>
                  <a:pt x="1430306" y="88856"/>
                </a:lnTo>
                <a:lnTo>
                  <a:pt x="1432260" y="91567"/>
                </a:lnTo>
                <a:lnTo>
                  <a:pt x="1434181" y="94303"/>
                </a:lnTo>
                <a:lnTo>
                  <a:pt x="1436053" y="97085"/>
                </a:lnTo>
                <a:lnTo>
                  <a:pt x="1437891" y="99891"/>
                </a:lnTo>
                <a:lnTo>
                  <a:pt x="1439685" y="102718"/>
                </a:lnTo>
                <a:lnTo>
                  <a:pt x="1441433" y="105580"/>
                </a:lnTo>
                <a:lnTo>
                  <a:pt x="1443145" y="108476"/>
                </a:lnTo>
                <a:lnTo>
                  <a:pt x="1444813" y="111396"/>
                </a:lnTo>
                <a:lnTo>
                  <a:pt x="1446433" y="114339"/>
                </a:lnTo>
                <a:lnTo>
                  <a:pt x="1448008" y="117316"/>
                </a:lnTo>
                <a:lnTo>
                  <a:pt x="1449536" y="120316"/>
                </a:lnTo>
                <a:lnTo>
                  <a:pt x="1451019" y="123339"/>
                </a:lnTo>
                <a:lnTo>
                  <a:pt x="1452456" y="126397"/>
                </a:lnTo>
                <a:lnTo>
                  <a:pt x="1453846" y="129476"/>
                </a:lnTo>
                <a:lnTo>
                  <a:pt x="1455191" y="132580"/>
                </a:lnTo>
                <a:lnTo>
                  <a:pt x="1456491" y="135707"/>
                </a:lnTo>
                <a:lnTo>
                  <a:pt x="1457744" y="138869"/>
                </a:lnTo>
                <a:lnTo>
                  <a:pt x="1458939" y="142041"/>
                </a:lnTo>
                <a:lnTo>
                  <a:pt x="1460101" y="145237"/>
                </a:lnTo>
                <a:lnTo>
                  <a:pt x="1461204" y="148467"/>
                </a:lnTo>
                <a:lnTo>
                  <a:pt x="1462261" y="151709"/>
                </a:lnTo>
                <a:lnTo>
                  <a:pt x="1463261" y="154973"/>
                </a:lnTo>
                <a:lnTo>
                  <a:pt x="1464215" y="158272"/>
                </a:lnTo>
                <a:lnTo>
                  <a:pt x="1465124" y="161582"/>
                </a:lnTo>
                <a:lnTo>
                  <a:pt x="1465974" y="164916"/>
                </a:lnTo>
                <a:lnTo>
                  <a:pt x="1466779" y="168261"/>
                </a:lnTo>
                <a:lnTo>
                  <a:pt x="1467526" y="171640"/>
                </a:lnTo>
                <a:lnTo>
                  <a:pt x="1468228" y="175031"/>
                </a:lnTo>
                <a:lnTo>
                  <a:pt x="1468871" y="178445"/>
                </a:lnTo>
                <a:lnTo>
                  <a:pt x="1469467" y="181872"/>
                </a:lnTo>
                <a:cubicBezTo>
                  <a:pt x="1469645" y="183021"/>
                  <a:pt x="1469821" y="184170"/>
                  <a:pt x="1469997" y="185320"/>
                </a:cubicBezTo>
                <a:lnTo>
                  <a:pt x="1470480" y="188791"/>
                </a:lnTo>
                <a:cubicBezTo>
                  <a:pt x="1470626" y="189953"/>
                  <a:pt x="1470770" y="191112"/>
                  <a:pt x="1470917" y="192273"/>
                </a:cubicBezTo>
                <a:cubicBezTo>
                  <a:pt x="1471040" y="193443"/>
                  <a:pt x="1471162" y="194611"/>
                  <a:pt x="1471285" y="195779"/>
                </a:cubicBezTo>
                <a:cubicBezTo>
                  <a:pt x="1471392" y="196955"/>
                  <a:pt x="1471499" y="198131"/>
                  <a:pt x="1471606" y="199309"/>
                </a:cubicBezTo>
                <a:cubicBezTo>
                  <a:pt x="1471694" y="200485"/>
                  <a:pt x="1471783" y="201661"/>
                  <a:pt x="1471872" y="202837"/>
                </a:cubicBezTo>
                <a:cubicBezTo>
                  <a:pt x="1471939" y="204024"/>
                  <a:pt x="1472009" y="205213"/>
                  <a:pt x="1472079" y="206400"/>
                </a:cubicBezTo>
                <a:cubicBezTo>
                  <a:pt x="1472124" y="207588"/>
                  <a:pt x="1472169" y="208777"/>
                  <a:pt x="1472214" y="209964"/>
                </a:cubicBezTo>
                <a:cubicBezTo>
                  <a:pt x="1472258" y="212432"/>
                  <a:pt x="1472300" y="214899"/>
                  <a:pt x="1472341" y="217366"/>
                </a:cubicBezTo>
                <a:cubicBezTo>
                  <a:pt x="1472335" y="218497"/>
                  <a:pt x="1472328" y="219627"/>
                  <a:pt x="1472320" y="220758"/>
                </a:cubicBezTo>
                <a:cubicBezTo>
                  <a:pt x="1472292" y="221957"/>
                  <a:pt x="1472267" y="223156"/>
                  <a:pt x="1472239" y="224356"/>
                </a:cubicBezTo>
                <a:cubicBezTo>
                  <a:pt x="1472189" y="225544"/>
                  <a:pt x="1472140" y="226731"/>
                  <a:pt x="1472090" y="227919"/>
                </a:cubicBezTo>
                <a:cubicBezTo>
                  <a:pt x="1472025" y="229107"/>
                  <a:pt x="1471959" y="230294"/>
                  <a:pt x="1471894" y="231482"/>
                </a:cubicBezTo>
                <a:cubicBezTo>
                  <a:pt x="1471811" y="232659"/>
                  <a:pt x="1471726" y="233835"/>
                  <a:pt x="1471640" y="235011"/>
                </a:cubicBezTo>
                <a:cubicBezTo>
                  <a:pt x="1471538" y="236188"/>
                  <a:pt x="1471433" y="237364"/>
                  <a:pt x="1471331" y="238540"/>
                </a:cubicBezTo>
                <a:cubicBezTo>
                  <a:pt x="1471207" y="239709"/>
                  <a:pt x="1471085" y="240877"/>
                  <a:pt x="1470964" y="242045"/>
                </a:cubicBezTo>
                <a:cubicBezTo>
                  <a:pt x="1470821" y="243208"/>
                  <a:pt x="1470680" y="244367"/>
                  <a:pt x="1470537" y="245529"/>
                </a:cubicBezTo>
                <a:lnTo>
                  <a:pt x="1470066" y="249001"/>
                </a:lnTo>
                <a:cubicBezTo>
                  <a:pt x="1469887" y="250151"/>
                  <a:pt x="1469708" y="251300"/>
                  <a:pt x="1469526" y="252449"/>
                </a:cubicBezTo>
                <a:cubicBezTo>
                  <a:pt x="1469335" y="253595"/>
                  <a:pt x="1469144" y="254740"/>
                  <a:pt x="1468952" y="255886"/>
                </a:cubicBezTo>
                <a:lnTo>
                  <a:pt x="1468307" y="259300"/>
                </a:lnTo>
                <a:lnTo>
                  <a:pt x="1467618" y="262691"/>
                </a:lnTo>
                <a:lnTo>
                  <a:pt x="1466872" y="266070"/>
                </a:lnTo>
                <a:lnTo>
                  <a:pt x="1466078" y="269425"/>
                </a:lnTo>
                <a:lnTo>
                  <a:pt x="1465227" y="272760"/>
                </a:lnTo>
                <a:lnTo>
                  <a:pt x="1464330" y="276070"/>
                </a:lnTo>
                <a:lnTo>
                  <a:pt x="1463377" y="279370"/>
                </a:lnTo>
                <a:lnTo>
                  <a:pt x="1462376" y="282633"/>
                </a:lnTo>
                <a:lnTo>
                  <a:pt x="1461331" y="285887"/>
                </a:lnTo>
                <a:lnTo>
                  <a:pt x="1460238" y="289107"/>
                </a:lnTo>
                <a:lnTo>
                  <a:pt x="1459089" y="292312"/>
                </a:lnTo>
                <a:lnTo>
                  <a:pt x="1457893" y="295497"/>
                </a:lnTo>
                <a:lnTo>
                  <a:pt x="1456640" y="298646"/>
                </a:lnTo>
                <a:lnTo>
                  <a:pt x="1455353" y="301784"/>
                </a:lnTo>
                <a:lnTo>
                  <a:pt x="1454008" y="304888"/>
                </a:lnTo>
                <a:lnTo>
                  <a:pt x="1452629" y="307980"/>
                </a:lnTo>
                <a:lnTo>
                  <a:pt x="1451192" y="311026"/>
                </a:lnTo>
                <a:lnTo>
                  <a:pt x="1449709" y="314061"/>
                </a:lnTo>
                <a:lnTo>
                  <a:pt x="1448191" y="317061"/>
                </a:lnTo>
                <a:lnTo>
                  <a:pt x="1446618" y="320049"/>
                </a:lnTo>
                <a:lnTo>
                  <a:pt x="1445009" y="322991"/>
                </a:lnTo>
                <a:lnTo>
                  <a:pt x="1443352" y="325923"/>
                </a:lnTo>
                <a:lnTo>
                  <a:pt x="1441639" y="328820"/>
                </a:lnTo>
                <a:lnTo>
                  <a:pt x="1439904" y="331683"/>
                </a:lnTo>
                <a:lnTo>
                  <a:pt x="1438110" y="334522"/>
                </a:lnTo>
                <a:lnTo>
                  <a:pt x="1436282" y="337326"/>
                </a:lnTo>
                <a:lnTo>
                  <a:pt x="1434409" y="340109"/>
                </a:lnTo>
                <a:lnTo>
                  <a:pt x="1432490" y="342856"/>
                </a:lnTo>
                <a:lnTo>
                  <a:pt x="1430536" y="345568"/>
                </a:lnTo>
                <a:lnTo>
                  <a:pt x="1428535" y="348258"/>
                </a:lnTo>
                <a:lnTo>
                  <a:pt x="1426501" y="350901"/>
                </a:lnTo>
                <a:lnTo>
                  <a:pt x="1424432" y="353524"/>
                </a:lnTo>
                <a:lnTo>
                  <a:pt x="1422305" y="356119"/>
                </a:lnTo>
                <a:lnTo>
                  <a:pt x="1420156" y="358672"/>
                </a:lnTo>
                <a:lnTo>
                  <a:pt x="1417960" y="361191"/>
                </a:lnTo>
                <a:lnTo>
                  <a:pt x="1415731" y="363684"/>
                </a:lnTo>
                <a:lnTo>
                  <a:pt x="1413466" y="366133"/>
                </a:lnTo>
                <a:lnTo>
                  <a:pt x="1411155" y="368546"/>
                </a:lnTo>
                <a:lnTo>
                  <a:pt x="1408822" y="370937"/>
                </a:lnTo>
                <a:lnTo>
                  <a:pt x="1406442" y="373282"/>
                </a:lnTo>
                <a:lnTo>
                  <a:pt x="1404029" y="375594"/>
                </a:lnTo>
                <a:lnTo>
                  <a:pt x="1401580" y="377857"/>
                </a:lnTo>
                <a:lnTo>
                  <a:pt x="1399098" y="380098"/>
                </a:lnTo>
                <a:lnTo>
                  <a:pt x="1396580" y="382294"/>
                </a:lnTo>
                <a:lnTo>
                  <a:pt x="1394028" y="384454"/>
                </a:lnTo>
                <a:lnTo>
                  <a:pt x="1391442" y="386570"/>
                </a:lnTo>
                <a:lnTo>
                  <a:pt x="1388821" y="388650"/>
                </a:lnTo>
                <a:lnTo>
                  <a:pt x="1386177" y="390696"/>
                </a:lnTo>
                <a:lnTo>
                  <a:pt x="1383499" y="392695"/>
                </a:lnTo>
                <a:lnTo>
                  <a:pt x="1380787" y="394650"/>
                </a:lnTo>
                <a:lnTo>
                  <a:pt x="1378039" y="396570"/>
                </a:lnTo>
                <a:lnTo>
                  <a:pt x="1375269" y="398455"/>
                </a:lnTo>
                <a:lnTo>
                  <a:pt x="1372464" y="400282"/>
                </a:lnTo>
                <a:lnTo>
                  <a:pt x="1369625" y="402077"/>
                </a:lnTo>
                <a:lnTo>
                  <a:pt x="1366763" y="403835"/>
                </a:lnTo>
                <a:lnTo>
                  <a:pt x="1363878" y="405536"/>
                </a:lnTo>
                <a:lnTo>
                  <a:pt x="1360957" y="407203"/>
                </a:lnTo>
                <a:lnTo>
                  <a:pt x="1358003" y="408823"/>
                </a:lnTo>
                <a:lnTo>
                  <a:pt x="1355027" y="410398"/>
                </a:lnTo>
                <a:lnTo>
                  <a:pt x="1352025" y="411927"/>
                </a:lnTo>
                <a:lnTo>
                  <a:pt x="1349003" y="413410"/>
                </a:lnTo>
                <a:lnTo>
                  <a:pt x="1345946" y="414847"/>
                </a:lnTo>
                <a:lnTo>
                  <a:pt x="1342865" y="416237"/>
                </a:lnTo>
                <a:lnTo>
                  <a:pt x="1341553" y="416806"/>
                </a:lnTo>
                <a:lnTo>
                  <a:pt x="1339761" y="417584"/>
                </a:lnTo>
                <a:lnTo>
                  <a:pt x="1336636" y="418882"/>
                </a:lnTo>
                <a:lnTo>
                  <a:pt x="1333485" y="420134"/>
                </a:lnTo>
                <a:lnTo>
                  <a:pt x="1330301" y="421342"/>
                </a:lnTo>
                <a:lnTo>
                  <a:pt x="1327106" y="422491"/>
                </a:lnTo>
                <a:lnTo>
                  <a:pt x="1323887" y="423595"/>
                </a:lnTo>
                <a:lnTo>
                  <a:pt x="1320634" y="424652"/>
                </a:lnTo>
                <a:lnTo>
                  <a:pt x="1317370" y="425652"/>
                </a:lnTo>
                <a:lnTo>
                  <a:pt x="1314083" y="426618"/>
                </a:lnTo>
                <a:lnTo>
                  <a:pt x="1310772" y="427515"/>
                </a:lnTo>
                <a:lnTo>
                  <a:pt x="1307438" y="428376"/>
                </a:lnTo>
                <a:lnTo>
                  <a:pt x="1304082" y="429169"/>
                </a:lnTo>
                <a:lnTo>
                  <a:pt x="1300702" y="429929"/>
                </a:lnTo>
                <a:lnTo>
                  <a:pt x="1297311" y="430618"/>
                </a:lnTo>
                <a:lnTo>
                  <a:pt x="1293909" y="431262"/>
                </a:lnTo>
                <a:lnTo>
                  <a:pt x="1290472" y="431858"/>
                </a:lnTo>
                <a:lnTo>
                  <a:pt x="1287024" y="432399"/>
                </a:lnTo>
                <a:lnTo>
                  <a:pt x="1283552" y="432882"/>
                </a:lnTo>
                <a:lnTo>
                  <a:pt x="1280069" y="433307"/>
                </a:lnTo>
                <a:lnTo>
                  <a:pt x="1276563" y="433676"/>
                </a:lnTo>
                <a:lnTo>
                  <a:pt x="1273045" y="433997"/>
                </a:lnTo>
                <a:lnTo>
                  <a:pt x="1269505" y="434263"/>
                </a:lnTo>
                <a:lnTo>
                  <a:pt x="1265942" y="434470"/>
                </a:lnTo>
                <a:lnTo>
                  <a:pt x="1262379" y="434618"/>
                </a:lnTo>
                <a:lnTo>
                  <a:pt x="1254976" y="434732"/>
                </a:lnTo>
                <a:lnTo>
                  <a:pt x="1197058" y="434732"/>
                </a:lnTo>
                <a:lnTo>
                  <a:pt x="1037610" y="434732"/>
                </a:lnTo>
                <a:lnTo>
                  <a:pt x="1037610" y="278748"/>
                </a:lnTo>
                <a:lnTo>
                  <a:pt x="1037610" y="217366"/>
                </a:lnTo>
                <a:cubicBezTo>
                  <a:pt x="1037617" y="216237"/>
                  <a:pt x="1037626" y="215106"/>
                  <a:pt x="1037632" y="213976"/>
                </a:cubicBezTo>
                <a:cubicBezTo>
                  <a:pt x="1037662" y="212780"/>
                  <a:pt x="1037694" y="211585"/>
                  <a:pt x="1037725" y="210389"/>
                </a:cubicBezTo>
                <a:lnTo>
                  <a:pt x="1037863" y="206814"/>
                </a:lnTo>
                <a:cubicBezTo>
                  <a:pt x="1037928" y="205631"/>
                  <a:pt x="1037993" y="204446"/>
                  <a:pt x="1038059" y="203262"/>
                </a:cubicBezTo>
                <a:cubicBezTo>
                  <a:pt x="1038142" y="202082"/>
                  <a:pt x="1038228" y="200903"/>
                  <a:pt x="1038311" y="199721"/>
                </a:cubicBezTo>
                <a:cubicBezTo>
                  <a:pt x="1038414" y="198545"/>
                  <a:pt x="1038518" y="197369"/>
                  <a:pt x="1038623" y="196193"/>
                </a:cubicBezTo>
                <a:cubicBezTo>
                  <a:pt x="1038744" y="195029"/>
                  <a:pt x="1038868" y="193864"/>
                  <a:pt x="1038990" y="192698"/>
                </a:cubicBezTo>
                <a:cubicBezTo>
                  <a:pt x="1039131" y="191534"/>
                  <a:pt x="1039271" y="190369"/>
                  <a:pt x="1039414" y="189205"/>
                </a:cubicBezTo>
                <a:cubicBezTo>
                  <a:pt x="1039572" y="188048"/>
                  <a:pt x="1039727" y="186889"/>
                  <a:pt x="1039886" y="185732"/>
                </a:cubicBezTo>
                <a:lnTo>
                  <a:pt x="1040426" y="182284"/>
                </a:lnTo>
                <a:cubicBezTo>
                  <a:pt x="1040621" y="181139"/>
                  <a:pt x="1040817" y="179995"/>
                  <a:pt x="1041011" y="178848"/>
                </a:cubicBezTo>
                <a:lnTo>
                  <a:pt x="1041645" y="175434"/>
                </a:lnTo>
                <a:lnTo>
                  <a:pt x="1042333" y="172043"/>
                </a:lnTo>
                <a:lnTo>
                  <a:pt x="1043081" y="168664"/>
                </a:lnTo>
                <a:lnTo>
                  <a:pt x="1043875" y="165318"/>
                </a:lnTo>
                <a:lnTo>
                  <a:pt x="1044725" y="161973"/>
                </a:lnTo>
                <a:lnTo>
                  <a:pt x="1045621" y="158662"/>
                </a:lnTo>
                <a:lnTo>
                  <a:pt x="1046577" y="155376"/>
                </a:lnTo>
                <a:lnTo>
                  <a:pt x="1047576" y="152100"/>
                </a:lnTo>
                <a:lnTo>
                  <a:pt x="1048622" y="148847"/>
                </a:lnTo>
                <a:lnTo>
                  <a:pt x="1049725" y="145628"/>
                </a:lnTo>
                <a:lnTo>
                  <a:pt x="1050863" y="142420"/>
                </a:lnTo>
                <a:lnTo>
                  <a:pt x="1052071" y="139248"/>
                </a:lnTo>
                <a:lnTo>
                  <a:pt x="1053311" y="136087"/>
                </a:lnTo>
                <a:lnTo>
                  <a:pt x="1054599" y="132949"/>
                </a:lnTo>
                <a:lnTo>
                  <a:pt x="1055944" y="129845"/>
                </a:lnTo>
                <a:lnTo>
                  <a:pt x="1057325" y="126765"/>
                </a:lnTo>
                <a:lnTo>
                  <a:pt x="1058760" y="123707"/>
                </a:lnTo>
                <a:lnTo>
                  <a:pt x="1060243" y="120673"/>
                </a:lnTo>
                <a:lnTo>
                  <a:pt x="1061759" y="117672"/>
                </a:lnTo>
                <a:lnTo>
                  <a:pt x="1063335" y="114695"/>
                </a:lnTo>
                <a:lnTo>
                  <a:pt x="1064945" y="111741"/>
                </a:lnTo>
                <a:lnTo>
                  <a:pt x="1066611" y="108821"/>
                </a:lnTo>
                <a:lnTo>
                  <a:pt x="1068313" y="105926"/>
                </a:lnTo>
                <a:lnTo>
                  <a:pt x="1070059" y="103062"/>
                </a:lnTo>
                <a:lnTo>
                  <a:pt x="1071841" y="100223"/>
                </a:lnTo>
                <a:lnTo>
                  <a:pt x="1073669" y="97406"/>
                </a:lnTo>
                <a:lnTo>
                  <a:pt x="1075541" y="94637"/>
                </a:lnTo>
                <a:lnTo>
                  <a:pt x="1077462" y="91890"/>
                </a:lnTo>
                <a:lnTo>
                  <a:pt x="1079416" y="89165"/>
                </a:lnTo>
                <a:lnTo>
                  <a:pt x="1081416" y="86487"/>
                </a:lnTo>
                <a:lnTo>
                  <a:pt x="1083451" y="83831"/>
                </a:lnTo>
                <a:lnTo>
                  <a:pt x="1085531" y="81211"/>
                </a:lnTo>
                <a:lnTo>
                  <a:pt x="1087646" y="78624"/>
                </a:lnTo>
                <a:lnTo>
                  <a:pt x="1089796" y="76073"/>
                </a:lnTo>
                <a:lnTo>
                  <a:pt x="1091992" y="73544"/>
                </a:lnTo>
                <a:lnTo>
                  <a:pt x="1094222" y="71062"/>
                </a:lnTo>
                <a:lnTo>
                  <a:pt x="1096485" y="68602"/>
                </a:lnTo>
                <a:lnTo>
                  <a:pt x="1098796" y="66187"/>
                </a:lnTo>
                <a:lnTo>
                  <a:pt x="1101141" y="63809"/>
                </a:lnTo>
                <a:lnTo>
                  <a:pt x="1103509" y="61463"/>
                </a:lnTo>
                <a:lnTo>
                  <a:pt x="1105924" y="59152"/>
                </a:lnTo>
                <a:lnTo>
                  <a:pt x="1108371" y="56877"/>
                </a:lnTo>
                <a:lnTo>
                  <a:pt x="1110854" y="54646"/>
                </a:lnTo>
                <a:lnTo>
                  <a:pt x="1113372" y="52451"/>
                </a:lnTo>
                <a:lnTo>
                  <a:pt x="1115924" y="50289"/>
                </a:lnTo>
                <a:lnTo>
                  <a:pt x="1118511" y="48163"/>
                </a:lnTo>
                <a:lnTo>
                  <a:pt x="1121131" y="46083"/>
                </a:lnTo>
                <a:lnTo>
                  <a:pt x="1123773" y="44049"/>
                </a:lnTo>
                <a:lnTo>
                  <a:pt x="1126452" y="42048"/>
                </a:lnTo>
                <a:lnTo>
                  <a:pt x="1129166" y="40082"/>
                </a:lnTo>
                <a:lnTo>
                  <a:pt x="1131913" y="38164"/>
                </a:lnTo>
                <a:lnTo>
                  <a:pt x="1134694" y="36289"/>
                </a:lnTo>
                <a:lnTo>
                  <a:pt x="1137487" y="34450"/>
                </a:lnTo>
                <a:lnTo>
                  <a:pt x="1140327" y="32657"/>
                </a:lnTo>
                <a:lnTo>
                  <a:pt x="1143190" y="30909"/>
                </a:lnTo>
                <a:lnTo>
                  <a:pt x="1146086" y="29197"/>
                </a:lnTo>
                <a:lnTo>
                  <a:pt x="1149006" y="27541"/>
                </a:lnTo>
                <a:lnTo>
                  <a:pt x="1151948" y="25921"/>
                </a:lnTo>
                <a:lnTo>
                  <a:pt x="1154925" y="24346"/>
                </a:lnTo>
                <a:lnTo>
                  <a:pt x="1157926" y="22818"/>
                </a:lnTo>
                <a:lnTo>
                  <a:pt x="1160949" y="21323"/>
                </a:lnTo>
                <a:lnTo>
                  <a:pt x="1164006" y="19886"/>
                </a:lnTo>
                <a:lnTo>
                  <a:pt x="1167087" y="18495"/>
                </a:lnTo>
                <a:lnTo>
                  <a:pt x="1170191" y="17151"/>
                </a:lnTo>
                <a:lnTo>
                  <a:pt x="1173317" y="15851"/>
                </a:lnTo>
                <a:lnTo>
                  <a:pt x="1176467" y="14597"/>
                </a:lnTo>
                <a:lnTo>
                  <a:pt x="1179651" y="13404"/>
                </a:lnTo>
                <a:lnTo>
                  <a:pt x="1182848" y="12242"/>
                </a:lnTo>
                <a:lnTo>
                  <a:pt x="1186076" y="11138"/>
                </a:lnTo>
                <a:lnTo>
                  <a:pt x="1189318" y="10093"/>
                </a:lnTo>
                <a:lnTo>
                  <a:pt x="1192582" y="9081"/>
                </a:lnTo>
                <a:lnTo>
                  <a:pt x="1195870" y="8127"/>
                </a:lnTo>
                <a:lnTo>
                  <a:pt x="1199192" y="7219"/>
                </a:lnTo>
                <a:lnTo>
                  <a:pt x="1202513" y="6368"/>
                </a:lnTo>
                <a:lnTo>
                  <a:pt x="1205871" y="5564"/>
                </a:lnTo>
                <a:lnTo>
                  <a:pt x="1209250" y="4817"/>
                </a:lnTo>
                <a:lnTo>
                  <a:pt x="1212640" y="4116"/>
                </a:lnTo>
                <a:lnTo>
                  <a:pt x="1216055" y="3472"/>
                </a:lnTo>
                <a:lnTo>
                  <a:pt x="1219481" y="2885"/>
                </a:lnTo>
                <a:lnTo>
                  <a:pt x="1222927" y="2344"/>
                </a:lnTo>
                <a:lnTo>
                  <a:pt x="1226400" y="1863"/>
                </a:lnTo>
                <a:lnTo>
                  <a:pt x="1229883" y="1436"/>
                </a:lnTo>
                <a:lnTo>
                  <a:pt x="1233388" y="1058"/>
                </a:lnTo>
                <a:lnTo>
                  <a:pt x="1236906" y="737"/>
                </a:lnTo>
                <a:lnTo>
                  <a:pt x="1240446" y="483"/>
                </a:lnTo>
                <a:lnTo>
                  <a:pt x="1244009" y="276"/>
                </a:lnTo>
                <a:lnTo>
                  <a:pt x="1247573" y="127"/>
                </a:lnTo>
                <a:lnTo>
                  <a:pt x="1254976" y="0"/>
                </a:lnTo>
                <a:close/>
              </a:path>
            </a:pathLst>
          </a:custGeom>
          <a:solidFill>
            <a:srgbClr val="B4100A">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19" name="AutoShape 19"/>
          <p:cNvSpPr>
            <a:spLocks noGrp="1"/>
          </p:cNvSpPr>
          <p:nvPr>
            <p:ph type="body" sz="quarter" idx="423" hasCustomPrompt="1"/>
          </p:nvPr>
        </p:nvSpPr>
        <p:spPr>
          <a:xfrm>
            <a:off x="7877441" y="1978622"/>
            <a:ext cx="418704" cy="369332"/>
          </a:xfrm>
          <a:prstGeom prst="rect">
            <a:avLst/>
          </a:prstGeom>
          <a:noFill/>
          <a:ln w="12700">
            <a:noFill/>
            <a:prstDash val="solid"/>
          </a:ln>
        </p:spPr>
        <p:txBody>
          <a:bodyPr vert="horz" wrap="none" lIns="91440" tIns="45720" rIns="91440" bIns="45720" anchor="t">
            <a:spAutoFit/>
          </a:bodyPr>
          <a:lstStyle>
            <a:lvl1pPr algn="l">
              <a:lnSpc>
                <a:spcPct val="100000"/>
              </a:lnSpc>
              <a:defRPr sz="1800" b="0" i="0" u="none" strike="noStrike" spc="0">
                <a:solidFill>
                  <a:srgbClr val="FFFFFF">
                    <a:alpha val="100000"/>
                  </a:srgbClr>
                </a:solidFill>
                <a:latin typeface="Times New Roman" panose="02020603050405020304"/>
              </a:defRPr>
            </a:lvl1pPr>
          </a:lstStyle>
          <a:p>
            <a:pPr marL="0" indent="0" algn="l">
              <a:lnSpc>
                <a:spcPct val="100000"/>
              </a:lnSpc>
            </a:pPr>
            <a:r>
              <a:rPr lang="en-US" sz="1800" b="0" i="0" u="none" strike="noStrike">
                <a:solidFill>
                  <a:srgbClr val="FFFFFF"/>
                </a:solidFill>
                <a:latin typeface="Times New Roman" panose="02020603050405020304"/>
                <a:ea typeface="Times New Roman" panose="02020603050405020304"/>
                <a:cs typeface="Times New Roman" panose="02020603050405020304"/>
                <a:sym typeface="Times New Roman" panose="02020603050405020304"/>
              </a:rPr>
              <a:t>03</a:t>
            </a:r>
          </a:p>
        </p:txBody>
      </p:sp>
      <p:sp>
        <p:nvSpPr>
          <p:cNvPr id="20" name="Freeform 20"/>
          <p:cNvSpPr>
            <a:spLocks noGrp="1"/>
          </p:cNvSpPr>
          <p:nvPr>
            <p:ph type="body" sz="quarter" idx="424" hasCustomPrompt="1"/>
          </p:nvPr>
        </p:nvSpPr>
        <p:spPr>
          <a:xfrm>
            <a:off x="9708125" y="1943925"/>
            <a:ext cx="1472341" cy="1482733"/>
          </a:xfrm>
          <a:custGeom>
            <a:avLst/>
            <a:gdLst/>
            <a:ahLst/>
            <a:cxnLst/>
            <a:rect l="l" t="t" r="r" b="b"/>
            <a:pathLst>
              <a:path w="1472341" h="1482733">
                <a:moveTo>
                  <a:pt x="717674" y="47382"/>
                </a:moveTo>
                <a:cubicBezTo>
                  <a:pt x="816765" y="47382"/>
                  <a:pt x="911164" y="67465"/>
                  <a:pt x="997026" y="103782"/>
                </a:cubicBezTo>
                <a:lnTo>
                  <a:pt x="1008235" y="109866"/>
                </a:lnTo>
                <a:lnTo>
                  <a:pt x="1007127" y="112431"/>
                </a:lnTo>
                <a:lnTo>
                  <a:pt x="1005516" y="116315"/>
                </a:lnTo>
                <a:lnTo>
                  <a:pt x="1003964" y="120225"/>
                </a:lnTo>
                <a:lnTo>
                  <a:pt x="1002469" y="124155"/>
                </a:lnTo>
                <a:lnTo>
                  <a:pt x="1001044" y="128133"/>
                </a:lnTo>
                <a:lnTo>
                  <a:pt x="999677" y="132133"/>
                </a:lnTo>
                <a:lnTo>
                  <a:pt x="998366" y="136155"/>
                </a:lnTo>
                <a:lnTo>
                  <a:pt x="997113" y="140202"/>
                </a:lnTo>
                <a:lnTo>
                  <a:pt x="995929" y="144283"/>
                </a:lnTo>
                <a:lnTo>
                  <a:pt x="994814" y="148386"/>
                </a:lnTo>
                <a:lnTo>
                  <a:pt x="993757" y="152524"/>
                </a:lnTo>
                <a:lnTo>
                  <a:pt x="992756" y="156686"/>
                </a:lnTo>
                <a:lnTo>
                  <a:pt x="991838" y="160858"/>
                </a:lnTo>
                <a:lnTo>
                  <a:pt x="990964" y="165064"/>
                </a:lnTo>
                <a:lnTo>
                  <a:pt x="990169" y="169296"/>
                </a:lnTo>
                <a:lnTo>
                  <a:pt x="989435" y="173549"/>
                </a:lnTo>
                <a:cubicBezTo>
                  <a:pt x="989213" y="174974"/>
                  <a:pt x="988990" y="176399"/>
                  <a:pt x="988767" y="177824"/>
                </a:cubicBezTo>
                <a:cubicBezTo>
                  <a:pt x="988569" y="179254"/>
                  <a:pt x="988369" y="180683"/>
                  <a:pt x="988170" y="182112"/>
                </a:cubicBezTo>
                <a:cubicBezTo>
                  <a:pt x="987994" y="183553"/>
                  <a:pt x="987817" y="184993"/>
                  <a:pt x="987641" y="186433"/>
                </a:cubicBezTo>
                <a:cubicBezTo>
                  <a:pt x="987489" y="187877"/>
                  <a:pt x="987335" y="189323"/>
                  <a:pt x="987182" y="190767"/>
                </a:cubicBezTo>
                <a:lnTo>
                  <a:pt x="986791" y="195125"/>
                </a:lnTo>
                <a:cubicBezTo>
                  <a:pt x="986685" y="196581"/>
                  <a:pt x="986575" y="198036"/>
                  <a:pt x="986469" y="199493"/>
                </a:cubicBezTo>
                <a:cubicBezTo>
                  <a:pt x="986385" y="200956"/>
                  <a:pt x="986300" y="202420"/>
                  <a:pt x="986216" y="203883"/>
                </a:cubicBezTo>
                <a:cubicBezTo>
                  <a:pt x="986154" y="205355"/>
                  <a:pt x="986094" y="206826"/>
                  <a:pt x="986032" y="208297"/>
                </a:cubicBezTo>
                <a:lnTo>
                  <a:pt x="985929" y="212722"/>
                </a:lnTo>
                <a:cubicBezTo>
                  <a:pt x="985914" y="214271"/>
                  <a:pt x="985898" y="215819"/>
                  <a:pt x="985883" y="217366"/>
                </a:cubicBezTo>
                <a:lnTo>
                  <a:pt x="985883" y="250673"/>
                </a:lnTo>
                <a:lnTo>
                  <a:pt x="944469" y="228194"/>
                </a:lnTo>
                <a:cubicBezTo>
                  <a:pt x="874761" y="198711"/>
                  <a:pt x="798123" y="182406"/>
                  <a:pt x="717674" y="182406"/>
                </a:cubicBezTo>
                <a:cubicBezTo>
                  <a:pt x="395884" y="182406"/>
                  <a:pt x="135023" y="443268"/>
                  <a:pt x="135023" y="765058"/>
                </a:cubicBezTo>
                <a:cubicBezTo>
                  <a:pt x="135023" y="1086847"/>
                  <a:pt x="395884" y="1347709"/>
                  <a:pt x="717674" y="1347709"/>
                </a:cubicBezTo>
                <a:cubicBezTo>
                  <a:pt x="1039465" y="1347709"/>
                  <a:pt x="1300326" y="1086847"/>
                  <a:pt x="1300326" y="765058"/>
                </a:cubicBezTo>
                <a:cubicBezTo>
                  <a:pt x="1300326" y="684610"/>
                  <a:pt x="1284022" y="607971"/>
                  <a:pt x="1254539" y="538264"/>
                </a:cubicBezTo>
                <a:lnTo>
                  <a:pt x="1226420" y="486460"/>
                </a:lnTo>
                <a:lnTo>
                  <a:pt x="1254976" y="486460"/>
                </a:lnTo>
                <a:lnTo>
                  <a:pt x="1263631" y="486322"/>
                </a:lnTo>
                <a:lnTo>
                  <a:pt x="1268045" y="486148"/>
                </a:lnTo>
                <a:lnTo>
                  <a:pt x="1272436" y="485908"/>
                </a:lnTo>
                <a:lnTo>
                  <a:pt x="1276803" y="485586"/>
                </a:lnTo>
                <a:lnTo>
                  <a:pt x="1281161" y="485207"/>
                </a:lnTo>
                <a:lnTo>
                  <a:pt x="1285505" y="484748"/>
                </a:lnTo>
                <a:lnTo>
                  <a:pt x="1289817" y="484218"/>
                </a:lnTo>
                <a:lnTo>
                  <a:pt x="1294116" y="483633"/>
                </a:lnTo>
                <a:lnTo>
                  <a:pt x="1298392" y="482977"/>
                </a:lnTo>
                <a:lnTo>
                  <a:pt x="1302645" y="482252"/>
                </a:lnTo>
                <a:lnTo>
                  <a:pt x="1306874" y="481460"/>
                </a:lnTo>
                <a:lnTo>
                  <a:pt x="1311082" y="480597"/>
                </a:lnTo>
                <a:lnTo>
                  <a:pt x="1315267" y="479676"/>
                </a:lnTo>
                <a:lnTo>
                  <a:pt x="1319427" y="478688"/>
                </a:lnTo>
                <a:lnTo>
                  <a:pt x="1323553" y="477643"/>
                </a:lnTo>
                <a:lnTo>
                  <a:pt x="1327669" y="476528"/>
                </a:lnTo>
                <a:lnTo>
                  <a:pt x="1331749" y="475344"/>
                </a:lnTo>
                <a:lnTo>
                  <a:pt x="1335808" y="474102"/>
                </a:lnTo>
                <a:lnTo>
                  <a:pt x="1339831" y="472804"/>
                </a:lnTo>
                <a:lnTo>
                  <a:pt x="1343830" y="471435"/>
                </a:lnTo>
                <a:lnTo>
                  <a:pt x="1347807" y="470010"/>
                </a:lnTo>
                <a:lnTo>
                  <a:pt x="1351750" y="468528"/>
                </a:lnTo>
                <a:lnTo>
                  <a:pt x="1355658" y="466987"/>
                </a:lnTo>
                <a:lnTo>
                  <a:pt x="1359544" y="465378"/>
                </a:lnTo>
                <a:lnTo>
                  <a:pt x="1363395" y="463723"/>
                </a:lnTo>
                <a:lnTo>
                  <a:pt x="1366305" y="462408"/>
                </a:lnTo>
                <a:lnTo>
                  <a:pt x="1378949" y="485706"/>
                </a:lnTo>
                <a:cubicBezTo>
                  <a:pt x="1415266" y="571569"/>
                  <a:pt x="1435349" y="665966"/>
                  <a:pt x="1435349" y="765058"/>
                </a:cubicBezTo>
                <a:cubicBezTo>
                  <a:pt x="1435349" y="1161419"/>
                  <a:pt x="1114035" y="1482733"/>
                  <a:pt x="717674" y="1482733"/>
                </a:cubicBezTo>
                <a:cubicBezTo>
                  <a:pt x="321313" y="1482733"/>
                  <a:pt x="0" y="1161419"/>
                  <a:pt x="0" y="765058"/>
                </a:cubicBezTo>
                <a:cubicBezTo>
                  <a:pt x="0" y="368698"/>
                  <a:pt x="321313" y="47382"/>
                  <a:pt x="717674" y="47382"/>
                </a:cubicBezTo>
                <a:close/>
                <a:moveTo>
                  <a:pt x="1254976" y="0"/>
                </a:moveTo>
                <a:lnTo>
                  <a:pt x="1258367" y="24"/>
                </a:lnTo>
                <a:lnTo>
                  <a:pt x="1261953" y="116"/>
                </a:lnTo>
                <a:lnTo>
                  <a:pt x="1265528" y="253"/>
                </a:lnTo>
                <a:lnTo>
                  <a:pt x="1269081" y="450"/>
                </a:lnTo>
                <a:lnTo>
                  <a:pt x="1272621" y="702"/>
                </a:lnTo>
                <a:lnTo>
                  <a:pt x="1276149" y="1024"/>
                </a:lnTo>
                <a:lnTo>
                  <a:pt x="1279655" y="1379"/>
                </a:lnTo>
                <a:lnTo>
                  <a:pt x="1283138" y="1805"/>
                </a:lnTo>
                <a:lnTo>
                  <a:pt x="1286610" y="2289"/>
                </a:lnTo>
                <a:lnTo>
                  <a:pt x="1290058" y="2817"/>
                </a:lnTo>
                <a:lnTo>
                  <a:pt x="1293495" y="3402"/>
                </a:lnTo>
                <a:lnTo>
                  <a:pt x="1296909" y="4035"/>
                </a:lnTo>
                <a:lnTo>
                  <a:pt x="1300298" y="4724"/>
                </a:lnTo>
                <a:lnTo>
                  <a:pt x="1303679" y="5471"/>
                </a:lnTo>
                <a:lnTo>
                  <a:pt x="1307034" y="6265"/>
                </a:lnTo>
                <a:lnTo>
                  <a:pt x="1310369" y="7116"/>
                </a:lnTo>
                <a:lnTo>
                  <a:pt x="1313680" y="8012"/>
                </a:lnTo>
                <a:lnTo>
                  <a:pt x="1316979" y="8966"/>
                </a:lnTo>
                <a:lnTo>
                  <a:pt x="1320242" y="9966"/>
                </a:lnTo>
                <a:lnTo>
                  <a:pt x="1323496" y="11012"/>
                </a:lnTo>
                <a:lnTo>
                  <a:pt x="1326714" y="12116"/>
                </a:lnTo>
                <a:lnTo>
                  <a:pt x="1329922" y="13265"/>
                </a:lnTo>
                <a:lnTo>
                  <a:pt x="1333106" y="14461"/>
                </a:lnTo>
                <a:lnTo>
                  <a:pt x="1336256" y="15702"/>
                </a:lnTo>
                <a:lnTo>
                  <a:pt x="1339393" y="16990"/>
                </a:lnTo>
                <a:lnTo>
                  <a:pt x="1342497" y="18335"/>
                </a:lnTo>
                <a:lnTo>
                  <a:pt x="1345578" y="19724"/>
                </a:lnTo>
                <a:lnTo>
                  <a:pt x="1348635" y="21151"/>
                </a:lnTo>
                <a:lnTo>
                  <a:pt x="1351670" y="22633"/>
                </a:lnTo>
                <a:lnTo>
                  <a:pt x="1354670" y="24163"/>
                </a:lnTo>
                <a:lnTo>
                  <a:pt x="1357647" y="25726"/>
                </a:lnTo>
                <a:lnTo>
                  <a:pt x="1360601" y="27346"/>
                </a:lnTo>
                <a:lnTo>
                  <a:pt x="1363522" y="29000"/>
                </a:lnTo>
                <a:lnTo>
                  <a:pt x="1366418" y="30704"/>
                </a:lnTo>
                <a:lnTo>
                  <a:pt x="1369292" y="32450"/>
                </a:lnTo>
                <a:lnTo>
                  <a:pt x="1372131" y="34232"/>
                </a:lnTo>
                <a:lnTo>
                  <a:pt x="1374935" y="36071"/>
                </a:lnTo>
                <a:lnTo>
                  <a:pt x="1377705" y="37945"/>
                </a:lnTo>
                <a:lnTo>
                  <a:pt x="1380465" y="39853"/>
                </a:lnTo>
                <a:lnTo>
                  <a:pt x="1383177" y="41807"/>
                </a:lnTo>
                <a:lnTo>
                  <a:pt x="1385854" y="43807"/>
                </a:lnTo>
                <a:lnTo>
                  <a:pt x="1388511" y="45842"/>
                </a:lnTo>
                <a:lnTo>
                  <a:pt x="1391133" y="47922"/>
                </a:lnTo>
                <a:lnTo>
                  <a:pt x="1393718" y="50037"/>
                </a:lnTo>
                <a:lnTo>
                  <a:pt x="1396281" y="52186"/>
                </a:lnTo>
                <a:lnTo>
                  <a:pt x="1398798" y="54381"/>
                </a:lnTo>
                <a:lnTo>
                  <a:pt x="1401282" y="56612"/>
                </a:lnTo>
                <a:lnTo>
                  <a:pt x="1403742" y="58877"/>
                </a:lnTo>
                <a:lnTo>
                  <a:pt x="1406155" y="61187"/>
                </a:lnTo>
                <a:lnTo>
                  <a:pt x="1408534" y="63532"/>
                </a:lnTo>
                <a:lnTo>
                  <a:pt x="1410879" y="65900"/>
                </a:lnTo>
                <a:lnTo>
                  <a:pt x="1413190" y="68313"/>
                </a:lnTo>
                <a:lnTo>
                  <a:pt x="1415465" y="70762"/>
                </a:lnTo>
                <a:lnTo>
                  <a:pt x="1417707" y="73245"/>
                </a:lnTo>
                <a:lnTo>
                  <a:pt x="1419903" y="75762"/>
                </a:lnTo>
                <a:lnTo>
                  <a:pt x="1422053" y="78315"/>
                </a:lnTo>
                <a:lnTo>
                  <a:pt x="1424179" y="80902"/>
                </a:lnTo>
                <a:lnTo>
                  <a:pt x="1426260" y="83522"/>
                </a:lnTo>
                <a:lnTo>
                  <a:pt x="1428305" y="86164"/>
                </a:lnTo>
                <a:lnTo>
                  <a:pt x="1430304" y="88856"/>
                </a:lnTo>
                <a:lnTo>
                  <a:pt x="1432260" y="91567"/>
                </a:lnTo>
                <a:lnTo>
                  <a:pt x="1434179" y="94303"/>
                </a:lnTo>
                <a:lnTo>
                  <a:pt x="1436053" y="97085"/>
                </a:lnTo>
                <a:lnTo>
                  <a:pt x="1437891" y="99891"/>
                </a:lnTo>
                <a:lnTo>
                  <a:pt x="1439685" y="102718"/>
                </a:lnTo>
                <a:lnTo>
                  <a:pt x="1441433" y="105580"/>
                </a:lnTo>
                <a:lnTo>
                  <a:pt x="1443145" y="108476"/>
                </a:lnTo>
                <a:lnTo>
                  <a:pt x="1444813" y="111396"/>
                </a:lnTo>
                <a:lnTo>
                  <a:pt x="1446433" y="114339"/>
                </a:lnTo>
                <a:lnTo>
                  <a:pt x="1448007" y="117316"/>
                </a:lnTo>
                <a:lnTo>
                  <a:pt x="1449536" y="120316"/>
                </a:lnTo>
                <a:lnTo>
                  <a:pt x="1451019" y="123339"/>
                </a:lnTo>
                <a:lnTo>
                  <a:pt x="1452456" y="126397"/>
                </a:lnTo>
                <a:lnTo>
                  <a:pt x="1453846" y="129477"/>
                </a:lnTo>
                <a:lnTo>
                  <a:pt x="1455191" y="132580"/>
                </a:lnTo>
                <a:lnTo>
                  <a:pt x="1456491" y="135707"/>
                </a:lnTo>
                <a:lnTo>
                  <a:pt x="1457744" y="138869"/>
                </a:lnTo>
                <a:lnTo>
                  <a:pt x="1458939" y="142041"/>
                </a:lnTo>
                <a:lnTo>
                  <a:pt x="1460101" y="145237"/>
                </a:lnTo>
                <a:lnTo>
                  <a:pt x="1461204" y="148467"/>
                </a:lnTo>
                <a:lnTo>
                  <a:pt x="1462261" y="151709"/>
                </a:lnTo>
                <a:lnTo>
                  <a:pt x="1463261" y="154973"/>
                </a:lnTo>
                <a:lnTo>
                  <a:pt x="1464215" y="158272"/>
                </a:lnTo>
                <a:lnTo>
                  <a:pt x="1465124" y="161582"/>
                </a:lnTo>
                <a:lnTo>
                  <a:pt x="1465974" y="164916"/>
                </a:lnTo>
                <a:lnTo>
                  <a:pt x="1466778" y="168261"/>
                </a:lnTo>
                <a:lnTo>
                  <a:pt x="1467526" y="171641"/>
                </a:lnTo>
                <a:lnTo>
                  <a:pt x="1468227" y="175031"/>
                </a:lnTo>
                <a:lnTo>
                  <a:pt x="1468871" y="178445"/>
                </a:lnTo>
                <a:lnTo>
                  <a:pt x="1469467" y="181872"/>
                </a:lnTo>
                <a:cubicBezTo>
                  <a:pt x="1469645" y="183021"/>
                  <a:pt x="1469821" y="184170"/>
                  <a:pt x="1469997" y="185320"/>
                </a:cubicBezTo>
                <a:lnTo>
                  <a:pt x="1470480" y="188791"/>
                </a:lnTo>
                <a:cubicBezTo>
                  <a:pt x="1470626" y="189953"/>
                  <a:pt x="1470770" y="191112"/>
                  <a:pt x="1470917" y="192273"/>
                </a:cubicBezTo>
                <a:cubicBezTo>
                  <a:pt x="1471038" y="193443"/>
                  <a:pt x="1471162" y="194611"/>
                  <a:pt x="1471285" y="195779"/>
                </a:cubicBezTo>
                <a:cubicBezTo>
                  <a:pt x="1471392" y="196955"/>
                  <a:pt x="1471499" y="198131"/>
                  <a:pt x="1471606" y="199309"/>
                </a:cubicBezTo>
                <a:cubicBezTo>
                  <a:pt x="1471694" y="200485"/>
                  <a:pt x="1471783" y="201661"/>
                  <a:pt x="1471872" y="202837"/>
                </a:cubicBezTo>
                <a:cubicBezTo>
                  <a:pt x="1471939" y="204024"/>
                  <a:pt x="1472009" y="205213"/>
                  <a:pt x="1472079" y="206400"/>
                </a:cubicBezTo>
                <a:cubicBezTo>
                  <a:pt x="1472124" y="207588"/>
                  <a:pt x="1472169" y="208777"/>
                  <a:pt x="1472214" y="209964"/>
                </a:cubicBezTo>
                <a:cubicBezTo>
                  <a:pt x="1472258" y="212432"/>
                  <a:pt x="1472300" y="214899"/>
                  <a:pt x="1472341" y="217366"/>
                </a:cubicBezTo>
                <a:cubicBezTo>
                  <a:pt x="1472335" y="218497"/>
                  <a:pt x="1472328" y="219627"/>
                  <a:pt x="1472319" y="220758"/>
                </a:cubicBezTo>
                <a:cubicBezTo>
                  <a:pt x="1472292" y="221957"/>
                  <a:pt x="1472267" y="223156"/>
                  <a:pt x="1472239" y="224356"/>
                </a:cubicBezTo>
                <a:lnTo>
                  <a:pt x="1472089" y="227919"/>
                </a:lnTo>
                <a:lnTo>
                  <a:pt x="1471894" y="231482"/>
                </a:lnTo>
                <a:cubicBezTo>
                  <a:pt x="1471811" y="232659"/>
                  <a:pt x="1471726" y="233835"/>
                  <a:pt x="1471640" y="235011"/>
                </a:cubicBezTo>
                <a:cubicBezTo>
                  <a:pt x="1471538" y="236188"/>
                  <a:pt x="1471433" y="237364"/>
                  <a:pt x="1471331" y="238540"/>
                </a:cubicBezTo>
                <a:cubicBezTo>
                  <a:pt x="1471207" y="239709"/>
                  <a:pt x="1471085" y="240877"/>
                  <a:pt x="1470964" y="242045"/>
                </a:cubicBezTo>
                <a:cubicBezTo>
                  <a:pt x="1470821" y="243208"/>
                  <a:pt x="1470679" y="244367"/>
                  <a:pt x="1470537" y="245529"/>
                </a:cubicBezTo>
                <a:cubicBezTo>
                  <a:pt x="1470381" y="246686"/>
                  <a:pt x="1470223" y="247843"/>
                  <a:pt x="1470066" y="249001"/>
                </a:cubicBezTo>
                <a:cubicBezTo>
                  <a:pt x="1469885" y="250151"/>
                  <a:pt x="1469706" y="251300"/>
                  <a:pt x="1469526" y="252449"/>
                </a:cubicBezTo>
                <a:lnTo>
                  <a:pt x="1468951" y="255886"/>
                </a:lnTo>
                <a:lnTo>
                  <a:pt x="1468307" y="259300"/>
                </a:lnTo>
                <a:lnTo>
                  <a:pt x="1467617" y="262691"/>
                </a:lnTo>
                <a:lnTo>
                  <a:pt x="1466872" y="266070"/>
                </a:lnTo>
                <a:lnTo>
                  <a:pt x="1466078" y="269425"/>
                </a:lnTo>
                <a:lnTo>
                  <a:pt x="1465227" y="272760"/>
                </a:lnTo>
                <a:lnTo>
                  <a:pt x="1464330" y="276070"/>
                </a:lnTo>
                <a:lnTo>
                  <a:pt x="1463377" y="279370"/>
                </a:lnTo>
                <a:lnTo>
                  <a:pt x="1462376" y="282633"/>
                </a:lnTo>
                <a:lnTo>
                  <a:pt x="1461331" y="285887"/>
                </a:lnTo>
                <a:lnTo>
                  <a:pt x="1460238" y="289107"/>
                </a:lnTo>
                <a:lnTo>
                  <a:pt x="1459089" y="292312"/>
                </a:lnTo>
                <a:lnTo>
                  <a:pt x="1457893" y="295497"/>
                </a:lnTo>
                <a:lnTo>
                  <a:pt x="1456640" y="298646"/>
                </a:lnTo>
                <a:lnTo>
                  <a:pt x="1455351" y="301784"/>
                </a:lnTo>
                <a:lnTo>
                  <a:pt x="1454008" y="304888"/>
                </a:lnTo>
                <a:lnTo>
                  <a:pt x="1452629" y="307980"/>
                </a:lnTo>
                <a:lnTo>
                  <a:pt x="1451192" y="311026"/>
                </a:lnTo>
                <a:lnTo>
                  <a:pt x="1449709" y="314061"/>
                </a:lnTo>
                <a:lnTo>
                  <a:pt x="1448191" y="317061"/>
                </a:lnTo>
                <a:lnTo>
                  <a:pt x="1446616" y="320049"/>
                </a:lnTo>
                <a:lnTo>
                  <a:pt x="1445009" y="322991"/>
                </a:lnTo>
                <a:lnTo>
                  <a:pt x="1443352" y="325923"/>
                </a:lnTo>
                <a:lnTo>
                  <a:pt x="1441639" y="328820"/>
                </a:lnTo>
                <a:lnTo>
                  <a:pt x="1439904" y="331683"/>
                </a:lnTo>
                <a:lnTo>
                  <a:pt x="1438110" y="334522"/>
                </a:lnTo>
                <a:lnTo>
                  <a:pt x="1436282" y="337326"/>
                </a:lnTo>
                <a:lnTo>
                  <a:pt x="1434409" y="340109"/>
                </a:lnTo>
                <a:lnTo>
                  <a:pt x="1432489" y="342856"/>
                </a:lnTo>
                <a:lnTo>
                  <a:pt x="1430536" y="345568"/>
                </a:lnTo>
                <a:lnTo>
                  <a:pt x="1428535" y="348258"/>
                </a:lnTo>
                <a:lnTo>
                  <a:pt x="1426501" y="350901"/>
                </a:lnTo>
                <a:lnTo>
                  <a:pt x="1424432" y="353524"/>
                </a:lnTo>
                <a:lnTo>
                  <a:pt x="1422305" y="356119"/>
                </a:lnTo>
                <a:lnTo>
                  <a:pt x="1420156" y="358672"/>
                </a:lnTo>
                <a:lnTo>
                  <a:pt x="1417960" y="361191"/>
                </a:lnTo>
                <a:lnTo>
                  <a:pt x="1415731" y="363684"/>
                </a:lnTo>
                <a:lnTo>
                  <a:pt x="1413466" y="366133"/>
                </a:lnTo>
                <a:lnTo>
                  <a:pt x="1411155" y="368546"/>
                </a:lnTo>
                <a:lnTo>
                  <a:pt x="1408822" y="370937"/>
                </a:lnTo>
                <a:lnTo>
                  <a:pt x="1406442" y="373282"/>
                </a:lnTo>
                <a:lnTo>
                  <a:pt x="1404029" y="375594"/>
                </a:lnTo>
                <a:lnTo>
                  <a:pt x="1401580" y="377857"/>
                </a:lnTo>
                <a:lnTo>
                  <a:pt x="1399098" y="380098"/>
                </a:lnTo>
                <a:lnTo>
                  <a:pt x="1396580" y="382294"/>
                </a:lnTo>
                <a:lnTo>
                  <a:pt x="1394028" y="384454"/>
                </a:lnTo>
                <a:lnTo>
                  <a:pt x="1391441" y="386570"/>
                </a:lnTo>
                <a:lnTo>
                  <a:pt x="1388821" y="388650"/>
                </a:lnTo>
                <a:lnTo>
                  <a:pt x="1386177" y="390696"/>
                </a:lnTo>
                <a:lnTo>
                  <a:pt x="1383499" y="392695"/>
                </a:lnTo>
                <a:lnTo>
                  <a:pt x="1380787" y="394650"/>
                </a:lnTo>
                <a:lnTo>
                  <a:pt x="1378039" y="396570"/>
                </a:lnTo>
                <a:lnTo>
                  <a:pt x="1375269" y="398455"/>
                </a:lnTo>
                <a:lnTo>
                  <a:pt x="1372464" y="400282"/>
                </a:lnTo>
                <a:lnTo>
                  <a:pt x="1369625" y="402077"/>
                </a:lnTo>
                <a:lnTo>
                  <a:pt x="1366763" y="403835"/>
                </a:lnTo>
                <a:lnTo>
                  <a:pt x="1363877" y="405536"/>
                </a:lnTo>
                <a:lnTo>
                  <a:pt x="1360957" y="407203"/>
                </a:lnTo>
                <a:lnTo>
                  <a:pt x="1358003" y="408823"/>
                </a:lnTo>
                <a:lnTo>
                  <a:pt x="1355027" y="410398"/>
                </a:lnTo>
                <a:lnTo>
                  <a:pt x="1352025" y="411927"/>
                </a:lnTo>
                <a:lnTo>
                  <a:pt x="1349003" y="413410"/>
                </a:lnTo>
                <a:lnTo>
                  <a:pt x="1345946" y="414847"/>
                </a:lnTo>
                <a:lnTo>
                  <a:pt x="1342865" y="416237"/>
                </a:lnTo>
                <a:lnTo>
                  <a:pt x="1341553" y="416806"/>
                </a:lnTo>
                <a:lnTo>
                  <a:pt x="1339761" y="417584"/>
                </a:lnTo>
                <a:lnTo>
                  <a:pt x="1336636" y="418882"/>
                </a:lnTo>
                <a:lnTo>
                  <a:pt x="1333485" y="420134"/>
                </a:lnTo>
                <a:lnTo>
                  <a:pt x="1330301" y="421342"/>
                </a:lnTo>
                <a:lnTo>
                  <a:pt x="1327106" y="422491"/>
                </a:lnTo>
                <a:lnTo>
                  <a:pt x="1323887" y="423595"/>
                </a:lnTo>
                <a:lnTo>
                  <a:pt x="1320634" y="424652"/>
                </a:lnTo>
                <a:lnTo>
                  <a:pt x="1317370" y="425652"/>
                </a:lnTo>
                <a:lnTo>
                  <a:pt x="1314082" y="426618"/>
                </a:lnTo>
                <a:lnTo>
                  <a:pt x="1310771" y="427515"/>
                </a:lnTo>
                <a:lnTo>
                  <a:pt x="1307438" y="428376"/>
                </a:lnTo>
                <a:lnTo>
                  <a:pt x="1304082" y="429169"/>
                </a:lnTo>
                <a:lnTo>
                  <a:pt x="1300702" y="429929"/>
                </a:lnTo>
                <a:lnTo>
                  <a:pt x="1297311" y="430618"/>
                </a:lnTo>
                <a:lnTo>
                  <a:pt x="1293909" y="431262"/>
                </a:lnTo>
                <a:lnTo>
                  <a:pt x="1290472" y="431858"/>
                </a:lnTo>
                <a:lnTo>
                  <a:pt x="1287023" y="432399"/>
                </a:lnTo>
                <a:lnTo>
                  <a:pt x="1283551" y="432882"/>
                </a:lnTo>
                <a:lnTo>
                  <a:pt x="1280069" y="433307"/>
                </a:lnTo>
                <a:lnTo>
                  <a:pt x="1276563" y="433676"/>
                </a:lnTo>
                <a:lnTo>
                  <a:pt x="1273045" y="433997"/>
                </a:lnTo>
                <a:lnTo>
                  <a:pt x="1269505" y="434263"/>
                </a:lnTo>
                <a:lnTo>
                  <a:pt x="1265942" y="434470"/>
                </a:lnTo>
                <a:lnTo>
                  <a:pt x="1262379" y="434618"/>
                </a:lnTo>
                <a:lnTo>
                  <a:pt x="1254976" y="434732"/>
                </a:lnTo>
                <a:lnTo>
                  <a:pt x="1197058" y="434732"/>
                </a:lnTo>
                <a:lnTo>
                  <a:pt x="1037609" y="434732"/>
                </a:lnTo>
                <a:lnTo>
                  <a:pt x="1037609" y="278748"/>
                </a:lnTo>
                <a:lnTo>
                  <a:pt x="1037609" y="217366"/>
                </a:lnTo>
                <a:cubicBezTo>
                  <a:pt x="1037617" y="216237"/>
                  <a:pt x="1037626" y="215106"/>
                  <a:pt x="1037632" y="213976"/>
                </a:cubicBezTo>
                <a:lnTo>
                  <a:pt x="1037725" y="210389"/>
                </a:lnTo>
                <a:lnTo>
                  <a:pt x="1037863" y="206814"/>
                </a:lnTo>
                <a:cubicBezTo>
                  <a:pt x="1037928" y="205631"/>
                  <a:pt x="1037993" y="204446"/>
                  <a:pt x="1038057" y="203262"/>
                </a:cubicBezTo>
                <a:cubicBezTo>
                  <a:pt x="1038142" y="202082"/>
                  <a:pt x="1038228" y="200903"/>
                  <a:pt x="1038311" y="199721"/>
                </a:cubicBezTo>
                <a:cubicBezTo>
                  <a:pt x="1038414" y="198545"/>
                  <a:pt x="1038518" y="197369"/>
                  <a:pt x="1038621" y="196193"/>
                </a:cubicBezTo>
                <a:cubicBezTo>
                  <a:pt x="1038743" y="195029"/>
                  <a:pt x="1038868" y="193864"/>
                  <a:pt x="1038990" y="192698"/>
                </a:cubicBezTo>
                <a:cubicBezTo>
                  <a:pt x="1039131" y="191534"/>
                  <a:pt x="1039271" y="190369"/>
                  <a:pt x="1039414" y="189205"/>
                </a:cubicBezTo>
                <a:cubicBezTo>
                  <a:pt x="1039572" y="188048"/>
                  <a:pt x="1039727" y="186889"/>
                  <a:pt x="1039886" y="185732"/>
                </a:cubicBezTo>
                <a:lnTo>
                  <a:pt x="1040426" y="182284"/>
                </a:lnTo>
                <a:lnTo>
                  <a:pt x="1041011" y="178848"/>
                </a:lnTo>
                <a:lnTo>
                  <a:pt x="1041644" y="175434"/>
                </a:lnTo>
                <a:lnTo>
                  <a:pt x="1042333" y="172043"/>
                </a:lnTo>
                <a:lnTo>
                  <a:pt x="1043081" y="168664"/>
                </a:lnTo>
                <a:lnTo>
                  <a:pt x="1043875" y="165318"/>
                </a:lnTo>
                <a:lnTo>
                  <a:pt x="1044724" y="161973"/>
                </a:lnTo>
                <a:lnTo>
                  <a:pt x="1045621" y="158662"/>
                </a:lnTo>
                <a:lnTo>
                  <a:pt x="1046575" y="155376"/>
                </a:lnTo>
                <a:lnTo>
                  <a:pt x="1047575" y="152100"/>
                </a:lnTo>
                <a:lnTo>
                  <a:pt x="1048622" y="148847"/>
                </a:lnTo>
                <a:lnTo>
                  <a:pt x="1049725" y="145628"/>
                </a:lnTo>
                <a:lnTo>
                  <a:pt x="1050863" y="142420"/>
                </a:lnTo>
                <a:lnTo>
                  <a:pt x="1052071" y="139248"/>
                </a:lnTo>
                <a:lnTo>
                  <a:pt x="1053311" y="136087"/>
                </a:lnTo>
                <a:lnTo>
                  <a:pt x="1054599" y="132949"/>
                </a:lnTo>
                <a:lnTo>
                  <a:pt x="1055944" y="129845"/>
                </a:lnTo>
                <a:lnTo>
                  <a:pt x="1057323" y="126765"/>
                </a:lnTo>
                <a:lnTo>
                  <a:pt x="1058760" y="123707"/>
                </a:lnTo>
                <a:lnTo>
                  <a:pt x="1060242" y="120673"/>
                </a:lnTo>
                <a:lnTo>
                  <a:pt x="1061759" y="117672"/>
                </a:lnTo>
                <a:lnTo>
                  <a:pt x="1063335" y="114695"/>
                </a:lnTo>
                <a:lnTo>
                  <a:pt x="1064945" y="111741"/>
                </a:lnTo>
                <a:lnTo>
                  <a:pt x="1066611" y="108821"/>
                </a:lnTo>
                <a:lnTo>
                  <a:pt x="1068313" y="105926"/>
                </a:lnTo>
                <a:lnTo>
                  <a:pt x="1070059" y="103062"/>
                </a:lnTo>
                <a:lnTo>
                  <a:pt x="1071841" y="100223"/>
                </a:lnTo>
                <a:lnTo>
                  <a:pt x="1073669" y="97406"/>
                </a:lnTo>
                <a:lnTo>
                  <a:pt x="1075541" y="94637"/>
                </a:lnTo>
                <a:lnTo>
                  <a:pt x="1077462" y="91890"/>
                </a:lnTo>
                <a:lnTo>
                  <a:pt x="1079416" y="89165"/>
                </a:lnTo>
                <a:lnTo>
                  <a:pt x="1081416" y="86487"/>
                </a:lnTo>
                <a:lnTo>
                  <a:pt x="1083451" y="83831"/>
                </a:lnTo>
                <a:lnTo>
                  <a:pt x="1085531" y="81211"/>
                </a:lnTo>
                <a:lnTo>
                  <a:pt x="1087646" y="78624"/>
                </a:lnTo>
                <a:lnTo>
                  <a:pt x="1089796" y="76073"/>
                </a:lnTo>
                <a:lnTo>
                  <a:pt x="1091990" y="73544"/>
                </a:lnTo>
                <a:lnTo>
                  <a:pt x="1094222" y="71062"/>
                </a:lnTo>
                <a:lnTo>
                  <a:pt x="1096485" y="68602"/>
                </a:lnTo>
                <a:lnTo>
                  <a:pt x="1098796" y="66187"/>
                </a:lnTo>
                <a:lnTo>
                  <a:pt x="1101141" y="63809"/>
                </a:lnTo>
                <a:lnTo>
                  <a:pt x="1103509" y="61463"/>
                </a:lnTo>
                <a:lnTo>
                  <a:pt x="1105924" y="59152"/>
                </a:lnTo>
                <a:lnTo>
                  <a:pt x="1108371" y="56877"/>
                </a:lnTo>
                <a:lnTo>
                  <a:pt x="1110854" y="54646"/>
                </a:lnTo>
                <a:lnTo>
                  <a:pt x="1113372" y="52451"/>
                </a:lnTo>
                <a:lnTo>
                  <a:pt x="1115924" y="50289"/>
                </a:lnTo>
                <a:lnTo>
                  <a:pt x="1118511" y="48163"/>
                </a:lnTo>
                <a:lnTo>
                  <a:pt x="1121131" y="46083"/>
                </a:lnTo>
                <a:lnTo>
                  <a:pt x="1123773" y="44049"/>
                </a:lnTo>
                <a:lnTo>
                  <a:pt x="1126452" y="42048"/>
                </a:lnTo>
                <a:lnTo>
                  <a:pt x="1129166" y="40082"/>
                </a:lnTo>
                <a:lnTo>
                  <a:pt x="1131913" y="38163"/>
                </a:lnTo>
                <a:lnTo>
                  <a:pt x="1134694" y="36289"/>
                </a:lnTo>
                <a:lnTo>
                  <a:pt x="1137487" y="34450"/>
                </a:lnTo>
                <a:lnTo>
                  <a:pt x="1140327" y="32657"/>
                </a:lnTo>
                <a:lnTo>
                  <a:pt x="1143189" y="30909"/>
                </a:lnTo>
                <a:lnTo>
                  <a:pt x="1146086" y="29197"/>
                </a:lnTo>
                <a:lnTo>
                  <a:pt x="1149006" y="27541"/>
                </a:lnTo>
                <a:lnTo>
                  <a:pt x="1151948" y="25921"/>
                </a:lnTo>
                <a:lnTo>
                  <a:pt x="1154925" y="24346"/>
                </a:lnTo>
                <a:lnTo>
                  <a:pt x="1157925" y="22818"/>
                </a:lnTo>
                <a:lnTo>
                  <a:pt x="1160948" y="21323"/>
                </a:lnTo>
                <a:lnTo>
                  <a:pt x="1164006" y="19886"/>
                </a:lnTo>
                <a:lnTo>
                  <a:pt x="1167087" y="18495"/>
                </a:lnTo>
                <a:lnTo>
                  <a:pt x="1170189" y="17151"/>
                </a:lnTo>
                <a:lnTo>
                  <a:pt x="1173317" y="15851"/>
                </a:lnTo>
                <a:lnTo>
                  <a:pt x="1176466" y="14597"/>
                </a:lnTo>
                <a:lnTo>
                  <a:pt x="1179651" y="13404"/>
                </a:lnTo>
                <a:lnTo>
                  <a:pt x="1182846" y="12242"/>
                </a:lnTo>
                <a:lnTo>
                  <a:pt x="1186076" y="11138"/>
                </a:lnTo>
                <a:lnTo>
                  <a:pt x="1189318" y="10093"/>
                </a:lnTo>
                <a:lnTo>
                  <a:pt x="1192582" y="9081"/>
                </a:lnTo>
                <a:lnTo>
                  <a:pt x="1195870" y="8127"/>
                </a:lnTo>
                <a:lnTo>
                  <a:pt x="1199192" y="7219"/>
                </a:lnTo>
                <a:lnTo>
                  <a:pt x="1202513" y="6368"/>
                </a:lnTo>
                <a:lnTo>
                  <a:pt x="1205870" y="5564"/>
                </a:lnTo>
                <a:lnTo>
                  <a:pt x="1209250" y="4817"/>
                </a:lnTo>
                <a:lnTo>
                  <a:pt x="1212640" y="4116"/>
                </a:lnTo>
                <a:lnTo>
                  <a:pt x="1216055" y="3472"/>
                </a:lnTo>
                <a:lnTo>
                  <a:pt x="1219479" y="2885"/>
                </a:lnTo>
                <a:lnTo>
                  <a:pt x="1222927" y="2344"/>
                </a:lnTo>
                <a:lnTo>
                  <a:pt x="1226400" y="1863"/>
                </a:lnTo>
                <a:lnTo>
                  <a:pt x="1229883" y="1436"/>
                </a:lnTo>
                <a:lnTo>
                  <a:pt x="1233388" y="1058"/>
                </a:lnTo>
                <a:lnTo>
                  <a:pt x="1236906" y="737"/>
                </a:lnTo>
                <a:lnTo>
                  <a:pt x="1240446" y="483"/>
                </a:lnTo>
                <a:lnTo>
                  <a:pt x="1244009" y="276"/>
                </a:lnTo>
                <a:lnTo>
                  <a:pt x="1247573" y="127"/>
                </a:lnTo>
                <a:close/>
              </a:path>
            </a:pathLst>
          </a:custGeom>
          <a:solidFill>
            <a:srgbClr val="B4100A">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21" name="Freeform 21"/>
          <p:cNvSpPr>
            <a:spLocks noGrp="1"/>
          </p:cNvSpPr>
          <p:nvPr>
            <p:ph type="body" sz="quarter" idx="425" hasCustomPrompt="1"/>
          </p:nvPr>
        </p:nvSpPr>
        <p:spPr>
          <a:xfrm>
            <a:off x="1518242" y="2406492"/>
            <a:ext cx="571180" cy="576556"/>
          </a:xfrm>
          <a:custGeom>
            <a:avLst/>
            <a:gdLst/>
            <a:ahLst/>
            <a:cxnLst/>
            <a:rect l="l" t="t" r="r" b="b"/>
            <a:pathLst>
              <a:path w="571180" h="576556">
                <a:moveTo>
                  <a:pt x="461724" y="413621"/>
                </a:moveTo>
                <a:cubicBezTo>
                  <a:pt x="454664" y="413621"/>
                  <a:pt x="448036" y="414943"/>
                  <a:pt x="441833" y="417624"/>
                </a:cubicBezTo>
                <a:cubicBezTo>
                  <a:pt x="435624" y="420284"/>
                  <a:pt x="430228" y="423937"/>
                  <a:pt x="425586" y="428560"/>
                </a:cubicBezTo>
                <a:cubicBezTo>
                  <a:pt x="420966" y="433188"/>
                  <a:pt x="417305" y="438601"/>
                  <a:pt x="414650" y="444802"/>
                </a:cubicBezTo>
                <a:cubicBezTo>
                  <a:pt x="411989" y="451007"/>
                  <a:pt x="410649" y="457632"/>
                  <a:pt x="410649" y="464678"/>
                </a:cubicBezTo>
                <a:cubicBezTo>
                  <a:pt x="410649" y="471768"/>
                  <a:pt x="411989" y="478368"/>
                  <a:pt x="414650" y="484580"/>
                </a:cubicBezTo>
                <a:cubicBezTo>
                  <a:pt x="417305" y="490780"/>
                  <a:pt x="420966" y="496247"/>
                  <a:pt x="425586" y="500949"/>
                </a:cubicBezTo>
                <a:cubicBezTo>
                  <a:pt x="430228" y="505645"/>
                  <a:pt x="435624" y="509356"/>
                  <a:pt x="441833" y="511994"/>
                </a:cubicBezTo>
                <a:cubicBezTo>
                  <a:pt x="448036" y="514673"/>
                  <a:pt x="454664" y="515990"/>
                  <a:pt x="461724" y="515990"/>
                </a:cubicBezTo>
                <a:cubicBezTo>
                  <a:pt x="468787" y="515990"/>
                  <a:pt x="475451" y="514673"/>
                  <a:pt x="481728" y="511994"/>
                </a:cubicBezTo>
                <a:cubicBezTo>
                  <a:pt x="488004" y="509356"/>
                  <a:pt x="493464" y="505645"/>
                  <a:pt x="498099" y="500949"/>
                </a:cubicBezTo>
                <a:cubicBezTo>
                  <a:pt x="502724" y="496247"/>
                  <a:pt x="506357" y="490780"/>
                  <a:pt x="509035" y="484580"/>
                </a:cubicBezTo>
                <a:cubicBezTo>
                  <a:pt x="511719" y="478368"/>
                  <a:pt x="513042" y="471768"/>
                  <a:pt x="513042" y="464678"/>
                </a:cubicBezTo>
                <a:cubicBezTo>
                  <a:pt x="513042" y="457632"/>
                  <a:pt x="511719" y="451007"/>
                  <a:pt x="509035" y="444802"/>
                </a:cubicBezTo>
                <a:cubicBezTo>
                  <a:pt x="506357" y="438601"/>
                  <a:pt x="502724" y="433188"/>
                  <a:pt x="498099" y="428560"/>
                </a:cubicBezTo>
                <a:cubicBezTo>
                  <a:pt x="493464" y="423937"/>
                  <a:pt x="488004" y="420284"/>
                  <a:pt x="481728" y="417624"/>
                </a:cubicBezTo>
                <a:cubicBezTo>
                  <a:pt x="475451" y="414943"/>
                  <a:pt x="468789" y="413621"/>
                  <a:pt x="461724" y="413621"/>
                </a:cubicBezTo>
                <a:close/>
                <a:moveTo>
                  <a:pt x="488363" y="355263"/>
                </a:moveTo>
                <a:cubicBezTo>
                  <a:pt x="488583" y="354693"/>
                  <a:pt x="489281" y="354528"/>
                  <a:pt x="491862" y="355479"/>
                </a:cubicBezTo>
                <a:cubicBezTo>
                  <a:pt x="497022" y="357382"/>
                  <a:pt x="514105" y="365973"/>
                  <a:pt x="518693" y="368894"/>
                </a:cubicBezTo>
                <a:cubicBezTo>
                  <a:pt x="523282" y="371815"/>
                  <a:pt x="519714" y="371522"/>
                  <a:pt x="519391" y="373007"/>
                </a:cubicBezTo>
                <a:cubicBezTo>
                  <a:pt x="519096" y="374492"/>
                  <a:pt x="518767" y="375561"/>
                  <a:pt x="518438" y="376182"/>
                </a:cubicBezTo>
                <a:cubicBezTo>
                  <a:pt x="516418" y="380732"/>
                  <a:pt x="515794" y="385525"/>
                  <a:pt x="516560" y="390553"/>
                </a:cubicBezTo>
                <a:cubicBezTo>
                  <a:pt x="517365" y="395562"/>
                  <a:pt x="519652" y="399967"/>
                  <a:pt x="523392" y="403730"/>
                </a:cubicBezTo>
                <a:cubicBezTo>
                  <a:pt x="527177" y="407492"/>
                  <a:pt x="531797" y="409566"/>
                  <a:pt x="537267" y="409972"/>
                </a:cubicBezTo>
                <a:cubicBezTo>
                  <a:pt x="542773" y="410352"/>
                  <a:pt x="547873" y="409456"/>
                  <a:pt x="552572" y="407253"/>
                </a:cubicBezTo>
                <a:cubicBezTo>
                  <a:pt x="553855" y="406465"/>
                  <a:pt x="554196" y="401157"/>
                  <a:pt x="557163" y="406317"/>
                </a:cubicBezTo>
                <a:cubicBezTo>
                  <a:pt x="560131" y="411477"/>
                  <a:pt x="568785" y="432410"/>
                  <a:pt x="570375" y="438216"/>
                </a:cubicBezTo>
                <a:cubicBezTo>
                  <a:pt x="569166" y="439699"/>
                  <a:pt x="567952" y="440673"/>
                  <a:pt x="566702" y="441152"/>
                </a:cubicBezTo>
                <a:cubicBezTo>
                  <a:pt x="561856" y="442878"/>
                  <a:pt x="557674" y="445906"/>
                  <a:pt x="554224" y="450219"/>
                </a:cubicBezTo>
                <a:cubicBezTo>
                  <a:pt x="550779" y="454551"/>
                  <a:pt x="549048" y="459431"/>
                  <a:pt x="549048" y="464936"/>
                </a:cubicBezTo>
                <a:cubicBezTo>
                  <a:pt x="549048" y="470257"/>
                  <a:pt x="550518" y="474924"/>
                  <a:pt x="553418" y="478922"/>
                </a:cubicBezTo>
                <a:cubicBezTo>
                  <a:pt x="556312" y="482925"/>
                  <a:pt x="560098" y="485788"/>
                  <a:pt x="564830" y="487516"/>
                </a:cubicBezTo>
                <a:cubicBezTo>
                  <a:pt x="565936" y="488169"/>
                  <a:pt x="566851" y="488799"/>
                  <a:pt x="567656" y="489421"/>
                </a:cubicBezTo>
                <a:cubicBezTo>
                  <a:pt x="569382" y="490813"/>
                  <a:pt x="570561" y="492615"/>
                  <a:pt x="571180" y="494815"/>
                </a:cubicBezTo>
                <a:cubicBezTo>
                  <a:pt x="569805" y="500229"/>
                  <a:pt x="562182" y="517158"/>
                  <a:pt x="559399" y="521905"/>
                </a:cubicBezTo>
                <a:cubicBezTo>
                  <a:pt x="556616" y="526652"/>
                  <a:pt x="555880" y="523298"/>
                  <a:pt x="554485" y="523298"/>
                </a:cubicBezTo>
                <a:cubicBezTo>
                  <a:pt x="553048" y="523298"/>
                  <a:pt x="551477" y="523004"/>
                  <a:pt x="549746" y="522383"/>
                </a:cubicBezTo>
                <a:cubicBezTo>
                  <a:pt x="548208" y="521905"/>
                  <a:pt x="546222" y="521463"/>
                  <a:pt x="543872" y="521057"/>
                </a:cubicBezTo>
                <a:cubicBezTo>
                  <a:pt x="541523" y="520691"/>
                  <a:pt x="539139" y="520581"/>
                  <a:pt x="536682" y="520842"/>
                </a:cubicBezTo>
                <a:cubicBezTo>
                  <a:pt x="534259" y="521057"/>
                  <a:pt x="531830" y="521576"/>
                  <a:pt x="529412" y="522383"/>
                </a:cubicBezTo>
                <a:cubicBezTo>
                  <a:pt x="526951" y="523155"/>
                  <a:pt x="524890" y="524473"/>
                  <a:pt x="523170" y="526386"/>
                </a:cubicBezTo>
                <a:cubicBezTo>
                  <a:pt x="519391" y="530271"/>
                  <a:pt x="517188" y="534751"/>
                  <a:pt x="516560" y="539784"/>
                </a:cubicBezTo>
                <a:cubicBezTo>
                  <a:pt x="515941" y="544808"/>
                  <a:pt x="516640" y="549582"/>
                  <a:pt x="518693" y="554130"/>
                </a:cubicBezTo>
                <a:cubicBezTo>
                  <a:pt x="520271" y="557285"/>
                  <a:pt x="520015" y="560406"/>
                  <a:pt x="517996" y="563562"/>
                </a:cubicBezTo>
                <a:cubicBezTo>
                  <a:pt x="513561" y="566976"/>
                  <a:pt x="497070" y="573044"/>
                  <a:pt x="492084" y="574610"/>
                </a:cubicBezTo>
                <a:cubicBezTo>
                  <a:pt x="487097" y="576177"/>
                  <a:pt x="489349" y="574067"/>
                  <a:pt x="488078" y="572959"/>
                </a:cubicBezTo>
                <a:cubicBezTo>
                  <a:pt x="486829" y="571859"/>
                  <a:pt x="485966" y="570683"/>
                  <a:pt x="485489" y="569435"/>
                </a:cubicBezTo>
                <a:lnTo>
                  <a:pt x="485250" y="569435"/>
                </a:lnTo>
                <a:cubicBezTo>
                  <a:pt x="483531" y="564595"/>
                  <a:pt x="480592" y="560372"/>
                  <a:pt x="476443" y="556848"/>
                </a:cubicBezTo>
                <a:cubicBezTo>
                  <a:pt x="472279" y="553325"/>
                  <a:pt x="467455" y="551562"/>
                  <a:pt x="461961" y="551562"/>
                </a:cubicBezTo>
                <a:cubicBezTo>
                  <a:pt x="456621" y="551562"/>
                  <a:pt x="451797" y="553325"/>
                  <a:pt x="447484" y="556848"/>
                </a:cubicBezTo>
                <a:cubicBezTo>
                  <a:pt x="443172" y="560372"/>
                  <a:pt x="440141" y="564484"/>
                  <a:pt x="438417" y="569214"/>
                </a:cubicBezTo>
                <a:cubicBezTo>
                  <a:pt x="437645" y="571090"/>
                  <a:pt x="436458" y="572446"/>
                  <a:pt x="434892" y="573327"/>
                </a:cubicBezTo>
                <a:cubicBezTo>
                  <a:pt x="433320" y="574177"/>
                  <a:pt x="435249" y="576556"/>
                  <a:pt x="429716" y="574610"/>
                </a:cubicBezTo>
                <a:cubicBezTo>
                  <a:pt x="424184" y="572666"/>
                  <a:pt x="406579" y="564455"/>
                  <a:pt x="401695" y="561655"/>
                </a:cubicBezTo>
                <a:cubicBezTo>
                  <a:pt x="396810" y="558853"/>
                  <a:pt x="400486" y="559274"/>
                  <a:pt x="400406" y="557804"/>
                </a:cubicBezTo>
                <a:cubicBezTo>
                  <a:pt x="400333" y="556294"/>
                  <a:pt x="400922" y="554206"/>
                  <a:pt x="402171" y="551562"/>
                </a:cubicBezTo>
                <a:cubicBezTo>
                  <a:pt x="403890" y="547930"/>
                  <a:pt x="404572" y="543819"/>
                  <a:pt x="404169" y="539196"/>
                </a:cubicBezTo>
                <a:cubicBezTo>
                  <a:pt x="403783" y="534566"/>
                  <a:pt x="401785" y="530271"/>
                  <a:pt x="398164" y="526386"/>
                </a:cubicBezTo>
                <a:cubicBezTo>
                  <a:pt x="395963" y="523996"/>
                  <a:pt x="393308" y="522493"/>
                  <a:pt x="390168" y="521754"/>
                </a:cubicBezTo>
                <a:cubicBezTo>
                  <a:pt x="387030" y="521057"/>
                  <a:pt x="384057" y="520808"/>
                  <a:pt x="381225" y="520946"/>
                </a:cubicBezTo>
                <a:cubicBezTo>
                  <a:pt x="377928" y="521100"/>
                  <a:pt x="374546" y="521721"/>
                  <a:pt x="371095" y="522820"/>
                </a:cubicBezTo>
                <a:cubicBezTo>
                  <a:pt x="368893" y="523446"/>
                  <a:pt x="366715" y="523298"/>
                  <a:pt x="364507" y="522383"/>
                </a:cubicBezTo>
                <a:cubicBezTo>
                  <a:pt x="361409" y="517714"/>
                  <a:pt x="353728" y="500503"/>
                  <a:pt x="352510" y="494815"/>
                </a:cubicBezTo>
                <a:cubicBezTo>
                  <a:pt x="352970" y="491367"/>
                  <a:pt x="354542" y="489159"/>
                  <a:pt x="357204" y="488245"/>
                </a:cubicBezTo>
                <a:cubicBezTo>
                  <a:pt x="361920" y="486341"/>
                  <a:pt x="366159" y="483254"/>
                  <a:pt x="369921" y="478922"/>
                </a:cubicBezTo>
                <a:cubicBezTo>
                  <a:pt x="373684" y="474628"/>
                  <a:pt x="375578" y="469779"/>
                  <a:pt x="375578" y="464459"/>
                </a:cubicBezTo>
                <a:cubicBezTo>
                  <a:pt x="375578" y="458955"/>
                  <a:pt x="373684" y="454181"/>
                  <a:pt x="369921" y="450110"/>
                </a:cubicBezTo>
                <a:cubicBezTo>
                  <a:pt x="366159" y="446013"/>
                  <a:pt x="361920" y="443042"/>
                  <a:pt x="357204" y="441152"/>
                </a:cubicBezTo>
                <a:cubicBezTo>
                  <a:pt x="355790" y="440673"/>
                  <a:pt x="352618" y="443386"/>
                  <a:pt x="353680" y="437736"/>
                </a:cubicBezTo>
                <a:cubicBezTo>
                  <a:pt x="354740" y="432086"/>
                  <a:pt x="361315" y="412490"/>
                  <a:pt x="363571" y="407253"/>
                </a:cubicBezTo>
                <a:cubicBezTo>
                  <a:pt x="364819" y="406465"/>
                  <a:pt x="366033" y="406152"/>
                  <a:pt x="367208" y="406317"/>
                </a:cubicBezTo>
                <a:cubicBezTo>
                  <a:pt x="368400" y="406465"/>
                  <a:pt x="369688" y="406796"/>
                  <a:pt x="371095" y="407253"/>
                </a:cubicBezTo>
                <a:cubicBezTo>
                  <a:pt x="375817" y="409144"/>
                  <a:pt x="380714" y="409731"/>
                  <a:pt x="385816" y="409035"/>
                </a:cubicBezTo>
                <a:cubicBezTo>
                  <a:pt x="390917" y="408318"/>
                  <a:pt x="395418" y="406079"/>
                  <a:pt x="399339" y="402317"/>
                </a:cubicBezTo>
                <a:cubicBezTo>
                  <a:pt x="401235" y="400427"/>
                  <a:pt x="402608" y="398111"/>
                  <a:pt x="403470" y="395379"/>
                </a:cubicBezTo>
                <a:cubicBezTo>
                  <a:pt x="404332" y="392624"/>
                  <a:pt x="404890" y="389912"/>
                  <a:pt x="405105" y="387247"/>
                </a:cubicBezTo>
                <a:cubicBezTo>
                  <a:pt x="405343" y="384588"/>
                  <a:pt x="405343" y="382145"/>
                  <a:pt x="405105" y="379962"/>
                </a:cubicBezTo>
                <a:cubicBezTo>
                  <a:pt x="404889" y="377759"/>
                  <a:pt x="404679" y="376182"/>
                  <a:pt x="404514" y="375244"/>
                </a:cubicBezTo>
                <a:cubicBezTo>
                  <a:pt x="404208" y="374311"/>
                  <a:pt x="403930" y="373210"/>
                  <a:pt x="403691" y="371942"/>
                </a:cubicBezTo>
                <a:cubicBezTo>
                  <a:pt x="403470" y="370693"/>
                  <a:pt x="403583" y="369595"/>
                  <a:pt x="404067" y="368657"/>
                </a:cubicBezTo>
                <a:cubicBezTo>
                  <a:pt x="408715" y="365912"/>
                  <a:pt x="426198" y="357342"/>
                  <a:pt x="431589" y="355479"/>
                </a:cubicBezTo>
                <a:cubicBezTo>
                  <a:pt x="436980" y="353616"/>
                  <a:pt x="435243" y="356140"/>
                  <a:pt x="436413" y="357480"/>
                </a:cubicBezTo>
                <a:cubicBezTo>
                  <a:pt x="437587" y="358802"/>
                  <a:pt x="438417" y="360178"/>
                  <a:pt x="438893" y="361591"/>
                </a:cubicBezTo>
                <a:cubicBezTo>
                  <a:pt x="440618" y="365831"/>
                  <a:pt x="443445" y="369559"/>
                  <a:pt x="447371" y="372768"/>
                </a:cubicBezTo>
                <a:cubicBezTo>
                  <a:pt x="451281" y="375997"/>
                  <a:pt x="455929" y="377594"/>
                  <a:pt x="461246" y="377594"/>
                </a:cubicBezTo>
                <a:cubicBezTo>
                  <a:pt x="466757" y="377594"/>
                  <a:pt x="471620" y="376071"/>
                  <a:pt x="475854" y="373007"/>
                </a:cubicBezTo>
                <a:cubicBezTo>
                  <a:pt x="480082" y="369945"/>
                  <a:pt x="483071" y="366071"/>
                  <a:pt x="484791" y="361352"/>
                </a:cubicBezTo>
                <a:cubicBezTo>
                  <a:pt x="485422" y="360105"/>
                  <a:pt x="486392" y="358802"/>
                  <a:pt x="487731" y="357480"/>
                </a:cubicBezTo>
                <a:cubicBezTo>
                  <a:pt x="488400" y="356810"/>
                  <a:pt x="488144" y="355834"/>
                  <a:pt x="488363" y="355263"/>
                </a:cubicBezTo>
                <a:close/>
                <a:moveTo>
                  <a:pt x="215602" y="118458"/>
                </a:moveTo>
                <a:cubicBezTo>
                  <a:pt x="201666" y="118458"/>
                  <a:pt x="188580" y="121068"/>
                  <a:pt x="176336" y="126361"/>
                </a:cubicBezTo>
                <a:cubicBezTo>
                  <a:pt x="164079" y="131610"/>
                  <a:pt x="153425" y="138824"/>
                  <a:pt x="144261" y="147949"/>
                </a:cubicBezTo>
                <a:cubicBezTo>
                  <a:pt x="135142" y="157085"/>
                  <a:pt x="127917" y="167773"/>
                  <a:pt x="122673" y="180012"/>
                </a:cubicBezTo>
                <a:cubicBezTo>
                  <a:pt x="117419" y="192263"/>
                  <a:pt x="114775" y="205342"/>
                  <a:pt x="114775" y="219251"/>
                </a:cubicBezTo>
                <a:cubicBezTo>
                  <a:pt x="114775" y="233249"/>
                  <a:pt x="117419" y="246278"/>
                  <a:pt x="122673" y="258540"/>
                </a:cubicBezTo>
                <a:cubicBezTo>
                  <a:pt x="127917" y="270779"/>
                  <a:pt x="135142" y="281574"/>
                  <a:pt x="144261" y="290854"/>
                </a:cubicBezTo>
                <a:cubicBezTo>
                  <a:pt x="153426" y="300125"/>
                  <a:pt x="164079" y="307452"/>
                  <a:pt x="176336" y="312661"/>
                </a:cubicBezTo>
                <a:cubicBezTo>
                  <a:pt x="188580" y="317950"/>
                  <a:pt x="201665" y="320548"/>
                  <a:pt x="215602" y="320548"/>
                </a:cubicBezTo>
                <a:cubicBezTo>
                  <a:pt x="229549" y="320548"/>
                  <a:pt x="242702" y="317950"/>
                  <a:pt x="255092" y="312661"/>
                </a:cubicBezTo>
                <a:cubicBezTo>
                  <a:pt x="267482" y="307452"/>
                  <a:pt x="278261" y="300125"/>
                  <a:pt x="287414" y="290854"/>
                </a:cubicBezTo>
                <a:cubicBezTo>
                  <a:pt x="296545" y="281574"/>
                  <a:pt x="303713" y="270779"/>
                  <a:pt x="309001" y="258540"/>
                </a:cubicBezTo>
                <a:cubicBezTo>
                  <a:pt x="314301" y="246278"/>
                  <a:pt x="316909" y="233249"/>
                  <a:pt x="316909" y="219251"/>
                </a:cubicBezTo>
                <a:cubicBezTo>
                  <a:pt x="316909" y="205342"/>
                  <a:pt x="314301" y="192263"/>
                  <a:pt x="309001" y="180012"/>
                </a:cubicBezTo>
                <a:cubicBezTo>
                  <a:pt x="303713" y="167773"/>
                  <a:pt x="296544" y="157085"/>
                  <a:pt x="287414" y="147949"/>
                </a:cubicBezTo>
                <a:cubicBezTo>
                  <a:pt x="278260" y="138824"/>
                  <a:pt x="267482" y="131610"/>
                  <a:pt x="255092" y="126361"/>
                </a:cubicBezTo>
                <a:cubicBezTo>
                  <a:pt x="242702" y="121068"/>
                  <a:pt x="229550" y="118458"/>
                  <a:pt x="215602" y="118458"/>
                </a:cubicBezTo>
                <a:close/>
                <a:moveTo>
                  <a:pt x="268194" y="3252"/>
                </a:moveTo>
                <a:cubicBezTo>
                  <a:pt x="268628" y="2126"/>
                  <a:pt x="270006" y="1800"/>
                  <a:pt x="275100" y="3678"/>
                </a:cubicBezTo>
                <a:cubicBezTo>
                  <a:pt x="285288" y="7433"/>
                  <a:pt x="319011" y="24394"/>
                  <a:pt x="328068" y="30161"/>
                </a:cubicBezTo>
                <a:cubicBezTo>
                  <a:pt x="337127" y="35928"/>
                  <a:pt x="330084" y="35349"/>
                  <a:pt x="329446" y="38279"/>
                </a:cubicBezTo>
                <a:cubicBezTo>
                  <a:pt x="328863" y="41214"/>
                  <a:pt x="328214" y="43320"/>
                  <a:pt x="327565" y="44546"/>
                </a:cubicBezTo>
                <a:cubicBezTo>
                  <a:pt x="323576" y="53530"/>
                  <a:pt x="322344" y="62992"/>
                  <a:pt x="323855" y="72918"/>
                </a:cubicBezTo>
                <a:cubicBezTo>
                  <a:pt x="325446" y="82804"/>
                  <a:pt x="329961" y="91503"/>
                  <a:pt x="337344" y="98930"/>
                </a:cubicBezTo>
                <a:cubicBezTo>
                  <a:pt x="344818" y="106359"/>
                  <a:pt x="353936" y="110453"/>
                  <a:pt x="364736" y="111254"/>
                </a:cubicBezTo>
                <a:cubicBezTo>
                  <a:pt x="375602" y="112005"/>
                  <a:pt x="385674" y="110236"/>
                  <a:pt x="394951" y="105887"/>
                </a:cubicBezTo>
                <a:cubicBezTo>
                  <a:pt x="397482" y="104330"/>
                  <a:pt x="398156" y="93852"/>
                  <a:pt x="404014" y="104040"/>
                </a:cubicBezTo>
                <a:cubicBezTo>
                  <a:pt x="409871" y="114226"/>
                  <a:pt x="426956" y="155550"/>
                  <a:pt x="430094" y="167011"/>
                </a:cubicBezTo>
                <a:cubicBezTo>
                  <a:pt x="427708" y="169941"/>
                  <a:pt x="425312" y="171863"/>
                  <a:pt x="422845" y="172809"/>
                </a:cubicBezTo>
                <a:cubicBezTo>
                  <a:pt x="413278" y="176215"/>
                  <a:pt x="405022" y="182192"/>
                  <a:pt x="398210" y="190706"/>
                </a:cubicBezTo>
                <a:cubicBezTo>
                  <a:pt x="391410" y="199259"/>
                  <a:pt x="387994" y="208893"/>
                  <a:pt x="387994" y="219761"/>
                </a:cubicBezTo>
                <a:cubicBezTo>
                  <a:pt x="387994" y="230264"/>
                  <a:pt x="390895" y="239477"/>
                  <a:pt x="396620" y="247371"/>
                </a:cubicBezTo>
                <a:cubicBezTo>
                  <a:pt x="402333" y="255274"/>
                  <a:pt x="409806" y="260927"/>
                  <a:pt x="419150" y="264336"/>
                </a:cubicBezTo>
                <a:cubicBezTo>
                  <a:pt x="421334" y="265626"/>
                  <a:pt x="423137" y="266869"/>
                  <a:pt x="424729" y="268096"/>
                </a:cubicBezTo>
                <a:cubicBezTo>
                  <a:pt x="428134" y="270846"/>
                  <a:pt x="430464" y="274402"/>
                  <a:pt x="431684" y="278745"/>
                </a:cubicBezTo>
                <a:cubicBezTo>
                  <a:pt x="428968" y="289433"/>
                  <a:pt x="413921" y="322854"/>
                  <a:pt x="408428" y="332227"/>
                </a:cubicBezTo>
                <a:cubicBezTo>
                  <a:pt x="402934" y="341598"/>
                  <a:pt x="401483" y="334976"/>
                  <a:pt x="398725" y="334976"/>
                </a:cubicBezTo>
                <a:cubicBezTo>
                  <a:pt x="395891" y="334976"/>
                  <a:pt x="392788" y="334395"/>
                  <a:pt x="389371" y="333168"/>
                </a:cubicBezTo>
                <a:cubicBezTo>
                  <a:pt x="386335" y="332227"/>
                  <a:pt x="382414" y="331353"/>
                  <a:pt x="377775" y="330552"/>
                </a:cubicBezTo>
                <a:cubicBezTo>
                  <a:pt x="373137" y="329829"/>
                  <a:pt x="368433" y="329611"/>
                  <a:pt x="363582" y="330126"/>
                </a:cubicBezTo>
                <a:cubicBezTo>
                  <a:pt x="358798" y="330552"/>
                  <a:pt x="354002" y="331577"/>
                  <a:pt x="349230" y="333168"/>
                </a:cubicBezTo>
                <a:cubicBezTo>
                  <a:pt x="344369" y="334691"/>
                  <a:pt x="340302" y="337295"/>
                  <a:pt x="336907" y="341071"/>
                </a:cubicBezTo>
                <a:cubicBezTo>
                  <a:pt x="329446" y="348739"/>
                  <a:pt x="325100" y="357585"/>
                  <a:pt x="323855" y="367521"/>
                </a:cubicBezTo>
                <a:cubicBezTo>
                  <a:pt x="322635" y="377443"/>
                  <a:pt x="324013" y="386865"/>
                  <a:pt x="328068" y="395844"/>
                </a:cubicBezTo>
                <a:cubicBezTo>
                  <a:pt x="331183" y="402072"/>
                  <a:pt x="330679" y="408233"/>
                  <a:pt x="326690" y="414463"/>
                </a:cubicBezTo>
                <a:cubicBezTo>
                  <a:pt x="317936" y="421201"/>
                  <a:pt x="285382" y="433183"/>
                  <a:pt x="275538" y="436274"/>
                </a:cubicBezTo>
                <a:cubicBezTo>
                  <a:pt x="265694" y="439367"/>
                  <a:pt x="270138" y="435200"/>
                  <a:pt x="267628" y="433014"/>
                </a:cubicBezTo>
                <a:cubicBezTo>
                  <a:pt x="265163" y="430841"/>
                  <a:pt x="263460" y="428522"/>
                  <a:pt x="262519" y="426057"/>
                </a:cubicBezTo>
                <a:lnTo>
                  <a:pt x="262049" y="426057"/>
                </a:lnTo>
                <a:cubicBezTo>
                  <a:pt x="258655" y="416500"/>
                  <a:pt x="252852" y="408165"/>
                  <a:pt x="244662" y="401208"/>
                </a:cubicBezTo>
                <a:cubicBezTo>
                  <a:pt x="236438" y="394252"/>
                  <a:pt x="226916" y="390774"/>
                  <a:pt x="216071" y="390774"/>
                </a:cubicBezTo>
                <a:cubicBezTo>
                  <a:pt x="205529" y="390774"/>
                  <a:pt x="196007" y="394252"/>
                  <a:pt x="187493" y="401208"/>
                </a:cubicBezTo>
                <a:cubicBezTo>
                  <a:pt x="178980" y="408165"/>
                  <a:pt x="172996" y="416283"/>
                  <a:pt x="169591" y="425620"/>
                </a:cubicBezTo>
                <a:cubicBezTo>
                  <a:pt x="168067" y="429322"/>
                  <a:pt x="165726" y="431999"/>
                  <a:pt x="162634" y="433742"/>
                </a:cubicBezTo>
                <a:cubicBezTo>
                  <a:pt x="159531" y="435417"/>
                  <a:pt x="163340" y="440115"/>
                  <a:pt x="152417" y="436274"/>
                </a:cubicBezTo>
                <a:cubicBezTo>
                  <a:pt x="141493" y="432434"/>
                  <a:pt x="106741" y="416226"/>
                  <a:pt x="97097" y="410696"/>
                </a:cubicBezTo>
                <a:cubicBezTo>
                  <a:pt x="87453" y="405167"/>
                  <a:pt x="94710" y="405997"/>
                  <a:pt x="94553" y="403097"/>
                </a:cubicBezTo>
                <a:cubicBezTo>
                  <a:pt x="94408" y="400116"/>
                  <a:pt x="95573" y="395994"/>
                  <a:pt x="98038" y="390774"/>
                </a:cubicBezTo>
                <a:cubicBezTo>
                  <a:pt x="101431" y="383603"/>
                  <a:pt x="102776" y="375487"/>
                  <a:pt x="101981" y="366362"/>
                </a:cubicBezTo>
                <a:cubicBezTo>
                  <a:pt x="101220" y="357220"/>
                  <a:pt x="97276" y="348739"/>
                  <a:pt x="90128" y="341071"/>
                </a:cubicBezTo>
                <a:cubicBezTo>
                  <a:pt x="85782" y="336354"/>
                  <a:pt x="80538" y="333385"/>
                  <a:pt x="74342" y="331930"/>
                </a:cubicBezTo>
                <a:cubicBezTo>
                  <a:pt x="68147" y="330550"/>
                  <a:pt x="62277" y="330058"/>
                  <a:pt x="56686" y="330333"/>
                </a:cubicBezTo>
                <a:cubicBezTo>
                  <a:pt x="50178" y="330636"/>
                  <a:pt x="43501" y="331862"/>
                  <a:pt x="36689" y="334030"/>
                </a:cubicBezTo>
                <a:cubicBezTo>
                  <a:pt x="32343" y="335267"/>
                  <a:pt x="28040" y="334976"/>
                  <a:pt x="23683" y="333168"/>
                </a:cubicBezTo>
                <a:cubicBezTo>
                  <a:pt x="17568" y="323953"/>
                  <a:pt x="2403" y="289975"/>
                  <a:pt x="0" y="278743"/>
                </a:cubicBezTo>
                <a:cubicBezTo>
                  <a:pt x="907" y="271939"/>
                  <a:pt x="4011" y="267580"/>
                  <a:pt x="9266" y="265777"/>
                </a:cubicBezTo>
                <a:cubicBezTo>
                  <a:pt x="18574" y="262017"/>
                  <a:pt x="26943" y="255923"/>
                  <a:pt x="34371" y="247371"/>
                </a:cubicBezTo>
                <a:cubicBezTo>
                  <a:pt x="41798" y="238895"/>
                  <a:pt x="45540" y="229321"/>
                  <a:pt x="45540" y="218818"/>
                </a:cubicBezTo>
                <a:cubicBezTo>
                  <a:pt x="45540" y="207951"/>
                  <a:pt x="41798" y="198530"/>
                  <a:pt x="34371" y="190492"/>
                </a:cubicBezTo>
                <a:cubicBezTo>
                  <a:pt x="26943" y="182404"/>
                  <a:pt x="18574" y="176539"/>
                  <a:pt x="9266" y="172808"/>
                </a:cubicBezTo>
                <a:cubicBezTo>
                  <a:pt x="6476" y="171861"/>
                  <a:pt x="212" y="177217"/>
                  <a:pt x="2308" y="166064"/>
                </a:cubicBezTo>
                <a:cubicBezTo>
                  <a:pt x="4403" y="154911"/>
                  <a:pt x="17384" y="116225"/>
                  <a:pt x="21834" y="105887"/>
                </a:cubicBezTo>
                <a:cubicBezTo>
                  <a:pt x="24299" y="104330"/>
                  <a:pt x="26697" y="103714"/>
                  <a:pt x="29016" y="104038"/>
                </a:cubicBezTo>
                <a:cubicBezTo>
                  <a:pt x="31368" y="104330"/>
                  <a:pt x="33912" y="104986"/>
                  <a:pt x="36689" y="105887"/>
                </a:cubicBezTo>
                <a:cubicBezTo>
                  <a:pt x="46010" y="109619"/>
                  <a:pt x="55678" y="110777"/>
                  <a:pt x="65749" y="109405"/>
                </a:cubicBezTo>
                <a:cubicBezTo>
                  <a:pt x="75822" y="107988"/>
                  <a:pt x="84705" y="103568"/>
                  <a:pt x="92447" y="96141"/>
                </a:cubicBezTo>
                <a:cubicBezTo>
                  <a:pt x="96189" y="92410"/>
                  <a:pt x="98900" y="87839"/>
                  <a:pt x="100602" y="82445"/>
                </a:cubicBezTo>
                <a:cubicBezTo>
                  <a:pt x="102305" y="77006"/>
                  <a:pt x="103403" y="71651"/>
                  <a:pt x="103829" y="66392"/>
                </a:cubicBezTo>
                <a:cubicBezTo>
                  <a:pt x="104299" y="61143"/>
                  <a:pt x="104299" y="56321"/>
                  <a:pt x="103829" y="52013"/>
                </a:cubicBezTo>
                <a:cubicBezTo>
                  <a:pt x="103402" y="47660"/>
                  <a:pt x="102988" y="44545"/>
                  <a:pt x="102663" y="42697"/>
                </a:cubicBezTo>
                <a:cubicBezTo>
                  <a:pt x="102058" y="40855"/>
                  <a:pt x="101510" y="38682"/>
                  <a:pt x="101039" y="36177"/>
                </a:cubicBezTo>
                <a:cubicBezTo>
                  <a:pt x="100602" y="33712"/>
                  <a:pt x="100825" y="31544"/>
                  <a:pt x="101779" y="29690"/>
                </a:cubicBezTo>
                <a:cubicBezTo>
                  <a:pt x="110959" y="24275"/>
                  <a:pt x="145471" y="7355"/>
                  <a:pt x="156112" y="3678"/>
                </a:cubicBezTo>
                <a:cubicBezTo>
                  <a:pt x="166756" y="0"/>
                  <a:pt x="163328" y="4982"/>
                  <a:pt x="165635" y="7626"/>
                </a:cubicBezTo>
                <a:cubicBezTo>
                  <a:pt x="167954" y="10236"/>
                  <a:pt x="169589" y="12954"/>
                  <a:pt x="170531" y="15743"/>
                </a:cubicBezTo>
                <a:cubicBezTo>
                  <a:pt x="173937" y="24112"/>
                  <a:pt x="179516" y="31472"/>
                  <a:pt x="187268" y="37808"/>
                </a:cubicBezTo>
                <a:cubicBezTo>
                  <a:pt x="194988" y="44182"/>
                  <a:pt x="204163" y="47335"/>
                  <a:pt x="214660" y="47335"/>
                </a:cubicBezTo>
                <a:cubicBezTo>
                  <a:pt x="225538" y="47335"/>
                  <a:pt x="235139" y="44327"/>
                  <a:pt x="243497" y="38278"/>
                </a:cubicBezTo>
                <a:cubicBezTo>
                  <a:pt x="251842" y="32234"/>
                  <a:pt x="257746" y="24588"/>
                  <a:pt x="261141" y="15272"/>
                </a:cubicBezTo>
                <a:cubicBezTo>
                  <a:pt x="262385" y="12808"/>
                  <a:pt x="264301" y="10236"/>
                  <a:pt x="266945" y="7626"/>
                </a:cubicBezTo>
                <a:cubicBezTo>
                  <a:pt x="268266" y="6304"/>
                  <a:pt x="267758" y="4379"/>
                  <a:pt x="268194" y="3252"/>
                </a:cubicBezTo>
                <a:close/>
              </a:path>
            </a:pathLst>
          </a:custGeom>
          <a:solidFill>
            <a:srgbClr val="B4100A">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22" name="Freeform 22"/>
          <p:cNvSpPr>
            <a:spLocks noGrp="1"/>
          </p:cNvSpPr>
          <p:nvPr>
            <p:ph type="body" sz="quarter" idx="426" hasCustomPrompt="1"/>
          </p:nvPr>
        </p:nvSpPr>
        <p:spPr>
          <a:xfrm>
            <a:off x="7260839" y="2408830"/>
            <a:ext cx="599912" cy="586464"/>
          </a:xfrm>
          <a:custGeom>
            <a:avLst/>
            <a:gdLst/>
            <a:ahLst/>
            <a:cxnLst/>
            <a:rect l="l" t="t" r="r" b="b"/>
            <a:pathLst>
              <a:path w="599912" h="586464">
                <a:moveTo>
                  <a:pt x="203447" y="251564"/>
                </a:moveTo>
                <a:lnTo>
                  <a:pt x="237554" y="254785"/>
                </a:lnTo>
                <a:lnTo>
                  <a:pt x="161357" y="330982"/>
                </a:lnTo>
                <a:lnTo>
                  <a:pt x="156875" y="335464"/>
                </a:lnTo>
                <a:lnTo>
                  <a:pt x="98607" y="393733"/>
                </a:lnTo>
                <a:cubicBezTo>
                  <a:pt x="85161" y="407179"/>
                  <a:pt x="80678" y="425107"/>
                  <a:pt x="80678" y="443036"/>
                </a:cubicBezTo>
                <a:cubicBezTo>
                  <a:pt x="80678" y="460964"/>
                  <a:pt x="85161" y="474411"/>
                  <a:pt x="98607" y="487858"/>
                </a:cubicBezTo>
                <a:cubicBezTo>
                  <a:pt x="112053" y="501303"/>
                  <a:pt x="125500" y="510268"/>
                  <a:pt x="143428" y="510268"/>
                </a:cubicBezTo>
                <a:cubicBezTo>
                  <a:pt x="161357" y="510268"/>
                  <a:pt x="179285" y="501303"/>
                  <a:pt x="192732" y="487858"/>
                </a:cubicBezTo>
                <a:lnTo>
                  <a:pt x="251001" y="429589"/>
                </a:lnTo>
                <a:lnTo>
                  <a:pt x="255483" y="425107"/>
                </a:lnTo>
                <a:lnTo>
                  <a:pt x="331679" y="348911"/>
                </a:lnTo>
                <a:cubicBezTo>
                  <a:pt x="340644" y="393733"/>
                  <a:pt x="331679" y="443036"/>
                  <a:pt x="295822" y="474411"/>
                </a:cubicBezTo>
                <a:lnTo>
                  <a:pt x="237554" y="532679"/>
                </a:lnTo>
                <a:cubicBezTo>
                  <a:pt x="188250" y="586464"/>
                  <a:pt x="103089" y="586464"/>
                  <a:pt x="53785" y="532679"/>
                </a:cubicBezTo>
                <a:cubicBezTo>
                  <a:pt x="0" y="483375"/>
                  <a:pt x="0" y="398214"/>
                  <a:pt x="53785" y="348911"/>
                </a:cubicBezTo>
                <a:lnTo>
                  <a:pt x="112053" y="290642"/>
                </a:lnTo>
                <a:cubicBezTo>
                  <a:pt x="135585" y="263750"/>
                  <a:pt x="169202" y="251985"/>
                  <a:pt x="203447" y="251564"/>
                </a:cubicBezTo>
                <a:close/>
                <a:moveTo>
                  <a:pt x="399436" y="154558"/>
                </a:moveTo>
                <a:cubicBezTo>
                  <a:pt x="407275" y="154558"/>
                  <a:pt x="415112" y="157917"/>
                  <a:pt x="421830" y="164635"/>
                </a:cubicBezTo>
                <a:cubicBezTo>
                  <a:pt x="435267" y="178072"/>
                  <a:pt x="435267" y="195986"/>
                  <a:pt x="421830" y="209423"/>
                </a:cubicBezTo>
                <a:lnTo>
                  <a:pt x="224762" y="406491"/>
                </a:lnTo>
                <a:cubicBezTo>
                  <a:pt x="211325" y="419928"/>
                  <a:pt x="188931" y="419928"/>
                  <a:pt x="179974" y="406491"/>
                </a:cubicBezTo>
                <a:cubicBezTo>
                  <a:pt x="166537" y="393056"/>
                  <a:pt x="166537" y="375140"/>
                  <a:pt x="179974" y="361704"/>
                </a:cubicBezTo>
                <a:lnTo>
                  <a:pt x="179974" y="357226"/>
                </a:lnTo>
                <a:lnTo>
                  <a:pt x="372563" y="164635"/>
                </a:lnTo>
                <a:lnTo>
                  <a:pt x="377042" y="164635"/>
                </a:lnTo>
                <a:cubicBezTo>
                  <a:pt x="383760" y="157917"/>
                  <a:pt x="391599" y="154558"/>
                  <a:pt x="399436" y="154558"/>
                </a:cubicBezTo>
                <a:close/>
                <a:moveTo>
                  <a:pt x="454240" y="0"/>
                </a:moveTo>
                <a:cubicBezTo>
                  <a:pt x="487859" y="0"/>
                  <a:pt x="521474" y="13447"/>
                  <a:pt x="546126" y="40340"/>
                </a:cubicBezTo>
                <a:cubicBezTo>
                  <a:pt x="599912" y="89643"/>
                  <a:pt x="599912" y="174804"/>
                  <a:pt x="546126" y="224108"/>
                </a:cubicBezTo>
                <a:lnTo>
                  <a:pt x="487859" y="282376"/>
                </a:lnTo>
                <a:cubicBezTo>
                  <a:pt x="456482" y="318233"/>
                  <a:pt x="407178" y="327196"/>
                  <a:pt x="362357" y="318233"/>
                </a:cubicBezTo>
                <a:lnTo>
                  <a:pt x="438555" y="242035"/>
                </a:lnTo>
                <a:lnTo>
                  <a:pt x="443035" y="237555"/>
                </a:lnTo>
                <a:lnTo>
                  <a:pt x="501304" y="179286"/>
                </a:lnTo>
                <a:cubicBezTo>
                  <a:pt x="514751" y="165839"/>
                  <a:pt x="519233" y="147911"/>
                  <a:pt x="519233" y="129982"/>
                </a:cubicBezTo>
                <a:cubicBezTo>
                  <a:pt x="519233" y="112053"/>
                  <a:pt x="514751" y="98608"/>
                  <a:pt x="501304" y="85161"/>
                </a:cubicBezTo>
                <a:cubicBezTo>
                  <a:pt x="487859" y="71714"/>
                  <a:pt x="474412" y="67233"/>
                  <a:pt x="456482" y="67233"/>
                </a:cubicBezTo>
                <a:cubicBezTo>
                  <a:pt x="438555" y="67233"/>
                  <a:pt x="420625" y="71714"/>
                  <a:pt x="407178" y="85161"/>
                </a:cubicBezTo>
                <a:lnTo>
                  <a:pt x="348910" y="143429"/>
                </a:lnTo>
                <a:lnTo>
                  <a:pt x="344429" y="147911"/>
                </a:lnTo>
                <a:lnTo>
                  <a:pt x="268231" y="224108"/>
                </a:lnTo>
                <a:cubicBezTo>
                  <a:pt x="259267" y="179286"/>
                  <a:pt x="268231" y="129982"/>
                  <a:pt x="304088" y="98608"/>
                </a:cubicBezTo>
                <a:lnTo>
                  <a:pt x="362357" y="40340"/>
                </a:lnTo>
                <a:cubicBezTo>
                  <a:pt x="387009" y="13447"/>
                  <a:pt x="420625" y="0"/>
                  <a:pt x="454240" y="0"/>
                </a:cubicBezTo>
                <a:close/>
              </a:path>
            </a:pathLst>
          </a:custGeom>
          <a:solidFill>
            <a:srgbClr val="B4100A">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23" name="Freeform 23"/>
          <p:cNvSpPr>
            <a:spLocks noGrp="1"/>
          </p:cNvSpPr>
          <p:nvPr>
            <p:ph type="body" sz="quarter" idx="427" hasCustomPrompt="1"/>
          </p:nvPr>
        </p:nvSpPr>
        <p:spPr>
          <a:xfrm>
            <a:off x="4457914" y="2418878"/>
            <a:ext cx="438749" cy="573018"/>
          </a:xfrm>
          <a:custGeom>
            <a:avLst/>
            <a:gdLst/>
            <a:ahLst/>
            <a:cxnLst/>
            <a:rect l="l" t="t" r="r" b="b"/>
            <a:pathLst>
              <a:path w="438749" h="573018">
                <a:moveTo>
                  <a:pt x="304477" y="380120"/>
                </a:moveTo>
                <a:lnTo>
                  <a:pt x="438749" y="380120"/>
                </a:lnTo>
                <a:lnTo>
                  <a:pt x="438749" y="442528"/>
                </a:lnTo>
                <a:lnTo>
                  <a:pt x="402817" y="442528"/>
                </a:lnTo>
                <a:lnTo>
                  <a:pt x="402817" y="573018"/>
                </a:lnTo>
                <a:lnTo>
                  <a:pt x="340410" y="573018"/>
                </a:lnTo>
                <a:lnTo>
                  <a:pt x="340410" y="442528"/>
                </a:lnTo>
                <a:lnTo>
                  <a:pt x="304477" y="442528"/>
                </a:lnTo>
                <a:lnTo>
                  <a:pt x="304477" y="380120"/>
                </a:lnTo>
                <a:close/>
                <a:moveTo>
                  <a:pt x="0" y="380120"/>
                </a:moveTo>
                <a:lnTo>
                  <a:pt x="134273" y="380120"/>
                </a:lnTo>
                <a:lnTo>
                  <a:pt x="134273" y="442528"/>
                </a:lnTo>
                <a:lnTo>
                  <a:pt x="98340" y="442528"/>
                </a:lnTo>
                <a:lnTo>
                  <a:pt x="98340" y="573018"/>
                </a:lnTo>
                <a:lnTo>
                  <a:pt x="35932" y="573018"/>
                </a:lnTo>
                <a:lnTo>
                  <a:pt x="35932" y="442528"/>
                </a:lnTo>
                <a:lnTo>
                  <a:pt x="0" y="442528"/>
                </a:lnTo>
                <a:lnTo>
                  <a:pt x="0" y="380120"/>
                </a:lnTo>
                <a:close/>
                <a:moveTo>
                  <a:pt x="151293" y="124816"/>
                </a:moveTo>
                <a:lnTo>
                  <a:pt x="285566" y="124816"/>
                </a:lnTo>
                <a:lnTo>
                  <a:pt x="285566" y="189114"/>
                </a:lnTo>
                <a:lnTo>
                  <a:pt x="249634" y="189114"/>
                </a:lnTo>
                <a:lnTo>
                  <a:pt x="249634" y="573018"/>
                </a:lnTo>
                <a:lnTo>
                  <a:pt x="187225" y="573018"/>
                </a:lnTo>
                <a:lnTo>
                  <a:pt x="187225" y="189114"/>
                </a:lnTo>
                <a:lnTo>
                  <a:pt x="151293" y="189114"/>
                </a:lnTo>
                <a:lnTo>
                  <a:pt x="151293" y="124816"/>
                </a:lnTo>
                <a:close/>
                <a:moveTo>
                  <a:pt x="340408" y="0"/>
                </a:moveTo>
                <a:lnTo>
                  <a:pt x="402817" y="0"/>
                </a:lnTo>
                <a:lnTo>
                  <a:pt x="402817" y="353645"/>
                </a:lnTo>
                <a:lnTo>
                  <a:pt x="340408" y="353645"/>
                </a:lnTo>
                <a:lnTo>
                  <a:pt x="340408" y="0"/>
                </a:lnTo>
                <a:close/>
                <a:moveTo>
                  <a:pt x="187225" y="0"/>
                </a:moveTo>
                <a:lnTo>
                  <a:pt x="249634" y="0"/>
                </a:lnTo>
                <a:lnTo>
                  <a:pt x="249634" y="104013"/>
                </a:lnTo>
                <a:lnTo>
                  <a:pt x="187225" y="104013"/>
                </a:lnTo>
                <a:lnTo>
                  <a:pt x="187225" y="0"/>
                </a:lnTo>
                <a:close/>
                <a:moveTo>
                  <a:pt x="35932" y="0"/>
                </a:moveTo>
                <a:lnTo>
                  <a:pt x="98341" y="0"/>
                </a:lnTo>
                <a:lnTo>
                  <a:pt x="98341" y="353645"/>
                </a:lnTo>
                <a:lnTo>
                  <a:pt x="35932" y="353645"/>
                </a:lnTo>
                <a:lnTo>
                  <a:pt x="35932" y="0"/>
                </a:lnTo>
                <a:close/>
              </a:path>
            </a:pathLst>
          </a:custGeom>
          <a:solidFill>
            <a:srgbClr val="B4100A">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24" name="AutoShape 24"/>
          <p:cNvSpPr>
            <a:spLocks noGrp="1"/>
          </p:cNvSpPr>
          <p:nvPr>
            <p:ph type="body" sz="quarter" idx="428" hasCustomPrompt="1"/>
          </p:nvPr>
        </p:nvSpPr>
        <p:spPr>
          <a:xfrm>
            <a:off x="10750896" y="1978622"/>
            <a:ext cx="418704" cy="369332"/>
          </a:xfrm>
          <a:prstGeom prst="rect">
            <a:avLst/>
          </a:prstGeom>
          <a:noFill/>
          <a:ln w="12700">
            <a:noFill/>
            <a:prstDash val="solid"/>
          </a:ln>
        </p:spPr>
        <p:txBody>
          <a:bodyPr vert="horz" wrap="none" lIns="91440" tIns="45720" rIns="91440" bIns="45720" anchor="t">
            <a:spAutoFit/>
          </a:bodyPr>
          <a:lstStyle>
            <a:lvl1pPr algn="l">
              <a:lnSpc>
                <a:spcPct val="100000"/>
              </a:lnSpc>
              <a:defRPr sz="1800" b="0" i="0" u="none" strike="noStrike" spc="0">
                <a:solidFill>
                  <a:srgbClr val="FFFFFF">
                    <a:alpha val="100000"/>
                  </a:srgbClr>
                </a:solidFill>
                <a:latin typeface="Times New Roman" panose="02020603050405020304"/>
              </a:defRPr>
            </a:lvl1pPr>
          </a:lstStyle>
          <a:p>
            <a:pPr marL="0" indent="0" algn="l">
              <a:lnSpc>
                <a:spcPct val="100000"/>
              </a:lnSpc>
            </a:pPr>
            <a:r>
              <a:rPr lang="en-US" sz="1800" b="0" i="0" u="none" strike="noStrike">
                <a:solidFill>
                  <a:srgbClr val="FFFFFF"/>
                </a:solidFill>
                <a:latin typeface="Times New Roman" panose="02020603050405020304"/>
                <a:ea typeface="Times New Roman" panose="02020603050405020304"/>
                <a:cs typeface="Times New Roman" panose="02020603050405020304"/>
                <a:sym typeface="Times New Roman" panose="02020603050405020304"/>
              </a:rPr>
              <a:t>04</a:t>
            </a:r>
          </a:p>
        </p:txBody>
      </p:sp>
      <p:sp>
        <p:nvSpPr>
          <p:cNvPr id="25" name="Freeform 25"/>
          <p:cNvSpPr>
            <a:spLocks noGrp="1"/>
          </p:cNvSpPr>
          <p:nvPr>
            <p:ph type="body" sz="quarter" idx="429" hasCustomPrompt="1"/>
          </p:nvPr>
        </p:nvSpPr>
        <p:spPr>
          <a:xfrm>
            <a:off x="10112933" y="2398782"/>
            <a:ext cx="631360" cy="573018"/>
          </a:xfrm>
          <a:custGeom>
            <a:avLst/>
            <a:gdLst/>
            <a:ahLst/>
            <a:cxnLst/>
            <a:rect l="l" t="t" r="r" b="b"/>
            <a:pathLst>
              <a:path w="631360" h="573018">
                <a:moveTo>
                  <a:pt x="241709" y="0"/>
                </a:moveTo>
                <a:lnTo>
                  <a:pt x="389651" y="0"/>
                </a:lnTo>
                <a:lnTo>
                  <a:pt x="389651" y="143775"/>
                </a:lnTo>
                <a:lnTo>
                  <a:pt x="339642" y="143775"/>
                </a:lnTo>
                <a:lnTo>
                  <a:pt x="339642" y="262547"/>
                </a:lnTo>
                <a:lnTo>
                  <a:pt x="581351" y="262547"/>
                </a:lnTo>
                <a:lnTo>
                  <a:pt x="581351" y="429243"/>
                </a:lnTo>
                <a:lnTo>
                  <a:pt x="631360" y="429243"/>
                </a:lnTo>
                <a:lnTo>
                  <a:pt x="631360" y="573018"/>
                </a:lnTo>
                <a:lnTo>
                  <a:pt x="487585" y="573018"/>
                </a:lnTo>
                <a:lnTo>
                  <a:pt x="487585" y="429243"/>
                </a:lnTo>
                <a:lnTo>
                  <a:pt x="533425" y="429243"/>
                </a:lnTo>
                <a:lnTo>
                  <a:pt x="533425" y="310472"/>
                </a:lnTo>
                <a:lnTo>
                  <a:pt x="339642" y="310472"/>
                </a:lnTo>
                <a:lnTo>
                  <a:pt x="339642" y="429243"/>
                </a:lnTo>
                <a:lnTo>
                  <a:pt x="389651" y="429243"/>
                </a:lnTo>
                <a:lnTo>
                  <a:pt x="389651" y="573018"/>
                </a:lnTo>
                <a:lnTo>
                  <a:pt x="241709" y="573018"/>
                </a:lnTo>
                <a:lnTo>
                  <a:pt x="241709" y="429243"/>
                </a:lnTo>
                <a:lnTo>
                  <a:pt x="291716" y="429243"/>
                </a:lnTo>
                <a:lnTo>
                  <a:pt x="291716" y="310472"/>
                </a:lnTo>
                <a:lnTo>
                  <a:pt x="97934" y="310472"/>
                </a:lnTo>
                <a:lnTo>
                  <a:pt x="97934" y="429243"/>
                </a:lnTo>
                <a:lnTo>
                  <a:pt x="143775" y="429243"/>
                </a:lnTo>
                <a:lnTo>
                  <a:pt x="143775" y="573018"/>
                </a:lnTo>
                <a:lnTo>
                  <a:pt x="0" y="573018"/>
                </a:lnTo>
                <a:lnTo>
                  <a:pt x="0" y="429243"/>
                </a:lnTo>
                <a:lnTo>
                  <a:pt x="50009" y="429243"/>
                </a:lnTo>
                <a:lnTo>
                  <a:pt x="50009" y="262547"/>
                </a:lnTo>
                <a:lnTo>
                  <a:pt x="291716" y="262547"/>
                </a:lnTo>
                <a:lnTo>
                  <a:pt x="291716" y="143775"/>
                </a:lnTo>
                <a:lnTo>
                  <a:pt x="241709" y="143775"/>
                </a:lnTo>
                <a:close/>
              </a:path>
            </a:pathLst>
          </a:custGeom>
          <a:solidFill>
            <a:srgbClr val="B4100A">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reserve="1">
  <p:cSld name="四段内容（时间轴）">
    <p:spTree>
      <p:nvGrpSpPr>
        <p:cNvPr id="1" name=""/>
        <p:cNvGrpSpPr/>
        <p:nvPr/>
      </p:nvGrpSpPr>
      <p:grpSpPr>
        <a:xfrm>
          <a:off x="0" y="0"/>
          <a:ext cx="0" cy="0"/>
          <a:chOff x="0" y="0"/>
          <a:chExt cx="0" cy="0"/>
        </a:xfrm>
      </p:grpSpPr>
      <p:sp>
        <p:nvSpPr>
          <p:cNvPr id="2" name="Freeform 2"/>
          <p:cNvSpPr/>
          <p:nvPr/>
        </p:nvSpPr>
        <p:spPr>
          <a:xfrm>
            <a:off x="0" y="4097177"/>
            <a:ext cx="12192000" cy="1893879"/>
          </a:xfrm>
          <a:custGeom>
            <a:avLst/>
            <a:gdLst/>
            <a:ahLst/>
            <a:cxnLst/>
            <a:rect l="l" t="t" r="r" b="b"/>
            <a:pathLst>
              <a:path w="12192000" h="1893879">
                <a:moveTo>
                  <a:pt x="12192000" y="0"/>
                </a:moveTo>
                <a:lnTo>
                  <a:pt x="12192000" y="14101"/>
                </a:lnTo>
                <a:lnTo>
                  <a:pt x="12130988" y="43569"/>
                </a:lnTo>
                <a:lnTo>
                  <a:pt x="12030086" y="90787"/>
                </a:lnTo>
                <a:lnTo>
                  <a:pt x="11927573" y="137269"/>
                </a:lnTo>
                <a:lnTo>
                  <a:pt x="11823457" y="183015"/>
                </a:lnTo>
                <a:lnTo>
                  <a:pt x="11717757" y="228036"/>
                </a:lnTo>
                <a:lnTo>
                  <a:pt x="11610478" y="272346"/>
                </a:lnTo>
                <a:lnTo>
                  <a:pt x="11501639" y="315946"/>
                </a:lnTo>
                <a:lnTo>
                  <a:pt x="11391251" y="358819"/>
                </a:lnTo>
                <a:lnTo>
                  <a:pt x="11279339" y="400997"/>
                </a:lnTo>
                <a:lnTo>
                  <a:pt x="11165890" y="442476"/>
                </a:lnTo>
                <a:lnTo>
                  <a:pt x="11050955" y="483268"/>
                </a:lnTo>
                <a:lnTo>
                  <a:pt x="10934508" y="523361"/>
                </a:lnTo>
                <a:lnTo>
                  <a:pt x="10816601" y="562769"/>
                </a:lnTo>
                <a:lnTo>
                  <a:pt x="10697221" y="601492"/>
                </a:lnTo>
                <a:lnTo>
                  <a:pt x="10576394" y="639542"/>
                </a:lnTo>
                <a:lnTo>
                  <a:pt x="10454118" y="676918"/>
                </a:lnTo>
                <a:lnTo>
                  <a:pt x="10330433" y="713633"/>
                </a:lnTo>
                <a:lnTo>
                  <a:pt x="10205325" y="749675"/>
                </a:lnTo>
                <a:lnTo>
                  <a:pt x="10078833" y="785070"/>
                </a:lnTo>
                <a:lnTo>
                  <a:pt x="9950957" y="819805"/>
                </a:lnTo>
                <a:lnTo>
                  <a:pt x="9821709" y="853904"/>
                </a:lnTo>
                <a:lnTo>
                  <a:pt x="9691115" y="887357"/>
                </a:lnTo>
                <a:lnTo>
                  <a:pt x="9559162" y="920159"/>
                </a:lnTo>
                <a:lnTo>
                  <a:pt x="9425901" y="952343"/>
                </a:lnTo>
                <a:lnTo>
                  <a:pt x="9291319" y="983889"/>
                </a:lnTo>
                <a:lnTo>
                  <a:pt x="9155429" y="1014813"/>
                </a:lnTo>
                <a:lnTo>
                  <a:pt x="9018269" y="1045115"/>
                </a:lnTo>
                <a:lnTo>
                  <a:pt x="8879826" y="1074809"/>
                </a:lnTo>
                <a:lnTo>
                  <a:pt x="8740126" y="1103879"/>
                </a:lnTo>
                <a:lnTo>
                  <a:pt x="8599181" y="1132352"/>
                </a:lnTo>
                <a:lnTo>
                  <a:pt x="8457005" y="1160228"/>
                </a:lnTo>
                <a:lnTo>
                  <a:pt x="8313609" y="1187508"/>
                </a:lnTo>
                <a:lnTo>
                  <a:pt x="8169020" y="1214190"/>
                </a:lnTo>
                <a:lnTo>
                  <a:pt x="8023236" y="1240290"/>
                </a:lnTo>
                <a:lnTo>
                  <a:pt x="7876273" y="1265817"/>
                </a:lnTo>
                <a:lnTo>
                  <a:pt x="7728152" y="1290759"/>
                </a:lnTo>
                <a:lnTo>
                  <a:pt x="7578877" y="1315129"/>
                </a:lnTo>
                <a:lnTo>
                  <a:pt x="7428470" y="1338931"/>
                </a:lnTo>
                <a:lnTo>
                  <a:pt x="7276946" y="1362172"/>
                </a:lnTo>
                <a:lnTo>
                  <a:pt x="7124305" y="1384852"/>
                </a:lnTo>
                <a:lnTo>
                  <a:pt x="6970584" y="1406977"/>
                </a:lnTo>
                <a:lnTo>
                  <a:pt x="6815771" y="1428554"/>
                </a:lnTo>
                <a:lnTo>
                  <a:pt x="6659891" y="1449586"/>
                </a:lnTo>
                <a:lnTo>
                  <a:pt x="6502970" y="1470083"/>
                </a:lnTo>
                <a:lnTo>
                  <a:pt x="6345008" y="1490047"/>
                </a:lnTo>
                <a:lnTo>
                  <a:pt x="6186018" y="1509478"/>
                </a:lnTo>
                <a:lnTo>
                  <a:pt x="6026022" y="1528389"/>
                </a:lnTo>
                <a:lnTo>
                  <a:pt x="5865024" y="1546765"/>
                </a:lnTo>
                <a:lnTo>
                  <a:pt x="5703037" y="1564635"/>
                </a:lnTo>
                <a:lnTo>
                  <a:pt x="5540083" y="1581995"/>
                </a:lnTo>
                <a:lnTo>
                  <a:pt x="5376175" y="1598847"/>
                </a:lnTo>
                <a:lnTo>
                  <a:pt x="5211329" y="1615206"/>
                </a:lnTo>
                <a:lnTo>
                  <a:pt x="5045558" y="1631055"/>
                </a:lnTo>
                <a:lnTo>
                  <a:pt x="4878856" y="1646423"/>
                </a:lnTo>
                <a:lnTo>
                  <a:pt x="4711267" y="1661295"/>
                </a:lnTo>
                <a:lnTo>
                  <a:pt x="4542789" y="1675682"/>
                </a:lnTo>
                <a:lnTo>
                  <a:pt x="4373434" y="1689603"/>
                </a:lnTo>
                <a:lnTo>
                  <a:pt x="4203216" y="1703040"/>
                </a:lnTo>
                <a:lnTo>
                  <a:pt x="4032160" y="1716006"/>
                </a:lnTo>
                <a:lnTo>
                  <a:pt x="3860267" y="1728514"/>
                </a:lnTo>
                <a:lnTo>
                  <a:pt x="3687558" y="1740568"/>
                </a:lnTo>
                <a:lnTo>
                  <a:pt x="3514051" y="1752163"/>
                </a:lnTo>
                <a:lnTo>
                  <a:pt x="3339743" y="1763300"/>
                </a:lnTo>
                <a:lnTo>
                  <a:pt x="3164661" y="1774007"/>
                </a:lnTo>
                <a:lnTo>
                  <a:pt x="2988817" y="1784256"/>
                </a:lnTo>
                <a:lnTo>
                  <a:pt x="2812211" y="1794085"/>
                </a:lnTo>
                <a:lnTo>
                  <a:pt x="2634880" y="1803471"/>
                </a:lnTo>
                <a:lnTo>
                  <a:pt x="2456826" y="1812437"/>
                </a:lnTo>
                <a:lnTo>
                  <a:pt x="2278074" y="1820984"/>
                </a:lnTo>
                <a:lnTo>
                  <a:pt x="2098610" y="1829112"/>
                </a:lnTo>
                <a:lnTo>
                  <a:pt x="1918473" y="1836821"/>
                </a:lnTo>
                <a:lnTo>
                  <a:pt x="1737676" y="1844137"/>
                </a:lnTo>
                <a:lnTo>
                  <a:pt x="1556219" y="1851033"/>
                </a:lnTo>
                <a:lnTo>
                  <a:pt x="1374126" y="1857546"/>
                </a:lnTo>
                <a:lnTo>
                  <a:pt x="1191398" y="1863656"/>
                </a:lnTo>
                <a:lnTo>
                  <a:pt x="1008062" y="1869384"/>
                </a:lnTo>
                <a:lnTo>
                  <a:pt x="824127" y="1874718"/>
                </a:lnTo>
                <a:lnTo>
                  <a:pt x="639609" y="1879683"/>
                </a:lnTo>
                <a:lnTo>
                  <a:pt x="454532" y="1884269"/>
                </a:lnTo>
                <a:lnTo>
                  <a:pt x="268883" y="1888485"/>
                </a:lnTo>
                <a:lnTo>
                  <a:pt x="82701" y="1892332"/>
                </a:lnTo>
                <a:lnTo>
                  <a:pt x="0" y="1893879"/>
                </a:lnTo>
                <a:lnTo>
                  <a:pt x="0" y="1881175"/>
                </a:lnTo>
                <a:lnTo>
                  <a:pt x="82434" y="1879632"/>
                </a:lnTo>
                <a:lnTo>
                  <a:pt x="268591" y="1875785"/>
                </a:lnTo>
                <a:lnTo>
                  <a:pt x="454214" y="1871569"/>
                </a:lnTo>
                <a:lnTo>
                  <a:pt x="639279" y="1866983"/>
                </a:lnTo>
                <a:lnTo>
                  <a:pt x="823759" y="1862030"/>
                </a:lnTo>
                <a:lnTo>
                  <a:pt x="1007668" y="1856684"/>
                </a:lnTo>
                <a:lnTo>
                  <a:pt x="1190981" y="1850956"/>
                </a:lnTo>
                <a:lnTo>
                  <a:pt x="1373669" y="1844846"/>
                </a:lnTo>
                <a:lnTo>
                  <a:pt x="1555736" y="1838345"/>
                </a:lnTo>
                <a:lnTo>
                  <a:pt x="1737156" y="1831449"/>
                </a:lnTo>
                <a:lnTo>
                  <a:pt x="1917940" y="1824133"/>
                </a:lnTo>
                <a:lnTo>
                  <a:pt x="2098039" y="1816425"/>
                </a:lnTo>
                <a:lnTo>
                  <a:pt x="2277466" y="1808296"/>
                </a:lnTo>
                <a:lnTo>
                  <a:pt x="2456191" y="1799761"/>
                </a:lnTo>
                <a:lnTo>
                  <a:pt x="2634220" y="1790797"/>
                </a:lnTo>
                <a:lnTo>
                  <a:pt x="2811512" y="1781399"/>
                </a:lnTo>
                <a:lnTo>
                  <a:pt x="2988067" y="1771581"/>
                </a:lnTo>
                <a:lnTo>
                  <a:pt x="3163888" y="1761333"/>
                </a:lnTo>
                <a:lnTo>
                  <a:pt x="3338930" y="1750626"/>
                </a:lnTo>
                <a:lnTo>
                  <a:pt x="3513200" y="1739489"/>
                </a:lnTo>
                <a:lnTo>
                  <a:pt x="3686682" y="1727893"/>
                </a:lnTo>
                <a:lnTo>
                  <a:pt x="3859351" y="1715853"/>
                </a:lnTo>
                <a:lnTo>
                  <a:pt x="4031209" y="1703344"/>
                </a:lnTo>
                <a:lnTo>
                  <a:pt x="4202226" y="1690378"/>
                </a:lnTo>
                <a:lnTo>
                  <a:pt x="4372393" y="1676940"/>
                </a:lnTo>
                <a:lnTo>
                  <a:pt x="4541709" y="1663035"/>
                </a:lnTo>
                <a:lnTo>
                  <a:pt x="4710149" y="1648645"/>
                </a:lnTo>
                <a:lnTo>
                  <a:pt x="4877700" y="1633772"/>
                </a:lnTo>
                <a:lnTo>
                  <a:pt x="5044350" y="1618419"/>
                </a:lnTo>
                <a:lnTo>
                  <a:pt x="5210072" y="1602569"/>
                </a:lnTo>
                <a:lnTo>
                  <a:pt x="5374880" y="1586212"/>
                </a:lnTo>
                <a:lnTo>
                  <a:pt x="5538737" y="1569371"/>
                </a:lnTo>
                <a:lnTo>
                  <a:pt x="5701640" y="1552011"/>
                </a:lnTo>
                <a:lnTo>
                  <a:pt x="5863576" y="1534154"/>
                </a:lnTo>
                <a:lnTo>
                  <a:pt x="6024524" y="1515765"/>
                </a:lnTo>
                <a:lnTo>
                  <a:pt x="6184480" y="1496866"/>
                </a:lnTo>
                <a:lnTo>
                  <a:pt x="6343421" y="1477449"/>
                </a:lnTo>
                <a:lnTo>
                  <a:pt x="6501332" y="1457496"/>
                </a:lnTo>
                <a:lnTo>
                  <a:pt x="6658204" y="1436999"/>
                </a:lnTo>
                <a:lnTo>
                  <a:pt x="6814019" y="1415981"/>
                </a:lnTo>
                <a:lnTo>
                  <a:pt x="6968768" y="1394403"/>
                </a:lnTo>
                <a:lnTo>
                  <a:pt x="7122439" y="1372279"/>
                </a:lnTo>
                <a:lnTo>
                  <a:pt x="7275016" y="1349611"/>
                </a:lnTo>
                <a:lnTo>
                  <a:pt x="7426489" y="1326382"/>
                </a:lnTo>
                <a:lnTo>
                  <a:pt x="7576831" y="1302595"/>
                </a:lnTo>
                <a:lnTo>
                  <a:pt x="7726044" y="1278237"/>
                </a:lnTo>
                <a:lnTo>
                  <a:pt x="7874102" y="1253307"/>
                </a:lnTo>
                <a:lnTo>
                  <a:pt x="8020989" y="1227792"/>
                </a:lnTo>
                <a:lnTo>
                  <a:pt x="8166708" y="1201706"/>
                </a:lnTo>
                <a:lnTo>
                  <a:pt x="8311234" y="1175037"/>
                </a:lnTo>
                <a:lnTo>
                  <a:pt x="8454567" y="1147770"/>
                </a:lnTo>
                <a:lnTo>
                  <a:pt x="8596667" y="1119906"/>
                </a:lnTo>
                <a:lnTo>
                  <a:pt x="8737535" y="1091446"/>
                </a:lnTo>
                <a:lnTo>
                  <a:pt x="8877159" y="1062388"/>
                </a:lnTo>
                <a:lnTo>
                  <a:pt x="9015526" y="1032708"/>
                </a:lnTo>
                <a:lnTo>
                  <a:pt x="9152609" y="1002431"/>
                </a:lnTo>
                <a:lnTo>
                  <a:pt x="9288410" y="971520"/>
                </a:lnTo>
                <a:lnTo>
                  <a:pt x="9422916" y="939997"/>
                </a:lnTo>
                <a:lnTo>
                  <a:pt x="9556101" y="907840"/>
                </a:lnTo>
                <a:lnTo>
                  <a:pt x="9687952" y="875050"/>
                </a:lnTo>
                <a:lnTo>
                  <a:pt x="9818470" y="841623"/>
                </a:lnTo>
                <a:lnTo>
                  <a:pt x="9947631" y="807549"/>
                </a:lnTo>
                <a:lnTo>
                  <a:pt x="10075417" y="772839"/>
                </a:lnTo>
                <a:lnTo>
                  <a:pt x="10201820" y="737471"/>
                </a:lnTo>
                <a:lnTo>
                  <a:pt x="10326814" y="701454"/>
                </a:lnTo>
                <a:lnTo>
                  <a:pt x="10450410" y="664776"/>
                </a:lnTo>
                <a:lnTo>
                  <a:pt x="10572571" y="627424"/>
                </a:lnTo>
                <a:lnTo>
                  <a:pt x="10693297" y="589415"/>
                </a:lnTo>
                <a:lnTo>
                  <a:pt x="10812576" y="550716"/>
                </a:lnTo>
                <a:lnTo>
                  <a:pt x="10930381" y="511346"/>
                </a:lnTo>
                <a:lnTo>
                  <a:pt x="11046700" y="471291"/>
                </a:lnTo>
                <a:lnTo>
                  <a:pt x="11161533" y="430550"/>
                </a:lnTo>
                <a:lnTo>
                  <a:pt x="11274856" y="389123"/>
                </a:lnTo>
                <a:lnTo>
                  <a:pt x="11386654" y="346984"/>
                </a:lnTo>
                <a:lnTo>
                  <a:pt x="11496915" y="304147"/>
                </a:lnTo>
                <a:lnTo>
                  <a:pt x="11605627" y="260612"/>
                </a:lnTo>
                <a:lnTo>
                  <a:pt x="11712777" y="216352"/>
                </a:lnTo>
                <a:lnTo>
                  <a:pt x="11818352" y="171381"/>
                </a:lnTo>
                <a:lnTo>
                  <a:pt x="11922327" y="125700"/>
                </a:lnTo>
                <a:lnTo>
                  <a:pt x="12024702" y="79281"/>
                </a:lnTo>
                <a:lnTo>
                  <a:pt x="12125463" y="32139"/>
                </a:lnTo>
                <a:close/>
              </a:path>
            </a:pathLst>
          </a:custGeom>
          <a:solidFill>
            <a:srgbClr val="B4100A">
              <a:alpha val="100000"/>
            </a:srgbClr>
          </a:solidFill>
          <a:ln w="12700" cap="flat">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cxnSp>
        <p:nvCxnSpPr>
          <p:cNvPr id="3" name="Connector 3"/>
          <p:cNvCxnSpPr/>
          <p:nvPr/>
        </p:nvCxnSpPr>
        <p:spPr>
          <a:xfrm rot="10800000" flipV="1">
            <a:off x="845452" y="3050095"/>
            <a:ext cx="0" cy="2880000"/>
          </a:xfrm>
          <a:prstGeom prst="line">
            <a:avLst/>
          </a:prstGeom>
          <a:noFill/>
          <a:ln w="12700" cap="flat">
            <a:solidFill>
              <a:srgbClr val="B4100A">
                <a:alpha val="100000"/>
              </a:srgbClr>
            </a:solidFill>
            <a:prstDash val="solid"/>
            <a:headEnd type="none" w="med" len="med"/>
            <a:tailEnd type="none" w="med" len="med"/>
          </a:ln>
        </p:spPr>
      </p:cxnSp>
      <p:sp>
        <p:nvSpPr>
          <p:cNvPr id="4" name="AutoShape 4"/>
          <p:cNvSpPr/>
          <p:nvPr/>
        </p:nvSpPr>
        <p:spPr>
          <a:xfrm>
            <a:off x="762902" y="5853225"/>
            <a:ext cx="165100" cy="165100"/>
          </a:xfrm>
          <a:prstGeom prst="ellipse">
            <a:avLst/>
          </a:prstGeom>
          <a:solidFill>
            <a:srgbClr val="B4100A">
              <a:alpha val="100000"/>
            </a:srgbClr>
          </a:solidFill>
          <a:ln w="25400" cap="flat">
            <a:solidFill>
              <a:srgbClr val="FFFFFF">
                <a:alpha val="100000"/>
              </a:srgbClr>
            </a:solidFill>
            <a:prstDash val="solid"/>
          </a:ln>
          <a:effectLst>
            <a:outerShdw blurRad="63500" sx="101000" sy="101000" algn="ctr" rotWithShape="0">
              <a:srgbClr val="000000">
                <a:alpha val="20000"/>
              </a:srgbClr>
            </a:outerShdw>
          </a:effectLst>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cxnSp>
        <p:nvCxnSpPr>
          <p:cNvPr id="5" name="Connector 5"/>
          <p:cNvCxnSpPr/>
          <p:nvPr/>
        </p:nvCxnSpPr>
        <p:spPr>
          <a:xfrm rot="10800000" flipV="1">
            <a:off x="3668505" y="2949177"/>
            <a:ext cx="0" cy="2880000"/>
          </a:xfrm>
          <a:prstGeom prst="line">
            <a:avLst/>
          </a:prstGeom>
          <a:noFill/>
          <a:ln w="12700" cap="flat">
            <a:solidFill>
              <a:srgbClr val="B4100A">
                <a:alpha val="100000"/>
              </a:srgbClr>
            </a:solidFill>
            <a:prstDash val="solid"/>
            <a:headEnd type="none" w="med" len="med"/>
            <a:tailEnd type="none" w="med" len="med"/>
          </a:ln>
        </p:spPr>
      </p:cxnSp>
      <p:sp>
        <p:nvSpPr>
          <p:cNvPr id="6" name="AutoShape 6"/>
          <p:cNvSpPr/>
          <p:nvPr/>
        </p:nvSpPr>
        <p:spPr>
          <a:xfrm>
            <a:off x="3585954" y="5752307"/>
            <a:ext cx="165100" cy="165100"/>
          </a:xfrm>
          <a:prstGeom prst="ellipse">
            <a:avLst/>
          </a:prstGeom>
          <a:solidFill>
            <a:srgbClr val="B4100A">
              <a:alpha val="100000"/>
            </a:srgbClr>
          </a:solidFill>
          <a:ln w="25400" cap="flat">
            <a:solidFill>
              <a:srgbClr val="FFFFFF">
                <a:alpha val="100000"/>
              </a:srgbClr>
            </a:solidFill>
            <a:prstDash val="solid"/>
          </a:ln>
          <a:effectLst>
            <a:outerShdw blurRad="63500" sx="101000" sy="101000" algn="ctr" rotWithShape="0">
              <a:srgbClr val="000000">
                <a:alpha val="20000"/>
              </a:srgbClr>
            </a:outerShdw>
          </a:effectLst>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cxnSp>
        <p:nvCxnSpPr>
          <p:cNvPr id="7" name="Connector 7"/>
          <p:cNvCxnSpPr/>
          <p:nvPr/>
        </p:nvCxnSpPr>
        <p:spPr>
          <a:xfrm rot="10800000" flipV="1">
            <a:off x="6491557" y="2686693"/>
            <a:ext cx="0" cy="2880000"/>
          </a:xfrm>
          <a:prstGeom prst="line">
            <a:avLst/>
          </a:prstGeom>
          <a:noFill/>
          <a:ln w="12700" cap="flat">
            <a:solidFill>
              <a:srgbClr val="B4100A">
                <a:alpha val="100000"/>
              </a:srgbClr>
            </a:solidFill>
            <a:prstDash val="solid"/>
            <a:headEnd type="none" w="med" len="med"/>
            <a:tailEnd type="none" w="med" len="med"/>
          </a:ln>
        </p:spPr>
      </p:cxnSp>
      <p:sp>
        <p:nvSpPr>
          <p:cNvPr id="8" name="AutoShape 8"/>
          <p:cNvSpPr/>
          <p:nvPr/>
        </p:nvSpPr>
        <p:spPr>
          <a:xfrm>
            <a:off x="6409006" y="5489823"/>
            <a:ext cx="165100" cy="165100"/>
          </a:xfrm>
          <a:prstGeom prst="ellipse">
            <a:avLst/>
          </a:prstGeom>
          <a:solidFill>
            <a:srgbClr val="B4100A">
              <a:alpha val="100000"/>
            </a:srgbClr>
          </a:solidFill>
          <a:ln w="25400" cap="flat">
            <a:solidFill>
              <a:srgbClr val="FFFFFF">
                <a:alpha val="100000"/>
              </a:srgbClr>
            </a:solidFill>
            <a:prstDash val="solid"/>
          </a:ln>
          <a:effectLst>
            <a:outerShdw blurRad="63500" sx="101000" sy="101000" algn="ctr" rotWithShape="0">
              <a:srgbClr val="000000">
                <a:alpha val="20000"/>
              </a:srgbClr>
            </a:outerShdw>
          </a:effectLst>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cxnSp>
        <p:nvCxnSpPr>
          <p:cNvPr id="9" name="Connector 9"/>
          <p:cNvCxnSpPr/>
          <p:nvPr/>
        </p:nvCxnSpPr>
        <p:spPr>
          <a:xfrm rot="10800000" flipV="1">
            <a:off x="9291458" y="2170879"/>
            <a:ext cx="0" cy="2880000"/>
          </a:xfrm>
          <a:prstGeom prst="line">
            <a:avLst/>
          </a:prstGeom>
          <a:noFill/>
          <a:ln w="12700" cap="flat">
            <a:solidFill>
              <a:srgbClr val="B4100A">
                <a:alpha val="100000"/>
              </a:srgbClr>
            </a:solidFill>
            <a:prstDash val="solid"/>
            <a:headEnd type="none" w="med" len="med"/>
            <a:tailEnd type="none" w="med" len="med"/>
          </a:ln>
        </p:spPr>
      </p:cxnSp>
      <p:sp>
        <p:nvSpPr>
          <p:cNvPr id="10" name="AutoShape 10"/>
          <p:cNvSpPr/>
          <p:nvPr/>
        </p:nvSpPr>
        <p:spPr>
          <a:xfrm>
            <a:off x="9208908" y="4974009"/>
            <a:ext cx="165100" cy="165100"/>
          </a:xfrm>
          <a:prstGeom prst="ellipse">
            <a:avLst/>
          </a:prstGeom>
          <a:solidFill>
            <a:srgbClr val="B4100A">
              <a:alpha val="100000"/>
            </a:srgbClr>
          </a:solidFill>
          <a:ln w="25400" cap="flat">
            <a:solidFill>
              <a:srgbClr val="FFFFFF">
                <a:alpha val="100000"/>
              </a:srgbClr>
            </a:solidFill>
            <a:prstDash val="solid"/>
          </a:ln>
          <a:effectLst>
            <a:outerShdw blurRad="63500" sx="101000" sy="101000" algn="ctr" rotWithShape="0">
              <a:srgbClr val="000000">
                <a:alpha val="20000"/>
              </a:srgbClr>
            </a:outerShdw>
          </a:effectLst>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11" name="AutoShape 11"/>
          <p:cNvSpPr/>
          <p:nvPr/>
        </p:nvSpPr>
        <p:spPr>
          <a:xfrm>
            <a:off x="671251" y="2751382"/>
            <a:ext cx="348402" cy="348400"/>
          </a:xfrm>
          <a:prstGeom prst="ellipse">
            <a:avLst/>
          </a:prstGeom>
          <a:solidFill>
            <a:srgbClr val="B4100A">
              <a:alpha val="100000"/>
            </a:srgbClr>
          </a:solidFill>
          <a:ln w="12700" cap="flat">
            <a:solidFill>
              <a:srgbClr val="830905">
                <a:alpha val="100000"/>
              </a:srgbClr>
            </a:solid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12" name="AutoShape 12"/>
          <p:cNvSpPr/>
          <p:nvPr/>
        </p:nvSpPr>
        <p:spPr>
          <a:xfrm>
            <a:off x="3494303" y="2650464"/>
            <a:ext cx="348402" cy="348400"/>
          </a:xfrm>
          <a:prstGeom prst="ellipse">
            <a:avLst/>
          </a:prstGeom>
          <a:solidFill>
            <a:srgbClr val="B4100A">
              <a:alpha val="100000"/>
            </a:srgbClr>
          </a:solidFill>
          <a:ln w="12700" cap="flat">
            <a:solidFill>
              <a:srgbClr val="830905">
                <a:alpha val="100000"/>
              </a:srgbClr>
            </a:solid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13" name="AutoShape 13"/>
          <p:cNvSpPr/>
          <p:nvPr/>
        </p:nvSpPr>
        <p:spPr>
          <a:xfrm>
            <a:off x="6317355" y="2387980"/>
            <a:ext cx="348402" cy="348400"/>
          </a:xfrm>
          <a:prstGeom prst="ellipse">
            <a:avLst/>
          </a:prstGeom>
          <a:solidFill>
            <a:srgbClr val="B4100A">
              <a:alpha val="100000"/>
            </a:srgbClr>
          </a:solidFill>
          <a:ln w="12700" cap="flat">
            <a:solidFill>
              <a:srgbClr val="830905">
                <a:alpha val="100000"/>
              </a:srgbClr>
            </a:solid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14" name="AutoShape 14"/>
          <p:cNvSpPr/>
          <p:nvPr/>
        </p:nvSpPr>
        <p:spPr>
          <a:xfrm>
            <a:off x="9117257" y="1872166"/>
            <a:ext cx="348402" cy="348400"/>
          </a:xfrm>
          <a:prstGeom prst="ellipse">
            <a:avLst/>
          </a:prstGeom>
          <a:solidFill>
            <a:srgbClr val="B4100A">
              <a:alpha val="100000"/>
            </a:srgbClr>
          </a:solidFill>
          <a:ln w="12700" cap="flat">
            <a:solidFill>
              <a:srgbClr val="830905">
                <a:alpha val="100000"/>
              </a:srgbClr>
            </a:solid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15" name="AutoShape 15"/>
          <p:cNvSpPr>
            <a:spLocks noGrp="1"/>
          </p:cNvSpPr>
          <p:nvPr>
            <p:ph type="body" sz="quarter" idx="430" hasCustomPrompt="1"/>
          </p:nvPr>
        </p:nvSpPr>
        <p:spPr>
          <a:xfrm>
            <a:off x="988342" y="434779"/>
            <a:ext cx="8168358" cy="584775"/>
          </a:xfrm>
          <a:prstGeom prst="rect">
            <a:avLst/>
          </a:prstGeom>
          <a:noFill/>
          <a:ln w="12700">
            <a:noFill/>
            <a:prstDash val="solid"/>
          </a:ln>
        </p:spPr>
        <p:txBody>
          <a:bodyPr vert="horz" wrap="square" lIns="91440" tIns="45720" rIns="91440" bIns="45720" anchor="t">
            <a:spAutoFit/>
          </a:bodyPr>
          <a:lstStyle>
            <a:lvl1pPr algn="l">
              <a:lnSpc>
                <a:spcPct val="100000"/>
              </a:lnSpc>
              <a:defRPr sz="3200" b="1" i="0" u="none" strike="noStrike" spc="300">
                <a:solidFill>
                  <a:srgbClr val="B4100A">
                    <a:alpha val="100000"/>
                  </a:srgbClr>
                </a:solidFill>
                <a:latin typeface="微软雅黑" panose="020B0503020204020204" charset="-122"/>
              </a:defRPr>
            </a:lvl1pPr>
          </a:lstStyle>
          <a:p>
            <a:pPr marL="0" indent="0" algn="l">
              <a:lnSpc>
                <a:spcPct val="100000"/>
              </a:lnSpc>
            </a:pPr>
            <a:r>
              <a:rPr lang="en-US" sz="3200" b="1" i="0" u="none" strike="noStrike" spc="300">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时间轴或递进式四段内容</a:t>
            </a:r>
          </a:p>
        </p:txBody>
      </p:sp>
      <p:sp>
        <p:nvSpPr>
          <p:cNvPr id="16" name="AutoShape 16"/>
          <p:cNvSpPr>
            <a:spLocks noGrp="1"/>
          </p:cNvSpPr>
          <p:nvPr>
            <p:ph type="body" sz="quarter" idx="431" hasCustomPrompt="1"/>
          </p:nvPr>
        </p:nvSpPr>
        <p:spPr>
          <a:xfrm>
            <a:off x="720861" y="3406565"/>
            <a:ext cx="2469377" cy="2135072"/>
          </a:xfrm>
          <a:prstGeom prst="rect">
            <a:avLst/>
          </a:prstGeom>
          <a:noFill/>
          <a:ln w="12700">
            <a:noFill/>
            <a:prstDash val="solid"/>
          </a:ln>
        </p:spPr>
        <p:txBody>
          <a:bodyPr vert="horz" wrap="square" lIns="91440" tIns="45720" rIns="91440" bIns="45720" anchor="t">
            <a:spAutoFit/>
          </a:bodyPr>
          <a:lstStyle>
            <a:lvl1pPr marL="571500" indent="-228600" algn="l">
              <a:lnSpc>
                <a:spcPct val="117000"/>
              </a:lnSpc>
              <a:defRPr sz="1800" b="0" i="0" u="none" strike="noStrike" spc="100">
                <a:solidFill>
                  <a:srgbClr val="000000">
                    <a:alpha val="100000"/>
                  </a:srgbClr>
                </a:solidFill>
                <a:latin typeface="微软雅黑" panose="020B0503020204020204" charset="-122"/>
              </a:defRPr>
            </a:lvl1pPr>
            <a:lvl2pPr marL="1028700" indent="-228600"/>
            <a:lvl3pPr marL="1485900" indent="-228600"/>
            <a:lvl4pPr marL="1943100" indent="-228600"/>
            <a:lvl5pPr marL="2400300" indent="-228600"/>
            <a:lvl6pPr marL="2857500" indent="-228600"/>
            <a:lvl7pPr marL="3314700" indent="-228600"/>
            <a:lvl8pPr marL="3771900" indent="-228600"/>
            <a:lvl9pPr marL="4229100" indent="-228600"/>
          </a:lstStyle>
          <a:p>
            <a:pPr marL="342900" indent="-342900" algn="l">
              <a:lnSpc>
                <a:spcPct val="117000"/>
              </a:lnSpc>
              <a:spcBef>
                <a:spcPts val="600"/>
              </a:spcBef>
              <a:buClr>
                <a:srgbClr val="B4100A"/>
              </a:buClr>
              <a:buFont typeface="Arial" panose="020B0604020202020204"/>
              <a:buChar char="•"/>
            </a:pPr>
            <a:r>
              <a:rPr lang="en-US" sz="1800" b="0" i="0" u="none" strike="noStrike" spc="100">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左边的红点是项目符号，按回车即可出现</a:t>
            </a:r>
          </a:p>
          <a:p>
            <a:pPr marL="342900" indent="-342900" algn="l">
              <a:lnSpc>
                <a:spcPct val="117000"/>
              </a:lnSpc>
              <a:spcBef>
                <a:spcPts val="600"/>
              </a:spcBef>
              <a:buClr>
                <a:srgbClr val="B4100A"/>
              </a:buClr>
              <a:buFont typeface="Arial" panose="020B0604020202020204"/>
              <a:buChar char="•"/>
            </a:pPr>
            <a:r>
              <a:rPr lang="en-US" sz="1800" b="0" i="0" u="none" strike="noStrike" spc="100">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左边的红点是项目符号，按回车即可出现</a:t>
            </a:r>
          </a:p>
        </p:txBody>
      </p:sp>
      <p:sp>
        <p:nvSpPr>
          <p:cNvPr id="17" name="AutoShape 17"/>
          <p:cNvSpPr>
            <a:spLocks noGrp="1"/>
          </p:cNvSpPr>
          <p:nvPr>
            <p:ph type="body" sz="quarter" idx="432" hasCustomPrompt="1"/>
          </p:nvPr>
        </p:nvSpPr>
        <p:spPr>
          <a:xfrm>
            <a:off x="3543913" y="3305647"/>
            <a:ext cx="2469377" cy="2135072"/>
          </a:xfrm>
          <a:prstGeom prst="rect">
            <a:avLst/>
          </a:prstGeom>
          <a:noFill/>
          <a:ln w="12700">
            <a:noFill/>
            <a:prstDash val="solid"/>
          </a:ln>
        </p:spPr>
        <p:txBody>
          <a:bodyPr vert="horz" wrap="square" lIns="91440" tIns="45720" rIns="91440" bIns="45720" anchor="t">
            <a:spAutoFit/>
          </a:bodyPr>
          <a:lstStyle>
            <a:lvl1pPr marL="571500" indent="-228600" algn="l">
              <a:lnSpc>
                <a:spcPct val="117000"/>
              </a:lnSpc>
              <a:defRPr sz="1800" b="0" i="0" u="none" strike="noStrike" spc="100">
                <a:solidFill>
                  <a:srgbClr val="000000">
                    <a:alpha val="100000"/>
                  </a:srgbClr>
                </a:solidFill>
                <a:latin typeface="微软雅黑" panose="020B0503020204020204" charset="-122"/>
              </a:defRPr>
            </a:lvl1pPr>
            <a:lvl2pPr marL="1028700" indent="-228600"/>
            <a:lvl3pPr marL="1485900" indent="-228600"/>
            <a:lvl4pPr marL="1943100" indent="-228600"/>
            <a:lvl5pPr marL="2400300" indent="-228600"/>
            <a:lvl6pPr marL="2857500" indent="-228600"/>
            <a:lvl7pPr marL="3314700" indent="-228600"/>
            <a:lvl8pPr marL="3771900" indent="-228600"/>
            <a:lvl9pPr marL="4229100" indent="-228600"/>
          </a:lstStyle>
          <a:p>
            <a:pPr marL="342900" indent="-342900" algn="l">
              <a:lnSpc>
                <a:spcPct val="117000"/>
              </a:lnSpc>
              <a:spcBef>
                <a:spcPts val="600"/>
              </a:spcBef>
              <a:buClr>
                <a:srgbClr val="B4100A"/>
              </a:buClr>
              <a:buFont typeface="Arial" panose="020B0604020202020204"/>
              <a:buChar char="•"/>
            </a:pPr>
            <a:r>
              <a:rPr lang="en-US" sz="1800" b="0" i="0" u="none" strike="noStrike" spc="100">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左边的红点是项目符号，按回车即可出现</a:t>
            </a:r>
          </a:p>
          <a:p>
            <a:pPr marL="342900" indent="-342900" algn="l">
              <a:lnSpc>
                <a:spcPct val="117000"/>
              </a:lnSpc>
              <a:spcBef>
                <a:spcPts val="600"/>
              </a:spcBef>
              <a:buClr>
                <a:srgbClr val="B4100A"/>
              </a:buClr>
              <a:buFont typeface="Arial" panose="020B0604020202020204"/>
              <a:buChar char="•"/>
            </a:pPr>
            <a:r>
              <a:rPr lang="en-US" sz="1800" b="0" i="0" u="none" strike="noStrike" spc="100">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左边的红点是项目符号，按回车即可出现</a:t>
            </a:r>
          </a:p>
        </p:txBody>
      </p:sp>
      <p:sp>
        <p:nvSpPr>
          <p:cNvPr id="18" name="AutoShape 18"/>
          <p:cNvSpPr>
            <a:spLocks noGrp="1"/>
          </p:cNvSpPr>
          <p:nvPr>
            <p:ph type="body" sz="quarter" idx="433" hasCustomPrompt="1"/>
          </p:nvPr>
        </p:nvSpPr>
        <p:spPr>
          <a:xfrm>
            <a:off x="6366965" y="3043163"/>
            <a:ext cx="2469377" cy="2135072"/>
          </a:xfrm>
          <a:prstGeom prst="rect">
            <a:avLst/>
          </a:prstGeom>
          <a:noFill/>
          <a:ln w="12700">
            <a:noFill/>
            <a:prstDash val="solid"/>
          </a:ln>
        </p:spPr>
        <p:txBody>
          <a:bodyPr vert="horz" wrap="square" lIns="91440" tIns="45720" rIns="91440" bIns="45720" anchor="t">
            <a:spAutoFit/>
          </a:bodyPr>
          <a:lstStyle>
            <a:lvl1pPr marL="571500" indent="-228600" algn="l">
              <a:lnSpc>
                <a:spcPct val="117000"/>
              </a:lnSpc>
              <a:defRPr sz="1800" b="0" i="0" u="none" strike="noStrike" spc="100">
                <a:solidFill>
                  <a:srgbClr val="000000">
                    <a:alpha val="100000"/>
                  </a:srgbClr>
                </a:solidFill>
                <a:latin typeface="微软雅黑" panose="020B0503020204020204" charset="-122"/>
              </a:defRPr>
            </a:lvl1pPr>
            <a:lvl2pPr marL="1028700" indent="-228600"/>
            <a:lvl3pPr marL="1485900" indent="-228600"/>
            <a:lvl4pPr marL="1943100" indent="-228600"/>
            <a:lvl5pPr marL="2400300" indent="-228600"/>
            <a:lvl6pPr marL="2857500" indent="-228600"/>
            <a:lvl7pPr marL="3314700" indent="-228600"/>
            <a:lvl8pPr marL="3771900" indent="-228600"/>
            <a:lvl9pPr marL="4229100" indent="-228600"/>
          </a:lstStyle>
          <a:p>
            <a:pPr marL="342900" indent="-342900" algn="l">
              <a:lnSpc>
                <a:spcPct val="117000"/>
              </a:lnSpc>
              <a:spcBef>
                <a:spcPts val="600"/>
              </a:spcBef>
              <a:buClr>
                <a:srgbClr val="B4100A"/>
              </a:buClr>
              <a:buFont typeface="Arial" panose="020B0604020202020204"/>
              <a:buChar char="•"/>
            </a:pPr>
            <a:r>
              <a:rPr lang="en-US" sz="1800" b="0" i="0" u="none" strike="noStrike" spc="100">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左边的红点是项目符号，按回车即可出现</a:t>
            </a:r>
          </a:p>
          <a:p>
            <a:pPr marL="342900" indent="-342900" algn="l">
              <a:lnSpc>
                <a:spcPct val="117000"/>
              </a:lnSpc>
              <a:spcBef>
                <a:spcPts val="600"/>
              </a:spcBef>
              <a:buClr>
                <a:srgbClr val="B4100A"/>
              </a:buClr>
              <a:buFont typeface="Arial" panose="020B0604020202020204"/>
              <a:buChar char="•"/>
            </a:pPr>
            <a:r>
              <a:rPr lang="en-US" sz="1800" b="0" i="0" u="none" strike="noStrike" spc="100">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左边的红点是项目符号，按回车即可出现</a:t>
            </a:r>
          </a:p>
        </p:txBody>
      </p:sp>
      <p:sp>
        <p:nvSpPr>
          <p:cNvPr id="19" name="AutoShape 19"/>
          <p:cNvSpPr>
            <a:spLocks noGrp="1"/>
          </p:cNvSpPr>
          <p:nvPr>
            <p:ph type="body" sz="quarter" idx="434" hasCustomPrompt="1"/>
          </p:nvPr>
        </p:nvSpPr>
        <p:spPr>
          <a:xfrm>
            <a:off x="9166867" y="2527349"/>
            <a:ext cx="2469377" cy="2135072"/>
          </a:xfrm>
          <a:prstGeom prst="rect">
            <a:avLst/>
          </a:prstGeom>
          <a:noFill/>
          <a:ln w="12700">
            <a:noFill/>
            <a:prstDash val="solid"/>
          </a:ln>
        </p:spPr>
        <p:txBody>
          <a:bodyPr vert="horz" wrap="square" lIns="91440" tIns="45720" rIns="91440" bIns="45720" anchor="t">
            <a:spAutoFit/>
          </a:bodyPr>
          <a:lstStyle>
            <a:lvl1pPr marL="571500" indent="-228600" algn="l">
              <a:lnSpc>
                <a:spcPct val="117000"/>
              </a:lnSpc>
              <a:defRPr sz="1800" b="0" i="0" u="none" strike="noStrike" spc="100">
                <a:solidFill>
                  <a:srgbClr val="000000">
                    <a:alpha val="100000"/>
                  </a:srgbClr>
                </a:solidFill>
                <a:latin typeface="微软雅黑" panose="020B0503020204020204" charset="-122"/>
              </a:defRPr>
            </a:lvl1pPr>
            <a:lvl2pPr marL="1028700" indent="-228600"/>
            <a:lvl3pPr marL="1485900" indent="-228600"/>
            <a:lvl4pPr marL="1943100" indent="-228600"/>
            <a:lvl5pPr marL="2400300" indent="-228600"/>
            <a:lvl6pPr marL="2857500" indent="-228600"/>
            <a:lvl7pPr marL="3314700" indent="-228600"/>
            <a:lvl8pPr marL="3771900" indent="-228600"/>
            <a:lvl9pPr marL="4229100" indent="-228600"/>
          </a:lstStyle>
          <a:p>
            <a:pPr marL="342900" indent="-342900" algn="l">
              <a:lnSpc>
                <a:spcPct val="117000"/>
              </a:lnSpc>
              <a:spcBef>
                <a:spcPts val="600"/>
              </a:spcBef>
              <a:buClr>
                <a:srgbClr val="B4100A"/>
              </a:buClr>
              <a:buFont typeface="Arial" panose="020B0604020202020204"/>
              <a:buChar char="•"/>
            </a:pPr>
            <a:r>
              <a:rPr lang="en-US" sz="1800" b="0" i="0" u="none" strike="noStrike" spc="100">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左边的红点是项目符号，按回车即可出现</a:t>
            </a:r>
          </a:p>
          <a:p>
            <a:pPr marL="342900" indent="-342900" algn="l">
              <a:lnSpc>
                <a:spcPct val="117000"/>
              </a:lnSpc>
              <a:spcBef>
                <a:spcPts val="600"/>
              </a:spcBef>
              <a:buClr>
                <a:srgbClr val="B4100A"/>
              </a:buClr>
              <a:buFont typeface="Arial" panose="020B0604020202020204"/>
              <a:buChar char="•"/>
            </a:pPr>
            <a:r>
              <a:rPr lang="en-US" sz="1800" b="0" i="0" u="none" strike="noStrike" spc="100">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左边的红点是项目符号，按回车即可出现</a:t>
            </a:r>
          </a:p>
        </p:txBody>
      </p:sp>
      <p:sp>
        <p:nvSpPr>
          <p:cNvPr id="20" name="AutoShape 20"/>
          <p:cNvSpPr>
            <a:spLocks noGrp="1"/>
          </p:cNvSpPr>
          <p:nvPr>
            <p:ph type="body" sz="quarter" idx="435" hasCustomPrompt="1"/>
          </p:nvPr>
        </p:nvSpPr>
        <p:spPr>
          <a:xfrm>
            <a:off x="1141994" y="2607928"/>
            <a:ext cx="1883011" cy="697688"/>
          </a:xfrm>
          <a:prstGeom prst="rect">
            <a:avLst/>
          </a:prstGeom>
          <a:noFill/>
          <a:ln w="12700">
            <a:noFill/>
            <a:prstDash val="solid"/>
          </a:ln>
        </p:spPr>
        <p:txBody>
          <a:bodyPr vert="horz" wrap="none" lIns="0" tIns="0" rIns="0" bIns="45720" anchor="ctr">
            <a:normAutofit/>
          </a:bodyPr>
          <a:lstStyle>
            <a:lvl1pPr algn="l">
              <a:lnSpc>
                <a:spcPct val="100000"/>
              </a:lnSpc>
              <a:defRPr sz="2400" b="1" i="0" u="none" strike="noStrike" spc="0">
                <a:solidFill>
                  <a:srgbClr val="B4100A">
                    <a:alpha val="100000"/>
                  </a:srgbClr>
                </a:solidFill>
                <a:latin typeface="微软雅黑" panose="020B0503020204020204" charset="-122"/>
              </a:defRPr>
            </a:lvl1pPr>
          </a:lstStyle>
          <a:p>
            <a:pPr marL="0" indent="0" algn="l">
              <a:lnSpc>
                <a:spcPct val="100000"/>
              </a:lnSpc>
            </a:pPr>
            <a:r>
              <a:rPr lang="en-US" sz="2400" b="1"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时间或标题</a:t>
            </a:r>
          </a:p>
        </p:txBody>
      </p:sp>
      <p:sp>
        <p:nvSpPr>
          <p:cNvPr id="21" name="AutoShape 21"/>
          <p:cNvSpPr>
            <a:spLocks noGrp="1"/>
          </p:cNvSpPr>
          <p:nvPr>
            <p:ph type="body" sz="quarter" idx="436" hasCustomPrompt="1"/>
          </p:nvPr>
        </p:nvSpPr>
        <p:spPr>
          <a:xfrm>
            <a:off x="3965046" y="2507010"/>
            <a:ext cx="1883011" cy="697688"/>
          </a:xfrm>
          <a:prstGeom prst="rect">
            <a:avLst/>
          </a:prstGeom>
          <a:noFill/>
          <a:ln w="12700">
            <a:noFill/>
            <a:prstDash val="solid"/>
          </a:ln>
        </p:spPr>
        <p:txBody>
          <a:bodyPr vert="horz" wrap="none" lIns="0" tIns="0" rIns="0" bIns="45720" anchor="ctr">
            <a:normAutofit/>
          </a:bodyPr>
          <a:lstStyle>
            <a:lvl1pPr algn="l">
              <a:lnSpc>
                <a:spcPct val="100000"/>
              </a:lnSpc>
              <a:defRPr sz="2400" b="1" i="0" u="none" strike="noStrike" spc="0">
                <a:solidFill>
                  <a:srgbClr val="B4100A">
                    <a:alpha val="100000"/>
                  </a:srgbClr>
                </a:solidFill>
                <a:latin typeface="微软雅黑" panose="020B0503020204020204" charset="-122"/>
              </a:defRPr>
            </a:lvl1pPr>
          </a:lstStyle>
          <a:p>
            <a:pPr marL="0" indent="0" algn="l">
              <a:lnSpc>
                <a:spcPct val="100000"/>
              </a:lnSpc>
            </a:pPr>
            <a:r>
              <a:rPr lang="en-US" sz="2400" b="1"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时间或标题</a:t>
            </a:r>
          </a:p>
        </p:txBody>
      </p:sp>
      <p:sp>
        <p:nvSpPr>
          <p:cNvPr id="22" name="AutoShape 22"/>
          <p:cNvSpPr>
            <a:spLocks noGrp="1"/>
          </p:cNvSpPr>
          <p:nvPr>
            <p:ph type="body" sz="quarter" idx="437" hasCustomPrompt="1"/>
          </p:nvPr>
        </p:nvSpPr>
        <p:spPr>
          <a:xfrm>
            <a:off x="6788098" y="2244526"/>
            <a:ext cx="1883011" cy="697688"/>
          </a:xfrm>
          <a:prstGeom prst="rect">
            <a:avLst/>
          </a:prstGeom>
          <a:noFill/>
          <a:ln w="12700">
            <a:noFill/>
            <a:prstDash val="solid"/>
          </a:ln>
        </p:spPr>
        <p:txBody>
          <a:bodyPr vert="horz" wrap="none" lIns="0" tIns="0" rIns="0" bIns="45720" anchor="ctr">
            <a:normAutofit/>
          </a:bodyPr>
          <a:lstStyle>
            <a:lvl1pPr algn="l">
              <a:lnSpc>
                <a:spcPct val="100000"/>
              </a:lnSpc>
              <a:defRPr sz="2400" b="1" i="0" u="none" strike="noStrike" spc="0">
                <a:solidFill>
                  <a:srgbClr val="B4100A">
                    <a:alpha val="100000"/>
                  </a:srgbClr>
                </a:solidFill>
                <a:latin typeface="微软雅黑" panose="020B0503020204020204" charset="-122"/>
              </a:defRPr>
            </a:lvl1pPr>
          </a:lstStyle>
          <a:p>
            <a:pPr marL="0" indent="0" algn="l">
              <a:lnSpc>
                <a:spcPct val="100000"/>
              </a:lnSpc>
            </a:pPr>
            <a:r>
              <a:rPr lang="en-US" sz="2400" b="1"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时间或标题</a:t>
            </a:r>
          </a:p>
        </p:txBody>
      </p:sp>
      <p:sp>
        <p:nvSpPr>
          <p:cNvPr id="23" name="AutoShape 23"/>
          <p:cNvSpPr>
            <a:spLocks noGrp="1"/>
          </p:cNvSpPr>
          <p:nvPr>
            <p:ph type="body" sz="quarter" idx="438" hasCustomPrompt="1"/>
          </p:nvPr>
        </p:nvSpPr>
        <p:spPr>
          <a:xfrm>
            <a:off x="9588000" y="1728712"/>
            <a:ext cx="1883011" cy="697688"/>
          </a:xfrm>
          <a:prstGeom prst="rect">
            <a:avLst/>
          </a:prstGeom>
          <a:noFill/>
          <a:ln w="12700">
            <a:noFill/>
            <a:prstDash val="solid"/>
          </a:ln>
        </p:spPr>
        <p:txBody>
          <a:bodyPr vert="horz" wrap="none" lIns="0" tIns="0" rIns="0" bIns="45720" anchor="ctr">
            <a:normAutofit/>
          </a:bodyPr>
          <a:lstStyle>
            <a:lvl1pPr algn="l">
              <a:lnSpc>
                <a:spcPct val="100000"/>
              </a:lnSpc>
              <a:defRPr sz="2400" b="1" i="0" u="none" strike="noStrike" spc="0">
                <a:solidFill>
                  <a:srgbClr val="B4100A">
                    <a:alpha val="100000"/>
                  </a:srgbClr>
                </a:solidFill>
                <a:latin typeface="微软雅黑" panose="020B0503020204020204" charset="-122"/>
              </a:defRPr>
            </a:lvl1pPr>
          </a:lstStyle>
          <a:p>
            <a:pPr marL="0" indent="0" algn="l">
              <a:lnSpc>
                <a:spcPct val="100000"/>
              </a:lnSpc>
            </a:pPr>
            <a:r>
              <a:rPr lang="en-US" sz="2400" b="1"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时间或标题</a:t>
            </a:r>
          </a:p>
        </p:txBody>
      </p:sp>
      <p:sp>
        <p:nvSpPr>
          <p:cNvPr id="24" name="AutoShape 24"/>
          <p:cNvSpPr>
            <a:spLocks noGrp="1"/>
          </p:cNvSpPr>
          <p:nvPr>
            <p:ph type="body" sz="quarter" idx="439" hasCustomPrompt="1"/>
          </p:nvPr>
        </p:nvSpPr>
        <p:spPr>
          <a:xfrm>
            <a:off x="671046" y="2741807"/>
            <a:ext cx="348813" cy="369332"/>
          </a:xfrm>
          <a:prstGeom prst="rect">
            <a:avLst/>
          </a:prstGeom>
          <a:noFill/>
          <a:ln w="12700">
            <a:noFill/>
            <a:prstDash val="solid"/>
          </a:ln>
        </p:spPr>
        <p:txBody>
          <a:bodyPr vert="horz" wrap="none" lIns="0" tIns="0" rIns="0" bIns="0" anchor="ctr" anchorCtr="1">
            <a:noAutofit/>
          </a:bodyPr>
          <a:lstStyle>
            <a:lvl1pPr algn="ctr">
              <a:lnSpc>
                <a:spcPct val="100000"/>
              </a:lnSpc>
              <a:defRPr sz="1800" b="1" i="0" u="none" strike="noStrike" spc="0">
                <a:solidFill>
                  <a:srgbClr val="FFFFFF">
                    <a:alpha val="100000"/>
                  </a:srgbClr>
                </a:solidFill>
                <a:latin typeface="Times New Roman" panose="02020603050405020304"/>
              </a:defRPr>
            </a:lvl1pPr>
          </a:lstStyle>
          <a:p>
            <a:pPr marL="0" indent="0" algn="ctr">
              <a:lnSpc>
                <a:spcPct val="100000"/>
              </a:lnSpc>
            </a:pPr>
            <a:r>
              <a:rPr lang="en-US" sz="1800" b="1" i="0" u="none" strike="noStrike">
                <a:solidFill>
                  <a:srgbClr val="FFFFFF"/>
                </a:solidFill>
                <a:latin typeface="Times New Roman" panose="02020603050405020304"/>
                <a:ea typeface="Times New Roman" panose="02020603050405020304"/>
                <a:cs typeface="Times New Roman" panose="02020603050405020304"/>
                <a:sym typeface="Times New Roman" panose="02020603050405020304"/>
              </a:rPr>
              <a:t>01</a:t>
            </a:r>
          </a:p>
        </p:txBody>
      </p:sp>
      <p:sp>
        <p:nvSpPr>
          <p:cNvPr id="25" name="AutoShape 25"/>
          <p:cNvSpPr>
            <a:spLocks noGrp="1"/>
          </p:cNvSpPr>
          <p:nvPr>
            <p:ph type="body" sz="quarter" idx="440" hasCustomPrompt="1"/>
          </p:nvPr>
        </p:nvSpPr>
        <p:spPr>
          <a:xfrm>
            <a:off x="3494098" y="2640889"/>
            <a:ext cx="348813" cy="369332"/>
          </a:xfrm>
          <a:prstGeom prst="rect">
            <a:avLst/>
          </a:prstGeom>
          <a:noFill/>
          <a:ln w="12700">
            <a:noFill/>
            <a:prstDash val="solid"/>
          </a:ln>
        </p:spPr>
        <p:txBody>
          <a:bodyPr vert="horz" wrap="none" lIns="0" tIns="0" rIns="0" bIns="0" anchor="ctr" anchorCtr="1">
            <a:noAutofit/>
          </a:bodyPr>
          <a:lstStyle>
            <a:lvl1pPr algn="ctr">
              <a:lnSpc>
                <a:spcPct val="100000"/>
              </a:lnSpc>
              <a:defRPr sz="1800" b="1" i="0" u="none" strike="noStrike" spc="0">
                <a:solidFill>
                  <a:srgbClr val="FFFFFF">
                    <a:alpha val="100000"/>
                  </a:srgbClr>
                </a:solidFill>
                <a:latin typeface="Times New Roman" panose="02020603050405020304"/>
              </a:defRPr>
            </a:lvl1pPr>
          </a:lstStyle>
          <a:p>
            <a:pPr marL="0" indent="0" algn="ctr">
              <a:lnSpc>
                <a:spcPct val="100000"/>
              </a:lnSpc>
            </a:pPr>
            <a:r>
              <a:rPr lang="en-US" sz="1800" b="1" i="0" u="none" strike="noStrike">
                <a:solidFill>
                  <a:srgbClr val="FFFFFF"/>
                </a:solidFill>
                <a:latin typeface="Times New Roman" panose="02020603050405020304"/>
                <a:ea typeface="Times New Roman" panose="02020603050405020304"/>
                <a:cs typeface="Times New Roman" panose="02020603050405020304"/>
                <a:sym typeface="Times New Roman" panose="02020603050405020304"/>
              </a:rPr>
              <a:t>02</a:t>
            </a:r>
          </a:p>
        </p:txBody>
      </p:sp>
      <p:sp>
        <p:nvSpPr>
          <p:cNvPr id="26" name="AutoShape 26"/>
          <p:cNvSpPr>
            <a:spLocks noGrp="1"/>
          </p:cNvSpPr>
          <p:nvPr>
            <p:ph type="body" sz="quarter" idx="441" hasCustomPrompt="1"/>
          </p:nvPr>
        </p:nvSpPr>
        <p:spPr>
          <a:xfrm>
            <a:off x="6317150" y="2378405"/>
            <a:ext cx="348813" cy="369332"/>
          </a:xfrm>
          <a:prstGeom prst="rect">
            <a:avLst/>
          </a:prstGeom>
          <a:noFill/>
          <a:ln w="12700">
            <a:noFill/>
            <a:prstDash val="solid"/>
          </a:ln>
        </p:spPr>
        <p:txBody>
          <a:bodyPr vert="horz" wrap="none" lIns="0" tIns="0" rIns="0" bIns="0" anchor="ctr" anchorCtr="1">
            <a:noAutofit/>
          </a:bodyPr>
          <a:lstStyle>
            <a:lvl1pPr algn="ctr">
              <a:lnSpc>
                <a:spcPct val="100000"/>
              </a:lnSpc>
              <a:defRPr sz="1800" b="1" i="0" u="none" strike="noStrike" spc="0">
                <a:solidFill>
                  <a:srgbClr val="FFFFFF">
                    <a:alpha val="100000"/>
                  </a:srgbClr>
                </a:solidFill>
                <a:latin typeface="Times New Roman" panose="02020603050405020304"/>
              </a:defRPr>
            </a:lvl1pPr>
          </a:lstStyle>
          <a:p>
            <a:pPr marL="0" indent="0" algn="ctr">
              <a:lnSpc>
                <a:spcPct val="100000"/>
              </a:lnSpc>
            </a:pPr>
            <a:r>
              <a:rPr lang="en-US" sz="1800" b="1" i="0" u="none" strike="noStrike">
                <a:solidFill>
                  <a:srgbClr val="FFFFFF"/>
                </a:solidFill>
                <a:latin typeface="Times New Roman" panose="02020603050405020304"/>
                <a:ea typeface="Times New Roman" panose="02020603050405020304"/>
                <a:cs typeface="Times New Roman" panose="02020603050405020304"/>
                <a:sym typeface="Times New Roman" panose="02020603050405020304"/>
              </a:rPr>
              <a:t>03</a:t>
            </a:r>
          </a:p>
        </p:txBody>
      </p:sp>
      <p:sp>
        <p:nvSpPr>
          <p:cNvPr id="27" name="AutoShape 27"/>
          <p:cNvSpPr>
            <a:spLocks noGrp="1"/>
          </p:cNvSpPr>
          <p:nvPr>
            <p:ph type="body" sz="quarter" idx="442" hasCustomPrompt="1"/>
          </p:nvPr>
        </p:nvSpPr>
        <p:spPr>
          <a:xfrm>
            <a:off x="9117052" y="1862591"/>
            <a:ext cx="348813" cy="369332"/>
          </a:xfrm>
          <a:prstGeom prst="rect">
            <a:avLst/>
          </a:prstGeom>
          <a:noFill/>
          <a:ln w="12700">
            <a:noFill/>
            <a:prstDash val="solid"/>
          </a:ln>
        </p:spPr>
        <p:txBody>
          <a:bodyPr vert="horz" wrap="none" lIns="0" tIns="0" rIns="0" bIns="0" anchor="ctr" anchorCtr="1">
            <a:noAutofit/>
          </a:bodyPr>
          <a:lstStyle>
            <a:lvl1pPr algn="ctr">
              <a:lnSpc>
                <a:spcPct val="100000"/>
              </a:lnSpc>
              <a:defRPr sz="1800" b="1" i="0" u="none" strike="noStrike" spc="0">
                <a:solidFill>
                  <a:srgbClr val="FFFFFF">
                    <a:alpha val="100000"/>
                  </a:srgbClr>
                </a:solidFill>
                <a:latin typeface="Times New Roman" panose="02020603050405020304"/>
              </a:defRPr>
            </a:lvl1pPr>
          </a:lstStyle>
          <a:p>
            <a:pPr marL="0" indent="0" algn="ctr">
              <a:lnSpc>
                <a:spcPct val="100000"/>
              </a:lnSpc>
            </a:pPr>
            <a:r>
              <a:rPr lang="en-US" sz="1800" b="1" i="0" u="none" strike="noStrike">
                <a:solidFill>
                  <a:srgbClr val="FFFFFF"/>
                </a:solidFill>
                <a:latin typeface="Times New Roman" panose="02020603050405020304"/>
                <a:ea typeface="Times New Roman" panose="02020603050405020304"/>
                <a:cs typeface="Times New Roman" panose="02020603050405020304"/>
                <a:sym typeface="Times New Roman" panose="02020603050405020304"/>
              </a:rPr>
              <a:t>04</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四段内容7">
    <p:spTree>
      <p:nvGrpSpPr>
        <p:cNvPr id="1" name=""/>
        <p:cNvGrpSpPr/>
        <p:nvPr/>
      </p:nvGrpSpPr>
      <p:grpSpPr>
        <a:xfrm>
          <a:off x="0" y="0"/>
          <a:ext cx="0" cy="0"/>
          <a:chOff x="0" y="0"/>
          <a:chExt cx="0" cy="0"/>
        </a:xfrm>
      </p:grpSpPr>
      <p:sp>
        <p:nvSpPr>
          <p:cNvPr id="2" name="AutoShape 2"/>
          <p:cNvSpPr>
            <a:spLocks noGrp="1"/>
          </p:cNvSpPr>
          <p:nvPr>
            <p:ph type="body" sz="quarter" idx="443" hasCustomPrompt="1"/>
          </p:nvPr>
        </p:nvSpPr>
        <p:spPr>
          <a:xfrm>
            <a:off x="988342" y="434779"/>
            <a:ext cx="8168358" cy="584775"/>
          </a:xfrm>
          <a:prstGeom prst="rect">
            <a:avLst/>
          </a:prstGeom>
          <a:noFill/>
          <a:ln w="12700">
            <a:noFill/>
            <a:prstDash val="solid"/>
          </a:ln>
        </p:spPr>
        <p:txBody>
          <a:bodyPr vert="horz" wrap="square" lIns="91440" tIns="45720" rIns="91440" bIns="45720" anchor="t">
            <a:spAutoFit/>
          </a:bodyPr>
          <a:lstStyle>
            <a:lvl1pPr algn="l">
              <a:lnSpc>
                <a:spcPct val="100000"/>
              </a:lnSpc>
              <a:defRPr sz="3200" b="1" i="0" u="none" strike="noStrike" spc="300">
                <a:solidFill>
                  <a:srgbClr val="B4100A">
                    <a:alpha val="100000"/>
                  </a:srgbClr>
                </a:solidFill>
                <a:latin typeface="微软雅黑" panose="020B0503020204020204" charset="-122"/>
              </a:defRPr>
            </a:lvl1pPr>
          </a:lstStyle>
          <a:p>
            <a:pPr marL="0" indent="0" algn="l">
              <a:lnSpc>
                <a:spcPct val="100000"/>
              </a:lnSpc>
            </a:pPr>
            <a:r>
              <a:rPr lang="en-US" sz="3200" b="1" i="0" u="none" strike="noStrike" spc="300">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时间轴或四段内容</a:t>
            </a:r>
          </a:p>
        </p:txBody>
      </p:sp>
      <p:cxnSp>
        <p:nvCxnSpPr>
          <p:cNvPr id="3" name="Connector 3"/>
          <p:cNvCxnSpPr/>
          <p:nvPr/>
        </p:nvCxnSpPr>
        <p:spPr>
          <a:xfrm>
            <a:off x="19567" y="3671988"/>
            <a:ext cx="12192000" cy="0"/>
          </a:xfrm>
          <a:prstGeom prst="line">
            <a:avLst/>
          </a:prstGeom>
          <a:noFill/>
          <a:ln w="12700" cap="flat">
            <a:solidFill>
              <a:srgbClr val="87A1A1">
                <a:alpha val="100000"/>
              </a:srgbClr>
            </a:solidFill>
            <a:prstDash val="dashDot"/>
            <a:headEnd type="none" w="med" len="med"/>
            <a:tailEnd type="none" w="med" len="med"/>
          </a:ln>
        </p:spPr>
      </p:cxnSp>
      <p:sp>
        <p:nvSpPr>
          <p:cNvPr id="4" name="AutoShape 4"/>
          <p:cNvSpPr/>
          <p:nvPr/>
        </p:nvSpPr>
        <p:spPr>
          <a:xfrm>
            <a:off x="1400573" y="3607820"/>
            <a:ext cx="165100" cy="165100"/>
          </a:xfrm>
          <a:prstGeom prst="ellipse">
            <a:avLst/>
          </a:prstGeom>
          <a:solidFill>
            <a:srgbClr val="B4100A">
              <a:alpha val="100000"/>
            </a:srgbClr>
          </a:solidFill>
          <a:ln w="25400" cap="flat">
            <a:solidFill>
              <a:srgbClr val="FFFFFF">
                <a:alpha val="100000"/>
              </a:srgbClr>
            </a:solidFill>
            <a:prstDash val="solid"/>
          </a:ln>
          <a:effectLst>
            <a:outerShdw blurRad="63500" sx="101000" sy="101000" algn="ctr" rotWithShape="0">
              <a:srgbClr val="000000">
                <a:alpha val="20000"/>
              </a:srgbClr>
            </a:outerShdw>
          </a:effectLst>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5" name="AutoShape 5"/>
          <p:cNvSpPr/>
          <p:nvPr/>
        </p:nvSpPr>
        <p:spPr>
          <a:xfrm>
            <a:off x="6460902" y="3607820"/>
            <a:ext cx="165100" cy="165100"/>
          </a:xfrm>
          <a:prstGeom prst="ellipse">
            <a:avLst/>
          </a:prstGeom>
          <a:solidFill>
            <a:srgbClr val="B4100A">
              <a:alpha val="100000"/>
            </a:srgbClr>
          </a:solidFill>
          <a:ln w="25400" cap="flat">
            <a:solidFill>
              <a:srgbClr val="FFFFFF">
                <a:alpha val="100000"/>
              </a:srgbClr>
            </a:solidFill>
            <a:prstDash val="solid"/>
          </a:ln>
          <a:effectLst>
            <a:outerShdw blurRad="63500" sx="101000" sy="101000" algn="ctr" rotWithShape="0">
              <a:srgbClr val="000000">
                <a:alpha val="20000"/>
              </a:srgbClr>
            </a:outerShdw>
          </a:effectLst>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6" name="AutoShape 6"/>
          <p:cNvSpPr/>
          <p:nvPr/>
        </p:nvSpPr>
        <p:spPr>
          <a:xfrm>
            <a:off x="3930737" y="3607820"/>
            <a:ext cx="165100" cy="165100"/>
          </a:xfrm>
          <a:prstGeom prst="ellipse">
            <a:avLst/>
          </a:prstGeom>
          <a:solidFill>
            <a:srgbClr val="B4100A">
              <a:alpha val="100000"/>
            </a:srgbClr>
          </a:solidFill>
          <a:ln w="25400" cap="flat">
            <a:solidFill>
              <a:srgbClr val="FFFFFF">
                <a:alpha val="100000"/>
              </a:srgbClr>
            </a:solidFill>
            <a:prstDash val="solid"/>
          </a:ln>
          <a:effectLst>
            <a:outerShdw blurRad="63500" sx="101000" sy="101000" algn="ctr" rotWithShape="0">
              <a:srgbClr val="000000">
                <a:alpha val="20000"/>
              </a:srgbClr>
            </a:outerShdw>
          </a:effectLst>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7" name="AutoShape 7"/>
          <p:cNvSpPr/>
          <p:nvPr/>
        </p:nvSpPr>
        <p:spPr>
          <a:xfrm>
            <a:off x="9036596" y="3607820"/>
            <a:ext cx="165100" cy="165100"/>
          </a:xfrm>
          <a:prstGeom prst="ellipse">
            <a:avLst/>
          </a:prstGeom>
          <a:solidFill>
            <a:srgbClr val="B4100A">
              <a:alpha val="100000"/>
            </a:srgbClr>
          </a:solidFill>
          <a:ln w="25400" cap="flat">
            <a:solidFill>
              <a:srgbClr val="FFFFFF">
                <a:alpha val="100000"/>
              </a:srgbClr>
            </a:solidFill>
            <a:prstDash val="solid"/>
          </a:ln>
          <a:effectLst>
            <a:outerShdw blurRad="63500" sx="101000" sy="101000" algn="ctr" rotWithShape="0">
              <a:srgbClr val="000000">
                <a:alpha val="20000"/>
              </a:srgbClr>
            </a:outerShdw>
          </a:effectLst>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grpSp>
        <p:nvGrpSpPr>
          <p:cNvPr id="8" name="Group 8"/>
          <p:cNvGrpSpPr/>
          <p:nvPr/>
        </p:nvGrpSpPr>
        <p:grpSpPr>
          <a:xfrm>
            <a:off x="5725690" y="1440815"/>
            <a:ext cx="3987270" cy="2077282"/>
            <a:chOff x="5725690" y="1440815"/>
            <a:chExt cx="3987270" cy="2077282"/>
          </a:xfrm>
        </p:grpSpPr>
        <p:sp>
          <p:nvSpPr>
            <p:cNvPr id="9" name="Freeform 9"/>
            <p:cNvSpPr/>
            <p:nvPr/>
          </p:nvSpPr>
          <p:spPr>
            <a:xfrm>
              <a:off x="5725690" y="1515278"/>
              <a:ext cx="3987270" cy="2002819"/>
            </a:xfrm>
            <a:custGeom>
              <a:avLst/>
              <a:gdLst/>
              <a:ahLst/>
              <a:cxnLst/>
              <a:rect l="l" t="t" r="r" b="b"/>
              <a:pathLst>
                <a:path w="3987270" h="2002819">
                  <a:moveTo>
                    <a:pt x="0" y="0"/>
                  </a:moveTo>
                  <a:lnTo>
                    <a:pt x="3987270" y="0"/>
                  </a:lnTo>
                  <a:lnTo>
                    <a:pt x="3987270" y="1819928"/>
                  </a:lnTo>
                  <a:lnTo>
                    <a:pt x="921045" y="1819928"/>
                  </a:lnTo>
                  <a:lnTo>
                    <a:pt x="822723" y="2002819"/>
                  </a:lnTo>
                  <a:lnTo>
                    <a:pt x="724400" y="1819928"/>
                  </a:lnTo>
                  <a:lnTo>
                    <a:pt x="0" y="1819928"/>
                  </a:lnTo>
                  <a:close/>
                </a:path>
              </a:pathLst>
            </a:custGeom>
            <a:solidFill>
              <a:srgbClr val="FFFFFF">
                <a:alpha val="100000"/>
              </a:srgbClr>
            </a:solidFill>
            <a:ln w="12700" cap="flat">
              <a:solidFill>
                <a:srgbClr val="A6A6A6">
                  <a:alpha val="100000"/>
                </a:srgbClr>
              </a:solid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10" name="Freeform 10"/>
            <p:cNvSpPr/>
            <p:nvPr/>
          </p:nvSpPr>
          <p:spPr>
            <a:xfrm flipV="1">
              <a:off x="5725690" y="1440815"/>
              <a:ext cx="1993635" cy="71912"/>
            </a:xfrm>
            <a:custGeom>
              <a:avLst/>
              <a:gdLst/>
              <a:ahLst/>
              <a:cxnLst/>
              <a:rect l="l" t="t" r="r" b="b"/>
              <a:pathLst>
                <a:path w="1993635" h="71912">
                  <a:moveTo>
                    <a:pt x="0" y="71912"/>
                  </a:moveTo>
                  <a:lnTo>
                    <a:pt x="1993635" y="71912"/>
                  </a:lnTo>
                  <a:lnTo>
                    <a:pt x="1993635" y="0"/>
                  </a:lnTo>
                  <a:lnTo>
                    <a:pt x="0" y="0"/>
                  </a:lnTo>
                  <a:close/>
                </a:path>
              </a:pathLst>
            </a:custGeom>
            <a:solidFill>
              <a:srgbClr val="B4100A">
                <a:alpha val="100000"/>
              </a:srgbClr>
            </a:solidFill>
            <a:ln w="12700" cap="flat" cmpd="sng">
              <a:no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11" name="Freeform 11"/>
            <p:cNvSpPr/>
            <p:nvPr/>
          </p:nvSpPr>
          <p:spPr>
            <a:xfrm flipV="1">
              <a:off x="7719325" y="1440815"/>
              <a:ext cx="1993635" cy="71912"/>
            </a:xfrm>
            <a:custGeom>
              <a:avLst/>
              <a:gdLst/>
              <a:ahLst/>
              <a:cxnLst/>
              <a:rect l="l" t="t" r="r" b="b"/>
              <a:pathLst>
                <a:path w="1993635" h="71912">
                  <a:moveTo>
                    <a:pt x="0" y="71912"/>
                  </a:moveTo>
                  <a:lnTo>
                    <a:pt x="1993635" y="71912"/>
                  </a:lnTo>
                  <a:lnTo>
                    <a:pt x="1993635" y="0"/>
                  </a:lnTo>
                  <a:lnTo>
                    <a:pt x="0" y="0"/>
                  </a:lnTo>
                  <a:close/>
                </a:path>
              </a:pathLst>
            </a:custGeom>
            <a:solidFill>
              <a:srgbClr val="87A1A1">
                <a:alpha val="100000"/>
              </a:srgbClr>
            </a:solidFill>
            <a:ln w="12700" cap="flat" cmpd="sng">
              <a:no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grpSp>
      <p:grpSp>
        <p:nvGrpSpPr>
          <p:cNvPr id="12" name="Group 12"/>
          <p:cNvGrpSpPr/>
          <p:nvPr/>
        </p:nvGrpSpPr>
        <p:grpSpPr>
          <a:xfrm>
            <a:off x="660400" y="1440815"/>
            <a:ext cx="3987270" cy="2077282"/>
            <a:chOff x="660400" y="1440815"/>
            <a:chExt cx="3987270" cy="2077282"/>
          </a:xfrm>
        </p:grpSpPr>
        <p:sp>
          <p:nvSpPr>
            <p:cNvPr id="13" name="Freeform 13"/>
            <p:cNvSpPr/>
            <p:nvPr/>
          </p:nvSpPr>
          <p:spPr>
            <a:xfrm>
              <a:off x="660400" y="1515278"/>
              <a:ext cx="3987270" cy="2002819"/>
            </a:xfrm>
            <a:custGeom>
              <a:avLst/>
              <a:gdLst/>
              <a:ahLst/>
              <a:cxnLst/>
              <a:rect l="l" t="t" r="r" b="b"/>
              <a:pathLst>
                <a:path w="3987270" h="2002819">
                  <a:moveTo>
                    <a:pt x="0" y="0"/>
                  </a:moveTo>
                  <a:lnTo>
                    <a:pt x="3987270" y="0"/>
                  </a:lnTo>
                  <a:lnTo>
                    <a:pt x="3987270" y="1819928"/>
                  </a:lnTo>
                  <a:lnTo>
                    <a:pt x="921045" y="1819928"/>
                  </a:lnTo>
                  <a:lnTo>
                    <a:pt x="822723" y="2002819"/>
                  </a:lnTo>
                  <a:lnTo>
                    <a:pt x="724400" y="1819928"/>
                  </a:lnTo>
                  <a:lnTo>
                    <a:pt x="0" y="1819928"/>
                  </a:lnTo>
                  <a:close/>
                </a:path>
              </a:pathLst>
            </a:custGeom>
            <a:solidFill>
              <a:srgbClr val="FFFFFF">
                <a:alpha val="100000"/>
              </a:srgbClr>
            </a:solidFill>
            <a:ln w="12700" cap="flat">
              <a:solidFill>
                <a:srgbClr val="A6A6A6">
                  <a:alpha val="100000"/>
                </a:srgbClr>
              </a:solid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14" name="Freeform 14"/>
            <p:cNvSpPr/>
            <p:nvPr/>
          </p:nvSpPr>
          <p:spPr>
            <a:xfrm flipV="1">
              <a:off x="660400" y="1440815"/>
              <a:ext cx="1993635" cy="71912"/>
            </a:xfrm>
            <a:custGeom>
              <a:avLst/>
              <a:gdLst/>
              <a:ahLst/>
              <a:cxnLst/>
              <a:rect l="l" t="t" r="r" b="b"/>
              <a:pathLst>
                <a:path w="1993635" h="71912">
                  <a:moveTo>
                    <a:pt x="0" y="71912"/>
                  </a:moveTo>
                  <a:lnTo>
                    <a:pt x="1993635" y="71912"/>
                  </a:lnTo>
                  <a:lnTo>
                    <a:pt x="1993635" y="0"/>
                  </a:lnTo>
                  <a:lnTo>
                    <a:pt x="0" y="0"/>
                  </a:lnTo>
                  <a:close/>
                </a:path>
              </a:pathLst>
            </a:custGeom>
            <a:solidFill>
              <a:srgbClr val="B4100A">
                <a:alpha val="100000"/>
              </a:srgbClr>
            </a:solidFill>
            <a:ln w="12700" cap="flat" cmpd="sng">
              <a:no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15" name="Freeform 15"/>
            <p:cNvSpPr/>
            <p:nvPr/>
          </p:nvSpPr>
          <p:spPr>
            <a:xfrm flipV="1">
              <a:off x="2654035" y="1440815"/>
              <a:ext cx="1993635" cy="71912"/>
            </a:xfrm>
            <a:custGeom>
              <a:avLst/>
              <a:gdLst/>
              <a:ahLst/>
              <a:cxnLst/>
              <a:rect l="l" t="t" r="r" b="b"/>
              <a:pathLst>
                <a:path w="1993635" h="71912">
                  <a:moveTo>
                    <a:pt x="0" y="71912"/>
                  </a:moveTo>
                  <a:lnTo>
                    <a:pt x="1993635" y="71912"/>
                  </a:lnTo>
                  <a:lnTo>
                    <a:pt x="1993635" y="0"/>
                  </a:lnTo>
                  <a:lnTo>
                    <a:pt x="0" y="0"/>
                  </a:lnTo>
                  <a:close/>
                </a:path>
              </a:pathLst>
            </a:custGeom>
            <a:solidFill>
              <a:srgbClr val="87A1A1">
                <a:alpha val="100000"/>
              </a:srgbClr>
            </a:solidFill>
            <a:ln w="12700" cap="flat" cmpd="sng">
              <a:no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grpSp>
      <p:grpSp>
        <p:nvGrpSpPr>
          <p:cNvPr id="16" name="Group 16"/>
          <p:cNvGrpSpPr/>
          <p:nvPr/>
        </p:nvGrpSpPr>
        <p:grpSpPr>
          <a:xfrm>
            <a:off x="2420885" y="3885315"/>
            <a:ext cx="3987270" cy="2075205"/>
            <a:chOff x="2420885" y="3885315"/>
            <a:chExt cx="3987270" cy="2075205"/>
          </a:xfrm>
        </p:grpSpPr>
        <p:sp>
          <p:nvSpPr>
            <p:cNvPr id="17" name="Freeform 17"/>
            <p:cNvSpPr/>
            <p:nvPr/>
          </p:nvSpPr>
          <p:spPr>
            <a:xfrm flipV="1">
              <a:off x="2420885" y="3885315"/>
              <a:ext cx="3987270" cy="2003204"/>
            </a:xfrm>
            <a:custGeom>
              <a:avLst/>
              <a:gdLst/>
              <a:ahLst/>
              <a:cxnLst/>
              <a:rect l="l" t="t" r="r" b="b"/>
              <a:pathLst>
                <a:path w="3987270" h="2003204">
                  <a:moveTo>
                    <a:pt x="1592402" y="2003204"/>
                  </a:moveTo>
                  <a:lnTo>
                    <a:pt x="1687587" y="1826147"/>
                  </a:lnTo>
                  <a:lnTo>
                    <a:pt x="3987270" y="1826147"/>
                  </a:lnTo>
                  <a:lnTo>
                    <a:pt x="3987270" y="0"/>
                  </a:lnTo>
                  <a:lnTo>
                    <a:pt x="0" y="0"/>
                  </a:lnTo>
                  <a:lnTo>
                    <a:pt x="0" y="1826147"/>
                  </a:lnTo>
                  <a:lnTo>
                    <a:pt x="1497216" y="1826147"/>
                  </a:lnTo>
                  <a:close/>
                </a:path>
              </a:pathLst>
            </a:custGeom>
            <a:solidFill>
              <a:srgbClr val="FFFFFF">
                <a:alpha val="100000"/>
              </a:srgbClr>
            </a:solidFill>
            <a:ln w="12700" cap="flat">
              <a:solidFill>
                <a:srgbClr val="A6A6A6">
                  <a:alpha val="100000"/>
                </a:srgbClr>
              </a:solid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18" name="Freeform 18"/>
            <p:cNvSpPr/>
            <p:nvPr/>
          </p:nvSpPr>
          <p:spPr>
            <a:xfrm flipV="1">
              <a:off x="2420885" y="5888520"/>
              <a:ext cx="1993635" cy="72000"/>
            </a:xfrm>
            <a:custGeom>
              <a:avLst/>
              <a:gdLst/>
              <a:ahLst/>
              <a:cxnLst/>
              <a:rect l="l" t="t" r="r" b="b"/>
              <a:pathLst>
                <a:path w="1993635" h="72000">
                  <a:moveTo>
                    <a:pt x="0" y="72000"/>
                  </a:moveTo>
                  <a:lnTo>
                    <a:pt x="1993635" y="72000"/>
                  </a:lnTo>
                  <a:lnTo>
                    <a:pt x="1993635" y="0"/>
                  </a:lnTo>
                  <a:lnTo>
                    <a:pt x="0" y="0"/>
                  </a:lnTo>
                  <a:close/>
                </a:path>
              </a:pathLst>
            </a:custGeom>
            <a:solidFill>
              <a:srgbClr val="B4100A">
                <a:alpha val="100000"/>
              </a:srgbClr>
            </a:solidFill>
            <a:ln w="12700" cap="flat" cmpd="sng">
              <a:no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19" name="Freeform 19"/>
            <p:cNvSpPr/>
            <p:nvPr/>
          </p:nvSpPr>
          <p:spPr>
            <a:xfrm flipV="1">
              <a:off x="4414520" y="5888520"/>
              <a:ext cx="1993635" cy="72000"/>
            </a:xfrm>
            <a:custGeom>
              <a:avLst/>
              <a:gdLst/>
              <a:ahLst/>
              <a:cxnLst/>
              <a:rect l="l" t="t" r="r" b="b"/>
              <a:pathLst>
                <a:path w="1993635" h="72000">
                  <a:moveTo>
                    <a:pt x="0" y="72000"/>
                  </a:moveTo>
                  <a:lnTo>
                    <a:pt x="1993635" y="72000"/>
                  </a:lnTo>
                  <a:lnTo>
                    <a:pt x="1993635" y="0"/>
                  </a:lnTo>
                  <a:lnTo>
                    <a:pt x="0" y="0"/>
                  </a:lnTo>
                  <a:close/>
                </a:path>
              </a:pathLst>
            </a:custGeom>
            <a:solidFill>
              <a:srgbClr val="87A1A1">
                <a:alpha val="100000"/>
              </a:srgbClr>
            </a:solidFill>
            <a:ln w="12700" cap="flat" cmpd="sng">
              <a:no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20" name="Freeform 20"/>
            <p:cNvSpPr/>
            <p:nvPr/>
          </p:nvSpPr>
          <p:spPr>
            <a:xfrm flipV="1">
              <a:off x="2487259" y="5888520"/>
              <a:ext cx="1960448" cy="72000"/>
            </a:xfrm>
            <a:custGeom>
              <a:avLst/>
              <a:gdLst/>
              <a:ahLst/>
              <a:cxnLst/>
              <a:rect l="l" t="t" r="r" b="b"/>
              <a:pathLst>
                <a:path w="1960448" h="72000">
                  <a:moveTo>
                    <a:pt x="0" y="72000"/>
                  </a:moveTo>
                  <a:lnTo>
                    <a:pt x="1960448" y="72000"/>
                  </a:lnTo>
                  <a:lnTo>
                    <a:pt x="1960448" y="0"/>
                  </a:lnTo>
                  <a:lnTo>
                    <a:pt x="0" y="0"/>
                  </a:lnTo>
                  <a:close/>
                </a:path>
              </a:pathLst>
            </a:custGeom>
            <a:solidFill>
              <a:srgbClr val="B4100A">
                <a:alpha val="100000"/>
              </a:srgbClr>
            </a:solidFill>
            <a:ln w="12700" cap="flat" cmpd="sng">
              <a:no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21" name="Freeform 21"/>
            <p:cNvSpPr/>
            <p:nvPr/>
          </p:nvSpPr>
          <p:spPr>
            <a:xfrm flipV="1">
              <a:off x="4447707" y="5888520"/>
              <a:ext cx="1960448" cy="72000"/>
            </a:xfrm>
            <a:custGeom>
              <a:avLst/>
              <a:gdLst/>
              <a:ahLst/>
              <a:cxnLst/>
              <a:rect l="l" t="t" r="r" b="b"/>
              <a:pathLst>
                <a:path w="1960448" h="72000">
                  <a:moveTo>
                    <a:pt x="0" y="72000"/>
                  </a:moveTo>
                  <a:lnTo>
                    <a:pt x="1960448" y="72000"/>
                  </a:lnTo>
                  <a:lnTo>
                    <a:pt x="1960448" y="0"/>
                  </a:lnTo>
                  <a:lnTo>
                    <a:pt x="0" y="0"/>
                  </a:lnTo>
                  <a:close/>
                </a:path>
              </a:pathLst>
            </a:custGeom>
            <a:solidFill>
              <a:srgbClr val="87A1A1">
                <a:alpha val="100000"/>
              </a:srgbClr>
            </a:solidFill>
            <a:ln w="12700" cap="flat" cmpd="sng">
              <a:no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grpSp>
      <p:grpSp>
        <p:nvGrpSpPr>
          <p:cNvPr id="22" name="Group 22"/>
          <p:cNvGrpSpPr/>
          <p:nvPr/>
        </p:nvGrpSpPr>
        <p:grpSpPr>
          <a:xfrm>
            <a:off x="7531704" y="3885315"/>
            <a:ext cx="3987270" cy="2075205"/>
            <a:chOff x="7531704" y="3885315"/>
            <a:chExt cx="3987270" cy="2075205"/>
          </a:xfrm>
        </p:grpSpPr>
        <p:sp>
          <p:nvSpPr>
            <p:cNvPr id="23" name="Freeform 23"/>
            <p:cNvSpPr/>
            <p:nvPr/>
          </p:nvSpPr>
          <p:spPr>
            <a:xfrm flipV="1">
              <a:off x="7531704" y="3885315"/>
              <a:ext cx="3987270" cy="2003204"/>
            </a:xfrm>
            <a:custGeom>
              <a:avLst/>
              <a:gdLst/>
              <a:ahLst/>
              <a:cxnLst/>
              <a:rect l="l" t="t" r="r" b="b"/>
              <a:pathLst>
                <a:path w="3987270" h="2003204">
                  <a:moveTo>
                    <a:pt x="1592402" y="2003204"/>
                  </a:moveTo>
                  <a:lnTo>
                    <a:pt x="1687587" y="1826147"/>
                  </a:lnTo>
                  <a:lnTo>
                    <a:pt x="3987270" y="1826147"/>
                  </a:lnTo>
                  <a:lnTo>
                    <a:pt x="3987270" y="0"/>
                  </a:lnTo>
                  <a:lnTo>
                    <a:pt x="0" y="0"/>
                  </a:lnTo>
                  <a:lnTo>
                    <a:pt x="0" y="1826147"/>
                  </a:lnTo>
                  <a:lnTo>
                    <a:pt x="1497216" y="1826147"/>
                  </a:lnTo>
                  <a:close/>
                </a:path>
              </a:pathLst>
            </a:custGeom>
            <a:solidFill>
              <a:srgbClr val="FFFFFF">
                <a:alpha val="100000"/>
              </a:srgbClr>
            </a:solidFill>
            <a:ln w="12700" cap="flat">
              <a:solidFill>
                <a:srgbClr val="A6A6A6">
                  <a:alpha val="100000"/>
                </a:srgbClr>
              </a:solid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24" name="Freeform 24"/>
            <p:cNvSpPr/>
            <p:nvPr/>
          </p:nvSpPr>
          <p:spPr>
            <a:xfrm flipV="1">
              <a:off x="7531704" y="5888520"/>
              <a:ext cx="1993635" cy="72000"/>
            </a:xfrm>
            <a:custGeom>
              <a:avLst/>
              <a:gdLst/>
              <a:ahLst/>
              <a:cxnLst/>
              <a:rect l="l" t="t" r="r" b="b"/>
              <a:pathLst>
                <a:path w="1993635" h="72000">
                  <a:moveTo>
                    <a:pt x="0" y="72000"/>
                  </a:moveTo>
                  <a:lnTo>
                    <a:pt x="1993635" y="72000"/>
                  </a:lnTo>
                  <a:lnTo>
                    <a:pt x="1993635" y="0"/>
                  </a:lnTo>
                  <a:lnTo>
                    <a:pt x="0" y="0"/>
                  </a:lnTo>
                  <a:close/>
                </a:path>
              </a:pathLst>
            </a:custGeom>
            <a:solidFill>
              <a:srgbClr val="B4100A">
                <a:alpha val="100000"/>
              </a:srgbClr>
            </a:solidFill>
            <a:ln w="12700" cap="flat" cmpd="sng">
              <a:no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25" name="Freeform 25"/>
            <p:cNvSpPr/>
            <p:nvPr/>
          </p:nvSpPr>
          <p:spPr>
            <a:xfrm flipV="1">
              <a:off x="9525339" y="5888520"/>
              <a:ext cx="1993635" cy="72000"/>
            </a:xfrm>
            <a:custGeom>
              <a:avLst/>
              <a:gdLst/>
              <a:ahLst/>
              <a:cxnLst/>
              <a:rect l="l" t="t" r="r" b="b"/>
              <a:pathLst>
                <a:path w="1993635" h="72000">
                  <a:moveTo>
                    <a:pt x="0" y="72000"/>
                  </a:moveTo>
                  <a:lnTo>
                    <a:pt x="1993635" y="72000"/>
                  </a:lnTo>
                  <a:lnTo>
                    <a:pt x="1993635" y="0"/>
                  </a:lnTo>
                  <a:lnTo>
                    <a:pt x="0" y="0"/>
                  </a:lnTo>
                  <a:close/>
                </a:path>
              </a:pathLst>
            </a:custGeom>
            <a:solidFill>
              <a:srgbClr val="87A1A1">
                <a:alpha val="100000"/>
              </a:srgbClr>
            </a:solidFill>
            <a:ln w="12700" cap="flat" cmpd="sng">
              <a:no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26" name="Freeform 26"/>
            <p:cNvSpPr/>
            <p:nvPr/>
          </p:nvSpPr>
          <p:spPr>
            <a:xfrm flipV="1">
              <a:off x="7598078" y="5888520"/>
              <a:ext cx="1960448" cy="72000"/>
            </a:xfrm>
            <a:custGeom>
              <a:avLst/>
              <a:gdLst/>
              <a:ahLst/>
              <a:cxnLst/>
              <a:rect l="l" t="t" r="r" b="b"/>
              <a:pathLst>
                <a:path w="1960448" h="72000">
                  <a:moveTo>
                    <a:pt x="0" y="72000"/>
                  </a:moveTo>
                  <a:lnTo>
                    <a:pt x="1960448" y="72000"/>
                  </a:lnTo>
                  <a:lnTo>
                    <a:pt x="1960448" y="0"/>
                  </a:lnTo>
                  <a:lnTo>
                    <a:pt x="0" y="0"/>
                  </a:lnTo>
                  <a:close/>
                </a:path>
              </a:pathLst>
            </a:custGeom>
            <a:solidFill>
              <a:srgbClr val="B4100A">
                <a:alpha val="100000"/>
              </a:srgbClr>
            </a:solidFill>
            <a:ln w="12700" cap="flat" cmpd="sng">
              <a:no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27" name="Freeform 27"/>
            <p:cNvSpPr/>
            <p:nvPr/>
          </p:nvSpPr>
          <p:spPr>
            <a:xfrm flipV="1">
              <a:off x="9558526" y="5888520"/>
              <a:ext cx="1960448" cy="72000"/>
            </a:xfrm>
            <a:custGeom>
              <a:avLst/>
              <a:gdLst/>
              <a:ahLst/>
              <a:cxnLst/>
              <a:rect l="l" t="t" r="r" b="b"/>
              <a:pathLst>
                <a:path w="1960448" h="72000">
                  <a:moveTo>
                    <a:pt x="0" y="72000"/>
                  </a:moveTo>
                  <a:lnTo>
                    <a:pt x="1960448" y="72000"/>
                  </a:lnTo>
                  <a:lnTo>
                    <a:pt x="1960448" y="0"/>
                  </a:lnTo>
                  <a:lnTo>
                    <a:pt x="0" y="0"/>
                  </a:lnTo>
                  <a:close/>
                </a:path>
              </a:pathLst>
            </a:custGeom>
            <a:solidFill>
              <a:srgbClr val="87A1A1">
                <a:alpha val="100000"/>
              </a:srgbClr>
            </a:solidFill>
            <a:ln w="12700" cap="flat" cmpd="sng">
              <a:no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grpSp>
      <p:sp>
        <p:nvSpPr>
          <p:cNvPr id="28" name="AutoShape 28"/>
          <p:cNvSpPr>
            <a:spLocks noGrp="1"/>
          </p:cNvSpPr>
          <p:nvPr>
            <p:ph type="body" sz="quarter" idx="444" hasCustomPrompt="1"/>
          </p:nvPr>
        </p:nvSpPr>
        <p:spPr>
          <a:xfrm>
            <a:off x="2532787" y="4140209"/>
            <a:ext cx="3720934" cy="461665"/>
          </a:xfrm>
          <a:prstGeom prst="rect">
            <a:avLst/>
          </a:prstGeom>
          <a:noFill/>
          <a:ln w="12700">
            <a:noFill/>
            <a:prstDash val="solid"/>
          </a:ln>
        </p:spPr>
        <p:txBody>
          <a:bodyPr vert="horz" wrap="square" lIns="91440" tIns="45720" rIns="91440" bIns="45720" anchor="t">
            <a:normAutofit/>
          </a:bodyPr>
          <a:lstStyle>
            <a:lvl1pPr algn="l">
              <a:lnSpc>
                <a:spcPct val="100000"/>
              </a:lnSpc>
              <a:defRPr sz="2400" b="0" i="0" u="none" strike="noStrike" spc="300">
                <a:solidFill>
                  <a:srgbClr val="B4100A">
                    <a:alpha val="100000"/>
                  </a:srgbClr>
                </a:solidFill>
                <a:latin typeface="微软雅黑" panose="020B0503020204020204" charset="-122"/>
              </a:defRPr>
            </a:lvl1pPr>
          </a:lstStyle>
          <a:p>
            <a:pPr marL="0" indent="0" algn="l">
              <a:lnSpc>
                <a:spcPct val="100000"/>
              </a:lnSpc>
            </a:pPr>
            <a:r>
              <a:rPr lang="en-US" sz="2400" b="0" i="0" u="none" strike="noStrike" spc="300">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小标题或总结性结论</a:t>
            </a:r>
          </a:p>
        </p:txBody>
      </p:sp>
      <p:sp>
        <p:nvSpPr>
          <p:cNvPr id="29" name="AutoShape 29"/>
          <p:cNvSpPr>
            <a:spLocks noGrp="1"/>
          </p:cNvSpPr>
          <p:nvPr>
            <p:ph type="body" sz="quarter" idx="445" hasCustomPrompt="1"/>
          </p:nvPr>
        </p:nvSpPr>
        <p:spPr>
          <a:xfrm>
            <a:off x="7643606" y="4140209"/>
            <a:ext cx="3720934" cy="461665"/>
          </a:xfrm>
          <a:prstGeom prst="rect">
            <a:avLst/>
          </a:prstGeom>
          <a:noFill/>
          <a:ln w="12700">
            <a:noFill/>
            <a:prstDash val="solid"/>
          </a:ln>
        </p:spPr>
        <p:txBody>
          <a:bodyPr vert="horz" wrap="square" lIns="91440" tIns="45720" rIns="91440" bIns="45720" anchor="t">
            <a:normAutofit/>
          </a:bodyPr>
          <a:lstStyle>
            <a:lvl1pPr algn="l">
              <a:lnSpc>
                <a:spcPct val="100000"/>
              </a:lnSpc>
              <a:defRPr sz="2400" b="0" i="0" u="none" strike="noStrike" spc="300">
                <a:solidFill>
                  <a:srgbClr val="B4100A">
                    <a:alpha val="100000"/>
                  </a:srgbClr>
                </a:solidFill>
                <a:latin typeface="微软雅黑" panose="020B0503020204020204" charset="-122"/>
              </a:defRPr>
            </a:lvl1pPr>
          </a:lstStyle>
          <a:p>
            <a:pPr marL="0" indent="0" algn="l">
              <a:lnSpc>
                <a:spcPct val="100000"/>
              </a:lnSpc>
            </a:pPr>
            <a:r>
              <a:rPr lang="en-US" sz="2400" b="0" i="0" u="none" strike="noStrike" spc="300">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小标题或总结性结论</a:t>
            </a:r>
          </a:p>
        </p:txBody>
      </p:sp>
      <p:sp>
        <p:nvSpPr>
          <p:cNvPr id="30" name="AutoShape 30"/>
          <p:cNvSpPr>
            <a:spLocks noGrp="1"/>
          </p:cNvSpPr>
          <p:nvPr>
            <p:ph type="body" sz="quarter" idx="446" hasCustomPrompt="1"/>
          </p:nvPr>
        </p:nvSpPr>
        <p:spPr>
          <a:xfrm>
            <a:off x="772302" y="1588741"/>
            <a:ext cx="3720934" cy="461665"/>
          </a:xfrm>
          <a:prstGeom prst="rect">
            <a:avLst/>
          </a:prstGeom>
          <a:noFill/>
          <a:ln w="12700">
            <a:noFill/>
            <a:prstDash val="solid"/>
          </a:ln>
        </p:spPr>
        <p:txBody>
          <a:bodyPr vert="horz" wrap="square" lIns="91440" tIns="45720" rIns="91440" bIns="45720" anchor="t">
            <a:normAutofit/>
          </a:bodyPr>
          <a:lstStyle>
            <a:lvl1pPr algn="l">
              <a:lnSpc>
                <a:spcPct val="100000"/>
              </a:lnSpc>
              <a:defRPr sz="2400" b="0" i="0" u="none" strike="noStrike" spc="300">
                <a:solidFill>
                  <a:srgbClr val="B4100A">
                    <a:alpha val="100000"/>
                  </a:srgbClr>
                </a:solidFill>
                <a:latin typeface="微软雅黑" panose="020B0503020204020204" charset="-122"/>
              </a:defRPr>
            </a:lvl1pPr>
          </a:lstStyle>
          <a:p>
            <a:pPr marL="0" indent="0" algn="l">
              <a:lnSpc>
                <a:spcPct val="100000"/>
              </a:lnSpc>
            </a:pPr>
            <a:r>
              <a:rPr lang="en-US" sz="2400" b="0" i="0" u="none" strike="noStrike" spc="300">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小标题或总结性结论</a:t>
            </a:r>
          </a:p>
        </p:txBody>
      </p:sp>
      <p:sp>
        <p:nvSpPr>
          <p:cNvPr id="31" name="AutoShape 31"/>
          <p:cNvSpPr>
            <a:spLocks noGrp="1"/>
          </p:cNvSpPr>
          <p:nvPr>
            <p:ph type="body" sz="quarter" idx="447" hasCustomPrompt="1"/>
          </p:nvPr>
        </p:nvSpPr>
        <p:spPr>
          <a:xfrm>
            <a:off x="5837592" y="1588741"/>
            <a:ext cx="3720934" cy="461665"/>
          </a:xfrm>
          <a:prstGeom prst="rect">
            <a:avLst/>
          </a:prstGeom>
          <a:noFill/>
          <a:ln w="12700">
            <a:noFill/>
            <a:prstDash val="solid"/>
          </a:ln>
        </p:spPr>
        <p:txBody>
          <a:bodyPr vert="horz" wrap="square" lIns="91440" tIns="45720" rIns="91440" bIns="45720" anchor="t">
            <a:normAutofit/>
          </a:bodyPr>
          <a:lstStyle>
            <a:lvl1pPr algn="l">
              <a:lnSpc>
                <a:spcPct val="100000"/>
              </a:lnSpc>
              <a:defRPr sz="2400" b="0" i="0" u="none" strike="noStrike" spc="300">
                <a:solidFill>
                  <a:srgbClr val="B4100A">
                    <a:alpha val="100000"/>
                  </a:srgbClr>
                </a:solidFill>
                <a:latin typeface="微软雅黑" panose="020B0503020204020204" charset="-122"/>
              </a:defRPr>
            </a:lvl1pPr>
          </a:lstStyle>
          <a:p>
            <a:pPr marL="0" indent="0" algn="l">
              <a:lnSpc>
                <a:spcPct val="100000"/>
              </a:lnSpc>
            </a:pPr>
            <a:r>
              <a:rPr lang="en-US" sz="2400" b="0" i="0" u="none" strike="noStrike" spc="300">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小标题或总结性结论</a:t>
            </a:r>
          </a:p>
        </p:txBody>
      </p:sp>
      <p:sp>
        <p:nvSpPr>
          <p:cNvPr id="32" name="AutoShape 32"/>
          <p:cNvSpPr>
            <a:spLocks noGrp="1"/>
          </p:cNvSpPr>
          <p:nvPr>
            <p:ph type="body" sz="quarter" idx="448" hasCustomPrompt="1"/>
          </p:nvPr>
        </p:nvSpPr>
        <p:spPr>
          <a:xfrm>
            <a:off x="1875100" y="2061980"/>
            <a:ext cx="2618136" cy="1151559"/>
          </a:xfrm>
          <a:prstGeom prst="rect">
            <a:avLst/>
          </a:prstGeom>
          <a:noFill/>
          <a:ln w="12700">
            <a:noFill/>
            <a:prstDash val="solid"/>
          </a:ln>
        </p:spPr>
        <p:txBody>
          <a:bodyPr vert="horz" wrap="square" lIns="0" tIns="0" rIns="0" bIns="0" anchor="t">
            <a:noAutofit/>
          </a:bodyPr>
          <a:lstStyle>
            <a:lvl1pPr algn="l">
              <a:lnSpc>
                <a:spcPct val="117000"/>
              </a:lnSpc>
              <a:defRPr sz="1600" b="0" i="0" u="none" strike="noStrike" spc="0">
                <a:solidFill>
                  <a:srgbClr val="595959">
                    <a:alpha val="100000"/>
                  </a:srgbClr>
                </a:solidFill>
                <a:latin typeface="苹方 常规"/>
              </a:defRPr>
            </a:lvl1pPr>
          </a:lstStyle>
          <a:p>
            <a:pPr marL="0" indent="0" algn="l">
              <a:lnSpc>
                <a:spcPct val="117000"/>
              </a:lnSpc>
            </a:pPr>
            <a:r>
              <a:rPr lang="en-US" sz="1600" b="0" i="0" u="none" strike="noStrike">
                <a:solidFill>
                  <a:srgbClr val="595959"/>
                </a:solidFill>
                <a:latin typeface="苹方 常规"/>
                <a:ea typeface="苹方 常规"/>
                <a:cs typeface="苹方 常规"/>
                <a:sym typeface="苹方 常规"/>
              </a:rPr>
              <a:t>在</a:t>
            </a:r>
            <a:r>
              <a:rPr lang="en-US" sz="1600" b="0" i="0" u="none" strike="noStrike">
                <a:solidFill>
                  <a:srgbClr val="595959"/>
                </a:solidFill>
                <a:latin typeface="Times New Roman" panose="02020603050405020304"/>
                <a:ea typeface="Times New Roman" panose="02020603050405020304"/>
                <a:cs typeface="Times New Roman" panose="02020603050405020304"/>
                <a:sym typeface="Times New Roman" panose="02020603050405020304"/>
              </a:rPr>
              <a:t>“</a:t>
            </a:r>
            <a:r>
              <a:rPr lang="en-US" sz="1600" b="0" i="0" u="none" strike="noStrike">
                <a:solidFill>
                  <a:srgbClr val="595959"/>
                </a:solidFill>
                <a:latin typeface="苹方 常规"/>
                <a:ea typeface="苹方 常规"/>
                <a:cs typeface="苹方 常规"/>
                <a:sym typeface="苹方 常规"/>
              </a:rPr>
              <a:t>四字标题</a:t>
            </a:r>
            <a:r>
              <a:rPr lang="en-US" sz="1600" b="0" i="0" u="none" strike="noStrike">
                <a:solidFill>
                  <a:srgbClr val="595959"/>
                </a:solidFill>
                <a:latin typeface="Times New Roman" panose="02020603050405020304"/>
                <a:ea typeface="Times New Roman" panose="02020603050405020304"/>
                <a:cs typeface="Times New Roman" panose="02020603050405020304"/>
                <a:sym typeface="Times New Roman" panose="02020603050405020304"/>
              </a:rPr>
              <a:t>”</a:t>
            </a:r>
            <a:r>
              <a:rPr lang="en-US" sz="1600" b="0" i="0" u="none" strike="noStrike">
                <a:solidFill>
                  <a:srgbClr val="595959"/>
                </a:solidFill>
                <a:latin typeface="苹方 常规"/>
                <a:ea typeface="苹方 常规"/>
                <a:cs typeface="苹方 常规"/>
                <a:sym typeface="苹方 常规"/>
              </a:rPr>
              <a:t>栏按回车，可以用来对齐标题和段落</a:t>
            </a:r>
            <a:r>
              <a:rPr lang="en-US" sz="1600" b="0" i="0" u="none" strike="noStrike">
                <a:solidFill>
                  <a:srgbClr val="595959"/>
                </a:solidFill>
                <a:latin typeface="Times New Roman" panose="02020603050405020304"/>
                <a:ea typeface="Times New Roman" panose="02020603050405020304"/>
                <a:cs typeface="Times New Roman" panose="02020603050405020304"/>
                <a:sym typeface="Times New Roman" panose="02020603050405020304"/>
              </a:rPr>
              <a:t>           </a:t>
            </a:r>
            <a:r>
              <a:rPr lang="en-US" sz="1600" b="0" i="0" u="none" strike="noStrike">
                <a:solidFill>
                  <a:srgbClr val="595959"/>
                </a:solidFill>
                <a:latin typeface="苹方 常规"/>
                <a:ea typeface="苹方 常规"/>
                <a:cs typeface="苹方 常规"/>
                <a:sym typeface="苹方 常规"/>
              </a:rPr>
              <a:t>回车让标题框空了一行</a:t>
            </a:r>
            <a:r>
              <a:rPr lang="en-US" sz="1600" b="0" i="0" u="none" strike="noStrike">
                <a:solidFill>
                  <a:srgbClr val="595959"/>
                </a:solidFill>
                <a:latin typeface="Times New Roman" panose="02020603050405020304"/>
                <a:ea typeface="Times New Roman" panose="02020603050405020304"/>
                <a:cs typeface="Times New Roman" panose="02020603050405020304"/>
                <a:sym typeface="Times New Roman" panose="02020603050405020304"/>
              </a:rPr>
              <a:t>       </a:t>
            </a:r>
            <a:r>
              <a:rPr lang="en-US" sz="1600" b="0" i="0" u="none" strike="noStrike">
                <a:solidFill>
                  <a:srgbClr val="595959"/>
                </a:solidFill>
                <a:latin typeface="苹方 常规"/>
                <a:ea typeface="苹方 常规"/>
                <a:cs typeface="苹方 常规"/>
                <a:sym typeface="苹方 常规"/>
              </a:rPr>
              <a:t>按</a:t>
            </a:r>
            <a:r>
              <a:rPr lang="en-US" sz="1600" b="0" i="0" u="none" strike="noStrike">
                <a:solidFill>
                  <a:srgbClr val="595959"/>
                </a:solidFill>
                <a:latin typeface="Times New Roman" panose="02020603050405020304"/>
                <a:ea typeface="Times New Roman" panose="02020603050405020304"/>
                <a:cs typeface="Times New Roman" panose="02020603050405020304"/>
                <a:sym typeface="Times New Roman" panose="02020603050405020304"/>
              </a:rPr>
              <a:t>→</a:t>
            </a:r>
            <a:r>
              <a:rPr lang="en-US" sz="1600" b="0" i="0" u="none" strike="noStrike">
                <a:solidFill>
                  <a:srgbClr val="595959"/>
                </a:solidFill>
                <a:latin typeface="苹方 常规"/>
                <a:ea typeface="苹方 常规"/>
                <a:cs typeface="苹方 常规"/>
                <a:sym typeface="苹方 常规"/>
              </a:rPr>
              <a:t>键可以右移此框</a:t>
            </a:r>
          </a:p>
        </p:txBody>
      </p:sp>
      <p:sp>
        <p:nvSpPr>
          <p:cNvPr id="33" name="AutoShape 33"/>
          <p:cNvSpPr>
            <a:spLocks noGrp="1"/>
          </p:cNvSpPr>
          <p:nvPr>
            <p:ph type="body" sz="quarter" idx="449" hasCustomPrompt="1"/>
          </p:nvPr>
        </p:nvSpPr>
        <p:spPr>
          <a:xfrm>
            <a:off x="874714" y="2061981"/>
            <a:ext cx="1000387" cy="1151559"/>
          </a:xfrm>
          <a:prstGeom prst="rect">
            <a:avLst/>
          </a:prstGeom>
          <a:noFill/>
          <a:ln w="12700">
            <a:noFill/>
            <a:prstDash val="solid"/>
          </a:ln>
        </p:spPr>
        <p:txBody>
          <a:bodyPr vert="horz" wrap="square" lIns="0" tIns="0" rIns="0" bIns="0" anchor="t">
            <a:noAutofit/>
          </a:bodyPr>
          <a:lstStyle>
            <a:lvl1pPr algn="l">
              <a:lnSpc>
                <a:spcPct val="117000"/>
              </a:lnSpc>
              <a:defRPr sz="1600" b="0" i="0" u="none" strike="noStrike" spc="0">
                <a:solidFill>
                  <a:srgbClr val="000000">
                    <a:alpha val="100000"/>
                  </a:srgbClr>
                </a:solidFill>
                <a:latin typeface="微软雅黑" panose="020B0503020204020204" charset="-122"/>
              </a:defRPr>
            </a:lvl1pPr>
          </a:lstStyle>
          <a:p>
            <a:pPr marL="0" indent="0" algn="l">
              <a:lnSpc>
                <a:spcPct val="117000"/>
              </a:lnSpc>
            </a:pPr>
            <a:r>
              <a:rPr lang="en-US" sz="16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四字标题：</a:t>
            </a:r>
            <a:r>
              <a:rPr lang="en-US" sz="1600" b="0" i="0" u="none" strike="noStrike">
                <a:solidFill>
                  <a:srgbClr val="000000"/>
                </a:solidFill>
                <a:latin typeface="Arial" panose="020B0604020202020204"/>
                <a:ea typeface="Arial" panose="020B0604020202020204"/>
                <a:cs typeface="Arial" panose="020B0604020202020204"/>
                <a:sym typeface="Arial" panose="020B0604020202020204"/>
              </a:rPr>
              <a:t>	</a:t>
            </a:r>
            <a:r>
              <a:rPr lang="en-US" sz="16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举个例子：四字标题：</a:t>
            </a:r>
          </a:p>
        </p:txBody>
      </p:sp>
      <p:sp>
        <p:nvSpPr>
          <p:cNvPr id="34" name="AutoShape 34"/>
          <p:cNvSpPr>
            <a:spLocks noGrp="1"/>
          </p:cNvSpPr>
          <p:nvPr>
            <p:ph type="body" sz="quarter" idx="450" hasCustomPrompt="1"/>
          </p:nvPr>
        </p:nvSpPr>
        <p:spPr>
          <a:xfrm>
            <a:off x="6914180" y="2065646"/>
            <a:ext cx="2618136" cy="1151559"/>
          </a:xfrm>
          <a:prstGeom prst="rect">
            <a:avLst/>
          </a:prstGeom>
          <a:noFill/>
          <a:ln w="12700">
            <a:noFill/>
            <a:prstDash val="solid"/>
          </a:ln>
        </p:spPr>
        <p:txBody>
          <a:bodyPr vert="horz" wrap="square" lIns="0" tIns="0" rIns="0" bIns="0" anchor="t">
            <a:noAutofit/>
          </a:bodyPr>
          <a:lstStyle>
            <a:lvl1pPr algn="l">
              <a:lnSpc>
                <a:spcPct val="117000"/>
              </a:lnSpc>
              <a:defRPr sz="1600" b="0" i="0" u="none" strike="noStrike" spc="0">
                <a:solidFill>
                  <a:srgbClr val="595959">
                    <a:alpha val="100000"/>
                  </a:srgbClr>
                </a:solidFill>
                <a:latin typeface="苹方 常规"/>
              </a:defRPr>
            </a:lvl1pPr>
          </a:lstStyle>
          <a:p>
            <a:pPr marL="0" indent="0" algn="l">
              <a:lnSpc>
                <a:spcPct val="117000"/>
              </a:lnSpc>
            </a:pPr>
            <a:r>
              <a:rPr lang="en-US" sz="1600" b="0" i="0" u="none" strike="noStrike">
                <a:solidFill>
                  <a:srgbClr val="595959"/>
                </a:solidFill>
                <a:latin typeface="苹方 常规"/>
                <a:ea typeface="苹方 常规"/>
                <a:cs typeface="苹方 常规"/>
                <a:sym typeface="苹方 常规"/>
              </a:rPr>
              <a:t>在</a:t>
            </a:r>
            <a:r>
              <a:rPr lang="en-US" sz="1600" b="0" i="0" u="none" strike="noStrike">
                <a:solidFill>
                  <a:srgbClr val="595959"/>
                </a:solidFill>
                <a:latin typeface="Times New Roman" panose="02020603050405020304"/>
                <a:ea typeface="Times New Roman" panose="02020603050405020304"/>
                <a:cs typeface="Times New Roman" panose="02020603050405020304"/>
                <a:sym typeface="Times New Roman" panose="02020603050405020304"/>
              </a:rPr>
              <a:t>“</a:t>
            </a:r>
            <a:r>
              <a:rPr lang="en-US" sz="1600" b="0" i="0" u="none" strike="noStrike">
                <a:solidFill>
                  <a:srgbClr val="595959"/>
                </a:solidFill>
                <a:latin typeface="苹方 常规"/>
                <a:ea typeface="苹方 常规"/>
                <a:cs typeface="苹方 常规"/>
                <a:sym typeface="苹方 常规"/>
              </a:rPr>
              <a:t>四字标题</a:t>
            </a:r>
            <a:r>
              <a:rPr lang="en-US" sz="1600" b="0" i="0" u="none" strike="noStrike">
                <a:solidFill>
                  <a:srgbClr val="595959"/>
                </a:solidFill>
                <a:latin typeface="Times New Roman" panose="02020603050405020304"/>
                <a:ea typeface="Times New Roman" panose="02020603050405020304"/>
                <a:cs typeface="Times New Roman" panose="02020603050405020304"/>
                <a:sym typeface="Times New Roman" panose="02020603050405020304"/>
              </a:rPr>
              <a:t>”</a:t>
            </a:r>
            <a:r>
              <a:rPr lang="en-US" sz="1600" b="0" i="0" u="none" strike="noStrike">
                <a:solidFill>
                  <a:srgbClr val="595959"/>
                </a:solidFill>
                <a:latin typeface="苹方 常规"/>
                <a:ea typeface="苹方 常规"/>
                <a:cs typeface="苹方 常规"/>
                <a:sym typeface="苹方 常规"/>
              </a:rPr>
              <a:t>栏按回车，可以用来对齐标题和段落</a:t>
            </a:r>
            <a:r>
              <a:rPr lang="en-US" sz="1600" b="0" i="0" u="none" strike="noStrike">
                <a:solidFill>
                  <a:srgbClr val="595959"/>
                </a:solidFill>
                <a:latin typeface="Times New Roman" panose="02020603050405020304"/>
                <a:ea typeface="Times New Roman" panose="02020603050405020304"/>
                <a:cs typeface="Times New Roman" panose="02020603050405020304"/>
                <a:sym typeface="Times New Roman" panose="02020603050405020304"/>
              </a:rPr>
              <a:t>           </a:t>
            </a:r>
            <a:r>
              <a:rPr lang="en-US" sz="1600" b="0" i="0" u="none" strike="noStrike">
                <a:solidFill>
                  <a:srgbClr val="595959"/>
                </a:solidFill>
                <a:latin typeface="苹方 常规"/>
                <a:ea typeface="苹方 常规"/>
                <a:cs typeface="苹方 常规"/>
                <a:sym typeface="苹方 常规"/>
              </a:rPr>
              <a:t>回车让标题框空了一行</a:t>
            </a:r>
            <a:r>
              <a:rPr lang="en-US" sz="1600" b="0" i="0" u="none" strike="noStrike">
                <a:solidFill>
                  <a:srgbClr val="595959"/>
                </a:solidFill>
                <a:latin typeface="Times New Roman" panose="02020603050405020304"/>
                <a:ea typeface="Times New Roman" panose="02020603050405020304"/>
                <a:cs typeface="Times New Roman" panose="02020603050405020304"/>
                <a:sym typeface="Times New Roman" panose="02020603050405020304"/>
              </a:rPr>
              <a:t>       </a:t>
            </a:r>
            <a:r>
              <a:rPr lang="en-US" sz="1600" b="0" i="0" u="none" strike="noStrike">
                <a:solidFill>
                  <a:srgbClr val="595959"/>
                </a:solidFill>
                <a:latin typeface="苹方 常规"/>
                <a:ea typeface="苹方 常规"/>
                <a:cs typeface="苹方 常规"/>
                <a:sym typeface="苹方 常规"/>
              </a:rPr>
              <a:t>按</a:t>
            </a:r>
            <a:r>
              <a:rPr lang="en-US" sz="1600" b="0" i="0" u="none" strike="noStrike">
                <a:solidFill>
                  <a:srgbClr val="595959"/>
                </a:solidFill>
                <a:latin typeface="Times New Roman" panose="02020603050405020304"/>
                <a:ea typeface="Times New Roman" panose="02020603050405020304"/>
                <a:cs typeface="Times New Roman" panose="02020603050405020304"/>
                <a:sym typeface="Times New Roman" panose="02020603050405020304"/>
              </a:rPr>
              <a:t>→</a:t>
            </a:r>
            <a:r>
              <a:rPr lang="en-US" sz="1600" b="0" i="0" u="none" strike="noStrike">
                <a:solidFill>
                  <a:srgbClr val="595959"/>
                </a:solidFill>
                <a:latin typeface="苹方 常规"/>
                <a:ea typeface="苹方 常规"/>
                <a:cs typeface="苹方 常规"/>
                <a:sym typeface="苹方 常规"/>
              </a:rPr>
              <a:t>键可以右移此框</a:t>
            </a:r>
          </a:p>
        </p:txBody>
      </p:sp>
      <p:sp>
        <p:nvSpPr>
          <p:cNvPr id="35" name="AutoShape 35"/>
          <p:cNvSpPr>
            <a:spLocks noGrp="1"/>
          </p:cNvSpPr>
          <p:nvPr>
            <p:ph type="body" sz="quarter" idx="451" hasCustomPrompt="1"/>
          </p:nvPr>
        </p:nvSpPr>
        <p:spPr>
          <a:xfrm>
            <a:off x="5913794" y="2065647"/>
            <a:ext cx="1000387" cy="1151559"/>
          </a:xfrm>
          <a:prstGeom prst="rect">
            <a:avLst/>
          </a:prstGeom>
          <a:noFill/>
          <a:ln w="12700">
            <a:noFill/>
            <a:prstDash val="solid"/>
          </a:ln>
        </p:spPr>
        <p:txBody>
          <a:bodyPr vert="horz" wrap="square" lIns="0" tIns="0" rIns="0" bIns="0" anchor="t">
            <a:noAutofit/>
          </a:bodyPr>
          <a:lstStyle>
            <a:lvl1pPr algn="l">
              <a:lnSpc>
                <a:spcPct val="117000"/>
              </a:lnSpc>
              <a:defRPr sz="1600" b="0" i="0" u="none" strike="noStrike" spc="0">
                <a:solidFill>
                  <a:srgbClr val="000000">
                    <a:alpha val="100000"/>
                  </a:srgbClr>
                </a:solidFill>
                <a:latin typeface="微软雅黑" panose="020B0503020204020204" charset="-122"/>
              </a:defRPr>
            </a:lvl1pPr>
          </a:lstStyle>
          <a:p>
            <a:pPr marL="0" indent="0" algn="l">
              <a:lnSpc>
                <a:spcPct val="117000"/>
              </a:lnSpc>
            </a:pPr>
            <a:r>
              <a:rPr lang="en-US" sz="16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四字标题：</a:t>
            </a:r>
            <a:r>
              <a:rPr lang="en-US" sz="1600" b="0" i="0" u="none" strike="noStrike">
                <a:solidFill>
                  <a:srgbClr val="000000"/>
                </a:solidFill>
                <a:latin typeface="Arial" panose="020B0604020202020204"/>
                <a:ea typeface="Arial" panose="020B0604020202020204"/>
                <a:cs typeface="Arial" panose="020B0604020202020204"/>
                <a:sym typeface="Arial" panose="020B0604020202020204"/>
              </a:rPr>
              <a:t>	</a:t>
            </a:r>
            <a:r>
              <a:rPr lang="en-US" sz="16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举个例子：四字标题：</a:t>
            </a:r>
          </a:p>
        </p:txBody>
      </p:sp>
      <p:sp>
        <p:nvSpPr>
          <p:cNvPr id="36" name="AutoShape 36"/>
          <p:cNvSpPr>
            <a:spLocks noGrp="1"/>
          </p:cNvSpPr>
          <p:nvPr>
            <p:ph type="body" sz="quarter" idx="452" hasCustomPrompt="1"/>
          </p:nvPr>
        </p:nvSpPr>
        <p:spPr>
          <a:xfrm>
            <a:off x="8741128" y="4613873"/>
            <a:ext cx="2618136" cy="1151559"/>
          </a:xfrm>
          <a:prstGeom prst="rect">
            <a:avLst/>
          </a:prstGeom>
          <a:noFill/>
          <a:ln w="12700">
            <a:noFill/>
            <a:prstDash val="solid"/>
          </a:ln>
        </p:spPr>
        <p:txBody>
          <a:bodyPr vert="horz" wrap="square" lIns="0" tIns="0" rIns="0" bIns="0" anchor="t">
            <a:noAutofit/>
          </a:bodyPr>
          <a:lstStyle>
            <a:lvl1pPr algn="l">
              <a:lnSpc>
                <a:spcPct val="117000"/>
              </a:lnSpc>
              <a:defRPr sz="1600" b="0" i="0" u="none" strike="noStrike" spc="0">
                <a:solidFill>
                  <a:srgbClr val="595959">
                    <a:alpha val="100000"/>
                  </a:srgbClr>
                </a:solidFill>
                <a:latin typeface="苹方 常规"/>
              </a:defRPr>
            </a:lvl1pPr>
          </a:lstStyle>
          <a:p>
            <a:pPr marL="0" indent="0" algn="l">
              <a:lnSpc>
                <a:spcPct val="117000"/>
              </a:lnSpc>
            </a:pPr>
            <a:r>
              <a:rPr lang="en-US" sz="1600" b="0" i="0" u="none" strike="noStrike">
                <a:solidFill>
                  <a:srgbClr val="595959"/>
                </a:solidFill>
                <a:latin typeface="苹方 常规"/>
                <a:ea typeface="苹方 常规"/>
                <a:cs typeface="苹方 常规"/>
                <a:sym typeface="苹方 常规"/>
              </a:rPr>
              <a:t>在</a:t>
            </a:r>
            <a:r>
              <a:rPr lang="en-US" sz="1600" b="0" i="0" u="none" strike="noStrike">
                <a:solidFill>
                  <a:srgbClr val="595959"/>
                </a:solidFill>
                <a:latin typeface="Times New Roman" panose="02020603050405020304"/>
                <a:ea typeface="Times New Roman" panose="02020603050405020304"/>
                <a:cs typeface="Times New Roman" panose="02020603050405020304"/>
                <a:sym typeface="Times New Roman" panose="02020603050405020304"/>
              </a:rPr>
              <a:t>“</a:t>
            </a:r>
            <a:r>
              <a:rPr lang="en-US" sz="1600" b="0" i="0" u="none" strike="noStrike">
                <a:solidFill>
                  <a:srgbClr val="595959"/>
                </a:solidFill>
                <a:latin typeface="苹方 常规"/>
                <a:ea typeface="苹方 常规"/>
                <a:cs typeface="苹方 常规"/>
                <a:sym typeface="苹方 常规"/>
              </a:rPr>
              <a:t>四字标题</a:t>
            </a:r>
            <a:r>
              <a:rPr lang="en-US" sz="1600" b="0" i="0" u="none" strike="noStrike">
                <a:solidFill>
                  <a:srgbClr val="595959"/>
                </a:solidFill>
                <a:latin typeface="Times New Roman" panose="02020603050405020304"/>
                <a:ea typeface="Times New Roman" panose="02020603050405020304"/>
                <a:cs typeface="Times New Roman" panose="02020603050405020304"/>
                <a:sym typeface="Times New Roman" panose="02020603050405020304"/>
              </a:rPr>
              <a:t>”</a:t>
            </a:r>
            <a:r>
              <a:rPr lang="en-US" sz="1600" b="0" i="0" u="none" strike="noStrike">
                <a:solidFill>
                  <a:srgbClr val="595959"/>
                </a:solidFill>
                <a:latin typeface="苹方 常规"/>
                <a:ea typeface="苹方 常规"/>
                <a:cs typeface="苹方 常规"/>
                <a:sym typeface="苹方 常规"/>
              </a:rPr>
              <a:t>栏按回车，可以用来对齐标题和段落</a:t>
            </a:r>
            <a:r>
              <a:rPr lang="en-US" sz="1600" b="0" i="0" u="none" strike="noStrike">
                <a:solidFill>
                  <a:srgbClr val="595959"/>
                </a:solidFill>
                <a:latin typeface="Times New Roman" panose="02020603050405020304"/>
                <a:ea typeface="Times New Roman" panose="02020603050405020304"/>
                <a:cs typeface="Times New Roman" panose="02020603050405020304"/>
                <a:sym typeface="Times New Roman" panose="02020603050405020304"/>
              </a:rPr>
              <a:t>           </a:t>
            </a:r>
            <a:r>
              <a:rPr lang="en-US" sz="1600" b="0" i="0" u="none" strike="noStrike">
                <a:solidFill>
                  <a:srgbClr val="595959"/>
                </a:solidFill>
                <a:latin typeface="苹方 常规"/>
                <a:ea typeface="苹方 常规"/>
                <a:cs typeface="苹方 常规"/>
                <a:sym typeface="苹方 常规"/>
              </a:rPr>
              <a:t>回车让标题框空了一行</a:t>
            </a:r>
            <a:r>
              <a:rPr lang="en-US" sz="1600" b="0" i="0" u="none" strike="noStrike">
                <a:solidFill>
                  <a:srgbClr val="595959"/>
                </a:solidFill>
                <a:latin typeface="Times New Roman" panose="02020603050405020304"/>
                <a:ea typeface="Times New Roman" panose="02020603050405020304"/>
                <a:cs typeface="Times New Roman" panose="02020603050405020304"/>
                <a:sym typeface="Times New Roman" panose="02020603050405020304"/>
              </a:rPr>
              <a:t>       </a:t>
            </a:r>
            <a:r>
              <a:rPr lang="en-US" sz="1600" b="0" i="0" u="none" strike="noStrike">
                <a:solidFill>
                  <a:srgbClr val="595959"/>
                </a:solidFill>
                <a:latin typeface="苹方 常规"/>
                <a:ea typeface="苹方 常规"/>
                <a:cs typeface="苹方 常规"/>
                <a:sym typeface="苹方 常规"/>
              </a:rPr>
              <a:t>按</a:t>
            </a:r>
            <a:r>
              <a:rPr lang="en-US" sz="1600" b="0" i="0" u="none" strike="noStrike">
                <a:solidFill>
                  <a:srgbClr val="595959"/>
                </a:solidFill>
                <a:latin typeface="Times New Roman" panose="02020603050405020304"/>
                <a:ea typeface="Times New Roman" panose="02020603050405020304"/>
                <a:cs typeface="Times New Roman" panose="02020603050405020304"/>
                <a:sym typeface="Times New Roman" panose="02020603050405020304"/>
              </a:rPr>
              <a:t>→</a:t>
            </a:r>
            <a:r>
              <a:rPr lang="en-US" sz="1600" b="0" i="0" u="none" strike="noStrike">
                <a:solidFill>
                  <a:srgbClr val="595959"/>
                </a:solidFill>
                <a:latin typeface="苹方 常规"/>
                <a:ea typeface="苹方 常规"/>
                <a:cs typeface="苹方 常规"/>
                <a:sym typeface="苹方 常规"/>
              </a:rPr>
              <a:t>键可以右移此框</a:t>
            </a:r>
          </a:p>
        </p:txBody>
      </p:sp>
      <p:sp>
        <p:nvSpPr>
          <p:cNvPr id="37" name="AutoShape 37"/>
          <p:cNvSpPr>
            <a:spLocks noGrp="1"/>
          </p:cNvSpPr>
          <p:nvPr>
            <p:ph type="body" sz="quarter" idx="453" hasCustomPrompt="1"/>
          </p:nvPr>
        </p:nvSpPr>
        <p:spPr>
          <a:xfrm>
            <a:off x="7740742" y="4613874"/>
            <a:ext cx="1000387" cy="1151559"/>
          </a:xfrm>
          <a:prstGeom prst="rect">
            <a:avLst/>
          </a:prstGeom>
          <a:noFill/>
          <a:ln w="12700">
            <a:noFill/>
            <a:prstDash val="solid"/>
          </a:ln>
        </p:spPr>
        <p:txBody>
          <a:bodyPr vert="horz" wrap="square" lIns="0" tIns="0" rIns="0" bIns="0" anchor="t">
            <a:noAutofit/>
          </a:bodyPr>
          <a:lstStyle>
            <a:lvl1pPr algn="l">
              <a:lnSpc>
                <a:spcPct val="117000"/>
              </a:lnSpc>
              <a:defRPr sz="1600" b="0" i="0" u="none" strike="noStrike" spc="0">
                <a:solidFill>
                  <a:srgbClr val="000000">
                    <a:alpha val="100000"/>
                  </a:srgbClr>
                </a:solidFill>
                <a:latin typeface="微软雅黑" panose="020B0503020204020204" charset="-122"/>
              </a:defRPr>
            </a:lvl1pPr>
          </a:lstStyle>
          <a:p>
            <a:pPr marL="0" indent="0" algn="l">
              <a:lnSpc>
                <a:spcPct val="117000"/>
              </a:lnSpc>
            </a:pPr>
            <a:r>
              <a:rPr lang="en-US" sz="16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四字标题：</a:t>
            </a:r>
            <a:r>
              <a:rPr lang="en-US" sz="1600" b="0" i="0" u="none" strike="noStrike">
                <a:solidFill>
                  <a:srgbClr val="000000"/>
                </a:solidFill>
                <a:latin typeface="Arial" panose="020B0604020202020204"/>
                <a:ea typeface="Arial" panose="020B0604020202020204"/>
                <a:cs typeface="Arial" panose="020B0604020202020204"/>
                <a:sym typeface="Arial" panose="020B0604020202020204"/>
              </a:rPr>
              <a:t>	</a:t>
            </a:r>
            <a:r>
              <a:rPr lang="en-US" sz="16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举个例子：四字标题：</a:t>
            </a:r>
          </a:p>
        </p:txBody>
      </p:sp>
      <p:sp>
        <p:nvSpPr>
          <p:cNvPr id="38" name="AutoShape 38"/>
          <p:cNvSpPr>
            <a:spLocks noGrp="1"/>
          </p:cNvSpPr>
          <p:nvPr>
            <p:ph type="body" sz="quarter" idx="454" hasCustomPrompt="1"/>
          </p:nvPr>
        </p:nvSpPr>
        <p:spPr>
          <a:xfrm>
            <a:off x="3625017" y="4629783"/>
            <a:ext cx="2618136" cy="1151559"/>
          </a:xfrm>
          <a:prstGeom prst="rect">
            <a:avLst/>
          </a:prstGeom>
          <a:noFill/>
          <a:ln w="12700">
            <a:noFill/>
            <a:prstDash val="solid"/>
          </a:ln>
        </p:spPr>
        <p:txBody>
          <a:bodyPr vert="horz" wrap="square" lIns="0" tIns="0" rIns="0" bIns="0" anchor="t">
            <a:noAutofit/>
          </a:bodyPr>
          <a:lstStyle>
            <a:lvl1pPr algn="l">
              <a:lnSpc>
                <a:spcPct val="117000"/>
              </a:lnSpc>
              <a:defRPr sz="1600" b="0" i="0" u="none" strike="noStrike" spc="0">
                <a:solidFill>
                  <a:srgbClr val="595959">
                    <a:alpha val="100000"/>
                  </a:srgbClr>
                </a:solidFill>
                <a:latin typeface="苹方 常规"/>
              </a:defRPr>
            </a:lvl1pPr>
          </a:lstStyle>
          <a:p>
            <a:pPr marL="0" indent="0" algn="l">
              <a:lnSpc>
                <a:spcPct val="117000"/>
              </a:lnSpc>
            </a:pPr>
            <a:r>
              <a:rPr lang="en-US" sz="1600" b="0" i="0" u="none" strike="noStrike">
                <a:solidFill>
                  <a:srgbClr val="595959"/>
                </a:solidFill>
                <a:latin typeface="苹方 常规"/>
                <a:ea typeface="苹方 常规"/>
                <a:cs typeface="苹方 常规"/>
                <a:sym typeface="苹方 常规"/>
              </a:rPr>
              <a:t>在</a:t>
            </a:r>
            <a:r>
              <a:rPr lang="en-US" sz="1600" b="0" i="0" u="none" strike="noStrike">
                <a:solidFill>
                  <a:srgbClr val="595959"/>
                </a:solidFill>
                <a:latin typeface="Times New Roman" panose="02020603050405020304"/>
                <a:ea typeface="Times New Roman" panose="02020603050405020304"/>
                <a:cs typeface="Times New Roman" panose="02020603050405020304"/>
                <a:sym typeface="Times New Roman" panose="02020603050405020304"/>
              </a:rPr>
              <a:t>“</a:t>
            </a:r>
            <a:r>
              <a:rPr lang="en-US" sz="1600" b="0" i="0" u="none" strike="noStrike">
                <a:solidFill>
                  <a:srgbClr val="595959"/>
                </a:solidFill>
                <a:latin typeface="苹方 常规"/>
                <a:ea typeface="苹方 常规"/>
                <a:cs typeface="苹方 常规"/>
                <a:sym typeface="苹方 常规"/>
              </a:rPr>
              <a:t>四字标题</a:t>
            </a:r>
            <a:r>
              <a:rPr lang="en-US" sz="1600" b="0" i="0" u="none" strike="noStrike">
                <a:solidFill>
                  <a:srgbClr val="595959"/>
                </a:solidFill>
                <a:latin typeface="Times New Roman" panose="02020603050405020304"/>
                <a:ea typeface="Times New Roman" panose="02020603050405020304"/>
                <a:cs typeface="Times New Roman" panose="02020603050405020304"/>
                <a:sym typeface="Times New Roman" panose="02020603050405020304"/>
              </a:rPr>
              <a:t>”</a:t>
            </a:r>
            <a:r>
              <a:rPr lang="en-US" sz="1600" b="0" i="0" u="none" strike="noStrike">
                <a:solidFill>
                  <a:srgbClr val="595959"/>
                </a:solidFill>
                <a:latin typeface="苹方 常规"/>
                <a:ea typeface="苹方 常规"/>
                <a:cs typeface="苹方 常规"/>
                <a:sym typeface="苹方 常规"/>
              </a:rPr>
              <a:t>栏按回车，可以用来对齐标题和段落</a:t>
            </a:r>
            <a:r>
              <a:rPr lang="en-US" sz="1600" b="0" i="0" u="none" strike="noStrike">
                <a:solidFill>
                  <a:srgbClr val="595959"/>
                </a:solidFill>
                <a:latin typeface="Times New Roman" panose="02020603050405020304"/>
                <a:ea typeface="Times New Roman" panose="02020603050405020304"/>
                <a:cs typeface="Times New Roman" panose="02020603050405020304"/>
                <a:sym typeface="Times New Roman" panose="02020603050405020304"/>
              </a:rPr>
              <a:t>           </a:t>
            </a:r>
            <a:r>
              <a:rPr lang="en-US" sz="1600" b="0" i="0" u="none" strike="noStrike">
                <a:solidFill>
                  <a:srgbClr val="595959"/>
                </a:solidFill>
                <a:latin typeface="苹方 常规"/>
                <a:ea typeface="苹方 常规"/>
                <a:cs typeface="苹方 常规"/>
                <a:sym typeface="苹方 常规"/>
              </a:rPr>
              <a:t>回车让标题框空了一行</a:t>
            </a:r>
            <a:r>
              <a:rPr lang="en-US" sz="1600" b="0" i="0" u="none" strike="noStrike">
                <a:solidFill>
                  <a:srgbClr val="595959"/>
                </a:solidFill>
                <a:latin typeface="Times New Roman" panose="02020603050405020304"/>
                <a:ea typeface="Times New Roman" panose="02020603050405020304"/>
                <a:cs typeface="Times New Roman" panose="02020603050405020304"/>
                <a:sym typeface="Times New Roman" panose="02020603050405020304"/>
              </a:rPr>
              <a:t>       </a:t>
            </a:r>
            <a:r>
              <a:rPr lang="en-US" sz="1600" b="0" i="0" u="none" strike="noStrike">
                <a:solidFill>
                  <a:srgbClr val="595959"/>
                </a:solidFill>
                <a:latin typeface="苹方 常规"/>
                <a:ea typeface="苹方 常规"/>
                <a:cs typeface="苹方 常规"/>
                <a:sym typeface="苹方 常规"/>
              </a:rPr>
              <a:t>按</a:t>
            </a:r>
            <a:r>
              <a:rPr lang="en-US" sz="1600" b="0" i="0" u="none" strike="noStrike">
                <a:solidFill>
                  <a:srgbClr val="595959"/>
                </a:solidFill>
                <a:latin typeface="Times New Roman" panose="02020603050405020304"/>
                <a:ea typeface="Times New Roman" panose="02020603050405020304"/>
                <a:cs typeface="Times New Roman" panose="02020603050405020304"/>
                <a:sym typeface="Times New Roman" panose="02020603050405020304"/>
              </a:rPr>
              <a:t>→</a:t>
            </a:r>
            <a:r>
              <a:rPr lang="en-US" sz="1600" b="0" i="0" u="none" strike="noStrike">
                <a:solidFill>
                  <a:srgbClr val="595959"/>
                </a:solidFill>
                <a:latin typeface="苹方 常规"/>
                <a:ea typeface="苹方 常规"/>
                <a:cs typeface="苹方 常规"/>
                <a:sym typeface="苹方 常规"/>
              </a:rPr>
              <a:t>键可以右移此框</a:t>
            </a:r>
          </a:p>
        </p:txBody>
      </p:sp>
      <p:sp>
        <p:nvSpPr>
          <p:cNvPr id="39" name="AutoShape 39"/>
          <p:cNvSpPr>
            <a:spLocks noGrp="1"/>
          </p:cNvSpPr>
          <p:nvPr>
            <p:ph type="body" sz="quarter" idx="455" hasCustomPrompt="1"/>
          </p:nvPr>
        </p:nvSpPr>
        <p:spPr>
          <a:xfrm>
            <a:off x="2624631" y="4629784"/>
            <a:ext cx="1000387" cy="1151559"/>
          </a:xfrm>
          <a:prstGeom prst="rect">
            <a:avLst/>
          </a:prstGeom>
          <a:noFill/>
          <a:ln w="12700">
            <a:noFill/>
            <a:prstDash val="solid"/>
          </a:ln>
        </p:spPr>
        <p:txBody>
          <a:bodyPr vert="horz" wrap="square" lIns="0" tIns="0" rIns="0" bIns="0" anchor="t">
            <a:noAutofit/>
          </a:bodyPr>
          <a:lstStyle>
            <a:lvl1pPr algn="l">
              <a:lnSpc>
                <a:spcPct val="117000"/>
              </a:lnSpc>
              <a:defRPr sz="1600" b="0" i="0" u="none" strike="noStrike" spc="0">
                <a:solidFill>
                  <a:srgbClr val="000000">
                    <a:alpha val="100000"/>
                  </a:srgbClr>
                </a:solidFill>
                <a:latin typeface="微软雅黑" panose="020B0503020204020204" charset="-122"/>
              </a:defRPr>
            </a:lvl1pPr>
          </a:lstStyle>
          <a:p>
            <a:pPr marL="0" indent="0" algn="l">
              <a:lnSpc>
                <a:spcPct val="117000"/>
              </a:lnSpc>
            </a:pPr>
            <a:r>
              <a:rPr lang="en-US" sz="16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四字标题：</a:t>
            </a:r>
            <a:r>
              <a:rPr lang="en-US" sz="1600" b="0" i="0" u="none" strike="noStrike">
                <a:solidFill>
                  <a:srgbClr val="000000"/>
                </a:solidFill>
                <a:latin typeface="Arial" panose="020B0604020202020204"/>
                <a:ea typeface="Arial" panose="020B0604020202020204"/>
                <a:cs typeface="Arial" panose="020B0604020202020204"/>
                <a:sym typeface="Arial" panose="020B0604020202020204"/>
              </a:rPr>
              <a:t>	</a:t>
            </a:r>
            <a:r>
              <a:rPr lang="en-US" sz="16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举个例子：四字标题：</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五段内容1">
    <p:spTree>
      <p:nvGrpSpPr>
        <p:cNvPr id="1" name=""/>
        <p:cNvGrpSpPr/>
        <p:nvPr/>
      </p:nvGrpSpPr>
      <p:grpSpPr>
        <a:xfrm>
          <a:off x="0" y="0"/>
          <a:ext cx="0" cy="0"/>
          <a:chOff x="0" y="0"/>
          <a:chExt cx="0" cy="0"/>
        </a:xfrm>
      </p:grpSpPr>
      <p:cxnSp>
        <p:nvCxnSpPr>
          <p:cNvPr id="2" name="Connector 2"/>
          <p:cNvCxnSpPr/>
          <p:nvPr/>
        </p:nvCxnSpPr>
        <p:spPr>
          <a:xfrm>
            <a:off x="0" y="3749179"/>
            <a:ext cx="12192000" cy="0"/>
          </a:xfrm>
          <a:prstGeom prst="line">
            <a:avLst/>
          </a:prstGeom>
          <a:noFill/>
          <a:ln w="25400" cap="flat">
            <a:solidFill>
              <a:srgbClr val="A6A6A6">
                <a:alpha val="100000"/>
              </a:srgbClr>
            </a:solidFill>
            <a:prstDash val="solid"/>
            <a:headEnd type="none" w="med" len="med"/>
            <a:tailEnd type="none" w="med" len="med"/>
          </a:ln>
        </p:spPr>
      </p:cxnSp>
      <p:sp>
        <p:nvSpPr>
          <p:cNvPr id="3" name="AutoShape 3"/>
          <p:cNvSpPr/>
          <p:nvPr/>
        </p:nvSpPr>
        <p:spPr>
          <a:xfrm>
            <a:off x="2153277" y="3609355"/>
            <a:ext cx="279648" cy="279648"/>
          </a:xfrm>
          <a:prstGeom prst="ellipse">
            <a:avLst/>
          </a:prstGeom>
          <a:solidFill>
            <a:srgbClr val="FFFFFF">
              <a:alpha val="100000"/>
            </a:srgbClr>
          </a:solidFill>
          <a:ln w="12700" cap="flat">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4" name="AutoShape 4"/>
          <p:cNvSpPr/>
          <p:nvPr/>
        </p:nvSpPr>
        <p:spPr>
          <a:xfrm>
            <a:off x="4054727" y="3609355"/>
            <a:ext cx="279648" cy="279648"/>
          </a:xfrm>
          <a:prstGeom prst="ellipse">
            <a:avLst/>
          </a:prstGeom>
          <a:solidFill>
            <a:srgbClr val="FFFFFF">
              <a:alpha val="100000"/>
            </a:srgbClr>
          </a:solidFill>
          <a:ln w="12700" cap="flat">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5" name="AutoShape 5"/>
          <p:cNvSpPr/>
          <p:nvPr/>
        </p:nvSpPr>
        <p:spPr>
          <a:xfrm>
            <a:off x="5956177" y="3609355"/>
            <a:ext cx="279648" cy="279648"/>
          </a:xfrm>
          <a:prstGeom prst="ellipse">
            <a:avLst/>
          </a:prstGeom>
          <a:solidFill>
            <a:srgbClr val="FFFFFF">
              <a:alpha val="100000"/>
            </a:srgbClr>
          </a:solidFill>
          <a:ln w="12700" cap="flat">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6" name="AutoShape 6"/>
          <p:cNvSpPr/>
          <p:nvPr/>
        </p:nvSpPr>
        <p:spPr>
          <a:xfrm>
            <a:off x="7857627" y="3609355"/>
            <a:ext cx="279648" cy="279648"/>
          </a:xfrm>
          <a:prstGeom prst="ellipse">
            <a:avLst/>
          </a:prstGeom>
          <a:solidFill>
            <a:srgbClr val="FFFFFF">
              <a:alpha val="100000"/>
            </a:srgbClr>
          </a:solidFill>
          <a:ln w="12700" cap="flat">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7" name="AutoShape 7"/>
          <p:cNvSpPr/>
          <p:nvPr/>
        </p:nvSpPr>
        <p:spPr>
          <a:xfrm>
            <a:off x="9759076" y="3609355"/>
            <a:ext cx="279648" cy="279648"/>
          </a:xfrm>
          <a:prstGeom prst="ellipse">
            <a:avLst/>
          </a:prstGeom>
          <a:solidFill>
            <a:srgbClr val="FFFFFF">
              <a:alpha val="100000"/>
            </a:srgbClr>
          </a:solidFill>
          <a:ln w="12700" cap="flat">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8" name="Freeform 8"/>
          <p:cNvSpPr/>
          <p:nvPr/>
        </p:nvSpPr>
        <p:spPr>
          <a:xfrm>
            <a:off x="3203951" y="3606179"/>
            <a:ext cx="1981201" cy="1062182"/>
          </a:xfrm>
          <a:custGeom>
            <a:avLst/>
            <a:gdLst/>
            <a:ahLst/>
            <a:cxnLst/>
            <a:rect l="l" t="t" r="r" b="b"/>
            <a:pathLst>
              <a:path w="1981201" h="1062182">
                <a:moveTo>
                  <a:pt x="0" y="846800"/>
                </a:moveTo>
                <a:lnTo>
                  <a:pt x="0" y="846800"/>
                </a:lnTo>
                <a:lnTo>
                  <a:pt x="0" y="846800"/>
                </a:lnTo>
                <a:close/>
                <a:moveTo>
                  <a:pt x="215381" y="631420"/>
                </a:moveTo>
                <a:lnTo>
                  <a:pt x="1765819" y="631420"/>
                </a:lnTo>
                <a:cubicBezTo>
                  <a:pt x="1884771" y="631420"/>
                  <a:pt x="1981201" y="727848"/>
                  <a:pt x="1981201" y="846800"/>
                </a:cubicBezTo>
                <a:lnTo>
                  <a:pt x="1981200" y="846800"/>
                </a:lnTo>
                <a:cubicBezTo>
                  <a:pt x="1981200" y="965752"/>
                  <a:pt x="1884771" y="1062182"/>
                  <a:pt x="1765819" y="1062182"/>
                </a:cubicBezTo>
                <a:lnTo>
                  <a:pt x="215381" y="1062181"/>
                </a:lnTo>
                <a:cubicBezTo>
                  <a:pt x="126167" y="1062181"/>
                  <a:pt x="49621" y="1007941"/>
                  <a:pt x="16927" y="930636"/>
                </a:cubicBezTo>
                <a:lnTo>
                  <a:pt x="0" y="846800"/>
                </a:lnTo>
                <a:lnTo>
                  <a:pt x="16927" y="762965"/>
                </a:lnTo>
                <a:cubicBezTo>
                  <a:pt x="49621" y="685662"/>
                  <a:pt x="126167" y="631420"/>
                  <a:pt x="215381" y="631420"/>
                </a:cubicBezTo>
                <a:close/>
                <a:moveTo>
                  <a:pt x="990600" y="34999"/>
                </a:moveTo>
                <a:cubicBezTo>
                  <a:pt x="1050247" y="34999"/>
                  <a:pt x="1098600" y="83351"/>
                  <a:pt x="1098600" y="142999"/>
                </a:cubicBezTo>
                <a:cubicBezTo>
                  <a:pt x="1098600" y="202646"/>
                  <a:pt x="1050247" y="250999"/>
                  <a:pt x="990600" y="250999"/>
                </a:cubicBezTo>
                <a:cubicBezTo>
                  <a:pt x="930953" y="250999"/>
                  <a:pt x="882600" y="202646"/>
                  <a:pt x="882600" y="142999"/>
                </a:cubicBezTo>
                <a:cubicBezTo>
                  <a:pt x="882600" y="83351"/>
                  <a:pt x="930953" y="34999"/>
                  <a:pt x="990600" y="34999"/>
                </a:cubicBezTo>
                <a:close/>
                <a:moveTo>
                  <a:pt x="990604" y="6350"/>
                </a:moveTo>
                <a:lnTo>
                  <a:pt x="986057" y="6426"/>
                </a:lnTo>
                <a:lnTo>
                  <a:pt x="983822" y="6515"/>
                </a:lnTo>
                <a:lnTo>
                  <a:pt x="981587" y="6642"/>
                </a:lnTo>
                <a:lnTo>
                  <a:pt x="979364" y="6807"/>
                </a:lnTo>
                <a:lnTo>
                  <a:pt x="977155" y="6998"/>
                </a:lnTo>
                <a:lnTo>
                  <a:pt x="974945" y="7239"/>
                </a:lnTo>
                <a:lnTo>
                  <a:pt x="972762" y="7506"/>
                </a:lnTo>
                <a:lnTo>
                  <a:pt x="970576" y="7811"/>
                </a:lnTo>
                <a:lnTo>
                  <a:pt x="968405" y="8141"/>
                </a:lnTo>
                <a:lnTo>
                  <a:pt x="966245" y="8509"/>
                </a:lnTo>
                <a:lnTo>
                  <a:pt x="964099" y="8915"/>
                </a:lnTo>
                <a:lnTo>
                  <a:pt x="961965" y="9347"/>
                </a:lnTo>
                <a:lnTo>
                  <a:pt x="959844" y="9817"/>
                </a:lnTo>
                <a:lnTo>
                  <a:pt x="957736" y="10325"/>
                </a:lnTo>
                <a:lnTo>
                  <a:pt x="955641" y="10859"/>
                </a:lnTo>
                <a:lnTo>
                  <a:pt x="953558" y="11430"/>
                </a:lnTo>
                <a:lnTo>
                  <a:pt x="951488" y="12027"/>
                </a:lnTo>
                <a:lnTo>
                  <a:pt x="949430" y="12662"/>
                </a:lnTo>
                <a:lnTo>
                  <a:pt x="947386" y="13322"/>
                </a:lnTo>
                <a:lnTo>
                  <a:pt x="945354" y="14021"/>
                </a:lnTo>
                <a:lnTo>
                  <a:pt x="943334" y="14745"/>
                </a:lnTo>
                <a:lnTo>
                  <a:pt x="941341" y="15494"/>
                </a:lnTo>
                <a:lnTo>
                  <a:pt x="939359" y="16281"/>
                </a:lnTo>
                <a:lnTo>
                  <a:pt x="937391" y="17094"/>
                </a:lnTo>
                <a:lnTo>
                  <a:pt x="935435" y="17945"/>
                </a:lnTo>
                <a:lnTo>
                  <a:pt x="933492" y="18809"/>
                </a:lnTo>
                <a:lnTo>
                  <a:pt x="931574" y="19723"/>
                </a:lnTo>
                <a:lnTo>
                  <a:pt x="929669" y="20650"/>
                </a:lnTo>
                <a:lnTo>
                  <a:pt x="927777" y="21615"/>
                </a:lnTo>
                <a:lnTo>
                  <a:pt x="925910" y="22606"/>
                </a:lnTo>
                <a:lnTo>
                  <a:pt x="924056" y="23622"/>
                </a:lnTo>
                <a:lnTo>
                  <a:pt x="922214" y="24663"/>
                </a:lnTo>
                <a:lnTo>
                  <a:pt x="920399" y="25730"/>
                </a:lnTo>
                <a:lnTo>
                  <a:pt x="918595" y="26835"/>
                </a:lnTo>
                <a:lnTo>
                  <a:pt x="916817" y="27965"/>
                </a:lnTo>
                <a:lnTo>
                  <a:pt x="915052" y="29108"/>
                </a:lnTo>
                <a:lnTo>
                  <a:pt x="913312" y="30289"/>
                </a:lnTo>
                <a:lnTo>
                  <a:pt x="911584" y="31496"/>
                </a:lnTo>
                <a:lnTo>
                  <a:pt x="909883" y="32728"/>
                </a:lnTo>
                <a:lnTo>
                  <a:pt x="908194" y="33985"/>
                </a:lnTo>
                <a:lnTo>
                  <a:pt x="906530" y="35268"/>
                </a:lnTo>
                <a:lnTo>
                  <a:pt x="904879" y="36576"/>
                </a:lnTo>
                <a:lnTo>
                  <a:pt x="903254" y="37897"/>
                </a:lnTo>
                <a:lnTo>
                  <a:pt x="901653" y="39256"/>
                </a:lnTo>
                <a:lnTo>
                  <a:pt x="900066" y="40640"/>
                </a:lnTo>
                <a:lnTo>
                  <a:pt x="898503" y="42037"/>
                </a:lnTo>
                <a:lnTo>
                  <a:pt x="896967" y="43472"/>
                </a:lnTo>
                <a:lnTo>
                  <a:pt x="895455" y="44920"/>
                </a:lnTo>
                <a:lnTo>
                  <a:pt x="893957" y="46393"/>
                </a:lnTo>
                <a:lnTo>
                  <a:pt x="892484" y="47879"/>
                </a:lnTo>
                <a:lnTo>
                  <a:pt x="891036" y="49403"/>
                </a:lnTo>
                <a:lnTo>
                  <a:pt x="889613" y="50940"/>
                </a:lnTo>
                <a:lnTo>
                  <a:pt x="888204" y="52502"/>
                </a:lnTo>
                <a:lnTo>
                  <a:pt x="886832" y="54089"/>
                </a:lnTo>
                <a:lnTo>
                  <a:pt x="885474" y="55689"/>
                </a:lnTo>
                <a:lnTo>
                  <a:pt x="884140" y="57315"/>
                </a:lnTo>
                <a:lnTo>
                  <a:pt x="882832" y="58966"/>
                </a:lnTo>
                <a:lnTo>
                  <a:pt x="881549" y="60630"/>
                </a:lnTo>
                <a:lnTo>
                  <a:pt x="880306" y="62319"/>
                </a:lnTo>
                <a:lnTo>
                  <a:pt x="879072" y="64021"/>
                </a:lnTo>
                <a:lnTo>
                  <a:pt x="877866" y="65748"/>
                </a:lnTo>
                <a:lnTo>
                  <a:pt x="876685" y="67488"/>
                </a:lnTo>
                <a:lnTo>
                  <a:pt x="875529" y="69253"/>
                </a:lnTo>
                <a:lnTo>
                  <a:pt x="874412" y="71044"/>
                </a:lnTo>
                <a:lnTo>
                  <a:pt x="873307" y="72847"/>
                </a:lnTo>
                <a:lnTo>
                  <a:pt x="872240" y="74663"/>
                </a:lnTo>
                <a:lnTo>
                  <a:pt x="871198" y="76492"/>
                </a:lnTo>
                <a:lnTo>
                  <a:pt x="870182" y="78346"/>
                </a:lnTo>
                <a:lnTo>
                  <a:pt x="869192" y="80226"/>
                </a:lnTo>
                <a:lnTo>
                  <a:pt x="868227" y="82118"/>
                </a:lnTo>
                <a:lnTo>
                  <a:pt x="867300" y="84023"/>
                </a:lnTo>
                <a:lnTo>
                  <a:pt x="866398" y="85941"/>
                </a:lnTo>
                <a:lnTo>
                  <a:pt x="865522" y="87871"/>
                </a:lnTo>
                <a:lnTo>
                  <a:pt x="864683" y="89827"/>
                </a:lnTo>
                <a:lnTo>
                  <a:pt x="863858" y="91796"/>
                </a:lnTo>
                <a:lnTo>
                  <a:pt x="863083" y="93789"/>
                </a:lnTo>
                <a:lnTo>
                  <a:pt x="862321" y="95783"/>
                </a:lnTo>
                <a:lnTo>
                  <a:pt x="861598" y="97803"/>
                </a:lnTo>
                <a:lnTo>
                  <a:pt x="860911" y="99835"/>
                </a:lnTo>
                <a:lnTo>
                  <a:pt x="860251" y="101867"/>
                </a:lnTo>
                <a:lnTo>
                  <a:pt x="859616" y="103924"/>
                </a:lnTo>
                <a:lnTo>
                  <a:pt x="859019" y="105994"/>
                </a:lnTo>
                <a:lnTo>
                  <a:pt x="858448" y="108090"/>
                </a:lnTo>
                <a:lnTo>
                  <a:pt x="857914" y="110185"/>
                </a:lnTo>
                <a:lnTo>
                  <a:pt x="857419" y="112293"/>
                </a:lnTo>
                <a:lnTo>
                  <a:pt x="856949" y="114414"/>
                </a:lnTo>
                <a:lnTo>
                  <a:pt x="856505" y="116548"/>
                </a:lnTo>
                <a:lnTo>
                  <a:pt x="856098" y="118694"/>
                </a:lnTo>
                <a:lnTo>
                  <a:pt x="855730" y="120853"/>
                </a:lnTo>
                <a:lnTo>
                  <a:pt x="855400" y="123025"/>
                </a:lnTo>
                <a:lnTo>
                  <a:pt x="855095" y="125209"/>
                </a:lnTo>
                <a:lnTo>
                  <a:pt x="854828" y="127394"/>
                </a:lnTo>
                <a:lnTo>
                  <a:pt x="854600" y="129603"/>
                </a:lnTo>
                <a:lnTo>
                  <a:pt x="854396" y="131813"/>
                </a:lnTo>
                <a:lnTo>
                  <a:pt x="854244" y="134036"/>
                </a:lnTo>
                <a:lnTo>
                  <a:pt x="854117" y="136271"/>
                </a:lnTo>
                <a:lnTo>
                  <a:pt x="854028" y="138506"/>
                </a:lnTo>
                <a:lnTo>
                  <a:pt x="853965" y="140767"/>
                </a:lnTo>
                <a:lnTo>
                  <a:pt x="853952" y="143002"/>
                </a:lnTo>
                <a:lnTo>
                  <a:pt x="854028" y="147536"/>
                </a:lnTo>
                <a:lnTo>
                  <a:pt x="854117" y="149784"/>
                </a:lnTo>
                <a:lnTo>
                  <a:pt x="854244" y="152006"/>
                </a:lnTo>
                <a:lnTo>
                  <a:pt x="854409" y="154229"/>
                </a:lnTo>
                <a:lnTo>
                  <a:pt x="854600" y="156451"/>
                </a:lnTo>
                <a:lnTo>
                  <a:pt x="854841" y="158648"/>
                </a:lnTo>
                <a:lnTo>
                  <a:pt x="855108" y="160845"/>
                </a:lnTo>
                <a:lnTo>
                  <a:pt x="855414" y="163017"/>
                </a:lnTo>
                <a:lnTo>
                  <a:pt x="855743" y="165189"/>
                </a:lnTo>
                <a:lnTo>
                  <a:pt x="856111" y="167348"/>
                </a:lnTo>
                <a:lnTo>
                  <a:pt x="856517" y="169494"/>
                </a:lnTo>
                <a:lnTo>
                  <a:pt x="856949" y="171628"/>
                </a:lnTo>
                <a:lnTo>
                  <a:pt x="857419" y="173749"/>
                </a:lnTo>
                <a:lnTo>
                  <a:pt x="857927" y="175870"/>
                </a:lnTo>
                <a:lnTo>
                  <a:pt x="858462" y="177965"/>
                </a:lnTo>
                <a:lnTo>
                  <a:pt x="859032" y="180048"/>
                </a:lnTo>
                <a:lnTo>
                  <a:pt x="859629" y="182118"/>
                </a:lnTo>
                <a:lnTo>
                  <a:pt x="860264" y="184175"/>
                </a:lnTo>
                <a:lnTo>
                  <a:pt x="860924" y="186220"/>
                </a:lnTo>
                <a:lnTo>
                  <a:pt x="861623" y="188239"/>
                </a:lnTo>
                <a:lnTo>
                  <a:pt x="862347" y="190259"/>
                </a:lnTo>
                <a:lnTo>
                  <a:pt x="863096" y="192253"/>
                </a:lnTo>
                <a:lnTo>
                  <a:pt x="863883" y="194247"/>
                </a:lnTo>
                <a:lnTo>
                  <a:pt x="864696" y="196215"/>
                </a:lnTo>
                <a:lnTo>
                  <a:pt x="865547" y="198158"/>
                </a:lnTo>
                <a:lnTo>
                  <a:pt x="866411" y="200101"/>
                </a:lnTo>
                <a:lnTo>
                  <a:pt x="867325" y="202019"/>
                </a:lnTo>
                <a:lnTo>
                  <a:pt x="868252" y="203924"/>
                </a:lnTo>
                <a:lnTo>
                  <a:pt x="869217" y="205816"/>
                </a:lnTo>
                <a:lnTo>
                  <a:pt x="870195" y="207683"/>
                </a:lnTo>
                <a:lnTo>
                  <a:pt x="871224" y="209537"/>
                </a:lnTo>
                <a:lnTo>
                  <a:pt x="872265" y="211379"/>
                </a:lnTo>
                <a:lnTo>
                  <a:pt x="873332" y="213195"/>
                </a:lnTo>
                <a:lnTo>
                  <a:pt x="874437" y="214998"/>
                </a:lnTo>
                <a:lnTo>
                  <a:pt x="875555" y="216776"/>
                </a:lnTo>
                <a:lnTo>
                  <a:pt x="876711" y="218542"/>
                </a:lnTo>
                <a:lnTo>
                  <a:pt x="877891" y="220281"/>
                </a:lnTo>
                <a:lnTo>
                  <a:pt x="879098" y="222009"/>
                </a:lnTo>
                <a:lnTo>
                  <a:pt x="880330" y="223723"/>
                </a:lnTo>
                <a:lnTo>
                  <a:pt x="881587" y="225400"/>
                </a:lnTo>
                <a:lnTo>
                  <a:pt x="882870" y="227076"/>
                </a:lnTo>
                <a:lnTo>
                  <a:pt x="884178" y="228714"/>
                </a:lnTo>
                <a:lnTo>
                  <a:pt x="885499" y="230340"/>
                </a:lnTo>
                <a:lnTo>
                  <a:pt x="886858" y="231940"/>
                </a:lnTo>
                <a:lnTo>
                  <a:pt x="888242" y="233528"/>
                </a:lnTo>
                <a:lnTo>
                  <a:pt x="889639" y="235090"/>
                </a:lnTo>
                <a:lnTo>
                  <a:pt x="891074" y="236626"/>
                </a:lnTo>
                <a:lnTo>
                  <a:pt x="892522" y="238150"/>
                </a:lnTo>
                <a:lnTo>
                  <a:pt x="893995" y="239636"/>
                </a:lnTo>
                <a:lnTo>
                  <a:pt x="895481" y="241109"/>
                </a:lnTo>
                <a:lnTo>
                  <a:pt x="897005" y="242557"/>
                </a:lnTo>
                <a:lnTo>
                  <a:pt x="898542" y="243992"/>
                </a:lnTo>
                <a:lnTo>
                  <a:pt x="900104" y="245389"/>
                </a:lnTo>
                <a:lnTo>
                  <a:pt x="901691" y="246774"/>
                </a:lnTo>
                <a:lnTo>
                  <a:pt x="903291" y="248120"/>
                </a:lnTo>
                <a:lnTo>
                  <a:pt x="904917" y="249453"/>
                </a:lnTo>
                <a:lnTo>
                  <a:pt x="906568" y="250761"/>
                </a:lnTo>
                <a:lnTo>
                  <a:pt x="908232" y="252044"/>
                </a:lnTo>
                <a:lnTo>
                  <a:pt x="909921" y="253301"/>
                </a:lnTo>
                <a:lnTo>
                  <a:pt x="911623" y="254533"/>
                </a:lnTo>
                <a:lnTo>
                  <a:pt x="913350" y="255727"/>
                </a:lnTo>
                <a:lnTo>
                  <a:pt x="915090" y="256908"/>
                </a:lnTo>
                <a:lnTo>
                  <a:pt x="916855" y="258064"/>
                </a:lnTo>
                <a:lnTo>
                  <a:pt x="918646" y="259194"/>
                </a:lnTo>
                <a:lnTo>
                  <a:pt x="920438" y="260287"/>
                </a:lnTo>
                <a:lnTo>
                  <a:pt x="922265" y="261353"/>
                </a:lnTo>
                <a:lnTo>
                  <a:pt x="924094" y="262407"/>
                </a:lnTo>
                <a:lnTo>
                  <a:pt x="925948" y="263423"/>
                </a:lnTo>
                <a:lnTo>
                  <a:pt x="927828" y="264401"/>
                </a:lnTo>
                <a:lnTo>
                  <a:pt x="929707" y="265366"/>
                </a:lnTo>
                <a:lnTo>
                  <a:pt x="931614" y="266294"/>
                </a:lnTo>
                <a:lnTo>
                  <a:pt x="933543" y="267208"/>
                </a:lnTo>
                <a:lnTo>
                  <a:pt x="935473" y="268072"/>
                </a:lnTo>
                <a:lnTo>
                  <a:pt x="937429" y="268923"/>
                </a:lnTo>
                <a:lnTo>
                  <a:pt x="939397" y="269735"/>
                </a:lnTo>
                <a:lnTo>
                  <a:pt x="941391" y="270523"/>
                </a:lnTo>
                <a:lnTo>
                  <a:pt x="943386" y="271272"/>
                </a:lnTo>
                <a:lnTo>
                  <a:pt x="945405" y="271996"/>
                </a:lnTo>
                <a:lnTo>
                  <a:pt x="947437" y="272694"/>
                </a:lnTo>
                <a:lnTo>
                  <a:pt x="949469" y="273355"/>
                </a:lnTo>
                <a:lnTo>
                  <a:pt x="951526" y="273977"/>
                </a:lnTo>
                <a:lnTo>
                  <a:pt x="953596" y="274574"/>
                </a:lnTo>
                <a:lnTo>
                  <a:pt x="955692" y="275145"/>
                </a:lnTo>
                <a:lnTo>
                  <a:pt x="957787" y="275679"/>
                </a:lnTo>
                <a:lnTo>
                  <a:pt x="959895" y="276187"/>
                </a:lnTo>
                <a:lnTo>
                  <a:pt x="962016" y="276657"/>
                </a:lnTo>
                <a:lnTo>
                  <a:pt x="964150" y="277089"/>
                </a:lnTo>
                <a:lnTo>
                  <a:pt x="966296" y="277495"/>
                </a:lnTo>
                <a:lnTo>
                  <a:pt x="968455" y="277863"/>
                </a:lnTo>
                <a:lnTo>
                  <a:pt x="970627" y="278194"/>
                </a:lnTo>
                <a:lnTo>
                  <a:pt x="972811" y="278498"/>
                </a:lnTo>
                <a:lnTo>
                  <a:pt x="974996" y="278765"/>
                </a:lnTo>
                <a:lnTo>
                  <a:pt x="977207" y="278994"/>
                </a:lnTo>
                <a:lnTo>
                  <a:pt x="979415" y="279197"/>
                </a:lnTo>
                <a:lnTo>
                  <a:pt x="981638" y="279362"/>
                </a:lnTo>
                <a:lnTo>
                  <a:pt x="983873" y="279489"/>
                </a:lnTo>
                <a:lnTo>
                  <a:pt x="986108" y="279578"/>
                </a:lnTo>
                <a:lnTo>
                  <a:pt x="988369" y="279629"/>
                </a:lnTo>
                <a:lnTo>
                  <a:pt x="990604" y="279641"/>
                </a:lnTo>
                <a:lnTo>
                  <a:pt x="995138" y="279578"/>
                </a:lnTo>
                <a:lnTo>
                  <a:pt x="997386" y="279476"/>
                </a:lnTo>
                <a:lnTo>
                  <a:pt x="999608" y="279349"/>
                </a:lnTo>
                <a:lnTo>
                  <a:pt x="1001831" y="279197"/>
                </a:lnTo>
                <a:lnTo>
                  <a:pt x="1004053" y="278994"/>
                </a:lnTo>
                <a:lnTo>
                  <a:pt x="1006250" y="278765"/>
                </a:lnTo>
                <a:lnTo>
                  <a:pt x="1008447" y="278498"/>
                </a:lnTo>
                <a:lnTo>
                  <a:pt x="1010619" y="278194"/>
                </a:lnTo>
                <a:lnTo>
                  <a:pt x="1012791" y="277851"/>
                </a:lnTo>
                <a:lnTo>
                  <a:pt x="1014950" y="277482"/>
                </a:lnTo>
                <a:lnTo>
                  <a:pt x="1017096" y="277076"/>
                </a:lnTo>
                <a:lnTo>
                  <a:pt x="1019230" y="276644"/>
                </a:lnTo>
                <a:lnTo>
                  <a:pt x="1021351" y="276174"/>
                </a:lnTo>
                <a:lnTo>
                  <a:pt x="1023459" y="275666"/>
                </a:lnTo>
                <a:lnTo>
                  <a:pt x="1025567" y="275133"/>
                </a:lnTo>
                <a:lnTo>
                  <a:pt x="1027650" y="274561"/>
                </a:lnTo>
                <a:lnTo>
                  <a:pt x="1029720" y="273964"/>
                </a:lnTo>
                <a:lnTo>
                  <a:pt x="1031777" y="273329"/>
                </a:lnTo>
                <a:lnTo>
                  <a:pt x="1033809" y="272669"/>
                </a:lnTo>
                <a:lnTo>
                  <a:pt x="1035842" y="271983"/>
                </a:lnTo>
                <a:lnTo>
                  <a:pt x="1037861" y="271259"/>
                </a:lnTo>
                <a:lnTo>
                  <a:pt x="1039854" y="270497"/>
                </a:lnTo>
                <a:lnTo>
                  <a:pt x="1041850" y="269710"/>
                </a:lnTo>
                <a:lnTo>
                  <a:pt x="1043817" y="268897"/>
                </a:lnTo>
                <a:lnTo>
                  <a:pt x="1045760" y="268059"/>
                </a:lnTo>
                <a:lnTo>
                  <a:pt x="1047703" y="267183"/>
                </a:lnTo>
                <a:lnTo>
                  <a:pt x="1049621" y="266281"/>
                </a:lnTo>
                <a:lnTo>
                  <a:pt x="1051526" y="265341"/>
                </a:lnTo>
                <a:lnTo>
                  <a:pt x="1053418" y="264389"/>
                </a:lnTo>
                <a:lnTo>
                  <a:pt x="1055285" y="263398"/>
                </a:lnTo>
                <a:lnTo>
                  <a:pt x="1057139" y="262382"/>
                </a:lnTo>
                <a:lnTo>
                  <a:pt x="1058981" y="261341"/>
                </a:lnTo>
                <a:lnTo>
                  <a:pt x="1060797" y="260261"/>
                </a:lnTo>
                <a:lnTo>
                  <a:pt x="1062600" y="259169"/>
                </a:lnTo>
                <a:lnTo>
                  <a:pt x="1064378" y="258039"/>
                </a:lnTo>
                <a:lnTo>
                  <a:pt x="1066143" y="256883"/>
                </a:lnTo>
                <a:lnTo>
                  <a:pt x="1067883" y="255702"/>
                </a:lnTo>
                <a:lnTo>
                  <a:pt x="1069611" y="254495"/>
                </a:lnTo>
                <a:lnTo>
                  <a:pt x="1071325" y="253263"/>
                </a:lnTo>
                <a:lnTo>
                  <a:pt x="1073001" y="252019"/>
                </a:lnTo>
                <a:lnTo>
                  <a:pt x="1074678" y="250736"/>
                </a:lnTo>
                <a:lnTo>
                  <a:pt x="1076316" y="249428"/>
                </a:lnTo>
                <a:lnTo>
                  <a:pt x="1077942" y="248095"/>
                </a:lnTo>
                <a:lnTo>
                  <a:pt x="1079542" y="246736"/>
                </a:lnTo>
                <a:lnTo>
                  <a:pt x="1081129" y="245364"/>
                </a:lnTo>
                <a:lnTo>
                  <a:pt x="1082692" y="243954"/>
                </a:lnTo>
                <a:lnTo>
                  <a:pt x="1084229" y="242532"/>
                </a:lnTo>
                <a:lnTo>
                  <a:pt x="1085752" y="241084"/>
                </a:lnTo>
                <a:lnTo>
                  <a:pt x="1087238" y="239611"/>
                </a:lnTo>
                <a:lnTo>
                  <a:pt x="1088713" y="238112"/>
                </a:lnTo>
                <a:lnTo>
                  <a:pt x="1090159" y="236588"/>
                </a:lnTo>
                <a:lnTo>
                  <a:pt x="1091594" y="235052"/>
                </a:lnTo>
                <a:lnTo>
                  <a:pt x="1092992" y="233489"/>
                </a:lnTo>
                <a:lnTo>
                  <a:pt x="1094376" y="231902"/>
                </a:lnTo>
                <a:lnTo>
                  <a:pt x="1095722" y="230302"/>
                </a:lnTo>
                <a:lnTo>
                  <a:pt x="1097055" y="228676"/>
                </a:lnTo>
                <a:lnTo>
                  <a:pt x="1098365" y="227038"/>
                </a:lnTo>
                <a:lnTo>
                  <a:pt x="1099646" y="225361"/>
                </a:lnTo>
                <a:lnTo>
                  <a:pt x="1100903" y="223685"/>
                </a:lnTo>
                <a:lnTo>
                  <a:pt x="1102136" y="221971"/>
                </a:lnTo>
                <a:lnTo>
                  <a:pt x="1103329" y="220243"/>
                </a:lnTo>
                <a:lnTo>
                  <a:pt x="1104510" y="218503"/>
                </a:lnTo>
                <a:lnTo>
                  <a:pt x="1105666" y="216738"/>
                </a:lnTo>
                <a:lnTo>
                  <a:pt x="1106783" y="214960"/>
                </a:lnTo>
                <a:lnTo>
                  <a:pt x="1107890" y="213157"/>
                </a:lnTo>
                <a:lnTo>
                  <a:pt x="1108955" y="211341"/>
                </a:lnTo>
                <a:lnTo>
                  <a:pt x="1110009" y="209499"/>
                </a:lnTo>
                <a:lnTo>
                  <a:pt x="1111025" y="207645"/>
                </a:lnTo>
                <a:lnTo>
                  <a:pt x="1112003" y="205778"/>
                </a:lnTo>
                <a:lnTo>
                  <a:pt x="1112970" y="203886"/>
                </a:lnTo>
                <a:lnTo>
                  <a:pt x="1113895" y="201981"/>
                </a:lnTo>
                <a:lnTo>
                  <a:pt x="1114797" y="200050"/>
                </a:lnTo>
                <a:lnTo>
                  <a:pt x="1115673" y="198120"/>
                </a:lnTo>
                <a:lnTo>
                  <a:pt x="1116526" y="196164"/>
                </a:lnTo>
                <a:lnTo>
                  <a:pt x="1117337" y="194196"/>
                </a:lnTo>
                <a:lnTo>
                  <a:pt x="1118125" y="192215"/>
                </a:lnTo>
                <a:lnTo>
                  <a:pt x="1118874" y="190208"/>
                </a:lnTo>
                <a:lnTo>
                  <a:pt x="1119598" y="188201"/>
                </a:lnTo>
                <a:lnTo>
                  <a:pt x="1120296" y="186169"/>
                </a:lnTo>
                <a:lnTo>
                  <a:pt x="1120957" y="184125"/>
                </a:lnTo>
                <a:lnTo>
                  <a:pt x="1121579" y="182067"/>
                </a:lnTo>
                <a:lnTo>
                  <a:pt x="1122176" y="179997"/>
                </a:lnTo>
                <a:lnTo>
                  <a:pt x="1122747" y="177914"/>
                </a:lnTo>
                <a:lnTo>
                  <a:pt x="1123281" y="175819"/>
                </a:lnTo>
                <a:lnTo>
                  <a:pt x="1123789" y="173711"/>
                </a:lnTo>
                <a:lnTo>
                  <a:pt x="1124259" y="171577"/>
                </a:lnTo>
                <a:lnTo>
                  <a:pt x="1124690" y="169443"/>
                </a:lnTo>
                <a:lnTo>
                  <a:pt x="1125097" y="167297"/>
                </a:lnTo>
                <a:lnTo>
                  <a:pt x="1125465" y="165138"/>
                </a:lnTo>
                <a:lnTo>
                  <a:pt x="1125795" y="162966"/>
                </a:lnTo>
                <a:lnTo>
                  <a:pt x="1126100" y="160795"/>
                </a:lnTo>
                <a:lnTo>
                  <a:pt x="1126367" y="158598"/>
                </a:lnTo>
                <a:lnTo>
                  <a:pt x="1126595" y="156401"/>
                </a:lnTo>
                <a:lnTo>
                  <a:pt x="1126799" y="154178"/>
                </a:lnTo>
                <a:lnTo>
                  <a:pt x="1126964" y="151955"/>
                </a:lnTo>
                <a:lnTo>
                  <a:pt x="1127091" y="149733"/>
                </a:lnTo>
                <a:lnTo>
                  <a:pt x="1127180" y="147485"/>
                </a:lnTo>
                <a:lnTo>
                  <a:pt x="1127230" y="145237"/>
                </a:lnTo>
                <a:lnTo>
                  <a:pt x="1127243" y="143002"/>
                </a:lnTo>
                <a:lnTo>
                  <a:pt x="1127180" y="138455"/>
                </a:lnTo>
                <a:lnTo>
                  <a:pt x="1127078" y="136220"/>
                </a:lnTo>
                <a:lnTo>
                  <a:pt x="1126951" y="133985"/>
                </a:lnTo>
                <a:lnTo>
                  <a:pt x="1126799" y="131763"/>
                </a:lnTo>
                <a:lnTo>
                  <a:pt x="1126595" y="129553"/>
                </a:lnTo>
                <a:lnTo>
                  <a:pt x="1126367" y="127343"/>
                </a:lnTo>
                <a:lnTo>
                  <a:pt x="1126087" y="125159"/>
                </a:lnTo>
                <a:lnTo>
                  <a:pt x="1125795" y="122974"/>
                </a:lnTo>
                <a:lnTo>
                  <a:pt x="1125452" y="120802"/>
                </a:lnTo>
                <a:lnTo>
                  <a:pt x="1125084" y="118643"/>
                </a:lnTo>
                <a:lnTo>
                  <a:pt x="1124678" y="116497"/>
                </a:lnTo>
                <a:lnTo>
                  <a:pt x="1124246" y="114363"/>
                </a:lnTo>
                <a:lnTo>
                  <a:pt x="1123776" y="112243"/>
                </a:lnTo>
                <a:lnTo>
                  <a:pt x="1123268" y="110134"/>
                </a:lnTo>
                <a:lnTo>
                  <a:pt x="1122735" y="108039"/>
                </a:lnTo>
                <a:lnTo>
                  <a:pt x="1122163" y="105956"/>
                </a:lnTo>
                <a:lnTo>
                  <a:pt x="1121567" y="103886"/>
                </a:lnTo>
                <a:lnTo>
                  <a:pt x="1120931" y="101829"/>
                </a:lnTo>
                <a:lnTo>
                  <a:pt x="1120271" y="99784"/>
                </a:lnTo>
                <a:lnTo>
                  <a:pt x="1119585" y="97752"/>
                </a:lnTo>
                <a:lnTo>
                  <a:pt x="1118861" y="95733"/>
                </a:lnTo>
                <a:lnTo>
                  <a:pt x="1118099" y="93739"/>
                </a:lnTo>
                <a:lnTo>
                  <a:pt x="1117312" y="91758"/>
                </a:lnTo>
                <a:lnTo>
                  <a:pt x="1116499" y="89789"/>
                </a:lnTo>
                <a:lnTo>
                  <a:pt x="1115661" y="87833"/>
                </a:lnTo>
                <a:lnTo>
                  <a:pt x="1114784" y="85890"/>
                </a:lnTo>
                <a:lnTo>
                  <a:pt x="1113883" y="83972"/>
                </a:lnTo>
                <a:lnTo>
                  <a:pt x="1112943" y="82067"/>
                </a:lnTo>
                <a:lnTo>
                  <a:pt x="1111990" y="80175"/>
                </a:lnTo>
                <a:lnTo>
                  <a:pt x="1111000" y="78308"/>
                </a:lnTo>
                <a:lnTo>
                  <a:pt x="1109984" y="76454"/>
                </a:lnTo>
                <a:lnTo>
                  <a:pt x="1108930" y="74613"/>
                </a:lnTo>
                <a:lnTo>
                  <a:pt x="1107863" y="72796"/>
                </a:lnTo>
                <a:lnTo>
                  <a:pt x="1106758" y="70993"/>
                </a:lnTo>
                <a:lnTo>
                  <a:pt x="1105640" y="69215"/>
                </a:lnTo>
                <a:lnTo>
                  <a:pt x="1104485" y="67450"/>
                </a:lnTo>
                <a:lnTo>
                  <a:pt x="1103304" y="65710"/>
                </a:lnTo>
                <a:lnTo>
                  <a:pt x="1102097" y="63983"/>
                </a:lnTo>
                <a:lnTo>
                  <a:pt x="1100865" y="62281"/>
                </a:lnTo>
                <a:lnTo>
                  <a:pt x="1099608" y="60592"/>
                </a:lnTo>
                <a:lnTo>
                  <a:pt x="1098338" y="58928"/>
                </a:lnTo>
                <a:lnTo>
                  <a:pt x="1097030" y="57277"/>
                </a:lnTo>
                <a:lnTo>
                  <a:pt x="1095696" y="55651"/>
                </a:lnTo>
                <a:lnTo>
                  <a:pt x="1094337" y="54051"/>
                </a:lnTo>
                <a:lnTo>
                  <a:pt x="1092966" y="52464"/>
                </a:lnTo>
                <a:lnTo>
                  <a:pt x="1091556" y="50902"/>
                </a:lnTo>
                <a:lnTo>
                  <a:pt x="1090134" y="49365"/>
                </a:lnTo>
                <a:lnTo>
                  <a:pt x="1088686" y="47854"/>
                </a:lnTo>
                <a:lnTo>
                  <a:pt x="1087213" y="46355"/>
                </a:lnTo>
                <a:lnTo>
                  <a:pt x="1085714" y="44882"/>
                </a:lnTo>
                <a:lnTo>
                  <a:pt x="1084190" y="43434"/>
                </a:lnTo>
                <a:lnTo>
                  <a:pt x="1082653" y="42012"/>
                </a:lnTo>
                <a:lnTo>
                  <a:pt x="1081091" y="40602"/>
                </a:lnTo>
                <a:lnTo>
                  <a:pt x="1079504" y="39230"/>
                </a:lnTo>
                <a:lnTo>
                  <a:pt x="1077904" y="37871"/>
                </a:lnTo>
                <a:lnTo>
                  <a:pt x="1076278" y="36538"/>
                </a:lnTo>
                <a:lnTo>
                  <a:pt x="1074640" y="35230"/>
                </a:lnTo>
                <a:lnTo>
                  <a:pt x="1072965" y="33960"/>
                </a:lnTo>
                <a:lnTo>
                  <a:pt x="1071287" y="32703"/>
                </a:lnTo>
                <a:lnTo>
                  <a:pt x="1069572" y="31471"/>
                </a:lnTo>
                <a:lnTo>
                  <a:pt x="1067845" y="30264"/>
                </a:lnTo>
                <a:lnTo>
                  <a:pt x="1066107" y="29083"/>
                </a:lnTo>
                <a:lnTo>
                  <a:pt x="1064340" y="27927"/>
                </a:lnTo>
                <a:lnTo>
                  <a:pt x="1062562" y="26810"/>
                </a:lnTo>
                <a:lnTo>
                  <a:pt x="1060759" y="25705"/>
                </a:lnTo>
                <a:lnTo>
                  <a:pt x="1058943" y="24638"/>
                </a:lnTo>
                <a:lnTo>
                  <a:pt x="1057101" y="23597"/>
                </a:lnTo>
                <a:lnTo>
                  <a:pt x="1055247" y="22581"/>
                </a:lnTo>
                <a:lnTo>
                  <a:pt x="1053367" y="21590"/>
                </a:lnTo>
                <a:lnTo>
                  <a:pt x="1051488" y="20625"/>
                </a:lnTo>
                <a:lnTo>
                  <a:pt x="1049583" y="19698"/>
                </a:lnTo>
                <a:lnTo>
                  <a:pt x="1047652" y="18796"/>
                </a:lnTo>
                <a:lnTo>
                  <a:pt x="1045722" y="17920"/>
                </a:lnTo>
                <a:lnTo>
                  <a:pt x="1043766" y="17082"/>
                </a:lnTo>
                <a:lnTo>
                  <a:pt x="1041798" y="16256"/>
                </a:lnTo>
                <a:lnTo>
                  <a:pt x="1039816" y="15481"/>
                </a:lnTo>
                <a:lnTo>
                  <a:pt x="1037810" y="14719"/>
                </a:lnTo>
                <a:lnTo>
                  <a:pt x="1035790" y="13995"/>
                </a:lnTo>
                <a:lnTo>
                  <a:pt x="1033771" y="13310"/>
                </a:lnTo>
                <a:lnTo>
                  <a:pt x="1031726" y="12649"/>
                </a:lnTo>
                <a:lnTo>
                  <a:pt x="1029669" y="12014"/>
                </a:lnTo>
                <a:lnTo>
                  <a:pt x="1027599" y="11417"/>
                </a:lnTo>
                <a:lnTo>
                  <a:pt x="1025516" y="10846"/>
                </a:lnTo>
                <a:lnTo>
                  <a:pt x="1023421" y="10312"/>
                </a:lnTo>
                <a:lnTo>
                  <a:pt x="1021300" y="9817"/>
                </a:lnTo>
                <a:lnTo>
                  <a:pt x="1019179" y="9347"/>
                </a:lnTo>
                <a:lnTo>
                  <a:pt x="1017045" y="8903"/>
                </a:lnTo>
                <a:lnTo>
                  <a:pt x="1014899" y="8496"/>
                </a:lnTo>
                <a:lnTo>
                  <a:pt x="1012740" y="8128"/>
                </a:lnTo>
                <a:lnTo>
                  <a:pt x="1010568" y="7798"/>
                </a:lnTo>
                <a:lnTo>
                  <a:pt x="1008397" y="7493"/>
                </a:lnTo>
                <a:lnTo>
                  <a:pt x="1006199" y="7226"/>
                </a:lnTo>
                <a:lnTo>
                  <a:pt x="1004002" y="6998"/>
                </a:lnTo>
                <a:lnTo>
                  <a:pt x="1001780" y="6795"/>
                </a:lnTo>
                <a:lnTo>
                  <a:pt x="999557" y="6642"/>
                </a:lnTo>
                <a:lnTo>
                  <a:pt x="997335" y="6515"/>
                </a:lnTo>
                <a:lnTo>
                  <a:pt x="995087" y="6426"/>
                </a:lnTo>
                <a:lnTo>
                  <a:pt x="992839" y="6363"/>
                </a:lnTo>
                <a:close/>
                <a:moveTo>
                  <a:pt x="990604" y="0"/>
                </a:moveTo>
                <a:lnTo>
                  <a:pt x="992991" y="13"/>
                </a:lnTo>
                <a:lnTo>
                  <a:pt x="995341" y="76"/>
                </a:lnTo>
                <a:lnTo>
                  <a:pt x="997690" y="178"/>
                </a:lnTo>
                <a:lnTo>
                  <a:pt x="1000027" y="305"/>
                </a:lnTo>
                <a:lnTo>
                  <a:pt x="1002351" y="470"/>
                </a:lnTo>
                <a:lnTo>
                  <a:pt x="1004663" y="686"/>
                </a:lnTo>
                <a:lnTo>
                  <a:pt x="1006974" y="927"/>
                </a:lnTo>
                <a:lnTo>
                  <a:pt x="1009260" y="1207"/>
                </a:lnTo>
                <a:lnTo>
                  <a:pt x="1011546" y="1524"/>
                </a:lnTo>
                <a:lnTo>
                  <a:pt x="1013819" y="1880"/>
                </a:lnTo>
                <a:lnTo>
                  <a:pt x="1016080" y="2261"/>
                </a:lnTo>
                <a:lnTo>
                  <a:pt x="1018315" y="2680"/>
                </a:lnTo>
                <a:lnTo>
                  <a:pt x="1020550" y="3137"/>
                </a:lnTo>
                <a:lnTo>
                  <a:pt x="1022773" y="3632"/>
                </a:lnTo>
                <a:lnTo>
                  <a:pt x="1024983" y="4166"/>
                </a:lnTo>
                <a:lnTo>
                  <a:pt x="1027180" y="4724"/>
                </a:lnTo>
                <a:lnTo>
                  <a:pt x="1029364" y="5321"/>
                </a:lnTo>
                <a:lnTo>
                  <a:pt x="1031524" y="5944"/>
                </a:lnTo>
                <a:lnTo>
                  <a:pt x="1033682" y="6604"/>
                </a:lnTo>
                <a:lnTo>
                  <a:pt x="1035816" y="7303"/>
                </a:lnTo>
                <a:lnTo>
                  <a:pt x="1037949" y="8026"/>
                </a:lnTo>
                <a:lnTo>
                  <a:pt x="1040058" y="8776"/>
                </a:lnTo>
                <a:lnTo>
                  <a:pt x="1042140" y="9576"/>
                </a:lnTo>
                <a:lnTo>
                  <a:pt x="1044224" y="10389"/>
                </a:lnTo>
                <a:lnTo>
                  <a:pt x="1046281" y="11252"/>
                </a:lnTo>
                <a:lnTo>
                  <a:pt x="1048327" y="12128"/>
                </a:lnTo>
                <a:lnTo>
                  <a:pt x="1050357" y="13043"/>
                </a:lnTo>
                <a:lnTo>
                  <a:pt x="1052364" y="13995"/>
                </a:lnTo>
                <a:lnTo>
                  <a:pt x="1054358" y="14973"/>
                </a:lnTo>
                <a:lnTo>
                  <a:pt x="1056339" y="15977"/>
                </a:lnTo>
                <a:lnTo>
                  <a:pt x="1058295" y="17005"/>
                </a:lnTo>
                <a:lnTo>
                  <a:pt x="1060238" y="18072"/>
                </a:lnTo>
                <a:lnTo>
                  <a:pt x="1062156" y="19164"/>
                </a:lnTo>
                <a:lnTo>
                  <a:pt x="1064061" y="20282"/>
                </a:lnTo>
                <a:lnTo>
                  <a:pt x="1065953" y="21438"/>
                </a:lnTo>
                <a:lnTo>
                  <a:pt x="1067807" y="22619"/>
                </a:lnTo>
                <a:lnTo>
                  <a:pt x="1069663" y="23825"/>
                </a:lnTo>
                <a:lnTo>
                  <a:pt x="1071477" y="25057"/>
                </a:lnTo>
                <a:lnTo>
                  <a:pt x="1073294" y="26314"/>
                </a:lnTo>
                <a:lnTo>
                  <a:pt x="1075072" y="27610"/>
                </a:lnTo>
                <a:lnTo>
                  <a:pt x="1076837" y="28918"/>
                </a:lnTo>
                <a:lnTo>
                  <a:pt x="1078577" y="30264"/>
                </a:lnTo>
                <a:lnTo>
                  <a:pt x="1080304" y="31623"/>
                </a:lnTo>
                <a:lnTo>
                  <a:pt x="1082006" y="33020"/>
                </a:lnTo>
                <a:lnTo>
                  <a:pt x="1083682" y="34442"/>
                </a:lnTo>
                <a:lnTo>
                  <a:pt x="1085333" y="35877"/>
                </a:lnTo>
                <a:lnTo>
                  <a:pt x="1086971" y="37351"/>
                </a:lnTo>
                <a:lnTo>
                  <a:pt x="1088584" y="38837"/>
                </a:lnTo>
                <a:lnTo>
                  <a:pt x="1090172" y="40361"/>
                </a:lnTo>
                <a:lnTo>
                  <a:pt x="1091734" y="41897"/>
                </a:lnTo>
                <a:lnTo>
                  <a:pt x="1093271" y="43459"/>
                </a:lnTo>
                <a:lnTo>
                  <a:pt x="1094782" y="45047"/>
                </a:lnTo>
                <a:lnTo>
                  <a:pt x="1096281" y="46660"/>
                </a:lnTo>
                <a:lnTo>
                  <a:pt x="1097754" y="48298"/>
                </a:lnTo>
                <a:lnTo>
                  <a:pt x="1099189" y="49949"/>
                </a:lnTo>
                <a:lnTo>
                  <a:pt x="1100611" y="51625"/>
                </a:lnTo>
                <a:lnTo>
                  <a:pt x="1101996" y="53327"/>
                </a:lnTo>
                <a:lnTo>
                  <a:pt x="1103367" y="55054"/>
                </a:lnTo>
                <a:lnTo>
                  <a:pt x="1104701" y="56794"/>
                </a:lnTo>
                <a:lnTo>
                  <a:pt x="1106021" y="58560"/>
                </a:lnTo>
                <a:lnTo>
                  <a:pt x="1107304" y="60350"/>
                </a:lnTo>
                <a:lnTo>
                  <a:pt x="1108561" y="62154"/>
                </a:lnTo>
                <a:lnTo>
                  <a:pt x="1109806" y="63983"/>
                </a:lnTo>
                <a:lnTo>
                  <a:pt x="1111013" y="65824"/>
                </a:lnTo>
                <a:lnTo>
                  <a:pt x="1112181" y="67691"/>
                </a:lnTo>
                <a:lnTo>
                  <a:pt x="1113337" y="69571"/>
                </a:lnTo>
                <a:lnTo>
                  <a:pt x="1114455" y="71476"/>
                </a:lnTo>
                <a:lnTo>
                  <a:pt x="1115546" y="73406"/>
                </a:lnTo>
                <a:lnTo>
                  <a:pt x="1116613" y="75336"/>
                </a:lnTo>
                <a:lnTo>
                  <a:pt x="1117642" y="77305"/>
                </a:lnTo>
                <a:lnTo>
                  <a:pt x="1118645" y="79273"/>
                </a:lnTo>
                <a:lnTo>
                  <a:pt x="1119623" y="81267"/>
                </a:lnTo>
                <a:lnTo>
                  <a:pt x="1120576" y="83287"/>
                </a:lnTo>
                <a:lnTo>
                  <a:pt x="1121490" y="85319"/>
                </a:lnTo>
                <a:lnTo>
                  <a:pt x="1122366" y="87363"/>
                </a:lnTo>
                <a:lnTo>
                  <a:pt x="1123217" y="89421"/>
                </a:lnTo>
                <a:lnTo>
                  <a:pt x="1124043" y="91503"/>
                </a:lnTo>
                <a:lnTo>
                  <a:pt x="1124830" y="93586"/>
                </a:lnTo>
                <a:lnTo>
                  <a:pt x="1125592" y="95695"/>
                </a:lnTo>
                <a:lnTo>
                  <a:pt x="1126316" y="97828"/>
                </a:lnTo>
                <a:lnTo>
                  <a:pt x="1127002" y="99962"/>
                </a:lnTo>
                <a:lnTo>
                  <a:pt x="1127662" y="102121"/>
                </a:lnTo>
                <a:lnTo>
                  <a:pt x="1128298" y="104280"/>
                </a:lnTo>
                <a:lnTo>
                  <a:pt x="1128894" y="106464"/>
                </a:lnTo>
                <a:lnTo>
                  <a:pt x="1129453" y="108661"/>
                </a:lnTo>
                <a:lnTo>
                  <a:pt x="1129974" y="110871"/>
                </a:lnTo>
                <a:lnTo>
                  <a:pt x="1130469" y="113093"/>
                </a:lnTo>
                <a:lnTo>
                  <a:pt x="1130926" y="115329"/>
                </a:lnTo>
                <a:lnTo>
                  <a:pt x="1131345" y="117577"/>
                </a:lnTo>
                <a:lnTo>
                  <a:pt x="1131726" y="119837"/>
                </a:lnTo>
                <a:lnTo>
                  <a:pt x="1132082" y="122098"/>
                </a:lnTo>
                <a:lnTo>
                  <a:pt x="1132401" y="124384"/>
                </a:lnTo>
                <a:lnTo>
                  <a:pt x="1132679" y="126683"/>
                </a:lnTo>
                <a:lnTo>
                  <a:pt x="1132920" y="128981"/>
                </a:lnTo>
                <a:lnTo>
                  <a:pt x="1133124" y="131293"/>
                </a:lnTo>
                <a:lnTo>
                  <a:pt x="1133301" y="133629"/>
                </a:lnTo>
                <a:lnTo>
                  <a:pt x="1133428" y="135966"/>
                </a:lnTo>
                <a:lnTo>
                  <a:pt x="1133517" y="138303"/>
                </a:lnTo>
                <a:lnTo>
                  <a:pt x="1133593" y="143002"/>
                </a:lnTo>
                <a:lnTo>
                  <a:pt x="1133580" y="145390"/>
                </a:lnTo>
                <a:lnTo>
                  <a:pt x="1133517" y="147739"/>
                </a:lnTo>
                <a:lnTo>
                  <a:pt x="1133428" y="150089"/>
                </a:lnTo>
                <a:lnTo>
                  <a:pt x="1133290" y="152425"/>
                </a:lnTo>
                <a:lnTo>
                  <a:pt x="1133124" y="154749"/>
                </a:lnTo>
                <a:lnTo>
                  <a:pt x="1132920" y="157061"/>
                </a:lnTo>
                <a:lnTo>
                  <a:pt x="1132666" y="159372"/>
                </a:lnTo>
                <a:lnTo>
                  <a:pt x="1132387" y="161658"/>
                </a:lnTo>
                <a:lnTo>
                  <a:pt x="1132069" y="163944"/>
                </a:lnTo>
                <a:lnTo>
                  <a:pt x="1131726" y="166218"/>
                </a:lnTo>
                <a:lnTo>
                  <a:pt x="1131333" y="168478"/>
                </a:lnTo>
                <a:lnTo>
                  <a:pt x="1130913" y="170726"/>
                </a:lnTo>
                <a:lnTo>
                  <a:pt x="1130456" y="172949"/>
                </a:lnTo>
                <a:lnTo>
                  <a:pt x="1129961" y="175171"/>
                </a:lnTo>
                <a:lnTo>
                  <a:pt x="1129440" y="177381"/>
                </a:lnTo>
                <a:lnTo>
                  <a:pt x="1128869" y="179578"/>
                </a:lnTo>
                <a:lnTo>
                  <a:pt x="1128285" y="181762"/>
                </a:lnTo>
                <a:lnTo>
                  <a:pt x="1127650" y="183934"/>
                </a:lnTo>
                <a:lnTo>
                  <a:pt x="1126989" y="186080"/>
                </a:lnTo>
                <a:lnTo>
                  <a:pt x="1126303" y="188214"/>
                </a:lnTo>
                <a:lnTo>
                  <a:pt x="1125567" y="190348"/>
                </a:lnTo>
                <a:lnTo>
                  <a:pt x="1124817" y="192456"/>
                </a:lnTo>
                <a:lnTo>
                  <a:pt x="1124030" y="194551"/>
                </a:lnTo>
                <a:lnTo>
                  <a:pt x="1123205" y="196621"/>
                </a:lnTo>
                <a:lnTo>
                  <a:pt x="1122354" y="198679"/>
                </a:lnTo>
                <a:lnTo>
                  <a:pt x="1121465" y="200723"/>
                </a:lnTo>
                <a:lnTo>
                  <a:pt x="1120550" y="202755"/>
                </a:lnTo>
                <a:lnTo>
                  <a:pt x="1119610" y="204762"/>
                </a:lnTo>
                <a:lnTo>
                  <a:pt x="1118633" y="206756"/>
                </a:lnTo>
                <a:lnTo>
                  <a:pt x="1117630" y="208737"/>
                </a:lnTo>
                <a:lnTo>
                  <a:pt x="1116588" y="210693"/>
                </a:lnTo>
                <a:lnTo>
                  <a:pt x="1115521" y="212636"/>
                </a:lnTo>
                <a:lnTo>
                  <a:pt x="1114429" y="214554"/>
                </a:lnTo>
                <a:lnTo>
                  <a:pt x="1113311" y="216459"/>
                </a:lnTo>
                <a:lnTo>
                  <a:pt x="1112156" y="218351"/>
                </a:lnTo>
                <a:lnTo>
                  <a:pt x="1110974" y="220218"/>
                </a:lnTo>
                <a:lnTo>
                  <a:pt x="1109768" y="222059"/>
                </a:lnTo>
                <a:lnTo>
                  <a:pt x="1108536" y="223888"/>
                </a:lnTo>
                <a:lnTo>
                  <a:pt x="1107279" y="225692"/>
                </a:lnTo>
                <a:lnTo>
                  <a:pt x="1105996" y="227470"/>
                </a:lnTo>
                <a:lnTo>
                  <a:pt x="1104675" y="229235"/>
                </a:lnTo>
                <a:lnTo>
                  <a:pt x="1103342" y="230975"/>
                </a:lnTo>
                <a:lnTo>
                  <a:pt x="1101970" y="232702"/>
                </a:lnTo>
                <a:lnTo>
                  <a:pt x="1100573" y="234404"/>
                </a:lnTo>
                <a:lnTo>
                  <a:pt x="1099163" y="236080"/>
                </a:lnTo>
                <a:lnTo>
                  <a:pt x="1097716" y="237731"/>
                </a:lnTo>
                <a:lnTo>
                  <a:pt x="1096242" y="239370"/>
                </a:lnTo>
                <a:lnTo>
                  <a:pt x="1094757" y="240983"/>
                </a:lnTo>
                <a:lnTo>
                  <a:pt x="1093233" y="242570"/>
                </a:lnTo>
                <a:lnTo>
                  <a:pt x="1091696" y="244132"/>
                </a:lnTo>
                <a:lnTo>
                  <a:pt x="1090134" y="245669"/>
                </a:lnTo>
                <a:lnTo>
                  <a:pt x="1088546" y="247193"/>
                </a:lnTo>
                <a:lnTo>
                  <a:pt x="1086933" y="248679"/>
                </a:lnTo>
                <a:lnTo>
                  <a:pt x="1085295" y="250152"/>
                </a:lnTo>
                <a:lnTo>
                  <a:pt x="1083644" y="251587"/>
                </a:lnTo>
                <a:lnTo>
                  <a:pt x="1081968" y="253009"/>
                </a:lnTo>
                <a:lnTo>
                  <a:pt x="1080266" y="254394"/>
                </a:lnTo>
                <a:lnTo>
                  <a:pt x="1078539" y="255765"/>
                </a:lnTo>
                <a:lnTo>
                  <a:pt x="1076799" y="257099"/>
                </a:lnTo>
                <a:lnTo>
                  <a:pt x="1075033" y="258420"/>
                </a:lnTo>
                <a:lnTo>
                  <a:pt x="1073255" y="259702"/>
                </a:lnTo>
                <a:lnTo>
                  <a:pt x="1071439" y="260972"/>
                </a:lnTo>
                <a:lnTo>
                  <a:pt x="1069624" y="262204"/>
                </a:lnTo>
                <a:lnTo>
                  <a:pt x="1067769" y="263411"/>
                </a:lnTo>
                <a:lnTo>
                  <a:pt x="1065902" y="264579"/>
                </a:lnTo>
                <a:lnTo>
                  <a:pt x="1064023" y="265735"/>
                </a:lnTo>
                <a:lnTo>
                  <a:pt x="1062118" y="266852"/>
                </a:lnTo>
                <a:lnTo>
                  <a:pt x="1060200" y="267945"/>
                </a:lnTo>
                <a:lnTo>
                  <a:pt x="1058257" y="269011"/>
                </a:lnTo>
                <a:lnTo>
                  <a:pt x="1056301" y="270040"/>
                </a:lnTo>
                <a:lnTo>
                  <a:pt x="1054320" y="271056"/>
                </a:lnTo>
                <a:lnTo>
                  <a:pt x="1052326" y="272021"/>
                </a:lnTo>
                <a:lnTo>
                  <a:pt x="1050307" y="272974"/>
                </a:lnTo>
                <a:lnTo>
                  <a:pt x="1048287" y="273888"/>
                </a:lnTo>
                <a:lnTo>
                  <a:pt x="1046243" y="274765"/>
                </a:lnTo>
                <a:lnTo>
                  <a:pt x="1044172" y="275615"/>
                </a:lnTo>
                <a:lnTo>
                  <a:pt x="1042102" y="276441"/>
                </a:lnTo>
                <a:lnTo>
                  <a:pt x="1040007" y="277228"/>
                </a:lnTo>
                <a:lnTo>
                  <a:pt x="1037899" y="277990"/>
                </a:lnTo>
                <a:lnTo>
                  <a:pt x="1035778" y="278714"/>
                </a:lnTo>
                <a:lnTo>
                  <a:pt x="1033631" y="279413"/>
                </a:lnTo>
                <a:lnTo>
                  <a:pt x="1031485" y="280060"/>
                </a:lnTo>
                <a:lnTo>
                  <a:pt x="1029313" y="280695"/>
                </a:lnTo>
                <a:lnTo>
                  <a:pt x="1027129" y="281292"/>
                </a:lnTo>
                <a:lnTo>
                  <a:pt x="1024932" y="281851"/>
                </a:lnTo>
                <a:lnTo>
                  <a:pt x="1022722" y="282372"/>
                </a:lnTo>
                <a:lnTo>
                  <a:pt x="1020500" y="282867"/>
                </a:lnTo>
                <a:lnTo>
                  <a:pt x="1018277" y="283324"/>
                </a:lnTo>
                <a:lnTo>
                  <a:pt x="1016030" y="283743"/>
                </a:lnTo>
                <a:lnTo>
                  <a:pt x="1013769" y="284124"/>
                </a:lnTo>
                <a:lnTo>
                  <a:pt x="1011495" y="284480"/>
                </a:lnTo>
                <a:lnTo>
                  <a:pt x="1009209" y="284797"/>
                </a:lnTo>
                <a:lnTo>
                  <a:pt x="1006925" y="285077"/>
                </a:lnTo>
                <a:lnTo>
                  <a:pt x="1004612" y="285318"/>
                </a:lnTo>
                <a:lnTo>
                  <a:pt x="1002301" y="285521"/>
                </a:lnTo>
                <a:lnTo>
                  <a:pt x="999976" y="285699"/>
                </a:lnTo>
                <a:lnTo>
                  <a:pt x="997640" y="285826"/>
                </a:lnTo>
                <a:lnTo>
                  <a:pt x="995290" y="285915"/>
                </a:lnTo>
                <a:lnTo>
                  <a:pt x="993780" y="285941"/>
                </a:lnTo>
                <a:lnTo>
                  <a:pt x="993780" y="503036"/>
                </a:lnTo>
                <a:lnTo>
                  <a:pt x="987430" y="503036"/>
                </a:lnTo>
                <a:lnTo>
                  <a:pt x="987430" y="285958"/>
                </a:lnTo>
                <a:lnTo>
                  <a:pt x="985854" y="285915"/>
                </a:lnTo>
                <a:lnTo>
                  <a:pt x="983505" y="285826"/>
                </a:lnTo>
                <a:lnTo>
                  <a:pt x="981168" y="285687"/>
                </a:lnTo>
                <a:lnTo>
                  <a:pt x="978844" y="285521"/>
                </a:lnTo>
                <a:lnTo>
                  <a:pt x="976532" y="285318"/>
                </a:lnTo>
                <a:lnTo>
                  <a:pt x="974234" y="285064"/>
                </a:lnTo>
                <a:lnTo>
                  <a:pt x="971935" y="284785"/>
                </a:lnTo>
                <a:lnTo>
                  <a:pt x="969649" y="284467"/>
                </a:lnTo>
                <a:lnTo>
                  <a:pt x="967388" y="284124"/>
                </a:lnTo>
                <a:lnTo>
                  <a:pt x="965128" y="283731"/>
                </a:lnTo>
                <a:lnTo>
                  <a:pt x="962880" y="283312"/>
                </a:lnTo>
                <a:lnTo>
                  <a:pt x="960645" y="282854"/>
                </a:lnTo>
                <a:lnTo>
                  <a:pt x="958422" y="282359"/>
                </a:lnTo>
                <a:lnTo>
                  <a:pt x="956212" y="281838"/>
                </a:lnTo>
                <a:lnTo>
                  <a:pt x="954015" y="281280"/>
                </a:lnTo>
                <a:lnTo>
                  <a:pt x="951831" y="280683"/>
                </a:lnTo>
                <a:lnTo>
                  <a:pt x="949672" y="280048"/>
                </a:lnTo>
                <a:lnTo>
                  <a:pt x="947513" y="279387"/>
                </a:lnTo>
                <a:lnTo>
                  <a:pt x="945379" y="278701"/>
                </a:lnTo>
                <a:lnTo>
                  <a:pt x="943258" y="277978"/>
                </a:lnTo>
                <a:lnTo>
                  <a:pt x="941150" y="277216"/>
                </a:lnTo>
                <a:lnTo>
                  <a:pt x="939055" y="276428"/>
                </a:lnTo>
                <a:lnTo>
                  <a:pt x="936972" y="275603"/>
                </a:lnTo>
                <a:lnTo>
                  <a:pt x="934914" y="274752"/>
                </a:lnTo>
                <a:lnTo>
                  <a:pt x="932870" y="273863"/>
                </a:lnTo>
                <a:lnTo>
                  <a:pt x="930838" y="272948"/>
                </a:lnTo>
                <a:lnTo>
                  <a:pt x="928831" y="272009"/>
                </a:lnTo>
                <a:lnTo>
                  <a:pt x="926837" y="271031"/>
                </a:lnTo>
                <a:lnTo>
                  <a:pt x="924856" y="270027"/>
                </a:lnTo>
                <a:lnTo>
                  <a:pt x="922900" y="268986"/>
                </a:lnTo>
                <a:lnTo>
                  <a:pt x="920957" y="267919"/>
                </a:lnTo>
                <a:lnTo>
                  <a:pt x="919039" y="266827"/>
                </a:lnTo>
                <a:lnTo>
                  <a:pt x="917134" y="265709"/>
                </a:lnTo>
                <a:lnTo>
                  <a:pt x="915255" y="264554"/>
                </a:lnTo>
                <a:lnTo>
                  <a:pt x="913388" y="263373"/>
                </a:lnTo>
                <a:lnTo>
                  <a:pt x="911534" y="262179"/>
                </a:lnTo>
                <a:lnTo>
                  <a:pt x="909718" y="260934"/>
                </a:lnTo>
                <a:lnTo>
                  <a:pt x="907914" y="259677"/>
                </a:lnTo>
                <a:lnTo>
                  <a:pt x="906123" y="258394"/>
                </a:lnTo>
                <a:lnTo>
                  <a:pt x="904358" y="257073"/>
                </a:lnTo>
                <a:lnTo>
                  <a:pt x="902618" y="255740"/>
                </a:lnTo>
                <a:lnTo>
                  <a:pt x="900891" y="254368"/>
                </a:lnTo>
                <a:lnTo>
                  <a:pt x="899189" y="252971"/>
                </a:lnTo>
                <a:lnTo>
                  <a:pt x="897513" y="251562"/>
                </a:lnTo>
                <a:lnTo>
                  <a:pt x="895862" y="250114"/>
                </a:lnTo>
                <a:lnTo>
                  <a:pt x="894224" y="248641"/>
                </a:lnTo>
                <a:lnTo>
                  <a:pt x="892625" y="247155"/>
                </a:lnTo>
                <a:lnTo>
                  <a:pt x="891036" y="245643"/>
                </a:lnTo>
                <a:lnTo>
                  <a:pt x="889461" y="244094"/>
                </a:lnTo>
                <a:lnTo>
                  <a:pt x="887926" y="242532"/>
                </a:lnTo>
                <a:lnTo>
                  <a:pt x="886413" y="240944"/>
                </a:lnTo>
                <a:lnTo>
                  <a:pt x="884914" y="239331"/>
                </a:lnTo>
                <a:lnTo>
                  <a:pt x="883454" y="237693"/>
                </a:lnTo>
                <a:lnTo>
                  <a:pt x="882006" y="236042"/>
                </a:lnTo>
                <a:lnTo>
                  <a:pt x="880584" y="234366"/>
                </a:lnTo>
                <a:lnTo>
                  <a:pt x="879199" y="232664"/>
                </a:lnTo>
                <a:lnTo>
                  <a:pt x="877828" y="230937"/>
                </a:lnTo>
                <a:lnTo>
                  <a:pt x="876496" y="229197"/>
                </a:lnTo>
                <a:lnTo>
                  <a:pt x="875174" y="227432"/>
                </a:lnTo>
                <a:lnTo>
                  <a:pt x="873891" y="225654"/>
                </a:lnTo>
                <a:lnTo>
                  <a:pt x="872634" y="223837"/>
                </a:lnTo>
                <a:lnTo>
                  <a:pt x="871402" y="222021"/>
                </a:lnTo>
                <a:lnTo>
                  <a:pt x="870195" y="220167"/>
                </a:lnTo>
                <a:lnTo>
                  <a:pt x="869014" y="218300"/>
                </a:lnTo>
                <a:lnTo>
                  <a:pt x="867858" y="216421"/>
                </a:lnTo>
                <a:lnTo>
                  <a:pt x="866741" y="214516"/>
                </a:lnTo>
                <a:lnTo>
                  <a:pt x="865649" y="212598"/>
                </a:lnTo>
                <a:lnTo>
                  <a:pt x="864582" y="210655"/>
                </a:lnTo>
                <a:lnTo>
                  <a:pt x="863553" y="208699"/>
                </a:lnTo>
                <a:lnTo>
                  <a:pt x="862550" y="206718"/>
                </a:lnTo>
                <a:lnTo>
                  <a:pt x="861572" y="204724"/>
                </a:lnTo>
                <a:lnTo>
                  <a:pt x="860632" y="202717"/>
                </a:lnTo>
                <a:lnTo>
                  <a:pt x="859718" y="200685"/>
                </a:lnTo>
                <a:lnTo>
                  <a:pt x="858829" y="198641"/>
                </a:lnTo>
                <a:lnTo>
                  <a:pt x="857978" y="196571"/>
                </a:lnTo>
                <a:lnTo>
                  <a:pt x="857152" y="194501"/>
                </a:lnTo>
                <a:lnTo>
                  <a:pt x="856365" y="192405"/>
                </a:lnTo>
                <a:lnTo>
                  <a:pt x="855603" y="190297"/>
                </a:lnTo>
                <a:lnTo>
                  <a:pt x="854879" y="188176"/>
                </a:lnTo>
                <a:lnTo>
                  <a:pt x="854193" y="186030"/>
                </a:lnTo>
                <a:lnTo>
                  <a:pt x="853533" y="183883"/>
                </a:lnTo>
                <a:lnTo>
                  <a:pt x="852898" y="181712"/>
                </a:lnTo>
                <a:lnTo>
                  <a:pt x="852314" y="179527"/>
                </a:lnTo>
                <a:lnTo>
                  <a:pt x="851755" y="177330"/>
                </a:lnTo>
                <a:lnTo>
                  <a:pt x="851221" y="175120"/>
                </a:lnTo>
                <a:lnTo>
                  <a:pt x="850739" y="172911"/>
                </a:lnTo>
                <a:lnTo>
                  <a:pt x="850282" y="170675"/>
                </a:lnTo>
                <a:lnTo>
                  <a:pt x="849850" y="168427"/>
                </a:lnTo>
                <a:lnTo>
                  <a:pt x="849469" y="166167"/>
                </a:lnTo>
                <a:lnTo>
                  <a:pt x="849113" y="163893"/>
                </a:lnTo>
                <a:lnTo>
                  <a:pt x="848796" y="161608"/>
                </a:lnTo>
                <a:lnTo>
                  <a:pt x="848517" y="159321"/>
                </a:lnTo>
                <a:lnTo>
                  <a:pt x="848275" y="157010"/>
                </a:lnTo>
                <a:lnTo>
                  <a:pt x="848072" y="154699"/>
                </a:lnTo>
                <a:lnTo>
                  <a:pt x="847907" y="152375"/>
                </a:lnTo>
                <a:lnTo>
                  <a:pt x="847767" y="150038"/>
                </a:lnTo>
                <a:lnTo>
                  <a:pt x="847678" y="147688"/>
                </a:lnTo>
                <a:lnTo>
                  <a:pt x="847602" y="143002"/>
                </a:lnTo>
                <a:lnTo>
                  <a:pt x="847615" y="140614"/>
                </a:lnTo>
                <a:lnTo>
                  <a:pt x="847678" y="138252"/>
                </a:lnTo>
                <a:lnTo>
                  <a:pt x="847767" y="135915"/>
                </a:lnTo>
                <a:lnTo>
                  <a:pt x="847907" y="133579"/>
                </a:lnTo>
                <a:lnTo>
                  <a:pt x="848072" y="131242"/>
                </a:lnTo>
                <a:lnTo>
                  <a:pt x="848288" y="128930"/>
                </a:lnTo>
                <a:lnTo>
                  <a:pt x="848529" y="126632"/>
                </a:lnTo>
                <a:lnTo>
                  <a:pt x="848808" y="124333"/>
                </a:lnTo>
                <a:lnTo>
                  <a:pt x="849126" y="122047"/>
                </a:lnTo>
                <a:lnTo>
                  <a:pt x="849481" y="119786"/>
                </a:lnTo>
                <a:lnTo>
                  <a:pt x="849862" y="117526"/>
                </a:lnTo>
                <a:lnTo>
                  <a:pt x="850282" y="115278"/>
                </a:lnTo>
                <a:lnTo>
                  <a:pt x="850739" y="113043"/>
                </a:lnTo>
                <a:lnTo>
                  <a:pt x="851234" y="110820"/>
                </a:lnTo>
                <a:lnTo>
                  <a:pt x="851767" y="108610"/>
                </a:lnTo>
                <a:lnTo>
                  <a:pt x="852326" y="106413"/>
                </a:lnTo>
                <a:lnTo>
                  <a:pt x="852923" y="104229"/>
                </a:lnTo>
                <a:lnTo>
                  <a:pt x="853545" y="102070"/>
                </a:lnTo>
                <a:lnTo>
                  <a:pt x="854206" y="99911"/>
                </a:lnTo>
                <a:lnTo>
                  <a:pt x="854906" y="97777"/>
                </a:lnTo>
                <a:lnTo>
                  <a:pt x="855629" y="95656"/>
                </a:lnTo>
                <a:lnTo>
                  <a:pt x="856378" y="93548"/>
                </a:lnTo>
                <a:lnTo>
                  <a:pt x="857178" y="91453"/>
                </a:lnTo>
                <a:lnTo>
                  <a:pt x="857990" y="89370"/>
                </a:lnTo>
                <a:lnTo>
                  <a:pt x="858854" y="87313"/>
                </a:lnTo>
                <a:lnTo>
                  <a:pt x="859732" y="85268"/>
                </a:lnTo>
                <a:lnTo>
                  <a:pt x="860645" y="83236"/>
                </a:lnTo>
                <a:lnTo>
                  <a:pt x="861598" y="81229"/>
                </a:lnTo>
                <a:lnTo>
                  <a:pt x="862562" y="79235"/>
                </a:lnTo>
                <a:lnTo>
                  <a:pt x="863578" y="77254"/>
                </a:lnTo>
                <a:lnTo>
                  <a:pt x="864607" y="75298"/>
                </a:lnTo>
                <a:lnTo>
                  <a:pt x="865674" y="73355"/>
                </a:lnTo>
                <a:lnTo>
                  <a:pt x="866766" y="71437"/>
                </a:lnTo>
                <a:lnTo>
                  <a:pt x="867884" y="69533"/>
                </a:lnTo>
                <a:lnTo>
                  <a:pt x="869039" y="67653"/>
                </a:lnTo>
                <a:lnTo>
                  <a:pt x="870221" y="65786"/>
                </a:lnTo>
                <a:lnTo>
                  <a:pt x="871427" y="63945"/>
                </a:lnTo>
                <a:lnTo>
                  <a:pt x="872659" y="62116"/>
                </a:lnTo>
                <a:lnTo>
                  <a:pt x="873917" y="60312"/>
                </a:lnTo>
                <a:lnTo>
                  <a:pt x="875212" y="58522"/>
                </a:lnTo>
                <a:lnTo>
                  <a:pt x="876520" y="56756"/>
                </a:lnTo>
                <a:lnTo>
                  <a:pt x="877866" y="55016"/>
                </a:lnTo>
                <a:lnTo>
                  <a:pt x="879225" y="53289"/>
                </a:lnTo>
                <a:lnTo>
                  <a:pt x="880622" y="51600"/>
                </a:lnTo>
                <a:lnTo>
                  <a:pt x="882044" y="49911"/>
                </a:lnTo>
                <a:lnTo>
                  <a:pt x="883481" y="48260"/>
                </a:lnTo>
                <a:lnTo>
                  <a:pt x="884953" y="46622"/>
                </a:lnTo>
                <a:lnTo>
                  <a:pt x="886438" y="45021"/>
                </a:lnTo>
                <a:lnTo>
                  <a:pt x="887962" y="43434"/>
                </a:lnTo>
                <a:lnTo>
                  <a:pt x="889499" y="41859"/>
                </a:lnTo>
                <a:lnTo>
                  <a:pt x="891061" y="40323"/>
                </a:lnTo>
                <a:lnTo>
                  <a:pt x="892649" y="38811"/>
                </a:lnTo>
                <a:lnTo>
                  <a:pt x="894262" y="37313"/>
                </a:lnTo>
                <a:lnTo>
                  <a:pt x="895900" y="35852"/>
                </a:lnTo>
                <a:lnTo>
                  <a:pt x="897551" y="34404"/>
                </a:lnTo>
                <a:lnTo>
                  <a:pt x="899227" y="32995"/>
                </a:lnTo>
                <a:lnTo>
                  <a:pt x="900929" y="31598"/>
                </a:lnTo>
                <a:lnTo>
                  <a:pt x="902658" y="30226"/>
                </a:lnTo>
                <a:lnTo>
                  <a:pt x="904396" y="28892"/>
                </a:lnTo>
                <a:lnTo>
                  <a:pt x="906162" y="27572"/>
                </a:lnTo>
                <a:lnTo>
                  <a:pt x="907952" y="26289"/>
                </a:lnTo>
                <a:lnTo>
                  <a:pt x="909756" y="25032"/>
                </a:lnTo>
                <a:lnTo>
                  <a:pt x="911584" y="23800"/>
                </a:lnTo>
                <a:lnTo>
                  <a:pt x="913426" y="22593"/>
                </a:lnTo>
                <a:lnTo>
                  <a:pt x="915293" y="21412"/>
                </a:lnTo>
                <a:lnTo>
                  <a:pt x="917172" y="20257"/>
                </a:lnTo>
                <a:lnTo>
                  <a:pt x="919077" y="19139"/>
                </a:lnTo>
                <a:lnTo>
                  <a:pt x="921008" y="18047"/>
                </a:lnTo>
                <a:lnTo>
                  <a:pt x="922938" y="16980"/>
                </a:lnTo>
                <a:lnTo>
                  <a:pt x="924907" y="15951"/>
                </a:lnTo>
                <a:lnTo>
                  <a:pt x="926875" y="14948"/>
                </a:lnTo>
                <a:lnTo>
                  <a:pt x="928869" y="13970"/>
                </a:lnTo>
                <a:lnTo>
                  <a:pt x="930888" y="13030"/>
                </a:lnTo>
                <a:lnTo>
                  <a:pt x="932908" y="12116"/>
                </a:lnTo>
                <a:lnTo>
                  <a:pt x="934965" y="11227"/>
                </a:lnTo>
                <a:lnTo>
                  <a:pt x="937023" y="10376"/>
                </a:lnTo>
                <a:lnTo>
                  <a:pt x="939093" y="9550"/>
                </a:lnTo>
                <a:lnTo>
                  <a:pt x="941188" y="8763"/>
                </a:lnTo>
                <a:lnTo>
                  <a:pt x="943296" y="8001"/>
                </a:lnTo>
                <a:lnTo>
                  <a:pt x="945430" y="7277"/>
                </a:lnTo>
                <a:lnTo>
                  <a:pt x="947564" y="6591"/>
                </a:lnTo>
                <a:lnTo>
                  <a:pt x="949723" y="5931"/>
                </a:lnTo>
                <a:lnTo>
                  <a:pt x="951882" y="5309"/>
                </a:lnTo>
                <a:lnTo>
                  <a:pt x="954066" y="4712"/>
                </a:lnTo>
                <a:lnTo>
                  <a:pt x="956263" y="4153"/>
                </a:lnTo>
                <a:lnTo>
                  <a:pt x="958473" y="3620"/>
                </a:lnTo>
                <a:lnTo>
                  <a:pt x="960695" y="3137"/>
                </a:lnTo>
                <a:lnTo>
                  <a:pt x="962931" y="2680"/>
                </a:lnTo>
                <a:lnTo>
                  <a:pt x="965178" y="2248"/>
                </a:lnTo>
                <a:lnTo>
                  <a:pt x="967439" y="1867"/>
                </a:lnTo>
                <a:lnTo>
                  <a:pt x="969700" y="1511"/>
                </a:lnTo>
                <a:lnTo>
                  <a:pt x="971986" y="1194"/>
                </a:lnTo>
                <a:lnTo>
                  <a:pt x="974284" y="914"/>
                </a:lnTo>
                <a:lnTo>
                  <a:pt x="976583" y="673"/>
                </a:lnTo>
                <a:lnTo>
                  <a:pt x="978894" y="470"/>
                </a:lnTo>
                <a:lnTo>
                  <a:pt x="981231" y="305"/>
                </a:lnTo>
                <a:lnTo>
                  <a:pt x="983557" y="165"/>
                </a:lnTo>
                <a:lnTo>
                  <a:pt x="985905" y="76"/>
                </a:lnTo>
                <a:close/>
              </a:path>
            </a:pathLst>
          </a:custGeom>
          <a:solidFill>
            <a:srgbClr val="A6A6A6">
              <a:alpha val="100000"/>
            </a:srgbClr>
          </a:solidFill>
          <a:ln w="12700" cap="flat">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9" name="Freeform 9"/>
          <p:cNvSpPr/>
          <p:nvPr/>
        </p:nvSpPr>
        <p:spPr>
          <a:xfrm>
            <a:off x="5105401" y="2815514"/>
            <a:ext cx="1981201" cy="1076656"/>
          </a:xfrm>
          <a:custGeom>
            <a:avLst/>
            <a:gdLst/>
            <a:ahLst/>
            <a:cxnLst/>
            <a:rect l="l" t="t" r="r" b="b"/>
            <a:pathLst>
              <a:path w="1981201" h="1076656">
                <a:moveTo>
                  <a:pt x="990600" y="825665"/>
                </a:moveTo>
                <a:cubicBezTo>
                  <a:pt x="1050247" y="825665"/>
                  <a:pt x="1098600" y="874018"/>
                  <a:pt x="1098600" y="933665"/>
                </a:cubicBezTo>
                <a:cubicBezTo>
                  <a:pt x="1098600" y="993311"/>
                  <a:pt x="1050247" y="1041665"/>
                  <a:pt x="990600" y="1041665"/>
                </a:cubicBezTo>
                <a:cubicBezTo>
                  <a:pt x="930953" y="1041665"/>
                  <a:pt x="882600" y="993311"/>
                  <a:pt x="882600" y="933665"/>
                </a:cubicBezTo>
                <a:cubicBezTo>
                  <a:pt x="882600" y="874018"/>
                  <a:pt x="930953" y="825665"/>
                  <a:pt x="990600" y="825665"/>
                </a:cubicBezTo>
                <a:close/>
                <a:moveTo>
                  <a:pt x="990599" y="797016"/>
                </a:moveTo>
                <a:lnTo>
                  <a:pt x="986065" y="797091"/>
                </a:lnTo>
                <a:lnTo>
                  <a:pt x="983817" y="797182"/>
                </a:lnTo>
                <a:lnTo>
                  <a:pt x="981582" y="797309"/>
                </a:lnTo>
                <a:lnTo>
                  <a:pt x="979359" y="797472"/>
                </a:lnTo>
                <a:lnTo>
                  <a:pt x="977149" y="797664"/>
                </a:lnTo>
                <a:lnTo>
                  <a:pt x="974954" y="797905"/>
                </a:lnTo>
                <a:lnTo>
                  <a:pt x="972757" y="798172"/>
                </a:lnTo>
                <a:lnTo>
                  <a:pt x="970571" y="798476"/>
                </a:lnTo>
                <a:lnTo>
                  <a:pt x="968400" y="798807"/>
                </a:lnTo>
                <a:lnTo>
                  <a:pt x="966253" y="799175"/>
                </a:lnTo>
                <a:lnTo>
                  <a:pt x="964107" y="799581"/>
                </a:lnTo>
                <a:lnTo>
                  <a:pt x="961960" y="800012"/>
                </a:lnTo>
                <a:lnTo>
                  <a:pt x="959841" y="800484"/>
                </a:lnTo>
                <a:lnTo>
                  <a:pt x="957731" y="800992"/>
                </a:lnTo>
                <a:lnTo>
                  <a:pt x="955636" y="801525"/>
                </a:lnTo>
                <a:lnTo>
                  <a:pt x="953553" y="802096"/>
                </a:lnTo>
                <a:lnTo>
                  <a:pt x="951483" y="802693"/>
                </a:lnTo>
                <a:lnTo>
                  <a:pt x="949427" y="803328"/>
                </a:lnTo>
                <a:lnTo>
                  <a:pt x="947381" y="803987"/>
                </a:lnTo>
                <a:lnTo>
                  <a:pt x="945349" y="804687"/>
                </a:lnTo>
                <a:lnTo>
                  <a:pt x="943342" y="805411"/>
                </a:lnTo>
                <a:lnTo>
                  <a:pt x="941335" y="806160"/>
                </a:lnTo>
                <a:lnTo>
                  <a:pt x="939354" y="806948"/>
                </a:lnTo>
                <a:lnTo>
                  <a:pt x="937386" y="807759"/>
                </a:lnTo>
                <a:lnTo>
                  <a:pt x="935430" y="808612"/>
                </a:lnTo>
                <a:lnTo>
                  <a:pt x="933500" y="809475"/>
                </a:lnTo>
                <a:lnTo>
                  <a:pt x="931569" y="810390"/>
                </a:lnTo>
                <a:lnTo>
                  <a:pt x="929664" y="811315"/>
                </a:lnTo>
                <a:lnTo>
                  <a:pt x="927785" y="812281"/>
                </a:lnTo>
                <a:lnTo>
                  <a:pt x="925905" y="813272"/>
                </a:lnTo>
                <a:lnTo>
                  <a:pt x="924051" y="814288"/>
                </a:lnTo>
                <a:lnTo>
                  <a:pt x="922222" y="815329"/>
                </a:lnTo>
                <a:lnTo>
                  <a:pt x="920406" y="816395"/>
                </a:lnTo>
                <a:lnTo>
                  <a:pt x="918602" y="817502"/>
                </a:lnTo>
                <a:lnTo>
                  <a:pt x="916812" y="818631"/>
                </a:lnTo>
                <a:lnTo>
                  <a:pt x="915059" y="819774"/>
                </a:lnTo>
                <a:lnTo>
                  <a:pt x="913307" y="820956"/>
                </a:lnTo>
                <a:lnTo>
                  <a:pt x="911581" y="822162"/>
                </a:lnTo>
                <a:lnTo>
                  <a:pt x="909878" y="823394"/>
                </a:lnTo>
                <a:lnTo>
                  <a:pt x="908188" y="824650"/>
                </a:lnTo>
                <a:lnTo>
                  <a:pt x="906525" y="825934"/>
                </a:lnTo>
                <a:lnTo>
                  <a:pt x="904886" y="827242"/>
                </a:lnTo>
                <a:lnTo>
                  <a:pt x="903261" y="828563"/>
                </a:lnTo>
                <a:lnTo>
                  <a:pt x="901648" y="829922"/>
                </a:lnTo>
                <a:lnTo>
                  <a:pt x="900074" y="831306"/>
                </a:lnTo>
                <a:lnTo>
                  <a:pt x="898511" y="832703"/>
                </a:lnTo>
                <a:lnTo>
                  <a:pt x="896974" y="834139"/>
                </a:lnTo>
                <a:lnTo>
                  <a:pt x="895452" y="835586"/>
                </a:lnTo>
                <a:lnTo>
                  <a:pt x="893952" y="837060"/>
                </a:lnTo>
                <a:lnTo>
                  <a:pt x="892491" y="838545"/>
                </a:lnTo>
                <a:lnTo>
                  <a:pt x="891031" y="840069"/>
                </a:lnTo>
                <a:lnTo>
                  <a:pt x="889610" y="841606"/>
                </a:lnTo>
                <a:lnTo>
                  <a:pt x="888211" y="843168"/>
                </a:lnTo>
                <a:lnTo>
                  <a:pt x="886827" y="844754"/>
                </a:lnTo>
                <a:lnTo>
                  <a:pt x="885468" y="846356"/>
                </a:lnTo>
                <a:lnTo>
                  <a:pt x="884149" y="847982"/>
                </a:lnTo>
                <a:lnTo>
                  <a:pt x="882841" y="849633"/>
                </a:lnTo>
                <a:lnTo>
                  <a:pt x="881557" y="851296"/>
                </a:lnTo>
                <a:lnTo>
                  <a:pt x="880301" y="852985"/>
                </a:lnTo>
                <a:lnTo>
                  <a:pt x="879067" y="854687"/>
                </a:lnTo>
                <a:lnTo>
                  <a:pt x="877861" y="856414"/>
                </a:lnTo>
                <a:lnTo>
                  <a:pt x="876692" y="858154"/>
                </a:lnTo>
                <a:lnTo>
                  <a:pt x="875537" y="859920"/>
                </a:lnTo>
                <a:lnTo>
                  <a:pt x="874406" y="861710"/>
                </a:lnTo>
                <a:lnTo>
                  <a:pt x="873315" y="863512"/>
                </a:lnTo>
                <a:lnTo>
                  <a:pt x="872235" y="865328"/>
                </a:lnTo>
                <a:lnTo>
                  <a:pt x="871193" y="867159"/>
                </a:lnTo>
                <a:lnTo>
                  <a:pt x="870179" y="869011"/>
                </a:lnTo>
                <a:lnTo>
                  <a:pt x="869187" y="870892"/>
                </a:lnTo>
                <a:lnTo>
                  <a:pt x="868234" y="872783"/>
                </a:lnTo>
                <a:lnTo>
                  <a:pt x="867294" y="874688"/>
                </a:lnTo>
                <a:lnTo>
                  <a:pt x="866393" y="876607"/>
                </a:lnTo>
                <a:lnTo>
                  <a:pt x="865516" y="878550"/>
                </a:lnTo>
                <a:lnTo>
                  <a:pt x="864678" y="880494"/>
                </a:lnTo>
                <a:lnTo>
                  <a:pt x="863865" y="882462"/>
                </a:lnTo>
                <a:lnTo>
                  <a:pt x="863078" y="884456"/>
                </a:lnTo>
                <a:lnTo>
                  <a:pt x="862329" y="886449"/>
                </a:lnTo>
                <a:lnTo>
                  <a:pt x="861605" y="888469"/>
                </a:lnTo>
                <a:lnTo>
                  <a:pt x="860908" y="890501"/>
                </a:lnTo>
                <a:lnTo>
                  <a:pt x="860246" y="892533"/>
                </a:lnTo>
                <a:lnTo>
                  <a:pt x="859611" y="894591"/>
                </a:lnTo>
                <a:lnTo>
                  <a:pt x="859014" y="896659"/>
                </a:lnTo>
                <a:lnTo>
                  <a:pt x="858457" y="898756"/>
                </a:lnTo>
                <a:lnTo>
                  <a:pt x="857922" y="900850"/>
                </a:lnTo>
                <a:lnTo>
                  <a:pt x="857414" y="902960"/>
                </a:lnTo>
                <a:lnTo>
                  <a:pt x="856944" y="905079"/>
                </a:lnTo>
                <a:lnTo>
                  <a:pt x="856512" y="907214"/>
                </a:lnTo>
                <a:lnTo>
                  <a:pt x="856106" y="909359"/>
                </a:lnTo>
                <a:lnTo>
                  <a:pt x="855737" y="911518"/>
                </a:lnTo>
                <a:lnTo>
                  <a:pt x="855395" y="913691"/>
                </a:lnTo>
                <a:lnTo>
                  <a:pt x="855102" y="915874"/>
                </a:lnTo>
                <a:lnTo>
                  <a:pt x="854836" y="918060"/>
                </a:lnTo>
                <a:lnTo>
                  <a:pt x="854594" y="920269"/>
                </a:lnTo>
                <a:lnTo>
                  <a:pt x="854404" y="922478"/>
                </a:lnTo>
                <a:lnTo>
                  <a:pt x="854239" y="924702"/>
                </a:lnTo>
                <a:lnTo>
                  <a:pt x="854112" y="926937"/>
                </a:lnTo>
                <a:lnTo>
                  <a:pt x="854023" y="929171"/>
                </a:lnTo>
                <a:lnTo>
                  <a:pt x="853972" y="931433"/>
                </a:lnTo>
                <a:lnTo>
                  <a:pt x="853947" y="933668"/>
                </a:lnTo>
                <a:lnTo>
                  <a:pt x="854023" y="938202"/>
                </a:lnTo>
                <a:lnTo>
                  <a:pt x="854112" y="940450"/>
                </a:lnTo>
                <a:lnTo>
                  <a:pt x="854239" y="942671"/>
                </a:lnTo>
                <a:lnTo>
                  <a:pt x="854404" y="944895"/>
                </a:lnTo>
                <a:lnTo>
                  <a:pt x="854607" y="947116"/>
                </a:lnTo>
                <a:lnTo>
                  <a:pt x="854836" y="949314"/>
                </a:lnTo>
                <a:lnTo>
                  <a:pt x="855102" y="951512"/>
                </a:lnTo>
                <a:lnTo>
                  <a:pt x="855409" y="953682"/>
                </a:lnTo>
                <a:lnTo>
                  <a:pt x="855750" y="955855"/>
                </a:lnTo>
                <a:lnTo>
                  <a:pt x="856118" y="958014"/>
                </a:lnTo>
                <a:lnTo>
                  <a:pt x="856512" y="960159"/>
                </a:lnTo>
                <a:lnTo>
                  <a:pt x="856957" y="962294"/>
                </a:lnTo>
                <a:lnTo>
                  <a:pt x="857427" y="964415"/>
                </a:lnTo>
                <a:lnTo>
                  <a:pt x="857922" y="966535"/>
                </a:lnTo>
                <a:lnTo>
                  <a:pt x="858468" y="968632"/>
                </a:lnTo>
                <a:lnTo>
                  <a:pt x="859027" y="970714"/>
                </a:lnTo>
                <a:lnTo>
                  <a:pt x="859636" y="972784"/>
                </a:lnTo>
                <a:lnTo>
                  <a:pt x="860259" y="974842"/>
                </a:lnTo>
                <a:lnTo>
                  <a:pt x="860919" y="976887"/>
                </a:lnTo>
                <a:lnTo>
                  <a:pt x="861618" y="978905"/>
                </a:lnTo>
                <a:lnTo>
                  <a:pt x="862341" y="980925"/>
                </a:lnTo>
                <a:lnTo>
                  <a:pt x="863103" y="982919"/>
                </a:lnTo>
                <a:lnTo>
                  <a:pt x="863878" y="984913"/>
                </a:lnTo>
                <a:lnTo>
                  <a:pt x="864704" y="986881"/>
                </a:lnTo>
                <a:lnTo>
                  <a:pt x="865542" y="988825"/>
                </a:lnTo>
                <a:lnTo>
                  <a:pt x="866418" y="990766"/>
                </a:lnTo>
                <a:lnTo>
                  <a:pt x="867320" y="992685"/>
                </a:lnTo>
                <a:lnTo>
                  <a:pt x="868247" y="994590"/>
                </a:lnTo>
                <a:lnTo>
                  <a:pt x="869212" y="996481"/>
                </a:lnTo>
                <a:lnTo>
                  <a:pt x="870203" y="998350"/>
                </a:lnTo>
                <a:lnTo>
                  <a:pt x="871219" y="1000202"/>
                </a:lnTo>
                <a:lnTo>
                  <a:pt x="872260" y="1002045"/>
                </a:lnTo>
                <a:lnTo>
                  <a:pt x="873340" y="1003861"/>
                </a:lnTo>
                <a:lnTo>
                  <a:pt x="874432" y="1005663"/>
                </a:lnTo>
                <a:lnTo>
                  <a:pt x="875562" y="1007441"/>
                </a:lnTo>
                <a:lnTo>
                  <a:pt x="876718" y="1009208"/>
                </a:lnTo>
                <a:lnTo>
                  <a:pt x="877899" y="1010948"/>
                </a:lnTo>
                <a:lnTo>
                  <a:pt x="879093" y="1012675"/>
                </a:lnTo>
                <a:lnTo>
                  <a:pt x="880325" y="1014388"/>
                </a:lnTo>
                <a:lnTo>
                  <a:pt x="881582" y="1016066"/>
                </a:lnTo>
                <a:lnTo>
                  <a:pt x="882865" y="1017742"/>
                </a:lnTo>
                <a:lnTo>
                  <a:pt x="884173" y="1019379"/>
                </a:lnTo>
                <a:lnTo>
                  <a:pt x="885508" y="1021006"/>
                </a:lnTo>
                <a:lnTo>
                  <a:pt x="886865" y="1022607"/>
                </a:lnTo>
                <a:lnTo>
                  <a:pt x="888237" y="1024194"/>
                </a:lnTo>
                <a:lnTo>
                  <a:pt x="889646" y="1025756"/>
                </a:lnTo>
                <a:lnTo>
                  <a:pt x="891069" y="1027292"/>
                </a:lnTo>
                <a:lnTo>
                  <a:pt x="892517" y="1028817"/>
                </a:lnTo>
                <a:lnTo>
                  <a:pt x="893990" y="1030301"/>
                </a:lnTo>
                <a:lnTo>
                  <a:pt x="895488" y="1031776"/>
                </a:lnTo>
                <a:lnTo>
                  <a:pt x="897000" y="1033222"/>
                </a:lnTo>
                <a:lnTo>
                  <a:pt x="898550" y="1034658"/>
                </a:lnTo>
                <a:lnTo>
                  <a:pt x="900113" y="1036055"/>
                </a:lnTo>
                <a:lnTo>
                  <a:pt x="901686" y="1037440"/>
                </a:lnTo>
                <a:lnTo>
                  <a:pt x="903299" y="1038786"/>
                </a:lnTo>
                <a:lnTo>
                  <a:pt x="904925" y="1040119"/>
                </a:lnTo>
                <a:lnTo>
                  <a:pt x="906563" y="1041427"/>
                </a:lnTo>
                <a:lnTo>
                  <a:pt x="908227" y="1042709"/>
                </a:lnTo>
                <a:lnTo>
                  <a:pt x="909916" y="1043968"/>
                </a:lnTo>
                <a:lnTo>
                  <a:pt x="911631" y="1045199"/>
                </a:lnTo>
                <a:lnTo>
                  <a:pt x="913345" y="1046392"/>
                </a:lnTo>
                <a:lnTo>
                  <a:pt x="915097" y="1047573"/>
                </a:lnTo>
                <a:lnTo>
                  <a:pt x="916863" y="1048730"/>
                </a:lnTo>
                <a:lnTo>
                  <a:pt x="918641" y="1049859"/>
                </a:lnTo>
                <a:lnTo>
                  <a:pt x="920444" y="1050952"/>
                </a:lnTo>
                <a:lnTo>
                  <a:pt x="922260" y="1052018"/>
                </a:lnTo>
                <a:lnTo>
                  <a:pt x="924102" y="1053073"/>
                </a:lnTo>
                <a:lnTo>
                  <a:pt x="925956" y="1054089"/>
                </a:lnTo>
                <a:lnTo>
                  <a:pt x="927823" y="1055066"/>
                </a:lnTo>
                <a:lnTo>
                  <a:pt x="929715" y="1056032"/>
                </a:lnTo>
                <a:lnTo>
                  <a:pt x="931620" y="1056959"/>
                </a:lnTo>
                <a:lnTo>
                  <a:pt x="933538" y="1057874"/>
                </a:lnTo>
                <a:lnTo>
                  <a:pt x="935481" y="1058738"/>
                </a:lnTo>
                <a:lnTo>
                  <a:pt x="937437" y="1059588"/>
                </a:lnTo>
                <a:lnTo>
                  <a:pt x="939405" y="1060400"/>
                </a:lnTo>
                <a:lnTo>
                  <a:pt x="941387" y="1061189"/>
                </a:lnTo>
                <a:lnTo>
                  <a:pt x="943393" y="1061938"/>
                </a:lnTo>
                <a:lnTo>
                  <a:pt x="945399" y="1062662"/>
                </a:lnTo>
                <a:lnTo>
                  <a:pt x="947431" y="1063361"/>
                </a:lnTo>
                <a:lnTo>
                  <a:pt x="949476" y="1064021"/>
                </a:lnTo>
                <a:lnTo>
                  <a:pt x="951534" y="1064644"/>
                </a:lnTo>
                <a:lnTo>
                  <a:pt x="953604" y="1065240"/>
                </a:lnTo>
                <a:lnTo>
                  <a:pt x="955686" y="1065812"/>
                </a:lnTo>
                <a:lnTo>
                  <a:pt x="957782" y="1066345"/>
                </a:lnTo>
                <a:lnTo>
                  <a:pt x="959890" y="1066853"/>
                </a:lnTo>
                <a:lnTo>
                  <a:pt x="962011" y="1067323"/>
                </a:lnTo>
                <a:lnTo>
                  <a:pt x="964145" y="1067754"/>
                </a:lnTo>
                <a:lnTo>
                  <a:pt x="966304" y="1068161"/>
                </a:lnTo>
                <a:lnTo>
                  <a:pt x="968450" y="1068528"/>
                </a:lnTo>
                <a:lnTo>
                  <a:pt x="970622" y="1068859"/>
                </a:lnTo>
                <a:lnTo>
                  <a:pt x="972806" y="1069163"/>
                </a:lnTo>
                <a:lnTo>
                  <a:pt x="975003" y="1069431"/>
                </a:lnTo>
                <a:lnTo>
                  <a:pt x="977201" y="1069659"/>
                </a:lnTo>
                <a:lnTo>
                  <a:pt x="979410" y="1069863"/>
                </a:lnTo>
                <a:lnTo>
                  <a:pt x="981633" y="1070028"/>
                </a:lnTo>
                <a:lnTo>
                  <a:pt x="983868" y="1070155"/>
                </a:lnTo>
                <a:lnTo>
                  <a:pt x="986116" y="1070244"/>
                </a:lnTo>
                <a:lnTo>
                  <a:pt x="988364" y="1070295"/>
                </a:lnTo>
                <a:lnTo>
                  <a:pt x="990599" y="1070306"/>
                </a:lnTo>
                <a:lnTo>
                  <a:pt x="995133" y="1070244"/>
                </a:lnTo>
                <a:lnTo>
                  <a:pt x="997381" y="1070141"/>
                </a:lnTo>
                <a:lnTo>
                  <a:pt x="999616" y="1070014"/>
                </a:lnTo>
                <a:lnTo>
                  <a:pt x="1001839" y="1069863"/>
                </a:lnTo>
                <a:lnTo>
                  <a:pt x="1004048" y="1069659"/>
                </a:lnTo>
                <a:lnTo>
                  <a:pt x="1006258" y="1069431"/>
                </a:lnTo>
                <a:lnTo>
                  <a:pt x="1008442" y="1069163"/>
                </a:lnTo>
                <a:lnTo>
                  <a:pt x="1010627" y="1068859"/>
                </a:lnTo>
                <a:lnTo>
                  <a:pt x="1012798" y="1068516"/>
                </a:lnTo>
                <a:lnTo>
                  <a:pt x="1014959" y="1068147"/>
                </a:lnTo>
                <a:lnTo>
                  <a:pt x="1017104" y="1067742"/>
                </a:lnTo>
                <a:lnTo>
                  <a:pt x="1019239" y="1067311"/>
                </a:lnTo>
                <a:lnTo>
                  <a:pt x="1021358" y="1066839"/>
                </a:lnTo>
                <a:lnTo>
                  <a:pt x="1023468" y="1066331"/>
                </a:lnTo>
                <a:lnTo>
                  <a:pt x="1025562" y="1065799"/>
                </a:lnTo>
                <a:lnTo>
                  <a:pt x="1027645" y="1065226"/>
                </a:lnTo>
                <a:lnTo>
                  <a:pt x="1029715" y="1064630"/>
                </a:lnTo>
                <a:lnTo>
                  <a:pt x="1031772" y="1063995"/>
                </a:lnTo>
                <a:lnTo>
                  <a:pt x="1033817" y="1063335"/>
                </a:lnTo>
                <a:lnTo>
                  <a:pt x="1035849" y="1062648"/>
                </a:lnTo>
                <a:lnTo>
                  <a:pt x="1037855" y="1061924"/>
                </a:lnTo>
                <a:lnTo>
                  <a:pt x="1039862" y="1061162"/>
                </a:lnTo>
                <a:lnTo>
                  <a:pt x="1041845" y="1060376"/>
                </a:lnTo>
                <a:lnTo>
                  <a:pt x="1043812" y="1059564"/>
                </a:lnTo>
                <a:lnTo>
                  <a:pt x="1045768" y="1058725"/>
                </a:lnTo>
                <a:lnTo>
                  <a:pt x="1047698" y="1057849"/>
                </a:lnTo>
                <a:lnTo>
                  <a:pt x="1049630" y="1056947"/>
                </a:lnTo>
                <a:lnTo>
                  <a:pt x="1051535" y="1056008"/>
                </a:lnTo>
                <a:lnTo>
                  <a:pt x="1053413" y="1055054"/>
                </a:lnTo>
                <a:lnTo>
                  <a:pt x="1055293" y="1054064"/>
                </a:lnTo>
                <a:lnTo>
                  <a:pt x="1057147" y="1053048"/>
                </a:lnTo>
                <a:lnTo>
                  <a:pt x="1058976" y="1051994"/>
                </a:lnTo>
                <a:lnTo>
                  <a:pt x="1060806" y="1050928"/>
                </a:lnTo>
                <a:lnTo>
                  <a:pt x="1062595" y="1049835"/>
                </a:lnTo>
                <a:lnTo>
                  <a:pt x="1064386" y="1048704"/>
                </a:lnTo>
                <a:lnTo>
                  <a:pt x="1066151" y="1047549"/>
                </a:lnTo>
                <a:lnTo>
                  <a:pt x="1067891" y="1046368"/>
                </a:lnTo>
                <a:lnTo>
                  <a:pt x="1069618" y="1045160"/>
                </a:lnTo>
                <a:lnTo>
                  <a:pt x="1071320" y="1043929"/>
                </a:lnTo>
                <a:lnTo>
                  <a:pt x="1073009" y="1042685"/>
                </a:lnTo>
                <a:lnTo>
                  <a:pt x="1074673" y="1041403"/>
                </a:lnTo>
                <a:lnTo>
                  <a:pt x="1076324" y="1040094"/>
                </a:lnTo>
                <a:lnTo>
                  <a:pt x="1077949" y="1038761"/>
                </a:lnTo>
                <a:lnTo>
                  <a:pt x="1079550" y="1037402"/>
                </a:lnTo>
                <a:lnTo>
                  <a:pt x="1081124" y="1036030"/>
                </a:lnTo>
                <a:lnTo>
                  <a:pt x="1082686" y="1034619"/>
                </a:lnTo>
                <a:lnTo>
                  <a:pt x="1084236" y="1033198"/>
                </a:lnTo>
                <a:lnTo>
                  <a:pt x="1085747" y="1031751"/>
                </a:lnTo>
                <a:lnTo>
                  <a:pt x="1087246" y="1030277"/>
                </a:lnTo>
                <a:lnTo>
                  <a:pt x="1088719" y="1028777"/>
                </a:lnTo>
                <a:lnTo>
                  <a:pt x="1090167" y="1027253"/>
                </a:lnTo>
                <a:lnTo>
                  <a:pt x="1091589" y="1025718"/>
                </a:lnTo>
                <a:lnTo>
                  <a:pt x="1092999" y="1024156"/>
                </a:lnTo>
                <a:lnTo>
                  <a:pt x="1094370" y="1022568"/>
                </a:lnTo>
                <a:lnTo>
                  <a:pt x="1095731" y="1020968"/>
                </a:lnTo>
                <a:lnTo>
                  <a:pt x="1097063" y="1019341"/>
                </a:lnTo>
                <a:lnTo>
                  <a:pt x="1098358" y="1017704"/>
                </a:lnTo>
                <a:lnTo>
                  <a:pt x="1099641" y="1016027"/>
                </a:lnTo>
                <a:lnTo>
                  <a:pt x="1100898" y="1014352"/>
                </a:lnTo>
                <a:lnTo>
                  <a:pt x="1102131" y="1012637"/>
                </a:lnTo>
                <a:lnTo>
                  <a:pt x="1103337" y="1010910"/>
                </a:lnTo>
                <a:lnTo>
                  <a:pt x="1104518" y="1009169"/>
                </a:lnTo>
                <a:lnTo>
                  <a:pt x="1105661" y="1007403"/>
                </a:lnTo>
                <a:lnTo>
                  <a:pt x="1106791" y="1005625"/>
                </a:lnTo>
                <a:lnTo>
                  <a:pt x="1107883" y="1003823"/>
                </a:lnTo>
                <a:lnTo>
                  <a:pt x="1108963" y="1002007"/>
                </a:lnTo>
                <a:lnTo>
                  <a:pt x="1110005" y="1000164"/>
                </a:lnTo>
                <a:lnTo>
                  <a:pt x="1111020" y="998311"/>
                </a:lnTo>
                <a:lnTo>
                  <a:pt x="1112011" y="996445"/>
                </a:lnTo>
                <a:lnTo>
                  <a:pt x="1112965" y="994552"/>
                </a:lnTo>
                <a:lnTo>
                  <a:pt x="1113903" y="992647"/>
                </a:lnTo>
                <a:lnTo>
                  <a:pt x="1114805" y="990717"/>
                </a:lnTo>
                <a:lnTo>
                  <a:pt x="1115681" y="988786"/>
                </a:lnTo>
                <a:lnTo>
                  <a:pt x="1116521" y="986829"/>
                </a:lnTo>
                <a:lnTo>
                  <a:pt x="1117332" y="984862"/>
                </a:lnTo>
                <a:lnTo>
                  <a:pt x="1118119" y="982881"/>
                </a:lnTo>
                <a:lnTo>
                  <a:pt x="1118869" y="980874"/>
                </a:lnTo>
                <a:lnTo>
                  <a:pt x="1119593" y="978866"/>
                </a:lnTo>
                <a:lnTo>
                  <a:pt x="1120291" y="976834"/>
                </a:lnTo>
                <a:lnTo>
                  <a:pt x="1120952" y="974791"/>
                </a:lnTo>
                <a:lnTo>
                  <a:pt x="1121587" y="972732"/>
                </a:lnTo>
                <a:lnTo>
                  <a:pt x="1122183" y="970664"/>
                </a:lnTo>
                <a:lnTo>
                  <a:pt x="1122755" y="968579"/>
                </a:lnTo>
                <a:lnTo>
                  <a:pt x="1123290" y="966485"/>
                </a:lnTo>
                <a:lnTo>
                  <a:pt x="1123784" y="964377"/>
                </a:lnTo>
                <a:lnTo>
                  <a:pt x="1124254" y="962243"/>
                </a:lnTo>
                <a:lnTo>
                  <a:pt x="1124698" y="960110"/>
                </a:lnTo>
                <a:lnTo>
                  <a:pt x="1125092" y="957964"/>
                </a:lnTo>
                <a:lnTo>
                  <a:pt x="1125460" y="955805"/>
                </a:lnTo>
                <a:lnTo>
                  <a:pt x="1125803" y="953632"/>
                </a:lnTo>
                <a:lnTo>
                  <a:pt x="1126095" y="951461"/>
                </a:lnTo>
                <a:lnTo>
                  <a:pt x="1126374" y="949264"/>
                </a:lnTo>
                <a:lnTo>
                  <a:pt x="1126603" y="947067"/>
                </a:lnTo>
                <a:lnTo>
                  <a:pt x="1126794" y="944844"/>
                </a:lnTo>
                <a:lnTo>
                  <a:pt x="1126959" y="942621"/>
                </a:lnTo>
                <a:lnTo>
                  <a:pt x="1127086" y="940399"/>
                </a:lnTo>
                <a:lnTo>
                  <a:pt x="1127175" y="938152"/>
                </a:lnTo>
                <a:lnTo>
                  <a:pt x="1127227" y="935902"/>
                </a:lnTo>
                <a:lnTo>
                  <a:pt x="1127251" y="933668"/>
                </a:lnTo>
                <a:lnTo>
                  <a:pt x="1127175" y="929121"/>
                </a:lnTo>
                <a:lnTo>
                  <a:pt x="1127086" y="926885"/>
                </a:lnTo>
                <a:lnTo>
                  <a:pt x="1126959" y="924651"/>
                </a:lnTo>
                <a:lnTo>
                  <a:pt x="1126794" y="922428"/>
                </a:lnTo>
                <a:lnTo>
                  <a:pt x="1126592" y="920219"/>
                </a:lnTo>
                <a:lnTo>
                  <a:pt x="1126362" y="918009"/>
                </a:lnTo>
                <a:lnTo>
                  <a:pt x="1126095" y="915825"/>
                </a:lnTo>
                <a:lnTo>
                  <a:pt x="1125790" y="913641"/>
                </a:lnTo>
                <a:lnTo>
                  <a:pt x="1125460" y="911468"/>
                </a:lnTo>
                <a:lnTo>
                  <a:pt x="1125092" y="909310"/>
                </a:lnTo>
                <a:lnTo>
                  <a:pt x="1124687" y="907164"/>
                </a:lnTo>
                <a:lnTo>
                  <a:pt x="1124241" y="905030"/>
                </a:lnTo>
                <a:lnTo>
                  <a:pt x="1123771" y="902909"/>
                </a:lnTo>
                <a:lnTo>
                  <a:pt x="1123276" y="900800"/>
                </a:lnTo>
                <a:lnTo>
                  <a:pt x="1122742" y="898705"/>
                </a:lnTo>
                <a:lnTo>
                  <a:pt x="1122171" y="896623"/>
                </a:lnTo>
                <a:lnTo>
                  <a:pt x="1121574" y="894552"/>
                </a:lnTo>
                <a:lnTo>
                  <a:pt x="1120939" y="892495"/>
                </a:lnTo>
                <a:lnTo>
                  <a:pt x="1120278" y="890450"/>
                </a:lnTo>
                <a:lnTo>
                  <a:pt x="1119580" y="888418"/>
                </a:lnTo>
                <a:lnTo>
                  <a:pt x="1118856" y="886399"/>
                </a:lnTo>
                <a:lnTo>
                  <a:pt x="1118107" y="884405"/>
                </a:lnTo>
                <a:lnTo>
                  <a:pt x="1117321" y="882424"/>
                </a:lnTo>
                <a:lnTo>
                  <a:pt x="1116507" y="880455"/>
                </a:lnTo>
                <a:lnTo>
                  <a:pt x="1115656" y="878498"/>
                </a:lnTo>
                <a:lnTo>
                  <a:pt x="1114781" y="876557"/>
                </a:lnTo>
                <a:lnTo>
                  <a:pt x="1113878" y="874638"/>
                </a:lnTo>
                <a:lnTo>
                  <a:pt x="1112951" y="872733"/>
                </a:lnTo>
                <a:lnTo>
                  <a:pt x="1111987" y="870842"/>
                </a:lnTo>
                <a:lnTo>
                  <a:pt x="1110995" y="868973"/>
                </a:lnTo>
                <a:lnTo>
                  <a:pt x="1109979" y="867120"/>
                </a:lnTo>
                <a:lnTo>
                  <a:pt x="1108939" y="865278"/>
                </a:lnTo>
                <a:lnTo>
                  <a:pt x="1107858" y="863462"/>
                </a:lnTo>
                <a:lnTo>
                  <a:pt x="1106766" y="861659"/>
                </a:lnTo>
                <a:lnTo>
                  <a:pt x="1105637" y="859881"/>
                </a:lnTo>
                <a:lnTo>
                  <a:pt x="1104480" y="858116"/>
                </a:lnTo>
                <a:lnTo>
                  <a:pt x="1103313" y="856376"/>
                </a:lnTo>
                <a:lnTo>
                  <a:pt x="1102105" y="854649"/>
                </a:lnTo>
                <a:lnTo>
                  <a:pt x="1100873" y="852947"/>
                </a:lnTo>
                <a:lnTo>
                  <a:pt x="1099616" y="851258"/>
                </a:lnTo>
                <a:lnTo>
                  <a:pt x="1098333" y="849594"/>
                </a:lnTo>
                <a:lnTo>
                  <a:pt x="1097025" y="847943"/>
                </a:lnTo>
                <a:lnTo>
                  <a:pt x="1095691" y="846317"/>
                </a:lnTo>
                <a:lnTo>
                  <a:pt x="1094345" y="844716"/>
                </a:lnTo>
                <a:lnTo>
                  <a:pt x="1092961" y="843130"/>
                </a:lnTo>
                <a:lnTo>
                  <a:pt x="1091564" y="841568"/>
                </a:lnTo>
                <a:lnTo>
                  <a:pt x="1090129" y="840031"/>
                </a:lnTo>
                <a:lnTo>
                  <a:pt x="1088681" y="838520"/>
                </a:lnTo>
                <a:lnTo>
                  <a:pt x="1087208" y="837021"/>
                </a:lnTo>
                <a:lnTo>
                  <a:pt x="1085709" y="835548"/>
                </a:lnTo>
                <a:lnTo>
                  <a:pt x="1084198" y="834100"/>
                </a:lnTo>
                <a:lnTo>
                  <a:pt x="1082661" y="832678"/>
                </a:lnTo>
                <a:lnTo>
                  <a:pt x="1081099" y="831268"/>
                </a:lnTo>
                <a:lnTo>
                  <a:pt x="1079511" y="829895"/>
                </a:lnTo>
                <a:lnTo>
                  <a:pt x="1077913" y="828537"/>
                </a:lnTo>
                <a:lnTo>
                  <a:pt x="1076286" y="827204"/>
                </a:lnTo>
                <a:lnTo>
                  <a:pt x="1074635" y="825896"/>
                </a:lnTo>
                <a:lnTo>
                  <a:pt x="1072971" y="824626"/>
                </a:lnTo>
                <a:lnTo>
                  <a:pt x="1071282" y="823369"/>
                </a:lnTo>
                <a:lnTo>
                  <a:pt x="1069580" y="822137"/>
                </a:lnTo>
                <a:lnTo>
                  <a:pt x="1067853" y="820931"/>
                </a:lnTo>
                <a:lnTo>
                  <a:pt x="1066101" y="819749"/>
                </a:lnTo>
                <a:lnTo>
                  <a:pt x="1064335" y="818592"/>
                </a:lnTo>
                <a:lnTo>
                  <a:pt x="1062557" y="817476"/>
                </a:lnTo>
                <a:lnTo>
                  <a:pt x="1060754" y="816371"/>
                </a:lnTo>
                <a:lnTo>
                  <a:pt x="1058937" y="815304"/>
                </a:lnTo>
                <a:lnTo>
                  <a:pt x="1057096" y="814263"/>
                </a:lnTo>
                <a:lnTo>
                  <a:pt x="1055242" y="813247"/>
                </a:lnTo>
                <a:lnTo>
                  <a:pt x="1053375" y="812256"/>
                </a:lnTo>
                <a:lnTo>
                  <a:pt x="1051483" y="811291"/>
                </a:lnTo>
                <a:lnTo>
                  <a:pt x="1049578" y="810364"/>
                </a:lnTo>
                <a:lnTo>
                  <a:pt x="1047660" y="809462"/>
                </a:lnTo>
                <a:lnTo>
                  <a:pt x="1045717" y="808586"/>
                </a:lnTo>
                <a:lnTo>
                  <a:pt x="1043761" y="807748"/>
                </a:lnTo>
                <a:lnTo>
                  <a:pt x="1041792" y="806922"/>
                </a:lnTo>
                <a:lnTo>
                  <a:pt x="1039813" y="806146"/>
                </a:lnTo>
                <a:lnTo>
                  <a:pt x="1037817" y="805384"/>
                </a:lnTo>
                <a:lnTo>
                  <a:pt x="1035798" y="804661"/>
                </a:lnTo>
                <a:lnTo>
                  <a:pt x="1033766" y="803976"/>
                </a:lnTo>
                <a:lnTo>
                  <a:pt x="1031723" y="803314"/>
                </a:lnTo>
                <a:lnTo>
                  <a:pt x="1029664" y="802679"/>
                </a:lnTo>
                <a:lnTo>
                  <a:pt x="1027594" y="802082"/>
                </a:lnTo>
                <a:lnTo>
                  <a:pt x="1025511" y="801512"/>
                </a:lnTo>
                <a:lnTo>
                  <a:pt x="1023416" y="800979"/>
                </a:lnTo>
                <a:lnTo>
                  <a:pt x="1021309" y="800484"/>
                </a:lnTo>
                <a:lnTo>
                  <a:pt x="1019186" y="800012"/>
                </a:lnTo>
                <a:lnTo>
                  <a:pt x="1017053" y="799569"/>
                </a:lnTo>
                <a:lnTo>
                  <a:pt x="1014907" y="799161"/>
                </a:lnTo>
                <a:lnTo>
                  <a:pt x="1012748" y="798794"/>
                </a:lnTo>
                <a:lnTo>
                  <a:pt x="1010576" y="798464"/>
                </a:lnTo>
                <a:lnTo>
                  <a:pt x="1008391" y="798159"/>
                </a:lnTo>
                <a:lnTo>
                  <a:pt x="1006207" y="797891"/>
                </a:lnTo>
                <a:lnTo>
                  <a:pt x="1003997" y="797664"/>
                </a:lnTo>
                <a:lnTo>
                  <a:pt x="1001787" y="797461"/>
                </a:lnTo>
                <a:lnTo>
                  <a:pt x="999565" y="797309"/>
                </a:lnTo>
                <a:lnTo>
                  <a:pt x="997330" y="797182"/>
                </a:lnTo>
                <a:lnTo>
                  <a:pt x="995082" y="797091"/>
                </a:lnTo>
                <a:lnTo>
                  <a:pt x="992834" y="797029"/>
                </a:lnTo>
                <a:close/>
                <a:moveTo>
                  <a:pt x="987424" y="559145"/>
                </a:moveTo>
                <a:lnTo>
                  <a:pt x="993774" y="559145"/>
                </a:lnTo>
                <a:lnTo>
                  <a:pt x="993774" y="790699"/>
                </a:lnTo>
                <a:lnTo>
                  <a:pt x="995349" y="790741"/>
                </a:lnTo>
                <a:lnTo>
                  <a:pt x="997687" y="790844"/>
                </a:lnTo>
                <a:lnTo>
                  <a:pt x="1000022" y="790971"/>
                </a:lnTo>
                <a:lnTo>
                  <a:pt x="1002346" y="791136"/>
                </a:lnTo>
                <a:lnTo>
                  <a:pt x="1004672" y="791352"/>
                </a:lnTo>
                <a:lnTo>
                  <a:pt x="1006969" y="791594"/>
                </a:lnTo>
                <a:lnTo>
                  <a:pt x="1009268" y="791873"/>
                </a:lnTo>
                <a:lnTo>
                  <a:pt x="1011541" y="792190"/>
                </a:lnTo>
                <a:lnTo>
                  <a:pt x="1013816" y="792546"/>
                </a:lnTo>
                <a:lnTo>
                  <a:pt x="1016075" y="792927"/>
                </a:lnTo>
                <a:lnTo>
                  <a:pt x="1018323" y="793346"/>
                </a:lnTo>
                <a:lnTo>
                  <a:pt x="1020558" y="793803"/>
                </a:lnTo>
                <a:lnTo>
                  <a:pt x="1022781" y="794297"/>
                </a:lnTo>
                <a:lnTo>
                  <a:pt x="1024992" y="794832"/>
                </a:lnTo>
                <a:lnTo>
                  <a:pt x="1027187" y="795391"/>
                </a:lnTo>
                <a:lnTo>
                  <a:pt x="1029359" y="795986"/>
                </a:lnTo>
                <a:lnTo>
                  <a:pt x="1031531" y="796609"/>
                </a:lnTo>
                <a:lnTo>
                  <a:pt x="1033677" y="797270"/>
                </a:lnTo>
                <a:lnTo>
                  <a:pt x="1035823" y="797969"/>
                </a:lnTo>
                <a:lnTo>
                  <a:pt x="1037946" y="798692"/>
                </a:lnTo>
                <a:lnTo>
                  <a:pt x="1040053" y="799442"/>
                </a:lnTo>
                <a:lnTo>
                  <a:pt x="1042148" y="800242"/>
                </a:lnTo>
                <a:lnTo>
                  <a:pt x="1044231" y="801054"/>
                </a:lnTo>
                <a:lnTo>
                  <a:pt x="1046289" y="801917"/>
                </a:lnTo>
                <a:lnTo>
                  <a:pt x="1048333" y="802794"/>
                </a:lnTo>
                <a:lnTo>
                  <a:pt x="1050365" y="803709"/>
                </a:lnTo>
                <a:lnTo>
                  <a:pt x="1052372" y="804661"/>
                </a:lnTo>
                <a:lnTo>
                  <a:pt x="1054365" y="805638"/>
                </a:lnTo>
                <a:lnTo>
                  <a:pt x="1056347" y="806643"/>
                </a:lnTo>
                <a:lnTo>
                  <a:pt x="1058302" y="807670"/>
                </a:lnTo>
                <a:lnTo>
                  <a:pt x="1060233" y="808739"/>
                </a:lnTo>
                <a:lnTo>
                  <a:pt x="1062165" y="809829"/>
                </a:lnTo>
                <a:lnTo>
                  <a:pt x="1064069" y="810948"/>
                </a:lnTo>
                <a:lnTo>
                  <a:pt x="1065948" y="812103"/>
                </a:lnTo>
                <a:lnTo>
                  <a:pt x="1067815" y="813285"/>
                </a:lnTo>
                <a:lnTo>
                  <a:pt x="1069658" y="814490"/>
                </a:lnTo>
                <a:lnTo>
                  <a:pt x="1071485" y="815724"/>
                </a:lnTo>
                <a:lnTo>
                  <a:pt x="1073288" y="816980"/>
                </a:lnTo>
                <a:lnTo>
                  <a:pt x="1075080" y="818276"/>
                </a:lnTo>
                <a:lnTo>
                  <a:pt x="1076844" y="819584"/>
                </a:lnTo>
                <a:lnTo>
                  <a:pt x="1078586" y="820931"/>
                </a:lnTo>
                <a:lnTo>
                  <a:pt x="1080299" y="822289"/>
                </a:lnTo>
                <a:lnTo>
                  <a:pt x="1082001" y="823686"/>
                </a:lnTo>
                <a:lnTo>
                  <a:pt x="1083677" y="825108"/>
                </a:lnTo>
                <a:lnTo>
                  <a:pt x="1085341" y="826544"/>
                </a:lnTo>
                <a:lnTo>
                  <a:pt x="1086968" y="828017"/>
                </a:lnTo>
                <a:lnTo>
                  <a:pt x="1088579" y="829503"/>
                </a:lnTo>
                <a:lnTo>
                  <a:pt x="1090167" y="831027"/>
                </a:lnTo>
                <a:lnTo>
                  <a:pt x="1091729" y="832562"/>
                </a:lnTo>
                <a:lnTo>
                  <a:pt x="1093278" y="834125"/>
                </a:lnTo>
                <a:lnTo>
                  <a:pt x="1094790" y="835713"/>
                </a:lnTo>
                <a:lnTo>
                  <a:pt x="1096275" y="837326"/>
                </a:lnTo>
                <a:lnTo>
                  <a:pt x="1097749" y="838965"/>
                </a:lnTo>
                <a:lnTo>
                  <a:pt x="1099196" y="840616"/>
                </a:lnTo>
                <a:lnTo>
                  <a:pt x="1100606" y="842292"/>
                </a:lnTo>
                <a:lnTo>
                  <a:pt x="1102003" y="843992"/>
                </a:lnTo>
                <a:lnTo>
                  <a:pt x="1103362" y="845720"/>
                </a:lnTo>
                <a:lnTo>
                  <a:pt x="1104708" y="847461"/>
                </a:lnTo>
                <a:lnTo>
                  <a:pt x="1106018" y="849226"/>
                </a:lnTo>
                <a:lnTo>
                  <a:pt x="1107312" y="851017"/>
                </a:lnTo>
                <a:lnTo>
                  <a:pt x="1108569" y="852820"/>
                </a:lnTo>
                <a:lnTo>
                  <a:pt x="1109801" y="854649"/>
                </a:lnTo>
                <a:lnTo>
                  <a:pt x="1111007" y="856491"/>
                </a:lnTo>
                <a:lnTo>
                  <a:pt x="1112189" y="858357"/>
                </a:lnTo>
                <a:lnTo>
                  <a:pt x="1113332" y="860237"/>
                </a:lnTo>
                <a:lnTo>
                  <a:pt x="1114462" y="862141"/>
                </a:lnTo>
                <a:lnTo>
                  <a:pt x="1115554" y="864072"/>
                </a:lnTo>
                <a:lnTo>
                  <a:pt x="1116608" y="866002"/>
                </a:lnTo>
                <a:lnTo>
                  <a:pt x="1117650" y="867971"/>
                </a:lnTo>
                <a:lnTo>
                  <a:pt x="1118653" y="869939"/>
                </a:lnTo>
                <a:lnTo>
                  <a:pt x="1119631" y="871932"/>
                </a:lnTo>
                <a:lnTo>
                  <a:pt x="1120571" y="873953"/>
                </a:lnTo>
                <a:lnTo>
                  <a:pt x="1121485" y="875984"/>
                </a:lnTo>
                <a:lnTo>
                  <a:pt x="1122374" y="878028"/>
                </a:lnTo>
                <a:lnTo>
                  <a:pt x="1123225" y="880087"/>
                </a:lnTo>
                <a:lnTo>
                  <a:pt x="1124038" y="882169"/>
                </a:lnTo>
                <a:lnTo>
                  <a:pt x="1124838" y="884251"/>
                </a:lnTo>
                <a:lnTo>
                  <a:pt x="1125587" y="886361"/>
                </a:lnTo>
                <a:lnTo>
                  <a:pt x="1126311" y="888495"/>
                </a:lnTo>
                <a:lnTo>
                  <a:pt x="1127009" y="890628"/>
                </a:lnTo>
                <a:lnTo>
                  <a:pt x="1127670" y="892787"/>
                </a:lnTo>
                <a:lnTo>
                  <a:pt x="1128293" y="894946"/>
                </a:lnTo>
                <a:lnTo>
                  <a:pt x="1128889" y="897131"/>
                </a:lnTo>
                <a:lnTo>
                  <a:pt x="1129448" y="899326"/>
                </a:lnTo>
                <a:lnTo>
                  <a:pt x="1129969" y="901537"/>
                </a:lnTo>
                <a:lnTo>
                  <a:pt x="1130464" y="903759"/>
                </a:lnTo>
                <a:lnTo>
                  <a:pt x="1130921" y="905995"/>
                </a:lnTo>
                <a:lnTo>
                  <a:pt x="1131340" y="908243"/>
                </a:lnTo>
                <a:lnTo>
                  <a:pt x="1131734" y="910502"/>
                </a:lnTo>
                <a:lnTo>
                  <a:pt x="1132077" y="912764"/>
                </a:lnTo>
                <a:lnTo>
                  <a:pt x="1132396" y="915050"/>
                </a:lnTo>
                <a:lnTo>
                  <a:pt x="1132674" y="917349"/>
                </a:lnTo>
                <a:lnTo>
                  <a:pt x="1132915" y="919646"/>
                </a:lnTo>
                <a:lnTo>
                  <a:pt x="1133131" y="921959"/>
                </a:lnTo>
                <a:lnTo>
                  <a:pt x="1133296" y="924295"/>
                </a:lnTo>
                <a:lnTo>
                  <a:pt x="1133423" y="926631"/>
                </a:lnTo>
                <a:lnTo>
                  <a:pt x="1133525" y="928969"/>
                </a:lnTo>
                <a:lnTo>
                  <a:pt x="1133601" y="933668"/>
                </a:lnTo>
                <a:lnTo>
                  <a:pt x="1133577" y="936056"/>
                </a:lnTo>
                <a:lnTo>
                  <a:pt x="1133525" y="938406"/>
                </a:lnTo>
                <a:lnTo>
                  <a:pt x="1133423" y="940754"/>
                </a:lnTo>
                <a:lnTo>
                  <a:pt x="1133296" y="943092"/>
                </a:lnTo>
                <a:lnTo>
                  <a:pt x="1133118" y="945415"/>
                </a:lnTo>
                <a:lnTo>
                  <a:pt x="1132915" y="947727"/>
                </a:lnTo>
                <a:lnTo>
                  <a:pt x="1132674" y="950037"/>
                </a:lnTo>
                <a:lnTo>
                  <a:pt x="1132396" y="952323"/>
                </a:lnTo>
                <a:lnTo>
                  <a:pt x="1132077" y="954609"/>
                </a:lnTo>
                <a:lnTo>
                  <a:pt x="1131721" y="956884"/>
                </a:lnTo>
                <a:lnTo>
                  <a:pt x="1131340" y="959143"/>
                </a:lnTo>
                <a:lnTo>
                  <a:pt x="1130910" y="961393"/>
                </a:lnTo>
                <a:lnTo>
                  <a:pt x="1130451" y="963615"/>
                </a:lnTo>
                <a:lnTo>
                  <a:pt x="1129969" y="965838"/>
                </a:lnTo>
                <a:lnTo>
                  <a:pt x="1129435" y="968047"/>
                </a:lnTo>
                <a:lnTo>
                  <a:pt x="1128878" y="970244"/>
                </a:lnTo>
                <a:lnTo>
                  <a:pt x="1128279" y="972429"/>
                </a:lnTo>
                <a:lnTo>
                  <a:pt x="1127657" y="974601"/>
                </a:lnTo>
                <a:lnTo>
                  <a:pt x="1126997" y="976746"/>
                </a:lnTo>
                <a:lnTo>
                  <a:pt x="1126298" y="978880"/>
                </a:lnTo>
                <a:lnTo>
                  <a:pt x="1125574" y="981014"/>
                </a:lnTo>
                <a:lnTo>
                  <a:pt x="1124814" y="983122"/>
                </a:lnTo>
                <a:lnTo>
                  <a:pt x="1124025" y="985216"/>
                </a:lnTo>
                <a:lnTo>
                  <a:pt x="1123199" y="987287"/>
                </a:lnTo>
                <a:lnTo>
                  <a:pt x="1122349" y="989345"/>
                </a:lnTo>
                <a:lnTo>
                  <a:pt x="1121472" y="991389"/>
                </a:lnTo>
                <a:lnTo>
                  <a:pt x="1120545" y="993421"/>
                </a:lnTo>
                <a:lnTo>
                  <a:pt x="1119605" y="995429"/>
                </a:lnTo>
                <a:lnTo>
                  <a:pt x="1118627" y="997422"/>
                </a:lnTo>
                <a:lnTo>
                  <a:pt x="1117625" y="999402"/>
                </a:lnTo>
                <a:lnTo>
                  <a:pt x="1116595" y="1001359"/>
                </a:lnTo>
                <a:lnTo>
                  <a:pt x="1115529" y="1003303"/>
                </a:lnTo>
                <a:lnTo>
                  <a:pt x="1114436" y="1005220"/>
                </a:lnTo>
                <a:lnTo>
                  <a:pt x="1113306" y="1007125"/>
                </a:lnTo>
                <a:lnTo>
                  <a:pt x="1112163" y="1009018"/>
                </a:lnTo>
                <a:lnTo>
                  <a:pt x="1110982" y="1010884"/>
                </a:lnTo>
                <a:lnTo>
                  <a:pt x="1109776" y="1012726"/>
                </a:lnTo>
                <a:lnTo>
                  <a:pt x="1108544" y="1014553"/>
                </a:lnTo>
                <a:lnTo>
                  <a:pt x="1107286" y="1016358"/>
                </a:lnTo>
                <a:lnTo>
                  <a:pt x="1105991" y="1018136"/>
                </a:lnTo>
                <a:lnTo>
                  <a:pt x="1104683" y="1019901"/>
                </a:lnTo>
                <a:lnTo>
                  <a:pt x="1103337" y="1021641"/>
                </a:lnTo>
                <a:lnTo>
                  <a:pt x="1101965" y="1023369"/>
                </a:lnTo>
                <a:lnTo>
                  <a:pt x="1100581" y="1025070"/>
                </a:lnTo>
                <a:lnTo>
                  <a:pt x="1099160" y="1026745"/>
                </a:lnTo>
                <a:lnTo>
                  <a:pt x="1097711" y="1028396"/>
                </a:lnTo>
                <a:lnTo>
                  <a:pt x="1096250" y="1030035"/>
                </a:lnTo>
                <a:lnTo>
                  <a:pt x="1094751" y="1031649"/>
                </a:lnTo>
                <a:lnTo>
                  <a:pt x="1093240" y="1033236"/>
                </a:lnTo>
                <a:lnTo>
                  <a:pt x="1091703" y="1034799"/>
                </a:lnTo>
                <a:lnTo>
                  <a:pt x="1090129" y="1036335"/>
                </a:lnTo>
                <a:lnTo>
                  <a:pt x="1088541" y="1037859"/>
                </a:lnTo>
                <a:lnTo>
                  <a:pt x="1086941" y="1039345"/>
                </a:lnTo>
                <a:lnTo>
                  <a:pt x="1085303" y="1040818"/>
                </a:lnTo>
                <a:lnTo>
                  <a:pt x="1083639" y="1042253"/>
                </a:lnTo>
                <a:lnTo>
                  <a:pt x="1081963" y="1043675"/>
                </a:lnTo>
                <a:lnTo>
                  <a:pt x="1080261" y="1045060"/>
                </a:lnTo>
                <a:lnTo>
                  <a:pt x="1078546" y="1046430"/>
                </a:lnTo>
                <a:lnTo>
                  <a:pt x="1076808" y="1047777"/>
                </a:lnTo>
                <a:lnTo>
                  <a:pt x="1075041" y="1049085"/>
                </a:lnTo>
                <a:lnTo>
                  <a:pt x="1073252" y="1050367"/>
                </a:lnTo>
                <a:lnTo>
                  <a:pt x="1071447" y="1051637"/>
                </a:lnTo>
                <a:lnTo>
                  <a:pt x="1069618" y="1052869"/>
                </a:lnTo>
                <a:lnTo>
                  <a:pt x="1067777" y="1054077"/>
                </a:lnTo>
                <a:lnTo>
                  <a:pt x="1065910" y="1055246"/>
                </a:lnTo>
                <a:lnTo>
                  <a:pt x="1064017" y="1056401"/>
                </a:lnTo>
                <a:lnTo>
                  <a:pt x="1062112" y="1057518"/>
                </a:lnTo>
                <a:lnTo>
                  <a:pt x="1060195" y="1058610"/>
                </a:lnTo>
                <a:lnTo>
                  <a:pt x="1058252" y="1059677"/>
                </a:lnTo>
                <a:lnTo>
                  <a:pt x="1056296" y="1060707"/>
                </a:lnTo>
                <a:lnTo>
                  <a:pt x="1054315" y="1061723"/>
                </a:lnTo>
                <a:lnTo>
                  <a:pt x="1052321" y="1062686"/>
                </a:lnTo>
                <a:lnTo>
                  <a:pt x="1050314" y="1063640"/>
                </a:lnTo>
                <a:lnTo>
                  <a:pt x="1048282" y="1064553"/>
                </a:lnTo>
                <a:lnTo>
                  <a:pt x="1046237" y="1065431"/>
                </a:lnTo>
                <a:lnTo>
                  <a:pt x="1044180" y="1066281"/>
                </a:lnTo>
                <a:lnTo>
                  <a:pt x="1042097" y="1067107"/>
                </a:lnTo>
                <a:lnTo>
                  <a:pt x="1040002" y="1067893"/>
                </a:lnTo>
                <a:lnTo>
                  <a:pt x="1037894" y="1068655"/>
                </a:lnTo>
                <a:lnTo>
                  <a:pt x="1035773" y="1069379"/>
                </a:lnTo>
                <a:lnTo>
                  <a:pt x="1033639" y="1070079"/>
                </a:lnTo>
                <a:lnTo>
                  <a:pt x="1031480" y="1070726"/>
                </a:lnTo>
                <a:lnTo>
                  <a:pt x="1029310" y="1071361"/>
                </a:lnTo>
                <a:lnTo>
                  <a:pt x="1027137" y="1071957"/>
                </a:lnTo>
                <a:lnTo>
                  <a:pt x="1024940" y="1072518"/>
                </a:lnTo>
                <a:lnTo>
                  <a:pt x="1022730" y="1073038"/>
                </a:lnTo>
                <a:lnTo>
                  <a:pt x="1020509" y="1073534"/>
                </a:lnTo>
                <a:lnTo>
                  <a:pt x="1018272" y="1073989"/>
                </a:lnTo>
                <a:lnTo>
                  <a:pt x="1016025" y="1074410"/>
                </a:lnTo>
                <a:lnTo>
                  <a:pt x="1013764" y="1074791"/>
                </a:lnTo>
                <a:lnTo>
                  <a:pt x="1011490" y="1075146"/>
                </a:lnTo>
                <a:lnTo>
                  <a:pt x="1009217" y="1075463"/>
                </a:lnTo>
                <a:lnTo>
                  <a:pt x="1006919" y="1075743"/>
                </a:lnTo>
                <a:lnTo>
                  <a:pt x="1004620" y="1075983"/>
                </a:lnTo>
                <a:lnTo>
                  <a:pt x="1002295" y="1076187"/>
                </a:lnTo>
                <a:lnTo>
                  <a:pt x="999973" y="1076364"/>
                </a:lnTo>
                <a:lnTo>
                  <a:pt x="997635" y="1076491"/>
                </a:lnTo>
                <a:lnTo>
                  <a:pt x="995298" y="1076582"/>
                </a:lnTo>
                <a:lnTo>
                  <a:pt x="990599" y="1076656"/>
                </a:lnTo>
                <a:lnTo>
                  <a:pt x="988212" y="1076645"/>
                </a:lnTo>
                <a:lnTo>
                  <a:pt x="985862" y="1076582"/>
                </a:lnTo>
                <a:lnTo>
                  <a:pt x="983512" y="1076491"/>
                </a:lnTo>
                <a:lnTo>
                  <a:pt x="981177" y="1076352"/>
                </a:lnTo>
                <a:lnTo>
                  <a:pt x="978853" y="1076187"/>
                </a:lnTo>
                <a:lnTo>
                  <a:pt x="976540" y="1075983"/>
                </a:lnTo>
                <a:lnTo>
                  <a:pt x="974228" y="1075729"/>
                </a:lnTo>
                <a:lnTo>
                  <a:pt x="971942" y="1075451"/>
                </a:lnTo>
                <a:lnTo>
                  <a:pt x="969656" y="1075132"/>
                </a:lnTo>
                <a:lnTo>
                  <a:pt x="967383" y="1074791"/>
                </a:lnTo>
                <a:lnTo>
                  <a:pt x="965123" y="1074397"/>
                </a:lnTo>
                <a:lnTo>
                  <a:pt x="962875" y="1073978"/>
                </a:lnTo>
                <a:lnTo>
                  <a:pt x="960639" y="1073520"/>
                </a:lnTo>
                <a:lnTo>
                  <a:pt x="958417" y="1073026"/>
                </a:lnTo>
                <a:lnTo>
                  <a:pt x="956207" y="1072504"/>
                </a:lnTo>
                <a:lnTo>
                  <a:pt x="954023" y="1071946"/>
                </a:lnTo>
                <a:lnTo>
                  <a:pt x="951840" y="1071349"/>
                </a:lnTo>
                <a:lnTo>
                  <a:pt x="949667" y="1070714"/>
                </a:lnTo>
                <a:lnTo>
                  <a:pt x="947522" y="1070052"/>
                </a:lnTo>
                <a:lnTo>
                  <a:pt x="945374" y="1069368"/>
                </a:lnTo>
                <a:lnTo>
                  <a:pt x="943253" y="1068644"/>
                </a:lnTo>
                <a:lnTo>
                  <a:pt x="941145" y="1067882"/>
                </a:lnTo>
                <a:lnTo>
                  <a:pt x="939049" y="1067093"/>
                </a:lnTo>
                <a:lnTo>
                  <a:pt x="936981" y="1066269"/>
                </a:lnTo>
                <a:lnTo>
                  <a:pt x="934909" y="1065418"/>
                </a:lnTo>
                <a:lnTo>
                  <a:pt x="932865" y="1064529"/>
                </a:lnTo>
                <a:lnTo>
                  <a:pt x="930847" y="1063614"/>
                </a:lnTo>
                <a:lnTo>
                  <a:pt x="928826" y="1062675"/>
                </a:lnTo>
                <a:lnTo>
                  <a:pt x="926832" y="1061697"/>
                </a:lnTo>
                <a:lnTo>
                  <a:pt x="924864" y="1060693"/>
                </a:lnTo>
                <a:lnTo>
                  <a:pt x="922895" y="1059652"/>
                </a:lnTo>
                <a:lnTo>
                  <a:pt x="920965" y="1058584"/>
                </a:lnTo>
                <a:lnTo>
                  <a:pt x="919034" y="1057493"/>
                </a:lnTo>
                <a:lnTo>
                  <a:pt x="917129" y="1056375"/>
                </a:lnTo>
                <a:lnTo>
                  <a:pt x="915250" y="1055220"/>
                </a:lnTo>
                <a:lnTo>
                  <a:pt x="913383" y="1054039"/>
                </a:lnTo>
                <a:lnTo>
                  <a:pt x="911541" y="1052845"/>
                </a:lnTo>
                <a:lnTo>
                  <a:pt x="909712" y="1051599"/>
                </a:lnTo>
                <a:lnTo>
                  <a:pt x="907909" y="1050343"/>
                </a:lnTo>
                <a:lnTo>
                  <a:pt x="906131" y="1049059"/>
                </a:lnTo>
                <a:lnTo>
                  <a:pt x="904366" y="1047739"/>
                </a:lnTo>
                <a:lnTo>
                  <a:pt x="902613" y="1046406"/>
                </a:lnTo>
                <a:lnTo>
                  <a:pt x="900899" y="1045033"/>
                </a:lnTo>
                <a:lnTo>
                  <a:pt x="899197" y="1043636"/>
                </a:lnTo>
                <a:lnTo>
                  <a:pt x="897520" y="1042228"/>
                </a:lnTo>
                <a:lnTo>
                  <a:pt x="895857" y="1040780"/>
                </a:lnTo>
                <a:lnTo>
                  <a:pt x="894231" y="1039307"/>
                </a:lnTo>
                <a:lnTo>
                  <a:pt x="892619" y="1037821"/>
                </a:lnTo>
                <a:lnTo>
                  <a:pt x="891031" y="1036310"/>
                </a:lnTo>
                <a:lnTo>
                  <a:pt x="889469" y="1034760"/>
                </a:lnTo>
                <a:lnTo>
                  <a:pt x="887932" y="1033198"/>
                </a:lnTo>
                <a:lnTo>
                  <a:pt x="886408" y="1031611"/>
                </a:lnTo>
                <a:lnTo>
                  <a:pt x="884922" y="1029998"/>
                </a:lnTo>
                <a:lnTo>
                  <a:pt x="883449" y="1028358"/>
                </a:lnTo>
                <a:lnTo>
                  <a:pt x="882014" y="1026707"/>
                </a:lnTo>
                <a:lnTo>
                  <a:pt x="880593" y="1025032"/>
                </a:lnTo>
                <a:lnTo>
                  <a:pt x="879196" y="1023330"/>
                </a:lnTo>
                <a:lnTo>
                  <a:pt x="877835" y="1021603"/>
                </a:lnTo>
                <a:lnTo>
                  <a:pt x="876491" y="1019863"/>
                </a:lnTo>
                <a:lnTo>
                  <a:pt x="875181" y="1018097"/>
                </a:lnTo>
                <a:lnTo>
                  <a:pt x="873886" y="1016320"/>
                </a:lnTo>
                <a:lnTo>
                  <a:pt x="872628" y="1014503"/>
                </a:lnTo>
                <a:lnTo>
                  <a:pt x="871397" y="1012687"/>
                </a:lnTo>
                <a:lnTo>
                  <a:pt x="870190" y="1010832"/>
                </a:lnTo>
                <a:lnTo>
                  <a:pt x="869009" y="1008965"/>
                </a:lnTo>
                <a:lnTo>
                  <a:pt x="867866" y="1007087"/>
                </a:lnTo>
                <a:lnTo>
                  <a:pt x="866748" y="1005182"/>
                </a:lnTo>
                <a:lnTo>
                  <a:pt x="865656" y="1003264"/>
                </a:lnTo>
                <a:lnTo>
                  <a:pt x="864591" y="1001321"/>
                </a:lnTo>
                <a:lnTo>
                  <a:pt x="863548" y="999366"/>
                </a:lnTo>
                <a:lnTo>
                  <a:pt x="862545" y="997384"/>
                </a:lnTo>
                <a:lnTo>
                  <a:pt x="861567" y="995390"/>
                </a:lnTo>
                <a:lnTo>
                  <a:pt x="860627" y="993383"/>
                </a:lnTo>
                <a:lnTo>
                  <a:pt x="859713" y="991351"/>
                </a:lnTo>
                <a:lnTo>
                  <a:pt x="858837" y="989307"/>
                </a:lnTo>
                <a:lnTo>
                  <a:pt x="857973" y="987237"/>
                </a:lnTo>
                <a:lnTo>
                  <a:pt x="857160" y="985167"/>
                </a:lnTo>
                <a:lnTo>
                  <a:pt x="856372" y="983071"/>
                </a:lnTo>
                <a:lnTo>
                  <a:pt x="855610" y="980963"/>
                </a:lnTo>
                <a:lnTo>
                  <a:pt x="854887" y="978842"/>
                </a:lnTo>
                <a:lnTo>
                  <a:pt x="854188" y="976696"/>
                </a:lnTo>
                <a:lnTo>
                  <a:pt x="853528" y="974548"/>
                </a:lnTo>
                <a:lnTo>
                  <a:pt x="852905" y="972378"/>
                </a:lnTo>
                <a:lnTo>
                  <a:pt x="852308" y="970192"/>
                </a:lnTo>
                <a:lnTo>
                  <a:pt x="851750" y="967997"/>
                </a:lnTo>
                <a:lnTo>
                  <a:pt x="851229" y="965785"/>
                </a:lnTo>
                <a:lnTo>
                  <a:pt x="850734" y="963576"/>
                </a:lnTo>
                <a:lnTo>
                  <a:pt x="850276" y="961340"/>
                </a:lnTo>
                <a:lnTo>
                  <a:pt x="849859" y="959093"/>
                </a:lnTo>
                <a:lnTo>
                  <a:pt x="849464" y="956833"/>
                </a:lnTo>
                <a:lnTo>
                  <a:pt x="849121" y="954559"/>
                </a:lnTo>
                <a:lnTo>
                  <a:pt x="848803" y="952274"/>
                </a:lnTo>
                <a:lnTo>
                  <a:pt x="848524" y="949988"/>
                </a:lnTo>
                <a:lnTo>
                  <a:pt x="848283" y="947677"/>
                </a:lnTo>
                <a:lnTo>
                  <a:pt x="848067" y="945365"/>
                </a:lnTo>
                <a:lnTo>
                  <a:pt x="847902" y="943041"/>
                </a:lnTo>
                <a:lnTo>
                  <a:pt x="847775" y="940704"/>
                </a:lnTo>
                <a:lnTo>
                  <a:pt x="847673" y="938353"/>
                </a:lnTo>
                <a:lnTo>
                  <a:pt x="847597" y="933668"/>
                </a:lnTo>
                <a:lnTo>
                  <a:pt x="847622" y="931280"/>
                </a:lnTo>
                <a:lnTo>
                  <a:pt x="847673" y="928917"/>
                </a:lnTo>
                <a:lnTo>
                  <a:pt x="847775" y="926581"/>
                </a:lnTo>
                <a:lnTo>
                  <a:pt x="847902" y="924245"/>
                </a:lnTo>
                <a:lnTo>
                  <a:pt x="848081" y="921908"/>
                </a:lnTo>
                <a:lnTo>
                  <a:pt x="848283" y="919596"/>
                </a:lnTo>
                <a:lnTo>
                  <a:pt x="848524" y="917298"/>
                </a:lnTo>
                <a:lnTo>
                  <a:pt x="848803" y="914999"/>
                </a:lnTo>
                <a:lnTo>
                  <a:pt x="849121" y="912713"/>
                </a:lnTo>
                <a:lnTo>
                  <a:pt x="849478" y="910452"/>
                </a:lnTo>
                <a:lnTo>
                  <a:pt x="849870" y="908192"/>
                </a:lnTo>
                <a:lnTo>
                  <a:pt x="850289" y="905944"/>
                </a:lnTo>
                <a:lnTo>
                  <a:pt x="850748" y="903709"/>
                </a:lnTo>
                <a:lnTo>
                  <a:pt x="851242" y="901485"/>
                </a:lnTo>
                <a:lnTo>
                  <a:pt x="851764" y="899276"/>
                </a:lnTo>
                <a:lnTo>
                  <a:pt x="852321" y="897078"/>
                </a:lnTo>
                <a:lnTo>
                  <a:pt x="852918" y="894895"/>
                </a:lnTo>
                <a:lnTo>
                  <a:pt x="853542" y="892736"/>
                </a:lnTo>
                <a:lnTo>
                  <a:pt x="854201" y="890577"/>
                </a:lnTo>
                <a:lnTo>
                  <a:pt x="854901" y="888442"/>
                </a:lnTo>
                <a:lnTo>
                  <a:pt x="855624" y="886323"/>
                </a:lnTo>
                <a:lnTo>
                  <a:pt x="856385" y="884213"/>
                </a:lnTo>
                <a:lnTo>
                  <a:pt x="857173" y="882119"/>
                </a:lnTo>
                <a:lnTo>
                  <a:pt x="857998" y="880036"/>
                </a:lnTo>
                <a:lnTo>
                  <a:pt x="858849" y="877978"/>
                </a:lnTo>
                <a:lnTo>
                  <a:pt x="859738" y="875934"/>
                </a:lnTo>
                <a:lnTo>
                  <a:pt x="860654" y="873902"/>
                </a:lnTo>
                <a:lnTo>
                  <a:pt x="861593" y="871894"/>
                </a:lnTo>
                <a:lnTo>
                  <a:pt x="862570" y="869900"/>
                </a:lnTo>
                <a:lnTo>
                  <a:pt x="863573" y="867921"/>
                </a:lnTo>
                <a:lnTo>
                  <a:pt x="864615" y="865963"/>
                </a:lnTo>
                <a:lnTo>
                  <a:pt x="865669" y="864020"/>
                </a:lnTo>
                <a:lnTo>
                  <a:pt x="866774" y="862103"/>
                </a:lnTo>
                <a:lnTo>
                  <a:pt x="867893" y="860199"/>
                </a:lnTo>
                <a:lnTo>
                  <a:pt x="869036" y="858319"/>
                </a:lnTo>
                <a:lnTo>
                  <a:pt x="870215" y="856452"/>
                </a:lnTo>
                <a:lnTo>
                  <a:pt x="871422" y="854611"/>
                </a:lnTo>
                <a:lnTo>
                  <a:pt x="872654" y="852782"/>
                </a:lnTo>
                <a:lnTo>
                  <a:pt x="873924" y="850977"/>
                </a:lnTo>
                <a:lnTo>
                  <a:pt x="875207" y="849188"/>
                </a:lnTo>
                <a:lnTo>
                  <a:pt x="876529" y="847421"/>
                </a:lnTo>
                <a:lnTo>
                  <a:pt x="877861" y="845682"/>
                </a:lnTo>
                <a:lnTo>
                  <a:pt x="879232" y="843954"/>
                </a:lnTo>
                <a:lnTo>
                  <a:pt x="880617" y="842267"/>
                </a:lnTo>
                <a:lnTo>
                  <a:pt x="882039" y="840577"/>
                </a:lnTo>
                <a:lnTo>
                  <a:pt x="883487" y="838926"/>
                </a:lnTo>
                <a:lnTo>
                  <a:pt x="884947" y="837288"/>
                </a:lnTo>
                <a:lnTo>
                  <a:pt x="886446" y="835688"/>
                </a:lnTo>
                <a:lnTo>
                  <a:pt x="887959" y="834100"/>
                </a:lnTo>
                <a:lnTo>
                  <a:pt x="889507" y="832524"/>
                </a:lnTo>
                <a:lnTo>
                  <a:pt x="891069" y="830988"/>
                </a:lnTo>
                <a:lnTo>
                  <a:pt x="892658" y="829476"/>
                </a:lnTo>
                <a:lnTo>
                  <a:pt x="894271" y="827978"/>
                </a:lnTo>
                <a:lnTo>
                  <a:pt x="895895" y="826519"/>
                </a:lnTo>
                <a:lnTo>
                  <a:pt x="897559" y="825069"/>
                </a:lnTo>
                <a:lnTo>
                  <a:pt x="899235" y="823660"/>
                </a:lnTo>
                <a:lnTo>
                  <a:pt x="900937" y="822264"/>
                </a:lnTo>
                <a:lnTo>
                  <a:pt x="902653" y="820892"/>
                </a:lnTo>
                <a:lnTo>
                  <a:pt x="904404" y="819558"/>
                </a:lnTo>
                <a:lnTo>
                  <a:pt x="906169" y="818238"/>
                </a:lnTo>
                <a:lnTo>
                  <a:pt x="907947" y="816955"/>
                </a:lnTo>
                <a:lnTo>
                  <a:pt x="909751" y="815698"/>
                </a:lnTo>
                <a:lnTo>
                  <a:pt x="911581" y="814466"/>
                </a:lnTo>
                <a:lnTo>
                  <a:pt x="913421" y="813258"/>
                </a:lnTo>
                <a:lnTo>
                  <a:pt x="915288" y="812077"/>
                </a:lnTo>
                <a:lnTo>
                  <a:pt x="917180" y="810923"/>
                </a:lnTo>
                <a:lnTo>
                  <a:pt x="919085" y="809805"/>
                </a:lnTo>
                <a:lnTo>
                  <a:pt x="921003" y="808713"/>
                </a:lnTo>
                <a:lnTo>
                  <a:pt x="922946" y="807646"/>
                </a:lnTo>
                <a:lnTo>
                  <a:pt x="924902" y="806616"/>
                </a:lnTo>
                <a:lnTo>
                  <a:pt x="926883" y="805614"/>
                </a:lnTo>
                <a:lnTo>
                  <a:pt x="928877" y="804636"/>
                </a:lnTo>
                <a:lnTo>
                  <a:pt x="930885" y="803695"/>
                </a:lnTo>
                <a:lnTo>
                  <a:pt x="932917" y="802782"/>
                </a:lnTo>
                <a:lnTo>
                  <a:pt x="934960" y="801893"/>
                </a:lnTo>
                <a:lnTo>
                  <a:pt x="937017" y="801042"/>
                </a:lnTo>
                <a:lnTo>
                  <a:pt x="939101" y="800217"/>
                </a:lnTo>
                <a:lnTo>
                  <a:pt x="941196" y="799429"/>
                </a:lnTo>
                <a:lnTo>
                  <a:pt x="943304" y="798667"/>
                </a:lnTo>
                <a:lnTo>
                  <a:pt x="945425" y="797944"/>
                </a:lnTo>
                <a:lnTo>
                  <a:pt x="947558" y="797256"/>
                </a:lnTo>
                <a:lnTo>
                  <a:pt x="949717" y="796597"/>
                </a:lnTo>
                <a:lnTo>
                  <a:pt x="951889" y="795975"/>
                </a:lnTo>
                <a:lnTo>
                  <a:pt x="954074" y="795378"/>
                </a:lnTo>
                <a:lnTo>
                  <a:pt x="956258" y="794819"/>
                </a:lnTo>
                <a:lnTo>
                  <a:pt x="958468" y="794286"/>
                </a:lnTo>
                <a:lnTo>
                  <a:pt x="960690" y="793803"/>
                </a:lnTo>
                <a:lnTo>
                  <a:pt x="962925" y="793346"/>
                </a:lnTo>
                <a:lnTo>
                  <a:pt x="965173" y="792914"/>
                </a:lnTo>
                <a:lnTo>
                  <a:pt x="967434" y="792533"/>
                </a:lnTo>
                <a:lnTo>
                  <a:pt x="969709" y="792176"/>
                </a:lnTo>
                <a:lnTo>
                  <a:pt x="971995" y="791860"/>
                </a:lnTo>
                <a:lnTo>
                  <a:pt x="974279" y="791580"/>
                </a:lnTo>
                <a:lnTo>
                  <a:pt x="976591" y="791340"/>
                </a:lnTo>
                <a:lnTo>
                  <a:pt x="978902" y="791136"/>
                </a:lnTo>
                <a:lnTo>
                  <a:pt x="981226" y="790971"/>
                </a:lnTo>
                <a:lnTo>
                  <a:pt x="983563" y="790832"/>
                </a:lnTo>
                <a:lnTo>
                  <a:pt x="985912" y="790741"/>
                </a:lnTo>
                <a:lnTo>
                  <a:pt x="987424" y="790717"/>
                </a:lnTo>
                <a:close/>
                <a:moveTo>
                  <a:pt x="0" y="215381"/>
                </a:moveTo>
                <a:lnTo>
                  <a:pt x="0" y="215381"/>
                </a:lnTo>
                <a:lnTo>
                  <a:pt x="0" y="215381"/>
                </a:lnTo>
                <a:close/>
                <a:moveTo>
                  <a:pt x="215381" y="0"/>
                </a:moveTo>
                <a:lnTo>
                  <a:pt x="1765819" y="0"/>
                </a:lnTo>
                <a:cubicBezTo>
                  <a:pt x="1884771" y="0"/>
                  <a:pt x="1981201" y="96429"/>
                  <a:pt x="1981201" y="215381"/>
                </a:cubicBezTo>
                <a:lnTo>
                  <a:pt x="1981200" y="215381"/>
                </a:lnTo>
                <a:cubicBezTo>
                  <a:pt x="1981200" y="334333"/>
                  <a:pt x="1884771" y="430762"/>
                  <a:pt x="1765819" y="430762"/>
                </a:cubicBezTo>
                <a:lnTo>
                  <a:pt x="215381" y="430761"/>
                </a:lnTo>
                <a:cubicBezTo>
                  <a:pt x="126167" y="430761"/>
                  <a:pt x="49621" y="376519"/>
                  <a:pt x="16925" y="299216"/>
                </a:cubicBezTo>
                <a:lnTo>
                  <a:pt x="0" y="215381"/>
                </a:lnTo>
                <a:lnTo>
                  <a:pt x="16925" y="131545"/>
                </a:lnTo>
                <a:cubicBezTo>
                  <a:pt x="49621" y="54240"/>
                  <a:pt x="126167" y="0"/>
                  <a:pt x="215381" y="0"/>
                </a:cubicBezTo>
                <a:close/>
              </a:path>
            </a:pathLst>
          </a:custGeom>
          <a:solidFill>
            <a:srgbClr val="A6A6A6">
              <a:alpha val="100000"/>
            </a:srgbClr>
          </a:solidFill>
          <a:ln w="12700" cap="flat">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10" name="Freeform 10"/>
          <p:cNvSpPr/>
          <p:nvPr/>
        </p:nvSpPr>
        <p:spPr>
          <a:xfrm>
            <a:off x="7006851" y="3606179"/>
            <a:ext cx="1981201" cy="1062182"/>
          </a:xfrm>
          <a:custGeom>
            <a:avLst/>
            <a:gdLst/>
            <a:ahLst/>
            <a:cxnLst/>
            <a:rect l="l" t="t" r="r" b="b"/>
            <a:pathLst>
              <a:path w="1981201" h="1062182">
                <a:moveTo>
                  <a:pt x="0" y="846800"/>
                </a:moveTo>
                <a:lnTo>
                  <a:pt x="0" y="846800"/>
                </a:lnTo>
                <a:lnTo>
                  <a:pt x="0" y="846800"/>
                </a:lnTo>
                <a:close/>
                <a:moveTo>
                  <a:pt x="215381" y="631420"/>
                </a:moveTo>
                <a:lnTo>
                  <a:pt x="1765819" y="631420"/>
                </a:lnTo>
                <a:cubicBezTo>
                  <a:pt x="1884771" y="631420"/>
                  <a:pt x="1981201" y="727848"/>
                  <a:pt x="1981201" y="846800"/>
                </a:cubicBezTo>
                <a:lnTo>
                  <a:pt x="1981200" y="846800"/>
                </a:lnTo>
                <a:cubicBezTo>
                  <a:pt x="1981200" y="965752"/>
                  <a:pt x="1884771" y="1062182"/>
                  <a:pt x="1765819" y="1062182"/>
                </a:cubicBezTo>
                <a:lnTo>
                  <a:pt x="215381" y="1062181"/>
                </a:lnTo>
                <a:cubicBezTo>
                  <a:pt x="126167" y="1062181"/>
                  <a:pt x="49621" y="1007941"/>
                  <a:pt x="16925" y="930636"/>
                </a:cubicBezTo>
                <a:lnTo>
                  <a:pt x="0" y="846800"/>
                </a:lnTo>
                <a:lnTo>
                  <a:pt x="16925" y="762965"/>
                </a:lnTo>
                <a:cubicBezTo>
                  <a:pt x="49621" y="685662"/>
                  <a:pt x="126167" y="631420"/>
                  <a:pt x="215381" y="631420"/>
                </a:cubicBezTo>
                <a:close/>
                <a:moveTo>
                  <a:pt x="990600" y="34999"/>
                </a:moveTo>
                <a:cubicBezTo>
                  <a:pt x="1050247" y="34999"/>
                  <a:pt x="1098600" y="83351"/>
                  <a:pt x="1098600" y="142999"/>
                </a:cubicBezTo>
                <a:cubicBezTo>
                  <a:pt x="1098600" y="202646"/>
                  <a:pt x="1050247" y="250999"/>
                  <a:pt x="990600" y="250999"/>
                </a:cubicBezTo>
                <a:cubicBezTo>
                  <a:pt x="930953" y="250999"/>
                  <a:pt x="882600" y="202646"/>
                  <a:pt x="882600" y="142999"/>
                </a:cubicBezTo>
                <a:cubicBezTo>
                  <a:pt x="882600" y="83351"/>
                  <a:pt x="930953" y="34999"/>
                  <a:pt x="990600" y="34999"/>
                </a:cubicBezTo>
                <a:close/>
                <a:moveTo>
                  <a:pt x="990605" y="6350"/>
                </a:moveTo>
                <a:lnTo>
                  <a:pt x="986058" y="6426"/>
                </a:lnTo>
                <a:lnTo>
                  <a:pt x="983823" y="6515"/>
                </a:lnTo>
                <a:lnTo>
                  <a:pt x="981588" y="6642"/>
                </a:lnTo>
                <a:lnTo>
                  <a:pt x="979366" y="6807"/>
                </a:lnTo>
                <a:lnTo>
                  <a:pt x="977155" y="6998"/>
                </a:lnTo>
                <a:lnTo>
                  <a:pt x="974945" y="7239"/>
                </a:lnTo>
                <a:lnTo>
                  <a:pt x="972762" y="7506"/>
                </a:lnTo>
                <a:lnTo>
                  <a:pt x="970577" y="7811"/>
                </a:lnTo>
                <a:lnTo>
                  <a:pt x="968405" y="8141"/>
                </a:lnTo>
                <a:lnTo>
                  <a:pt x="966246" y="8509"/>
                </a:lnTo>
                <a:lnTo>
                  <a:pt x="964099" y="8915"/>
                </a:lnTo>
                <a:lnTo>
                  <a:pt x="961967" y="9347"/>
                </a:lnTo>
                <a:lnTo>
                  <a:pt x="959844" y="9817"/>
                </a:lnTo>
                <a:lnTo>
                  <a:pt x="957737" y="10325"/>
                </a:lnTo>
                <a:lnTo>
                  <a:pt x="955642" y="10859"/>
                </a:lnTo>
                <a:lnTo>
                  <a:pt x="953559" y="11430"/>
                </a:lnTo>
                <a:lnTo>
                  <a:pt x="951476" y="12027"/>
                </a:lnTo>
                <a:lnTo>
                  <a:pt x="949430" y="12662"/>
                </a:lnTo>
                <a:lnTo>
                  <a:pt x="947387" y="13322"/>
                </a:lnTo>
                <a:lnTo>
                  <a:pt x="945355" y="14021"/>
                </a:lnTo>
                <a:lnTo>
                  <a:pt x="943336" y="14745"/>
                </a:lnTo>
                <a:lnTo>
                  <a:pt x="941341" y="15494"/>
                </a:lnTo>
                <a:lnTo>
                  <a:pt x="939361" y="16281"/>
                </a:lnTo>
                <a:lnTo>
                  <a:pt x="937392" y="17094"/>
                </a:lnTo>
                <a:lnTo>
                  <a:pt x="935436" y="17945"/>
                </a:lnTo>
                <a:lnTo>
                  <a:pt x="933493" y="18809"/>
                </a:lnTo>
                <a:lnTo>
                  <a:pt x="931575" y="19723"/>
                </a:lnTo>
                <a:lnTo>
                  <a:pt x="929670" y="20650"/>
                </a:lnTo>
                <a:lnTo>
                  <a:pt x="927778" y="21615"/>
                </a:lnTo>
                <a:lnTo>
                  <a:pt x="925911" y="22606"/>
                </a:lnTo>
                <a:lnTo>
                  <a:pt x="924057" y="23622"/>
                </a:lnTo>
                <a:lnTo>
                  <a:pt x="922216" y="24663"/>
                </a:lnTo>
                <a:lnTo>
                  <a:pt x="920399" y="25730"/>
                </a:lnTo>
                <a:lnTo>
                  <a:pt x="918596" y="26835"/>
                </a:lnTo>
                <a:lnTo>
                  <a:pt x="916818" y="27965"/>
                </a:lnTo>
                <a:lnTo>
                  <a:pt x="915052" y="29108"/>
                </a:lnTo>
                <a:lnTo>
                  <a:pt x="913313" y="30289"/>
                </a:lnTo>
                <a:lnTo>
                  <a:pt x="911586" y="31496"/>
                </a:lnTo>
                <a:lnTo>
                  <a:pt x="909883" y="32728"/>
                </a:lnTo>
                <a:lnTo>
                  <a:pt x="908194" y="33985"/>
                </a:lnTo>
                <a:lnTo>
                  <a:pt x="906531" y="35268"/>
                </a:lnTo>
                <a:lnTo>
                  <a:pt x="904880" y="36576"/>
                </a:lnTo>
                <a:lnTo>
                  <a:pt x="903254" y="37897"/>
                </a:lnTo>
                <a:lnTo>
                  <a:pt x="901654" y="39256"/>
                </a:lnTo>
                <a:lnTo>
                  <a:pt x="900066" y="40640"/>
                </a:lnTo>
                <a:lnTo>
                  <a:pt x="898503" y="42037"/>
                </a:lnTo>
                <a:lnTo>
                  <a:pt x="896968" y="43472"/>
                </a:lnTo>
                <a:lnTo>
                  <a:pt x="895455" y="44920"/>
                </a:lnTo>
                <a:lnTo>
                  <a:pt x="893958" y="46393"/>
                </a:lnTo>
                <a:lnTo>
                  <a:pt x="892484" y="47879"/>
                </a:lnTo>
                <a:lnTo>
                  <a:pt x="891036" y="49403"/>
                </a:lnTo>
                <a:lnTo>
                  <a:pt x="889613" y="50940"/>
                </a:lnTo>
                <a:lnTo>
                  <a:pt x="888205" y="52502"/>
                </a:lnTo>
                <a:lnTo>
                  <a:pt x="886819" y="54089"/>
                </a:lnTo>
                <a:lnTo>
                  <a:pt x="885474" y="55689"/>
                </a:lnTo>
                <a:lnTo>
                  <a:pt x="884141" y="57315"/>
                </a:lnTo>
                <a:lnTo>
                  <a:pt x="882832" y="58966"/>
                </a:lnTo>
                <a:lnTo>
                  <a:pt x="881549" y="60630"/>
                </a:lnTo>
                <a:lnTo>
                  <a:pt x="880306" y="62319"/>
                </a:lnTo>
                <a:lnTo>
                  <a:pt x="879074" y="64021"/>
                </a:lnTo>
                <a:lnTo>
                  <a:pt x="877867" y="65748"/>
                </a:lnTo>
                <a:lnTo>
                  <a:pt x="876685" y="67488"/>
                </a:lnTo>
                <a:lnTo>
                  <a:pt x="875530" y="69253"/>
                </a:lnTo>
                <a:lnTo>
                  <a:pt x="874413" y="71044"/>
                </a:lnTo>
                <a:lnTo>
                  <a:pt x="873307" y="72835"/>
                </a:lnTo>
                <a:lnTo>
                  <a:pt x="872241" y="74663"/>
                </a:lnTo>
                <a:lnTo>
                  <a:pt x="871198" y="76492"/>
                </a:lnTo>
                <a:lnTo>
                  <a:pt x="870182" y="78346"/>
                </a:lnTo>
                <a:lnTo>
                  <a:pt x="869193" y="80226"/>
                </a:lnTo>
                <a:lnTo>
                  <a:pt x="868228" y="82118"/>
                </a:lnTo>
                <a:lnTo>
                  <a:pt x="867301" y="84023"/>
                </a:lnTo>
                <a:lnTo>
                  <a:pt x="866398" y="85941"/>
                </a:lnTo>
                <a:lnTo>
                  <a:pt x="865523" y="87884"/>
                </a:lnTo>
                <a:lnTo>
                  <a:pt x="864671" y="89827"/>
                </a:lnTo>
                <a:lnTo>
                  <a:pt x="863859" y="91796"/>
                </a:lnTo>
                <a:lnTo>
                  <a:pt x="863084" y="93789"/>
                </a:lnTo>
                <a:lnTo>
                  <a:pt x="862322" y="95783"/>
                </a:lnTo>
                <a:lnTo>
                  <a:pt x="861598" y="97803"/>
                </a:lnTo>
                <a:lnTo>
                  <a:pt x="860911" y="99835"/>
                </a:lnTo>
                <a:lnTo>
                  <a:pt x="860252" y="101867"/>
                </a:lnTo>
                <a:lnTo>
                  <a:pt x="859617" y="103924"/>
                </a:lnTo>
                <a:lnTo>
                  <a:pt x="859020" y="105994"/>
                </a:lnTo>
                <a:lnTo>
                  <a:pt x="858449" y="108090"/>
                </a:lnTo>
                <a:lnTo>
                  <a:pt x="857915" y="110185"/>
                </a:lnTo>
                <a:lnTo>
                  <a:pt x="857420" y="112293"/>
                </a:lnTo>
                <a:lnTo>
                  <a:pt x="856950" y="114414"/>
                </a:lnTo>
                <a:lnTo>
                  <a:pt x="856505" y="116548"/>
                </a:lnTo>
                <a:lnTo>
                  <a:pt x="856099" y="118694"/>
                </a:lnTo>
                <a:lnTo>
                  <a:pt x="855731" y="120853"/>
                </a:lnTo>
                <a:lnTo>
                  <a:pt x="855401" y="123025"/>
                </a:lnTo>
                <a:lnTo>
                  <a:pt x="855096" y="125209"/>
                </a:lnTo>
                <a:lnTo>
                  <a:pt x="854829" y="127394"/>
                </a:lnTo>
                <a:lnTo>
                  <a:pt x="854601" y="129603"/>
                </a:lnTo>
                <a:lnTo>
                  <a:pt x="854398" y="131813"/>
                </a:lnTo>
                <a:lnTo>
                  <a:pt x="854245" y="134036"/>
                </a:lnTo>
                <a:lnTo>
                  <a:pt x="854118" y="136271"/>
                </a:lnTo>
                <a:lnTo>
                  <a:pt x="854017" y="138506"/>
                </a:lnTo>
                <a:lnTo>
                  <a:pt x="853965" y="140767"/>
                </a:lnTo>
                <a:lnTo>
                  <a:pt x="853953" y="143002"/>
                </a:lnTo>
                <a:lnTo>
                  <a:pt x="854029" y="147536"/>
                </a:lnTo>
                <a:lnTo>
                  <a:pt x="854118" y="149784"/>
                </a:lnTo>
                <a:lnTo>
                  <a:pt x="854245" y="152006"/>
                </a:lnTo>
                <a:lnTo>
                  <a:pt x="854410" y="154229"/>
                </a:lnTo>
                <a:lnTo>
                  <a:pt x="854601" y="156451"/>
                </a:lnTo>
                <a:lnTo>
                  <a:pt x="854842" y="158648"/>
                </a:lnTo>
                <a:lnTo>
                  <a:pt x="855108" y="160845"/>
                </a:lnTo>
                <a:lnTo>
                  <a:pt x="855401" y="163017"/>
                </a:lnTo>
                <a:lnTo>
                  <a:pt x="855743" y="165189"/>
                </a:lnTo>
                <a:lnTo>
                  <a:pt x="856111" y="167348"/>
                </a:lnTo>
                <a:lnTo>
                  <a:pt x="856518" y="169494"/>
                </a:lnTo>
                <a:lnTo>
                  <a:pt x="856950" y="171628"/>
                </a:lnTo>
                <a:lnTo>
                  <a:pt x="857420" y="173749"/>
                </a:lnTo>
                <a:lnTo>
                  <a:pt x="857928" y="175870"/>
                </a:lnTo>
                <a:lnTo>
                  <a:pt x="858462" y="177965"/>
                </a:lnTo>
                <a:lnTo>
                  <a:pt x="859033" y="180048"/>
                </a:lnTo>
                <a:lnTo>
                  <a:pt x="859630" y="182118"/>
                </a:lnTo>
                <a:lnTo>
                  <a:pt x="860265" y="184175"/>
                </a:lnTo>
                <a:lnTo>
                  <a:pt x="860925" y="186220"/>
                </a:lnTo>
                <a:lnTo>
                  <a:pt x="861624" y="188239"/>
                </a:lnTo>
                <a:lnTo>
                  <a:pt x="862348" y="190259"/>
                </a:lnTo>
                <a:lnTo>
                  <a:pt x="863097" y="192253"/>
                </a:lnTo>
                <a:lnTo>
                  <a:pt x="863884" y="194247"/>
                </a:lnTo>
                <a:lnTo>
                  <a:pt x="864697" y="196215"/>
                </a:lnTo>
                <a:lnTo>
                  <a:pt x="865548" y="198158"/>
                </a:lnTo>
                <a:lnTo>
                  <a:pt x="866412" y="200101"/>
                </a:lnTo>
                <a:lnTo>
                  <a:pt x="867313" y="202019"/>
                </a:lnTo>
                <a:lnTo>
                  <a:pt x="868253" y="203924"/>
                </a:lnTo>
                <a:lnTo>
                  <a:pt x="869218" y="205816"/>
                </a:lnTo>
                <a:lnTo>
                  <a:pt x="870196" y="207683"/>
                </a:lnTo>
                <a:lnTo>
                  <a:pt x="871212" y="209537"/>
                </a:lnTo>
                <a:lnTo>
                  <a:pt x="872266" y="211379"/>
                </a:lnTo>
                <a:lnTo>
                  <a:pt x="873333" y="213195"/>
                </a:lnTo>
                <a:lnTo>
                  <a:pt x="874437" y="214998"/>
                </a:lnTo>
                <a:lnTo>
                  <a:pt x="875555" y="216776"/>
                </a:lnTo>
                <a:lnTo>
                  <a:pt x="876711" y="218542"/>
                </a:lnTo>
                <a:lnTo>
                  <a:pt x="877893" y="220281"/>
                </a:lnTo>
                <a:lnTo>
                  <a:pt x="879098" y="222009"/>
                </a:lnTo>
                <a:lnTo>
                  <a:pt x="880331" y="223723"/>
                </a:lnTo>
                <a:lnTo>
                  <a:pt x="881588" y="225400"/>
                </a:lnTo>
                <a:lnTo>
                  <a:pt x="882870" y="227076"/>
                </a:lnTo>
                <a:lnTo>
                  <a:pt x="884166" y="228714"/>
                </a:lnTo>
                <a:lnTo>
                  <a:pt x="885500" y="230340"/>
                </a:lnTo>
                <a:lnTo>
                  <a:pt x="886858" y="231940"/>
                </a:lnTo>
                <a:lnTo>
                  <a:pt x="888243" y="233528"/>
                </a:lnTo>
                <a:lnTo>
                  <a:pt x="889640" y="235090"/>
                </a:lnTo>
                <a:lnTo>
                  <a:pt x="891062" y="236626"/>
                </a:lnTo>
                <a:lnTo>
                  <a:pt x="892522" y="238150"/>
                </a:lnTo>
                <a:lnTo>
                  <a:pt x="893996" y="239636"/>
                </a:lnTo>
                <a:lnTo>
                  <a:pt x="895482" y="241109"/>
                </a:lnTo>
                <a:lnTo>
                  <a:pt x="897006" y="242557"/>
                </a:lnTo>
                <a:lnTo>
                  <a:pt x="898542" y="243992"/>
                </a:lnTo>
                <a:lnTo>
                  <a:pt x="900104" y="245389"/>
                </a:lnTo>
                <a:lnTo>
                  <a:pt x="901692" y="246774"/>
                </a:lnTo>
                <a:lnTo>
                  <a:pt x="903293" y="248120"/>
                </a:lnTo>
                <a:lnTo>
                  <a:pt x="904918" y="249453"/>
                </a:lnTo>
                <a:lnTo>
                  <a:pt x="906569" y="250761"/>
                </a:lnTo>
                <a:lnTo>
                  <a:pt x="908232" y="252044"/>
                </a:lnTo>
                <a:lnTo>
                  <a:pt x="909921" y="253301"/>
                </a:lnTo>
                <a:lnTo>
                  <a:pt x="911624" y="254533"/>
                </a:lnTo>
                <a:lnTo>
                  <a:pt x="913351" y="255727"/>
                </a:lnTo>
                <a:lnTo>
                  <a:pt x="915091" y="256908"/>
                </a:lnTo>
                <a:lnTo>
                  <a:pt x="916856" y="258064"/>
                </a:lnTo>
                <a:lnTo>
                  <a:pt x="918646" y="259194"/>
                </a:lnTo>
                <a:lnTo>
                  <a:pt x="920438" y="260287"/>
                </a:lnTo>
                <a:lnTo>
                  <a:pt x="922266" y="261353"/>
                </a:lnTo>
                <a:lnTo>
                  <a:pt x="924095" y="262407"/>
                </a:lnTo>
                <a:lnTo>
                  <a:pt x="925949" y="263423"/>
                </a:lnTo>
                <a:lnTo>
                  <a:pt x="927829" y="264401"/>
                </a:lnTo>
                <a:lnTo>
                  <a:pt x="929709" y="265366"/>
                </a:lnTo>
                <a:lnTo>
                  <a:pt x="931614" y="266294"/>
                </a:lnTo>
                <a:lnTo>
                  <a:pt x="933544" y="267208"/>
                </a:lnTo>
                <a:lnTo>
                  <a:pt x="935474" y="268072"/>
                </a:lnTo>
                <a:lnTo>
                  <a:pt x="937430" y="268923"/>
                </a:lnTo>
                <a:lnTo>
                  <a:pt x="939399" y="269735"/>
                </a:lnTo>
                <a:lnTo>
                  <a:pt x="941393" y="270523"/>
                </a:lnTo>
                <a:lnTo>
                  <a:pt x="943386" y="271272"/>
                </a:lnTo>
                <a:lnTo>
                  <a:pt x="945405" y="271996"/>
                </a:lnTo>
                <a:lnTo>
                  <a:pt x="947424" y="272694"/>
                </a:lnTo>
                <a:lnTo>
                  <a:pt x="949469" y="273355"/>
                </a:lnTo>
                <a:lnTo>
                  <a:pt x="951527" y="273977"/>
                </a:lnTo>
                <a:lnTo>
                  <a:pt x="953597" y="274574"/>
                </a:lnTo>
                <a:lnTo>
                  <a:pt x="955680" y="275145"/>
                </a:lnTo>
                <a:lnTo>
                  <a:pt x="957788" y="275679"/>
                </a:lnTo>
                <a:lnTo>
                  <a:pt x="959896" y="276187"/>
                </a:lnTo>
                <a:lnTo>
                  <a:pt x="962017" y="276657"/>
                </a:lnTo>
                <a:lnTo>
                  <a:pt x="964151" y="277089"/>
                </a:lnTo>
                <a:lnTo>
                  <a:pt x="966297" y="277495"/>
                </a:lnTo>
                <a:lnTo>
                  <a:pt x="968456" y="277863"/>
                </a:lnTo>
                <a:lnTo>
                  <a:pt x="970628" y="278194"/>
                </a:lnTo>
                <a:lnTo>
                  <a:pt x="972812" y="278498"/>
                </a:lnTo>
                <a:lnTo>
                  <a:pt x="974996" y="278765"/>
                </a:lnTo>
                <a:lnTo>
                  <a:pt x="977207" y="278994"/>
                </a:lnTo>
                <a:lnTo>
                  <a:pt x="979416" y="279197"/>
                </a:lnTo>
                <a:lnTo>
                  <a:pt x="981639" y="279362"/>
                </a:lnTo>
                <a:lnTo>
                  <a:pt x="983873" y="279489"/>
                </a:lnTo>
                <a:lnTo>
                  <a:pt x="986109" y="279578"/>
                </a:lnTo>
                <a:lnTo>
                  <a:pt x="988369" y="279629"/>
                </a:lnTo>
                <a:lnTo>
                  <a:pt x="990605" y="279641"/>
                </a:lnTo>
                <a:lnTo>
                  <a:pt x="995139" y="279578"/>
                </a:lnTo>
                <a:lnTo>
                  <a:pt x="997387" y="279476"/>
                </a:lnTo>
                <a:lnTo>
                  <a:pt x="999609" y="279349"/>
                </a:lnTo>
                <a:lnTo>
                  <a:pt x="1001831" y="279197"/>
                </a:lnTo>
                <a:lnTo>
                  <a:pt x="1004054" y="278994"/>
                </a:lnTo>
                <a:lnTo>
                  <a:pt x="1006251" y="278765"/>
                </a:lnTo>
                <a:lnTo>
                  <a:pt x="1008449" y="278498"/>
                </a:lnTo>
                <a:lnTo>
                  <a:pt x="1010620" y="278194"/>
                </a:lnTo>
                <a:lnTo>
                  <a:pt x="1012792" y="277851"/>
                </a:lnTo>
                <a:lnTo>
                  <a:pt x="1014951" y="277482"/>
                </a:lnTo>
                <a:lnTo>
                  <a:pt x="1017097" y="277076"/>
                </a:lnTo>
                <a:lnTo>
                  <a:pt x="1019230" y="276644"/>
                </a:lnTo>
                <a:lnTo>
                  <a:pt x="1021352" y="276174"/>
                </a:lnTo>
                <a:lnTo>
                  <a:pt x="1023459" y="275666"/>
                </a:lnTo>
                <a:lnTo>
                  <a:pt x="1025568" y="275133"/>
                </a:lnTo>
                <a:lnTo>
                  <a:pt x="1027651" y="274561"/>
                </a:lnTo>
                <a:lnTo>
                  <a:pt x="1029721" y="273964"/>
                </a:lnTo>
                <a:lnTo>
                  <a:pt x="1031778" y="273329"/>
                </a:lnTo>
                <a:lnTo>
                  <a:pt x="1033810" y="272669"/>
                </a:lnTo>
                <a:lnTo>
                  <a:pt x="1035842" y="271983"/>
                </a:lnTo>
                <a:lnTo>
                  <a:pt x="1037862" y="271259"/>
                </a:lnTo>
                <a:lnTo>
                  <a:pt x="1039854" y="270497"/>
                </a:lnTo>
                <a:lnTo>
                  <a:pt x="1041837" y="269710"/>
                </a:lnTo>
                <a:lnTo>
                  <a:pt x="1043805" y="268897"/>
                </a:lnTo>
                <a:lnTo>
                  <a:pt x="1045761" y="268059"/>
                </a:lnTo>
                <a:lnTo>
                  <a:pt x="1047704" y="267183"/>
                </a:lnTo>
                <a:lnTo>
                  <a:pt x="1049621" y="266281"/>
                </a:lnTo>
                <a:lnTo>
                  <a:pt x="1051527" y="265341"/>
                </a:lnTo>
                <a:lnTo>
                  <a:pt x="1053419" y="264389"/>
                </a:lnTo>
                <a:lnTo>
                  <a:pt x="1055286" y="263398"/>
                </a:lnTo>
                <a:lnTo>
                  <a:pt x="1057140" y="262382"/>
                </a:lnTo>
                <a:lnTo>
                  <a:pt x="1058981" y="261328"/>
                </a:lnTo>
                <a:lnTo>
                  <a:pt x="1060797" y="260261"/>
                </a:lnTo>
                <a:lnTo>
                  <a:pt x="1062601" y="259169"/>
                </a:lnTo>
                <a:lnTo>
                  <a:pt x="1064379" y="258039"/>
                </a:lnTo>
                <a:lnTo>
                  <a:pt x="1066143" y="256883"/>
                </a:lnTo>
                <a:lnTo>
                  <a:pt x="1067885" y="255702"/>
                </a:lnTo>
                <a:lnTo>
                  <a:pt x="1069612" y="254495"/>
                </a:lnTo>
                <a:lnTo>
                  <a:pt x="1071326" y="253263"/>
                </a:lnTo>
                <a:lnTo>
                  <a:pt x="1073001" y="252019"/>
                </a:lnTo>
                <a:lnTo>
                  <a:pt x="1074666" y="250736"/>
                </a:lnTo>
                <a:lnTo>
                  <a:pt x="1076317" y="249428"/>
                </a:lnTo>
                <a:lnTo>
                  <a:pt x="1077943" y="248095"/>
                </a:lnTo>
                <a:lnTo>
                  <a:pt x="1079543" y="246736"/>
                </a:lnTo>
                <a:lnTo>
                  <a:pt x="1081129" y="245364"/>
                </a:lnTo>
                <a:lnTo>
                  <a:pt x="1082692" y="243954"/>
                </a:lnTo>
                <a:lnTo>
                  <a:pt x="1084229" y="242532"/>
                </a:lnTo>
                <a:lnTo>
                  <a:pt x="1085753" y="241084"/>
                </a:lnTo>
                <a:lnTo>
                  <a:pt x="1087239" y="239611"/>
                </a:lnTo>
                <a:lnTo>
                  <a:pt x="1088713" y="238112"/>
                </a:lnTo>
                <a:lnTo>
                  <a:pt x="1090160" y="236588"/>
                </a:lnTo>
                <a:lnTo>
                  <a:pt x="1091595" y="235052"/>
                </a:lnTo>
                <a:lnTo>
                  <a:pt x="1092992" y="233489"/>
                </a:lnTo>
                <a:lnTo>
                  <a:pt x="1094377" y="231902"/>
                </a:lnTo>
                <a:lnTo>
                  <a:pt x="1095722" y="230302"/>
                </a:lnTo>
                <a:lnTo>
                  <a:pt x="1097056" y="228676"/>
                </a:lnTo>
                <a:lnTo>
                  <a:pt x="1098365" y="227038"/>
                </a:lnTo>
                <a:lnTo>
                  <a:pt x="1099647" y="225361"/>
                </a:lnTo>
                <a:lnTo>
                  <a:pt x="1100905" y="223685"/>
                </a:lnTo>
                <a:lnTo>
                  <a:pt x="1102124" y="221971"/>
                </a:lnTo>
                <a:lnTo>
                  <a:pt x="1103330" y="220243"/>
                </a:lnTo>
                <a:lnTo>
                  <a:pt x="1104511" y="218503"/>
                </a:lnTo>
                <a:lnTo>
                  <a:pt x="1105667" y="216738"/>
                </a:lnTo>
                <a:lnTo>
                  <a:pt x="1106785" y="214960"/>
                </a:lnTo>
                <a:lnTo>
                  <a:pt x="1107890" y="213157"/>
                </a:lnTo>
                <a:lnTo>
                  <a:pt x="1108956" y="211341"/>
                </a:lnTo>
                <a:lnTo>
                  <a:pt x="1110010" y="209499"/>
                </a:lnTo>
                <a:lnTo>
                  <a:pt x="1111026" y="207645"/>
                </a:lnTo>
                <a:lnTo>
                  <a:pt x="1112004" y="205778"/>
                </a:lnTo>
                <a:lnTo>
                  <a:pt x="1112970" y="203886"/>
                </a:lnTo>
                <a:lnTo>
                  <a:pt x="1113897" y="201981"/>
                </a:lnTo>
                <a:lnTo>
                  <a:pt x="1114798" y="200050"/>
                </a:lnTo>
                <a:lnTo>
                  <a:pt x="1115673" y="198120"/>
                </a:lnTo>
                <a:lnTo>
                  <a:pt x="1116526" y="196164"/>
                </a:lnTo>
                <a:lnTo>
                  <a:pt x="1117338" y="194196"/>
                </a:lnTo>
                <a:lnTo>
                  <a:pt x="1118113" y="192215"/>
                </a:lnTo>
                <a:lnTo>
                  <a:pt x="1118874" y="190208"/>
                </a:lnTo>
                <a:lnTo>
                  <a:pt x="1119598" y="188201"/>
                </a:lnTo>
                <a:lnTo>
                  <a:pt x="1120284" y="186169"/>
                </a:lnTo>
                <a:lnTo>
                  <a:pt x="1120945" y="184125"/>
                </a:lnTo>
                <a:lnTo>
                  <a:pt x="1121580" y="182067"/>
                </a:lnTo>
                <a:lnTo>
                  <a:pt x="1122177" y="179997"/>
                </a:lnTo>
                <a:lnTo>
                  <a:pt x="1122749" y="177914"/>
                </a:lnTo>
                <a:lnTo>
                  <a:pt x="1123282" y="175819"/>
                </a:lnTo>
                <a:lnTo>
                  <a:pt x="1123790" y="173711"/>
                </a:lnTo>
                <a:lnTo>
                  <a:pt x="1124259" y="171577"/>
                </a:lnTo>
                <a:lnTo>
                  <a:pt x="1124690" y="169443"/>
                </a:lnTo>
                <a:lnTo>
                  <a:pt x="1125097" y="167297"/>
                </a:lnTo>
                <a:lnTo>
                  <a:pt x="1125466" y="165138"/>
                </a:lnTo>
                <a:lnTo>
                  <a:pt x="1125797" y="162966"/>
                </a:lnTo>
                <a:lnTo>
                  <a:pt x="1126101" y="160795"/>
                </a:lnTo>
                <a:lnTo>
                  <a:pt x="1126368" y="158598"/>
                </a:lnTo>
                <a:lnTo>
                  <a:pt x="1126597" y="156401"/>
                </a:lnTo>
                <a:lnTo>
                  <a:pt x="1126800" y="154178"/>
                </a:lnTo>
                <a:lnTo>
                  <a:pt x="1126965" y="151955"/>
                </a:lnTo>
                <a:lnTo>
                  <a:pt x="1127092" y="149720"/>
                </a:lnTo>
                <a:lnTo>
                  <a:pt x="1127180" y="147485"/>
                </a:lnTo>
                <a:lnTo>
                  <a:pt x="1127230" y="145237"/>
                </a:lnTo>
                <a:lnTo>
                  <a:pt x="1127244" y="143002"/>
                </a:lnTo>
                <a:lnTo>
                  <a:pt x="1127168" y="138455"/>
                </a:lnTo>
                <a:lnTo>
                  <a:pt x="1127079" y="136220"/>
                </a:lnTo>
                <a:lnTo>
                  <a:pt x="1126952" y="133985"/>
                </a:lnTo>
                <a:lnTo>
                  <a:pt x="1126786" y="131763"/>
                </a:lnTo>
                <a:lnTo>
                  <a:pt x="1126597" y="129553"/>
                </a:lnTo>
                <a:lnTo>
                  <a:pt x="1126368" y="127343"/>
                </a:lnTo>
                <a:lnTo>
                  <a:pt x="1126087" y="125159"/>
                </a:lnTo>
                <a:lnTo>
                  <a:pt x="1125797" y="122974"/>
                </a:lnTo>
                <a:lnTo>
                  <a:pt x="1125452" y="120802"/>
                </a:lnTo>
                <a:lnTo>
                  <a:pt x="1125085" y="118643"/>
                </a:lnTo>
                <a:lnTo>
                  <a:pt x="1124679" y="116497"/>
                </a:lnTo>
                <a:lnTo>
                  <a:pt x="1124247" y="114363"/>
                </a:lnTo>
                <a:lnTo>
                  <a:pt x="1123777" y="112243"/>
                </a:lnTo>
                <a:lnTo>
                  <a:pt x="1123269" y="110134"/>
                </a:lnTo>
                <a:lnTo>
                  <a:pt x="1122736" y="108039"/>
                </a:lnTo>
                <a:lnTo>
                  <a:pt x="1122164" y="105956"/>
                </a:lnTo>
                <a:lnTo>
                  <a:pt x="1121567" y="103886"/>
                </a:lnTo>
                <a:lnTo>
                  <a:pt x="1120932" y="101829"/>
                </a:lnTo>
                <a:lnTo>
                  <a:pt x="1120272" y="99784"/>
                </a:lnTo>
                <a:lnTo>
                  <a:pt x="1119586" y="97752"/>
                </a:lnTo>
                <a:lnTo>
                  <a:pt x="1118862" y="95733"/>
                </a:lnTo>
                <a:lnTo>
                  <a:pt x="1118100" y="93739"/>
                </a:lnTo>
                <a:lnTo>
                  <a:pt x="1117313" y="91758"/>
                </a:lnTo>
                <a:lnTo>
                  <a:pt x="1116499" y="89789"/>
                </a:lnTo>
                <a:lnTo>
                  <a:pt x="1115662" y="87833"/>
                </a:lnTo>
                <a:lnTo>
                  <a:pt x="1114786" y="85890"/>
                </a:lnTo>
                <a:lnTo>
                  <a:pt x="1113883" y="83972"/>
                </a:lnTo>
                <a:lnTo>
                  <a:pt x="1112944" y="82067"/>
                </a:lnTo>
                <a:lnTo>
                  <a:pt x="1111990" y="80175"/>
                </a:lnTo>
                <a:lnTo>
                  <a:pt x="1111001" y="78308"/>
                </a:lnTo>
                <a:lnTo>
                  <a:pt x="1109984" y="76454"/>
                </a:lnTo>
                <a:lnTo>
                  <a:pt x="1108931" y="74613"/>
                </a:lnTo>
                <a:lnTo>
                  <a:pt x="1107864" y="72796"/>
                </a:lnTo>
                <a:lnTo>
                  <a:pt x="1106759" y="70993"/>
                </a:lnTo>
                <a:lnTo>
                  <a:pt x="1105640" y="69215"/>
                </a:lnTo>
                <a:lnTo>
                  <a:pt x="1104485" y="67450"/>
                </a:lnTo>
                <a:lnTo>
                  <a:pt x="1103304" y="65710"/>
                </a:lnTo>
                <a:lnTo>
                  <a:pt x="1102098" y="63983"/>
                </a:lnTo>
                <a:lnTo>
                  <a:pt x="1100866" y="62281"/>
                </a:lnTo>
                <a:lnTo>
                  <a:pt x="1099609" y="60592"/>
                </a:lnTo>
                <a:lnTo>
                  <a:pt x="1098326" y="58928"/>
                </a:lnTo>
                <a:lnTo>
                  <a:pt x="1097031" y="57277"/>
                </a:lnTo>
                <a:lnTo>
                  <a:pt x="1095698" y="55651"/>
                </a:lnTo>
                <a:lnTo>
                  <a:pt x="1094337" y="54051"/>
                </a:lnTo>
                <a:lnTo>
                  <a:pt x="1092954" y="52464"/>
                </a:lnTo>
                <a:lnTo>
                  <a:pt x="1091557" y="50902"/>
                </a:lnTo>
                <a:lnTo>
                  <a:pt x="1090134" y="49365"/>
                </a:lnTo>
                <a:lnTo>
                  <a:pt x="1088674" y="47854"/>
                </a:lnTo>
                <a:lnTo>
                  <a:pt x="1087214" y="46355"/>
                </a:lnTo>
                <a:lnTo>
                  <a:pt x="1085715" y="44882"/>
                </a:lnTo>
                <a:lnTo>
                  <a:pt x="1084191" y="43434"/>
                </a:lnTo>
                <a:lnTo>
                  <a:pt x="1082653" y="42012"/>
                </a:lnTo>
                <a:lnTo>
                  <a:pt x="1081093" y="40602"/>
                </a:lnTo>
                <a:lnTo>
                  <a:pt x="1079505" y="39230"/>
                </a:lnTo>
                <a:lnTo>
                  <a:pt x="1077904" y="37871"/>
                </a:lnTo>
                <a:lnTo>
                  <a:pt x="1076279" y="36538"/>
                </a:lnTo>
                <a:lnTo>
                  <a:pt x="1074628" y="35230"/>
                </a:lnTo>
                <a:lnTo>
                  <a:pt x="1072965" y="33960"/>
                </a:lnTo>
                <a:lnTo>
                  <a:pt x="1071275" y="32703"/>
                </a:lnTo>
                <a:lnTo>
                  <a:pt x="1069574" y="31471"/>
                </a:lnTo>
                <a:lnTo>
                  <a:pt x="1067846" y="30264"/>
                </a:lnTo>
                <a:lnTo>
                  <a:pt x="1066107" y="29083"/>
                </a:lnTo>
                <a:lnTo>
                  <a:pt x="1064341" y="27927"/>
                </a:lnTo>
                <a:lnTo>
                  <a:pt x="1062551" y="26810"/>
                </a:lnTo>
                <a:lnTo>
                  <a:pt x="1060759" y="25705"/>
                </a:lnTo>
                <a:lnTo>
                  <a:pt x="1058931" y="24638"/>
                </a:lnTo>
                <a:lnTo>
                  <a:pt x="1057102" y="23597"/>
                </a:lnTo>
                <a:lnTo>
                  <a:pt x="1055247" y="22581"/>
                </a:lnTo>
                <a:lnTo>
                  <a:pt x="1053368" y="21590"/>
                </a:lnTo>
                <a:lnTo>
                  <a:pt x="1051489" y="20625"/>
                </a:lnTo>
                <a:lnTo>
                  <a:pt x="1049583" y="19698"/>
                </a:lnTo>
                <a:lnTo>
                  <a:pt x="1047653" y="18796"/>
                </a:lnTo>
                <a:lnTo>
                  <a:pt x="1045722" y="17920"/>
                </a:lnTo>
                <a:lnTo>
                  <a:pt x="1043767" y="17082"/>
                </a:lnTo>
                <a:lnTo>
                  <a:pt x="1041799" y="16256"/>
                </a:lnTo>
                <a:lnTo>
                  <a:pt x="1039818" y="15481"/>
                </a:lnTo>
                <a:lnTo>
                  <a:pt x="1037810" y="14719"/>
                </a:lnTo>
                <a:lnTo>
                  <a:pt x="1035790" y="13995"/>
                </a:lnTo>
                <a:lnTo>
                  <a:pt x="1033772" y="13310"/>
                </a:lnTo>
                <a:lnTo>
                  <a:pt x="1031726" y="12649"/>
                </a:lnTo>
                <a:lnTo>
                  <a:pt x="1029670" y="12014"/>
                </a:lnTo>
                <a:lnTo>
                  <a:pt x="1027599" y="11417"/>
                </a:lnTo>
                <a:lnTo>
                  <a:pt x="1025517" y="10846"/>
                </a:lnTo>
                <a:lnTo>
                  <a:pt x="1023421" y="10312"/>
                </a:lnTo>
                <a:lnTo>
                  <a:pt x="1021301" y="9817"/>
                </a:lnTo>
                <a:lnTo>
                  <a:pt x="1019180" y="9347"/>
                </a:lnTo>
                <a:lnTo>
                  <a:pt x="1017046" y="8903"/>
                </a:lnTo>
                <a:lnTo>
                  <a:pt x="1014899" y="8496"/>
                </a:lnTo>
                <a:lnTo>
                  <a:pt x="1012741" y="8128"/>
                </a:lnTo>
                <a:lnTo>
                  <a:pt x="1010569" y="7798"/>
                </a:lnTo>
                <a:lnTo>
                  <a:pt x="1008398" y="7493"/>
                </a:lnTo>
                <a:lnTo>
                  <a:pt x="1006199" y="7226"/>
                </a:lnTo>
                <a:lnTo>
                  <a:pt x="1004004" y="6998"/>
                </a:lnTo>
                <a:lnTo>
                  <a:pt x="1001781" y="6795"/>
                </a:lnTo>
                <a:lnTo>
                  <a:pt x="999559" y="6642"/>
                </a:lnTo>
                <a:lnTo>
                  <a:pt x="997323" y="6515"/>
                </a:lnTo>
                <a:lnTo>
                  <a:pt x="995087" y="6426"/>
                </a:lnTo>
                <a:lnTo>
                  <a:pt x="992840" y="6363"/>
                </a:lnTo>
                <a:close/>
                <a:moveTo>
                  <a:pt x="990605" y="0"/>
                </a:moveTo>
                <a:lnTo>
                  <a:pt x="992991" y="13"/>
                </a:lnTo>
                <a:lnTo>
                  <a:pt x="995342" y="76"/>
                </a:lnTo>
                <a:lnTo>
                  <a:pt x="997690" y="178"/>
                </a:lnTo>
                <a:lnTo>
                  <a:pt x="1000028" y="305"/>
                </a:lnTo>
                <a:lnTo>
                  <a:pt x="1002353" y="470"/>
                </a:lnTo>
                <a:lnTo>
                  <a:pt x="1004664" y="686"/>
                </a:lnTo>
                <a:lnTo>
                  <a:pt x="1006975" y="927"/>
                </a:lnTo>
                <a:lnTo>
                  <a:pt x="1009261" y="1207"/>
                </a:lnTo>
                <a:lnTo>
                  <a:pt x="1011547" y="1524"/>
                </a:lnTo>
                <a:lnTo>
                  <a:pt x="1013819" y="1880"/>
                </a:lnTo>
                <a:lnTo>
                  <a:pt x="1016081" y="2261"/>
                </a:lnTo>
                <a:lnTo>
                  <a:pt x="1018316" y="2680"/>
                </a:lnTo>
                <a:lnTo>
                  <a:pt x="1020550" y="3137"/>
                </a:lnTo>
                <a:lnTo>
                  <a:pt x="1022774" y="3632"/>
                </a:lnTo>
                <a:lnTo>
                  <a:pt x="1024983" y="4166"/>
                </a:lnTo>
                <a:lnTo>
                  <a:pt x="1027181" y="4724"/>
                </a:lnTo>
                <a:lnTo>
                  <a:pt x="1029365" y="5321"/>
                </a:lnTo>
                <a:lnTo>
                  <a:pt x="1031524" y="5944"/>
                </a:lnTo>
                <a:lnTo>
                  <a:pt x="1033683" y="6604"/>
                </a:lnTo>
                <a:lnTo>
                  <a:pt x="1035817" y="7303"/>
                </a:lnTo>
                <a:lnTo>
                  <a:pt x="1037949" y="8026"/>
                </a:lnTo>
                <a:lnTo>
                  <a:pt x="1040058" y="8776"/>
                </a:lnTo>
                <a:lnTo>
                  <a:pt x="1042140" y="9576"/>
                </a:lnTo>
                <a:lnTo>
                  <a:pt x="1044224" y="10389"/>
                </a:lnTo>
                <a:lnTo>
                  <a:pt x="1046281" y="11252"/>
                </a:lnTo>
                <a:lnTo>
                  <a:pt x="1048327" y="12128"/>
                </a:lnTo>
                <a:lnTo>
                  <a:pt x="1050359" y="13043"/>
                </a:lnTo>
                <a:lnTo>
                  <a:pt x="1052365" y="13995"/>
                </a:lnTo>
                <a:lnTo>
                  <a:pt x="1054359" y="14973"/>
                </a:lnTo>
                <a:lnTo>
                  <a:pt x="1056340" y="15977"/>
                </a:lnTo>
                <a:lnTo>
                  <a:pt x="1058296" y="17005"/>
                </a:lnTo>
                <a:lnTo>
                  <a:pt x="1060239" y="18072"/>
                </a:lnTo>
                <a:lnTo>
                  <a:pt x="1062156" y="19164"/>
                </a:lnTo>
                <a:lnTo>
                  <a:pt x="1064062" y="20282"/>
                </a:lnTo>
                <a:lnTo>
                  <a:pt x="1065954" y="21438"/>
                </a:lnTo>
                <a:lnTo>
                  <a:pt x="1067808" y="22619"/>
                </a:lnTo>
                <a:lnTo>
                  <a:pt x="1069663" y="23825"/>
                </a:lnTo>
                <a:lnTo>
                  <a:pt x="1071477" y="25057"/>
                </a:lnTo>
                <a:lnTo>
                  <a:pt x="1073294" y="26314"/>
                </a:lnTo>
                <a:lnTo>
                  <a:pt x="1075073" y="27610"/>
                </a:lnTo>
                <a:lnTo>
                  <a:pt x="1076838" y="28918"/>
                </a:lnTo>
                <a:lnTo>
                  <a:pt x="1078578" y="30264"/>
                </a:lnTo>
                <a:lnTo>
                  <a:pt x="1080305" y="31623"/>
                </a:lnTo>
                <a:lnTo>
                  <a:pt x="1082007" y="33020"/>
                </a:lnTo>
                <a:lnTo>
                  <a:pt x="1083683" y="34442"/>
                </a:lnTo>
                <a:lnTo>
                  <a:pt x="1085334" y="35877"/>
                </a:lnTo>
                <a:lnTo>
                  <a:pt x="1086973" y="37351"/>
                </a:lnTo>
                <a:lnTo>
                  <a:pt x="1088586" y="38837"/>
                </a:lnTo>
                <a:lnTo>
                  <a:pt x="1090172" y="40361"/>
                </a:lnTo>
                <a:lnTo>
                  <a:pt x="1091735" y="41897"/>
                </a:lnTo>
                <a:lnTo>
                  <a:pt x="1093271" y="43459"/>
                </a:lnTo>
                <a:lnTo>
                  <a:pt x="1094783" y="45047"/>
                </a:lnTo>
                <a:lnTo>
                  <a:pt x="1096281" y="46660"/>
                </a:lnTo>
                <a:lnTo>
                  <a:pt x="1097742" y="48298"/>
                </a:lnTo>
                <a:lnTo>
                  <a:pt x="1099190" y="49949"/>
                </a:lnTo>
                <a:lnTo>
                  <a:pt x="1100612" y="51625"/>
                </a:lnTo>
                <a:lnTo>
                  <a:pt x="1101996" y="53327"/>
                </a:lnTo>
                <a:lnTo>
                  <a:pt x="1103368" y="55054"/>
                </a:lnTo>
                <a:lnTo>
                  <a:pt x="1104702" y="56794"/>
                </a:lnTo>
                <a:lnTo>
                  <a:pt x="1106023" y="58560"/>
                </a:lnTo>
                <a:lnTo>
                  <a:pt x="1107305" y="60350"/>
                </a:lnTo>
                <a:lnTo>
                  <a:pt x="1108561" y="62154"/>
                </a:lnTo>
                <a:lnTo>
                  <a:pt x="1109807" y="63983"/>
                </a:lnTo>
                <a:lnTo>
                  <a:pt x="1111001" y="65824"/>
                </a:lnTo>
                <a:lnTo>
                  <a:pt x="1112182" y="67691"/>
                </a:lnTo>
                <a:lnTo>
                  <a:pt x="1113338" y="69571"/>
                </a:lnTo>
                <a:lnTo>
                  <a:pt x="1114455" y="71476"/>
                </a:lnTo>
                <a:lnTo>
                  <a:pt x="1115548" y="73406"/>
                </a:lnTo>
                <a:lnTo>
                  <a:pt x="1116614" y="75336"/>
                </a:lnTo>
                <a:lnTo>
                  <a:pt x="1117643" y="77305"/>
                </a:lnTo>
                <a:lnTo>
                  <a:pt x="1118646" y="79273"/>
                </a:lnTo>
                <a:lnTo>
                  <a:pt x="1119624" y="81267"/>
                </a:lnTo>
                <a:lnTo>
                  <a:pt x="1120577" y="83287"/>
                </a:lnTo>
                <a:lnTo>
                  <a:pt x="1121491" y="85319"/>
                </a:lnTo>
                <a:lnTo>
                  <a:pt x="1122368" y="87363"/>
                </a:lnTo>
                <a:lnTo>
                  <a:pt x="1123218" y="89421"/>
                </a:lnTo>
                <a:lnTo>
                  <a:pt x="1124044" y="91491"/>
                </a:lnTo>
                <a:lnTo>
                  <a:pt x="1124831" y="93586"/>
                </a:lnTo>
                <a:lnTo>
                  <a:pt x="1125593" y="95695"/>
                </a:lnTo>
                <a:lnTo>
                  <a:pt x="1126317" y="97828"/>
                </a:lnTo>
                <a:lnTo>
                  <a:pt x="1127003" y="99962"/>
                </a:lnTo>
                <a:lnTo>
                  <a:pt x="1127663" y="102121"/>
                </a:lnTo>
                <a:lnTo>
                  <a:pt x="1128298" y="104280"/>
                </a:lnTo>
                <a:lnTo>
                  <a:pt x="1128881" y="106464"/>
                </a:lnTo>
                <a:lnTo>
                  <a:pt x="1129454" y="108661"/>
                </a:lnTo>
                <a:lnTo>
                  <a:pt x="1129975" y="110871"/>
                </a:lnTo>
                <a:lnTo>
                  <a:pt x="1130470" y="113093"/>
                </a:lnTo>
                <a:lnTo>
                  <a:pt x="1130927" y="115329"/>
                </a:lnTo>
                <a:lnTo>
                  <a:pt x="1131346" y="117577"/>
                </a:lnTo>
                <a:lnTo>
                  <a:pt x="1131727" y="119837"/>
                </a:lnTo>
                <a:lnTo>
                  <a:pt x="1132083" y="122098"/>
                </a:lnTo>
                <a:lnTo>
                  <a:pt x="1132401" y="124384"/>
                </a:lnTo>
                <a:lnTo>
                  <a:pt x="1132680" y="126683"/>
                </a:lnTo>
                <a:lnTo>
                  <a:pt x="1132921" y="128981"/>
                </a:lnTo>
                <a:lnTo>
                  <a:pt x="1133124" y="131293"/>
                </a:lnTo>
                <a:lnTo>
                  <a:pt x="1133290" y="133629"/>
                </a:lnTo>
                <a:lnTo>
                  <a:pt x="1133429" y="135966"/>
                </a:lnTo>
                <a:lnTo>
                  <a:pt x="1133518" y="138303"/>
                </a:lnTo>
                <a:lnTo>
                  <a:pt x="1133594" y="143002"/>
                </a:lnTo>
                <a:lnTo>
                  <a:pt x="1133580" y="145390"/>
                </a:lnTo>
                <a:lnTo>
                  <a:pt x="1133518" y="147739"/>
                </a:lnTo>
                <a:lnTo>
                  <a:pt x="1133429" y="150089"/>
                </a:lnTo>
                <a:lnTo>
                  <a:pt x="1133290" y="152425"/>
                </a:lnTo>
                <a:lnTo>
                  <a:pt x="1133124" y="154749"/>
                </a:lnTo>
                <a:lnTo>
                  <a:pt x="1132909" y="157061"/>
                </a:lnTo>
                <a:lnTo>
                  <a:pt x="1132667" y="159372"/>
                </a:lnTo>
                <a:lnTo>
                  <a:pt x="1132388" y="161658"/>
                </a:lnTo>
                <a:lnTo>
                  <a:pt x="1132070" y="163944"/>
                </a:lnTo>
                <a:lnTo>
                  <a:pt x="1131727" y="166218"/>
                </a:lnTo>
                <a:lnTo>
                  <a:pt x="1131333" y="168478"/>
                </a:lnTo>
                <a:lnTo>
                  <a:pt x="1130913" y="170726"/>
                </a:lnTo>
                <a:lnTo>
                  <a:pt x="1130457" y="172949"/>
                </a:lnTo>
                <a:lnTo>
                  <a:pt x="1129961" y="175171"/>
                </a:lnTo>
                <a:lnTo>
                  <a:pt x="1129441" y="177381"/>
                </a:lnTo>
                <a:lnTo>
                  <a:pt x="1128869" y="179578"/>
                </a:lnTo>
                <a:lnTo>
                  <a:pt x="1128286" y="181762"/>
                </a:lnTo>
                <a:lnTo>
                  <a:pt x="1127651" y="183934"/>
                </a:lnTo>
                <a:lnTo>
                  <a:pt x="1126990" y="186080"/>
                </a:lnTo>
                <a:lnTo>
                  <a:pt x="1126305" y="188214"/>
                </a:lnTo>
                <a:lnTo>
                  <a:pt x="1125568" y="190348"/>
                </a:lnTo>
                <a:lnTo>
                  <a:pt x="1124817" y="192456"/>
                </a:lnTo>
                <a:lnTo>
                  <a:pt x="1124019" y="194551"/>
                </a:lnTo>
                <a:lnTo>
                  <a:pt x="1123205" y="196621"/>
                </a:lnTo>
                <a:lnTo>
                  <a:pt x="1122354" y="198679"/>
                </a:lnTo>
                <a:lnTo>
                  <a:pt x="1121466" y="200723"/>
                </a:lnTo>
                <a:lnTo>
                  <a:pt x="1120551" y="202755"/>
                </a:lnTo>
                <a:lnTo>
                  <a:pt x="1119598" y="204762"/>
                </a:lnTo>
                <a:lnTo>
                  <a:pt x="1118633" y="206756"/>
                </a:lnTo>
                <a:lnTo>
                  <a:pt x="1117617" y="208737"/>
                </a:lnTo>
                <a:lnTo>
                  <a:pt x="1116589" y="210693"/>
                </a:lnTo>
                <a:lnTo>
                  <a:pt x="1115522" y="212636"/>
                </a:lnTo>
                <a:lnTo>
                  <a:pt x="1114430" y="214554"/>
                </a:lnTo>
                <a:lnTo>
                  <a:pt x="1113312" y="216459"/>
                </a:lnTo>
                <a:lnTo>
                  <a:pt x="1112156" y="218351"/>
                </a:lnTo>
                <a:lnTo>
                  <a:pt x="1110974" y="220218"/>
                </a:lnTo>
                <a:lnTo>
                  <a:pt x="1109769" y="222059"/>
                </a:lnTo>
                <a:lnTo>
                  <a:pt x="1108537" y="223888"/>
                </a:lnTo>
                <a:lnTo>
                  <a:pt x="1107280" y="225692"/>
                </a:lnTo>
                <a:lnTo>
                  <a:pt x="1105997" y="227470"/>
                </a:lnTo>
                <a:lnTo>
                  <a:pt x="1104676" y="229235"/>
                </a:lnTo>
                <a:lnTo>
                  <a:pt x="1103330" y="230975"/>
                </a:lnTo>
                <a:lnTo>
                  <a:pt x="1101971" y="232702"/>
                </a:lnTo>
                <a:lnTo>
                  <a:pt x="1100574" y="234404"/>
                </a:lnTo>
                <a:lnTo>
                  <a:pt x="1099163" y="236080"/>
                </a:lnTo>
                <a:lnTo>
                  <a:pt x="1097717" y="237731"/>
                </a:lnTo>
                <a:lnTo>
                  <a:pt x="1096242" y="239370"/>
                </a:lnTo>
                <a:lnTo>
                  <a:pt x="1094757" y="240983"/>
                </a:lnTo>
                <a:lnTo>
                  <a:pt x="1093233" y="242570"/>
                </a:lnTo>
                <a:lnTo>
                  <a:pt x="1091697" y="244132"/>
                </a:lnTo>
                <a:lnTo>
                  <a:pt x="1090134" y="245669"/>
                </a:lnTo>
                <a:lnTo>
                  <a:pt x="1088547" y="247193"/>
                </a:lnTo>
                <a:lnTo>
                  <a:pt x="1086935" y="248679"/>
                </a:lnTo>
                <a:lnTo>
                  <a:pt x="1085296" y="250152"/>
                </a:lnTo>
                <a:lnTo>
                  <a:pt x="1083645" y="251587"/>
                </a:lnTo>
                <a:lnTo>
                  <a:pt x="1081968" y="253009"/>
                </a:lnTo>
                <a:lnTo>
                  <a:pt x="1080267" y="254394"/>
                </a:lnTo>
                <a:lnTo>
                  <a:pt x="1078540" y="255765"/>
                </a:lnTo>
                <a:lnTo>
                  <a:pt x="1076800" y="257111"/>
                </a:lnTo>
                <a:lnTo>
                  <a:pt x="1075035" y="258420"/>
                </a:lnTo>
                <a:lnTo>
                  <a:pt x="1073244" y="259702"/>
                </a:lnTo>
                <a:lnTo>
                  <a:pt x="1071441" y="260972"/>
                </a:lnTo>
                <a:lnTo>
                  <a:pt x="1069624" y="262204"/>
                </a:lnTo>
                <a:lnTo>
                  <a:pt x="1067770" y="263411"/>
                </a:lnTo>
                <a:lnTo>
                  <a:pt x="1065903" y="264579"/>
                </a:lnTo>
                <a:lnTo>
                  <a:pt x="1064024" y="265735"/>
                </a:lnTo>
                <a:lnTo>
                  <a:pt x="1062118" y="266852"/>
                </a:lnTo>
                <a:lnTo>
                  <a:pt x="1060201" y="267945"/>
                </a:lnTo>
                <a:lnTo>
                  <a:pt x="1058257" y="269011"/>
                </a:lnTo>
                <a:lnTo>
                  <a:pt x="1056289" y="270040"/>
                </a:lnTo>
                <a:lnTo>
                  <a:pt x="1054320" y="271056"/>
                </a:lnTo>
                <a:lnTo>
                  <a:pt x="1052327" y="272021"/>
                </a:lnTo>
                <a:lnTo>
                  <a:pt x="1050307" y="272974"/>
                </a:lnTo>
                <a:lnTo>
                  <a:pt x="1048288" y="273888"/>
                </a:lnTo>
                <a:lnTo>
                  <a:pt x="1046243" y="274765"/>
                </a:lnTo>
                <a:lnTo>
                  <a:pt x="1044174" y="275615"/>
                </a:lnTo>
                <a:lnTo>
                  <a:pt x="1042104" y="276441"/>
                </a:lnTo>
                <a:lnTo>
                  <a:pt x="1040008" y="277228"/>
                </a:lnTo>
                <a:lnTo>
                  <a:pt x="1037900" y="277990"/>
                </a:lnTo>
                <a:lnTo>
                  <a:pt x="1035779" y="278714"/>
                </a:lnTo>
                <a:lnTo>
                  <a:pt x="1033631" y="279413"/>
                </a:lnTo>
                <a:lnTo>
                  <a:pt x="1031486" y="280060"/>
                </a:lnTo>
                <a:lnTo>
                  <a:pt x="1029313" y="280695"/>
                </a:lnTo>
                <a:lnTo>
                  <a:pt x="1027130" y="281292"/>
                </a:lnTo>
                <a:lnTo>
                  <a:pt x="1024933" y="281851"/>
                </a:lnTo>
                <a:lnTo>
                  <a:pt x="1022723" y="282372"/>
                </a:lnTo>
                <a:lnTo>
                  <a:pt x="1020501" y="282867"/>
                </a:lnTo>
                <a:lnTo>
                  <a:pt x="1018278" y="283324"/>
                </a:lnTo>
                <a:lnTo>
                  <a:pt x="1016030" y="283743"/>
                </a:lnTo>
                <a:lnTo>
                  <a:pt x="1013769" y="284124"/>
                </a:lnTo>
                <a:lnTo>
                  <a:pt x="1011497" y="284480"/>
                </a:lnTo>
                <a:lnTo>
                  <a:pt x="1009211" y="284797"/>
                </a:lnTo>
                <a:lnTo>
                  <a:pt x="1006912" y="285077"/>
                </a:lnTo>
                <a:lnTo>
                  <a:pt x="1004612" y="285318"/>
                </a:lnTo>
                <a:lnTo>
                  <a:pt x="1002302" y="285521"/>
                </a:lnTo>
                <a:lnTo>
                  <a:pt x="999976" y="285699"/>
                </a:lnTo>
                <a:lnTo>
                  <a:pt x="997641" y="285826"/>
                </a:lnTo>
                <a:lnTo>
                  <a:pt x="995291" y="285915"/>
                </a:lnTo>
                <a:lnTo>
                  <a:pt x="993781" y="285941"/>
                </a:lnTo>
                <a:lnTo>
                  <a:pt x="993781" y="503036"/>
                </a:lnTo>
                <a:lnTo>
                  <a:pt x="987431" y="503036"/>
                </a:lnTo>
                <a:lnTo>
                  <a:pt x="987431" y="285958"/>
                </a:lnTo>
                <a:lnTo>
                  <a:pt x="985855" y="285915"/>
                </a:lnTo>
                <a:lnTo>
                  <a:pt x="983505" y="285826"/>
                </a:lnTo>
                <a:lnTo>
                  <a:pt x="981169" y="285687"/>
                </a:lnTo>
                <a:lnTo>
                  <a:pt x="978844" y="285521"/>
                </a:lnTo>
                <a:lnTo>
                  <a:pt x="976533" y="285318"/>
                </a:lnTo>
                <a:lnTo>
                  <a:pt x="974234" y="285064"/>
                </a:lnTo>
                <a:lnTo>
                  <a:pt x="971935" y="284785"/>
                </a:lnTo>
                <a:lnTo>
                  <a:pt x="969649" y="284467"/>
                </a:lnTo>
                <a:lnTo>
                  <a:pt x="967389" y="284124"/>
                </a:lnTo>
                <a:lnTo>
                  <a:pt x="965129" y="283731"/>
                </a:lnTo>
                <a:lnTo>
                  <a:pt x="962881" y="283312"/>
                </a:lnTo>
                <a:lnTo>
                  <a:pt x="960645" y="282854"/>
                </a:lnTo>
                <a:lnTo>
                  <a:pt x="958423" y="282359"/>
                </a:lnTo>
                <a:lnTo>
                  <a:pt x="956213" y="281838"/>
                </a:lnTo>
                <a:lnTo>
                  <a:pt x="954016" y="281280"/>
                </a:lnTo>
                <a:lnTo>
                  <a:pt x="951832" y="280683"/>
                </a:lnTo>
                <a:lnTo>
                  <a:pt x="949672" y="280048"/>
                </a:lnTo>
                <a:lnTo>
                  <a:pt x="947514" y="279387"/>
                </a:lnTo>
                <a:lnTo>
                  <a:pt x="945380" y="278701"/>
                </a:lnTo>
                <a:lnTo>
                  <a:pt x="943259" y="277978"/>
                </a:lnTo>
                <a:lnTo>
                  <a:pt x="941151" y="277216"/>
                </a:lnTo>
                <a:lnTo>
                  <a:pt x="939055" y="276428"/>
                </a:lnTo>
                <a:lnTo>
                  <a:pt x="936972" y="275603"/>
                </a:lnTo>
                <a:lnTo>
                  <a:pt x="934916" y="274752"/>
                </a:lnTo>
                <a:lnTo>
                  <a:pt x="932870" y="273863"/>
                </a:lnTo>
                <a:lnTo>
                  <a:pt x="930839" y="272948"/>
                </a:lnTo>
                <a:lnTo>
                  <a:pt x="928832" y="272009"/>
                </a:lnTo>
                <a:lnTo>
                  <a:pt x="926838" y="271031"/>
                </a:lnTo>
                <a:lnTo>
                  <a:pt x="924857" y="270027"/>
                </a:lnTo>
                <a:lnTo>
                  <a:pt x="922901" y="268986"/>
                </a:lnTo>
                <a:lnTo>
                  <a:pt x="920958" y="267919"/>
                </a:lnTo>
                <a:lnTo>
                  <a:pt x="919041" y="266827"/>
                </a:lnTo>
                <a:lnTo>
                  <a:pt x="917136" y="265709"/>
                </a:lnTo>
                <a:lnTo>
                  <a:pt x="915256" y="264554"/>
                </a:lnTo>
                <a:lnTo>
                  <a:pt x="913389" y="263373"/>
                </a:lnTo>
                <a:lnTo>
                  <a:pt x="911534" y="262179"/>
                </a:lnTo>
                <a:lnTo>
                  <a:pt x="909718" y="260934"/>
                </a:lnTo>
                <a:lnTo>
                  <a:pt x="907915" y="259677"/>
                </a:lnTo>
                <a:lnTo>
                  <a:pt x="906123" y="258394"/>
                </a:lnTo>
                <a:lnTo>
                  <a:pt x="904359" y="257073"/>
                </a:lnTo>
                <a:lnTo>
                  <a:pt x="902619" y="255740"/>
                </a:lnTo>
                <a:lnTo>
                  <a:pt x="900892" y="254368"/>
                </a:lnTo>
                <a:lnTo>
                  <a:pt x="899190" y="252971"/>
                </a:lnTo>
                <a:lnTo>
                  <a:pt x="897514" y="251562"/>
                </a:lnTo>
                <a:lnTo>
                  <a:pt x="895863" y="250114"/>
                </a:lnTo>
                <a:lnTo>
                  <a:pt x="894225" y="248653"/>
                </a:lnTo>
                <a:lnTo>
                  <a:pt x="892612" y="247155"/>
                </a:lnTo>
                <a:lnTo>
                  <a:pt x="891036" y="245643"/>
                </a:lnTo>
                <a:lnTo>
                  <a:pt x="889462" y="244094"/>
                </a:lnTo>
                <a:lnTo>
                  <a:pt x="887926" y="242532"/>
                </a:lnTo>
                <a:lnTo>
                  <a:pt x="886414" y="240944"/>
                </a:lnTo>
                <a:lnTo>
                  <a:pt x="884914" y="239331"/>
                </a:lnTo>
                <a:lnTo>
                  <a:pt x="883455" y="237706"/>
                </a:lnTo>
                <a:lnTo>
                  <a:pt x="882007" y="236042"/>
                </a:lnTo>
                <a:lnTo>
                  <a:pt x="880584" y="234366"/>
                </a:lnTo>
                <a:lnTo>
                  <a:pt x="879199" y="232664"/>
                </a:lnTo>
                <a:lnTo>
                  <a:pt x="877829" y="230937"/>
                </a:lnTo>
                <a:lnTo>
                  <a:pt x="876496" y="229197"/>
                </a:lnTo>
                <a:lnTo>
                  <a:pt x="875175" y="227432"/>
                </a:lnTo>
                <a:lnTo>
                  <a:pt x="873892" y="225654"/>
                </a:lnTo>
                <a:lnTo>
                  <a:pt x="872634" y="223837"/>
                </a:lnTo>
                <a:lnTo>
                  <a:pt x="871403" y="222021"/>
                </a:lnTo>
                <a:lnTo>
                  <a:pt x="870196" y="220167"/>
                </a:lnTo>
                <a:lnTo>
                  <a:pt x="869015" y="218300"/>
                </a:lnTo>
                <a:lnTo>
                  <a:pt x="867860" y="216421"/>
                </a:lnTo>
                <a:lnTo>
                  <a:pt x="866742" y="214516"/>
                </a:lnTo>
                <a:lnTo>
                  <a:pt x="865650" y="212598"/>
                </a:lnTo>
                <a:lnTo>
                  <a:pt x="864582" y="210655"/>
                </a:lnTo>
                <a:lnTo>
                  <a:pt x="863554" y="208699"/>
                </a:lnTo>
                <a:lnTo>
                  <a:pt x="862551" y="206718"/>
                </a:lnTo>
                <a:lnTo>
                  <a:pt x="861572" y="204724"/>
                </a:lnTo>
                <a:lnTo>
                  <a:pt x="860633" y="202717"/>
                </a:lnTo>
                <a:lnTo>
                  <a:pt x="859718" y="200685"/>
                </a:lnTo>
                <a:lnTo>
                  <a:pt x="858829" y="198641"/>
                </a:lnTo>
                <a:lnTo>
                  <a:pt x="857979" y="196571"/>
                </a:lnTo>
                <a:lnTo>
                  <a:pt x="857153" y="194501"/>
                </a:lnTo>
                <a:lnTo>
                  <a:pt x="856366" y="192405"/>
                </a:lnTo>
                <a:lnTo>
                  <a:pt x="855604" y="190297"/>
                </a:lnTo>
                <a:lnTo>
                  <a:pt x="854880" y="188176"/>
                </a:lnTo>
                <a:lnTo>
                  <a:pt x="854194" y="186030"/>
                </a:lnTo>
                <a:lnTo>
                  <a:pt x="853533" y="183883"/>
                </a:lnTo>
                <a:lnTo>
                  <a:pt x="852898" y="181712"/>
                </a:lnTo>
                <a:lnTo>
                  <a:pt x="852314" y="179527"/>
                </a:lnTo>
                <a:lnTo>
                  <a:pt x="851756" y="177330"/>
                </a:lnTo>
                <a:lnTo>
                  <a:pt x="851223" y="175120"/>
                </a:lnTo>
                <a:lnTo>
                  <a:pt x="850740" y="172911"/>
                </a:lnTo>
                <a:lnTo>
                  <a:pt x="850282" y="170675"/>
                </a:lnTo>
                <a:lnTo>
                  <a:pt x="849851" y="168427"/>
                </a:lnTo>
                <a:lnTo>
                  <a:pt x="849469" y="166167"/>
                </a:lnTo>
                <a:lnTo>
                  <a:pt x="849114" y="163893"/>
                </a:lnTo>
                <a:lnTo>
                  <a:pt x="848796" y="161608"/>
                </a:lnTo>
                <a:lnTo>
                  <a:pt x="848517" y="159321"/>
                </a:lnTo>
                <a:lnTo>
                  <a:pt x="848276" y="157010"/>
                </a:lnTo>
                <a:lnTo>
                  <a:pt x="848072" y="154699"/>
                </a:lnTo>
                <a:lnTo>
                  <a:pt x="847907" y="152375"/>
                </a:lnTo>
                <a:lnTo>
                  <a:pt x="847768" y="150038"/>
                </a:lnTo>
                <a:lnTo>
                  <a:pt x="847679" y="147688"/>
                </a:lnTo>
                <a:lnTo>
                  <a:pt x="847603" y="143002"/>
                </a:lnTo>
                <a:lnTo>
                  <a:pt x="847615" y="140614"/>
                </a:lnTo>
                <a:lnTo>
                  <a:pt x="847679" y="138252"/>
                </a:lnTo>
                <a:lnTo>
                  <a:pt x="847768" y="135903"/>
                </a:lnTo>
                <a:lnTo>
                  <a:pt x="847907" y="133579"/>
                </a:lnTo>
                <a:lnTo>
                  <a:pt x="848072" y="131242"/>
                </a:lnTo>
                <a:lnTo>
                  <a:pt x="848289" y="128930"/>
                </a:lnTo>
                <a:lnTo>
                  <a:pt x="848530" y="126632"/>
                </a:lnTo>
                <a:lnTo>
                  <a:pt x="848810" y="124333"/>
                </a:lnTo>
                <a:lnTo>
                  <a:pt x="849127" y="122047"/>
                </a:lnTo>
                <a:lnTo>
                  <a:pt x="849481" y="119786"/>
                </a:lnTo>
                <a:lnTo>
                  <a:pt x="849862" y="117526"/>
                </a:lnTo>
                <a:lnTo>
                  <a:pt x="850282" y="115278"/>
                </a:lnTo>
                <a:lnTo>
                  <a:pt x="850740" y="113043"/>
                </a:lnTo>
                <a:lnTo>
                  <a:pt x="851235" y="110820"/>
                </a:lnTo>
                <a:lnTo>
                  <a:pt x="851767" y="108610"/>
                </a:lnTo>
                <a:lnTo>
                  <a:pt x="852327" y="106413"/>
                </a:lnTo>
                <a:lnTo>
                  <a:pt x="852912" y="104229"/>
                </a:lnTo>
                <a:lnTo>
                  <a:pt x="853547" y="102070"/>
                </a:lnTo>
                <a:lnTo>
                  <a:pt x="854207" y="99911"/>
                </a:lnTo>
                <a:lnTo>
                  <a:pt x="854906" y="97777"/>
                </a:lnTo>
                <a:lnTo>
                  <a:pt x="855629" y="95656"/>
                </a:lnTo>
                <a:lnTo>
                  <a:pt x="856378" y="93548"/>
                </a:lnTo>
                <a:lnTo>
                  <a:pt x="857179" y="91453"/>
                </a:lnTo>
                <a:lnTo>
                  <a:pt x="857990" y="89370"/>
                </a:lnTo>
                <a:lnTo>
                  <a:pt x="858843" y="87313"/>
                </a:lnTo>
                <a:lnTo>
                  <a:pt x="859732" y="85268"/>
                </a:lnTo>
                <a:lnTo>
                  <a:pt x="860645" y="83236"/>
                </a:lnTo>
                <a:lnTo>
                  <a:pt x="861598" y="81229"/>
                </a:lnTo>
                <a:lnTo>
                  <a:pt x="862562" y="79235"/>
                </a:lnTo>
                <a:lnTo>
                  <a:pt x="863578" y="77254"/>
                </a:lnTo>
                <a:lnTo>
                  <a:pt x="864608" y="75298"/>
                </a:lnTo>
                <a:lnTo>
                  <a:pt x="865674" y="73355"/>
                </a:lnTo>
                <a:lnTo>
                  <a:pt x="866767" y="71437"/>
                </a:lnTo>
                <a:lnTo>
                  <a:pt x="867884" y="69533"/>
                </a:lnTo>
                <a:lnTo>
                  <a:pt x="869039" y="67653"/>
                </a:lnTo>
                <a:lnTo>
                  <a:pt x="870221" y="65786"/>
                </a:lnTo>
                <a:lnTo>
                  <a:pt x="871428" y="63945"/>
                </a:lnTo>
                <a:lnTo>
                  <a:pt x="872660" y="62116"/>
                </a:lnTo>
                <a:lnTo>
                  <a:pt x="873917" y="60312"/>
                </a:lnTo>
                <a:lnTo>
                  <a:pt x="875213" y="58522"/>
                </a:lnTo>
                <a:lnTo>
                  <a:pt x="876520" y="56756"/>
                </a:lnTo>
                <a:lnTo>
                  <a:pt x="877867" y="55016"/>
                </a:lnTo>
                <a:lnTo>
                  <a:pt x="879226" y="53289"/>
                </a:lnTo>
                <a:lnTo>
                  <a:pt x="880622" y="51600"/>
                </a:lnTo>
                <a:lnTo>
                  <a:pt x="882045" y="49911"/>
                </a:lnTo>
                <a:lnTo>
                  <a:pt x="883481" y="48260"/>
                </a:lnTo>
                <a:lnTo>
                  <a:pt x="884953" y="46622"/>
                </a:lnTo>
                <a:lnTo>
                  <a:pt x="886438" y="45021"/>
                </a:lnTo>
                <a:lnTo>
                  <a:pt x="887962" y="43434"/>
                </a:lnTo>
                <a:lnTo>
                  <a:pt x="889500" y="41859"/>
                </a:lnTo>
                <a:lnTo>
                  <a:pt x="891062" y="40323"/>
                </a:lnTo>
                <a:lnTo>
                  <a:pt x="892650" y="38811"/>
                </a:lnTo>
                <a:lnTo>
                  <a:pt x="894263" y="37313"/>
                </a:lnTo>
                <a:lnTo>
                  <a:pt x="895901" y="35852"/>
                </a:lnTo>
                <a:lnTo>
                  <a:pt x="897552" y="34404"/>
                </a:lnTo>
                <a:lnTo>
                  <a:pt x="899229" y="32995"/>
                </a:lnTo>
                <a:lnTo>
                  <a:pt x="900930" y="31598"/>
                </a:lnTo>
                <a:lnTo>
                  <a:pt x="902658" y="30226"/>
                </a:lnTo>
                <a:lnTo>
                  <a:pt x="904397" y="28892"/>
                </a:lnTo>
                <a:lnTo>
                  <a:pt x="906163" y="27572"/>
                </a:lnTo>
                <a:lnTo>
                  <a:pt x="907953" y="26289"/>
                </a:lnTo>
                <a:lnTo>
                  <a:pt x="909756" y="25032"/>
                </a:lnTo>
                <a:lnTo>
                  <a:pt x="911586" y="23800"/>
                </a:lnTo>
                <a:lnTo>
                  <a:pt x="913427" y="22593"/>
                </a:lnTo>
                <a:lnTo>
                  <a:pt x="915294" y="21412"/>
                </a:lnTo>
                <a:lnTo>
                  <a:pt x="917174" y="20257"/>
                </a:lnTo>
                <a:lnTo>
                  <a:pt x="919077" y="19139"/>
                </a:lnTo>
                <a:lnTo>
                  <a:pt x="921009" y="18047"/>
                </a:lnTo>
                <a:lnTo>
                  <a:pt x="922939" y="16980"/>
                </a:lnTo>
                <a:lnTo>
                  <a:pt x="924907" y="15951"/>
                </a:lnTo>
                <a:lnTo>
                  <a:pt x="926876" y="14948"/>
                </a:lnTo>
                <a:lnTo>
                  <a:pt x="928870" y="13970"/>
                </a:lnTo>
                <a:lnTo>
                  <a:pt x="930888" y="13030"/>
                </a:lnTo>
                <a:lnTo>
                  <a:pt x="932908" y="12116"/>
                </a:lnTo>
                <a:lnTo>
                  <a:pt x="934952" y="11227"/>
                </a:lnTo>
                <a:lnTo>
                  <a:pt x="937024" y="10376"/>
                </a:lnTo>
                <a:lnTo>
                  <a:pt x="939093" y="9550"/>
                </a:lnTo>
                <a:lnTo>
                  <a:pt x="941189" y="8763"/>
                </a:lnTo>
                <a:lnTo>
                  <a:pt x="943298" y="8001"/>
                </a:lnTo>
                <a:lnTo>
                  <a:pt x="945431" y="7277"/>
                </a:lnTo>
                <a:lnTo>
                  <a:pt x="947564" y="6591"/>
                </a:lnTo>
                <a:lnTo>
                  <a:pt x="949724" y="5931"/>
                </a:lnTo>
                <a:lnTo>
                  <a:pt x="951882" y="5309"/>
                </a:lnTo>
                <a:lnTo>
                  <a:pt x="954067" y="4712"/>
                </a:lnTo>
                <a:lnTo>
                  <a:pt x="956264" y="4153"/>
                </a:lnTo>
                <a:lnTo>
                  <a:pt x="958473" y="3620"/>
                </a:lnTo>
                <a:lnTo>
                  <a:pt x="960697" y="3137"/>
                </a:lnTo>
                <a:lnTo>
                  <a:pt x="962931" y="2680"/>
                </a:lnTo>
                <a:lnTo>
                  <a:pt x="965178" y="2248"/>
                </a:lnTo>
                <a:lnTo>
                  <a:pt x="967428" y="1867"/>
                </a:lnTo>
                <a:lnTo>
                  <a:pt x="969701" y="1511"/>
                </a:lnTo>
                <a:lnTo>
                  <a:pt x="971987" y="1194"/>
                </a:lnTo>
                <a:lnTo>
                  <a:pt x="974286" y="914"/>
                </a:lnTo>
                <a:lnTo>
                  <a:pt x="976584" y="673"/>
                </a:lnTo>
                <a:lnTo>
                  <a:pt x="978894" y="470"/>
                </a:lnTo>
                <a:lnTo>
                  <a:pt x="981219" y="305"/>
                </a:lnTo>
                <a:lnTo>
                  <a:pt x="983557" y="165"/>
                </a:lnTo>
                <a:lnTo>
                  <a:pt x="985906" y="76"/>
                </a:lnTo>
                <a:close/>
              </a:path>
            </a:pathLst>
          </a:custGeom>
          <a:solidFill>
            <a:srgbClr val="A6A6A6">
              <a:alpha val="100000"/>
            </a:srgbClr>
          </a:solidFill>
          <a:ln w="12700" cap="flat">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11" name="Freeform 11"/>
          <p:cNvSpPr/>
          <p:nvPr/>
        </p:nvSpPr>
        <p:spPr>
          <a:xfrm>
            <a:off x="8908300" y="2815514"/>
            <a:ext cx="1981201" cy="1076656"/>
          </a:xfrm>
          <a:custGeom>
            <a:avLst/>
            <a:gdLst/>
            <a:ahLst/>
            <a:cxnLst/>
            <a:rect l="l" t="t" r="r" b="b"/>
            <a:pathLst>
              <a:path w="1981201" h="1076656">
                <a:moveTo>
                  <a:pt x="990600" y="825665"/>
                </a:moveTo>
                <a:cubicBezTo>
                  <a:pt x="1050247" y="825665"/>
                  <a:pt x="1098600" y="874018"/>
                  <a:pt x="1098600" y="933665"/>
                </a:cubicBezTo>
                <a:cubicBezTo>
                  <a:pt x="1098600" y="993311"/>
                  <a:pt x="1050247" y="1041665"/>
                  <a:pt x="990600" y="1041665"/>
                </a:cubicBezTo>
                <a:cubicBezTo>
                  <a:pt x="930953" y="1041665"/>
                  <a:pt x="882600" y="993311"/>
                  <a:pt x="882600" y="933665"/>
                </a:cubicBezTo>
                <a:cubicBezTo>
                  <a:pt x="882600" y="874018"/>
                  <a:pt x="930953" y="825665"/>
                  <a:pt x="990600" y="825665"/>
                </a:cubicBezTo>
                <a:close/>
                <a:moveTo>
                  <a:pt x="990600" y="797016"/>
                </a:moveTo>
                <a:lnTo>
                  <a:pt x="986067" y="797091"/>
                </a:lnTo>
                <a:lnTo>
                  <a:pt x="983819" y="797182"/>
                </a:lnTo>
                <a:lnTo>
                  <a:pt x="981584" y="797309"/>
                </a:lnTo>
                <a:lnTo>
                  <a:pt x="979362" y="797472"/>
                </a:lnTo>
                <a:lnTo>
                  <a:pt x="977152" y="797664"/>
                </a:lnTo>
                <a:lnTo>
                  <a:pt x="974942" y="797905"/>
                </a:lnTo>
                <a:lnTo>
                  <a:pt x="972756" y="798172"/>
                </a:lnTo>
                <a:lnTo>
                  <a:pt x="970573" y="798476"/>
                </a:lnTo>
                <a:lnTo>
                  <a:pt x="968400" y="798807"/>
                </a:lnTo>
                <a:lnTo>
                  <a:pt x="966241" y="799175"/>
                </a:lnTo>
                <a:lnTo>
                  <a:pt x="964096" y="799581"/>
                </a:lnTo>
                <a:lnTo>
                  <a:pt x="961962" y="800012"/>
                </a:lnTo>
                <a:lnTo>
                  <a:pt x="959841" y="800484"/>
                </a:lnTo>
                <a:lnTo>
                  <a:pt x="957732" y="800992"/>
                </a:lnTo>
                <a:lnTo>
                  <a:pt x="955637" y="801525"/>
                </a:lnTo>
                <a:lnTo>
                  <a:pt x="953555" y="802096"/>
                </a:lnTo>
                <a:lnTo>
                  <a:pt x="951485" y="802693"/>
                </a:lnTo>
                <a:lnTo>
                  <a:pt x="949427" y="803328"/>
                </a:lnTo>
                <a:lnTo>
                  <a:pt x="947383" y="803987"/>
                </a:lnTo>
                <a:lnTo>
                  <a:pt x="945350" y="804687"/>
                </a:lnTo>
                <a:lnTo>
                  <a:pt x="943345" y="805411"/>
                </a:lnTo>
                <a:lnTo>
                  <a:pt x="941338" y="806160"/>
                </a:lnTo>
                <a:lnTo>
                  <a:pt x="939356" y="806948"/>
                </a:lnTo>
                <a:lnTo>
                  <a:pt x="937387" y="807759"/>
                </a:lnTo>
                <a:lnTo>
                  <a:pt x="935432" y="808612"/>
                </a:lnTo>
                <a:lnTo>
                  <a:pt x="933502" y="809475"/>
                </a:lnTo>
                <a:lnTo>
                  <a:pt x="931570" y="810390"/>
                </a:lnTo>
                <a:lnTo>
                  <a:pt x="929665" y="811315"/>
                </a:lnTo>
                <a:lnTo>
                  <a:pt x="927786" y="812281"/>
                </a:lnTo>
                <a:lnTo>
                  <a:pt x="925907" y="813272"/>
                </a:lnTo>
                <a:lnTo>
                  <a:pt x="924053" y="814288"/>
                </a:lnTo>
                <a:lnTo>
                  <a:pt x="922224" y="815329"/>
                </a:lnTo>
                <a:lnTo>
                  <a:pt x="920408" y="816395"/>
                </a:lnTo>
                <a:lnTo>
                  <a:pt x="918604" y="817502"/>
                </a:lnTo>
                <a:lnTo>
                  <a:pt x="916813" y="818619"/>
                </a:lnTo>
                <a:lnTo>
                  <a:pt x="915048" y="819774"/>
                </a:lnTo>
                <a:lnTo>
                  <a:pt x="913308" y="820956"/>
                </a:lnTo>
                <a:lnTo>
                  <a:pt x="911581" y="822162"/>
                </a:lnTo>
                <a:lnTo>
                  <a:pt x="909880" y="823394"/>
                </a:lnTo>
                <a:lnTo>
                  <a:pt x="908191" y="824650"/>
                </a:lnTo>
                <a:lnTo>
                  <a:pt x="906526" y="825934"/>
                </a:lnTo>
                <a:lnTo>
                  <a:pt x="904875" y="827242"/>
                </a:lnTo>
                <a:lnTo>
                  <a:pt x="903249" y="828563"/>
                </a:lnTo>
                <a:lnTo>
                  <a:pt x="901650" y="829922"/>
                </a:lnTo>
                <a:lnTo>
                  <a:pt x="900074" y="831306"/>
                </a:lnTo>
                <a:lnTo>
                  <a:pt x="898514" y="832703"/>
                </a:lnTo>
                <a:lnTo>
                  <a:pt x="896964" y="834139"/>
                </a:lnTo>
                <a:lnTo>
                  <a:pt x="895452" y="835586"/>
                </a:lnTo>
                <a:lnTo>
                  <a:pt x="893954" y="837060"/>
                </a:lnTo>
                <a:lnTo>
                  <a:pt x="892481" y="838545"/>
                </a:lnTo>
                <a:lnTo>
                  <a:pt x="891033" y="840069"/>
                </a:lnTo>
                <a:lnTo>
                  <a:pt x="889610" y="841606"/>
                </a:lnTo>
                <a:lnTo>
                  <a:pt x="888200" y="843168"/>
                </a:lnTo>
                <a:lnTo>
                  <a:pt x="886830" y="844754"/>
                </a:lnTo>
                <a:lnTo>
                  <a:pt x="885469" y="846356"/>
                </a:lnTo>
                <a:lnTo>
                  <a:pt x="884136" y="847982"/>
                </a:lnTo>
                <a:lnTo>
                  <a:pt x="882840" y="849633"/>
                </a:lnTo>
                <a:lnTo>
                  <a:pt x="881558" y="851296"/>
                </a:lnTo>
                <a:lnTo>
                  <a:pt x="880300" y="852985"/>
                </a:lnTo>
                <a:lnTo>
                  <a:pt x="879069" y="854687"/>
                </a:lnTo>
                <a:lnTo>
                  <a:pt x="877863" y="856414"/>
                </a:lnTo>
                <a:lnTo>
                  <a:pt x="876682" y="858154"/>
                </a:lnTo>
                <a:lnTo>
                  <a:pt x="875538" y="859920"/>
                </a:lnTo>
                <a:lnTo>
                  <a:pt x="874408" y="861710"/>
                </a:lnTo>
                <a:lnTo>
                  <a:pt x="873316" y="863512"/>
                </a:lnTo>
                <a:lnTo>
                  <a:pt x="872236" y="865328"/>
                </a:lnTo>
                <a:lnTo>
                  <a:pt x="871195" y="867159"/>
                </a:lnTo>
                <a:lnTo>
                  <a:pt x="870179" y="869011"/>
                </a:lnTo>
                <a:lnTo>
                  <a:pt x="869188" y="870892"/>
                </a:lnTo>
                <a:lnTo>
                  <a:pt x="868223" y="872783"/>
                </a:lnTo>
                <a:lnTo>
                  <a:pt x="867296" y="874688"/>
                </a:lnTo>
                <a:lnTo>
                  <a:pt x="866395" y="876607"/>
                </a:lnTo>
                <a:lnTo>
                  <a:pt x="865518" y="878550"/>
                </a:lnTo>
                <a:lnTo>
                  <a:pt x="864680" y="880494"/>
                </a:lnTo>
                <a:lnTo>
                  <a:pt x="863867" y="882462"/>
                </a:lnTo>
                <a:lnTo>
                  <a:pt x="863081" y="884456"/>
                </a:lnTo>
                <a:lnTo>
                  <a:pt x="862331" y="886449"/>
                </a:lnTo>
                <a:lnTo>
                  <a:pt x="861607" y="888469"/>
                </a:lnTo>
                <a:lnTo>
                  <a:pt x="860908" y="890501"/>
                </a:lnTo>
                <a:lnTo>
                  <a:pt x="860248" y="892533"/>
                </a:lnTo>
                <a:lnTo>
                  <a:pt x="859613" y="894591"/>
                </a:lnTo>
                <a:lnTo>
                  <a:pt x="859017" y="896659"/>
                </a:lnTo>
                <a:lnTo>
                  <a:pt x="858444" y="898756"/>
                </a:lnTo>
                <a:lnTo>
                  <a:pt x="857910" y="900850"/>
                </a:lnTo>
                <a:lnTo>
                  <a:pt x="857416" y="902960"/>
                </a:lnTo>
                <a:lnTo>
                  <a:pt x="856946" y="905079"/>
                </a:lnTo>
                <a:lnTo>
                  <a:pt x="856513" y="907214"/>
                </a:lnTo>
                <a:lnTo>
                  <a:pt x="856108" y="909359"/>
                </a:lnTo>
                <a:lnTo>
                  <a:pt x="855740" y="911518"/>
                </a:lnTo>
                <a:lnTo>
                  <a:pt x="855396" y="913691"/>
                </a:lnTo>
                <a:lnTo>
                  <a:pt x="855092" y="915874"/>
                </a:lnTo>
                <a:lnTo>
                  <a:pt x="854826" y="918060"/>
                </a:lnTo>
                <a:lnTo>
                  <a:pt x="854596" y="920269"/>
                </a:lnTo>
                <a:lnTo>
                  <a:pt x="854406" y="922478"/>
                </a:lnTo>
                <a:lnTo>
                  <a:pt x="854241" y="924702"/>
                </a:lnTo>
                <a:lnTo>
                  <a:pt x="854113" y="926937"/>
                </a:lnTo>
                <a:lnTo>
                  <a:pt x="854025" y="929171"/>
                </a:lnTo>
                <a:lnTo>
                  <a:pt x="853973" y="931433"/>
                </a:lnTo>
                <a:lnTo>
                  <a:pt x="853949" y="933668"/>
                </a:lnTo>
                <a:lnTo>
                  <a:pt x="854025" y="938202"/>
                </a:lnTo>
                <a:lnTo>
                  <a:pt x="854113" y="940450"/>
                </a:lnTo>
                <a:lnTo>
                  <a:pt x="854241" y="942671"/>
                </a:lnTo>
                <a:lnTo>
                  <a:pt x="854406" y="944895"/>
                </a:lnTo>
                <a:lnTo>
                  <a:pt x="854608" y="947116"/>
                </a:lnTo>
                <a:lnTo>
                  <a:pt x="854837" y="949314"/>
                </a:lnTo>
                <a:lnTo>
                  <a:pt x="855104" y="951512"/>
                </a:lnTo>
                <a:lnTo>
                  <a:pt x="855408" y="953682"/>
                </a:lnTo>
                <a:lnTo>
                  <a:pt x="855740" y="955855"/>
                </a:lnTo>
                <a:lnTo>
                  <a:pt x="856108" y="958014"/>
                </a:lnTo>
                <a:lnTo>
                  <a:pt x="856513" y="960159"/>
                </a:lnTo>
                <a:lnTo>
                  <a:pt x="856959" y="962294"/>
                </a:lnTo>
                <a:lnTo>
                  <a:pt x="857429" y="964415"/>
                </a:lnTo>
                <a:lnTo>
                  <a:pt x="857924" y="966535"/>
                </a:lnTo>
                <a:lnTo>
                  <a:pt x="858456" y="968632"/>
                </a:lnTo>
                <a:lnTo>
                  <a:pt x="859029" y="970714"/>
                </a:lnTo>
                <a:lnTo>
                  <a:pt x="859625" y="972784"/>
                </a:lnTo>
                <a:lnTo>
                  <a:pt x="860260" y="974842"/>
                </a:lnTo>
                <a:lnTo>
                  <a:pt x="860922" y="976887"/>
                </a:lnTo>
                <a:lnTo>
                  <a:pt x="861619" y="978905"/>
                </a:lnTo>
                <a:lnTo>
                  <a:pt x="862343" y="980925"/>
                </a:lnTo>
                <a:lnTo>
                  <a:pt x="863093" y="982919"/>
                </a:lnTo>
                <a:lnTo>
                  <a:pt x="863879" y="984913"/>
                </a:lnTo>
                <a:lnTo>
                  <a:pt x="864693" y="986881"/>
                </a:lnTo>
                <a:lnTo>
                  <a:pt x="865544" y="988837"/>
                </a:lnTo>
                <a:lnTo>
                  <a:pt x="866419" y="990766"/>
                </a:lnTo>
                <a:lnTo>
                  <a:pt x="867322" y="992685"/>
                </a:lnTo>
                <a:lnTo>
                  <a:pt x="868249" y="994590"/>
                </a:lnTo>
                <a:lnTo>
                  <a:pt x="869213" y="996481"/>
                </a:lnTo>
                <a:lnTo>
                  <a:pt x="870205" y="998350"/>
                </a:lnTo>
                <a:lnTo>
                  <a:pt x="871221" y="1000202"/>
                </a:lnTo>
                <a:lnTo>
                  <a:pt x="872261" y="1002045"/>
                </a:lnTo>
                <a:lnTo>
                  <a:pt x="873342" y="1003861"/>
                </a:lnTo>
                <a:lnTo>
                  <a:pt x="874434" y="1005663"/>
                </a:lnTo>
                <a:lnTo>
                  <a:pt x="875563" y="1007441"/>
                </a:lnTo>
                <a:lnTo>
                  <a:pt x="876720" y="1009208"/>
                </a:lnTo>
                <a:lnTo>
                  <a:pt x="877888" y="1010948"/>
                </a:lnTo>
                <a:lnTo>
                  <a:pt x="879095" y="1012675"/>
                </a:lnTo>
                <a:lnTo>
                  <a:pt x="880327" y="1014388"/>
                </a:lnTo>
                <a:lnTo>
                  <a:pt x="881584" y="1016066"/>
                </a:lnTo>
                <a:lnTo>
                  <a:pt x="882867" y="1017742"/>
                </a:lnTo>
                <a:lnTo>
                  <a:pt x="884174" y="1019379"/>
                </a:lnTo>
                <a:lnTo>
                  <a:pt x="885508" y="1021006"/>
                </a:lnTo>
                <a:lnTo>
                  <a:pt x="886854" y="1022607"/>
                </a:lnTo>
                <a:lnTo>
                  <a:pt x="888238" y="1024194"/>
                </a:lnTo>
                <a:lnTo>
                  <a:pt x="889648" y="1025756"/>
                </a:lnTo>
                <a:lnTo>
                  <a:pt x="891071" y="1027292"/>
                </a:lnTo>
                <a:lnTo>
                  <a:pt x="892519" y="1028817"/>
                </a:lnTo>
                <a:lnTo>
                  <a:pt x="893992" y="1030301"/>
                </a:lnTo>
                <a:lnTo>
                  <a:pt x="895491" y="1031776"/>
                </a:lnTo>
                <a:lnTo>
                  <a:pt x="897001" y="1033222"/>
                </a:lnTo>
                <a:lnTo>
                  <a:pt x="898550" y="1034658"/>
                </a:lnTo>
                <a:lnTo>
                  <a:pt x="900101" y="1036055"/>
                </a:lnTo>
                <a:lnTo>
                  <a:pt x="901689" y="1037440"/>
                </a:lnTo>
                <a:lnTo>
                  <a:pt x="903288" y="1038786"/>
                </a:lnTo>
                <a:lnTo>
                  <a:pt x="904913" y="1040119"/>
                </a:lnTo>
                <a:lnTo>
                  <a:pt x="906564" y="1041427"/>
                </a:lnTo>
                <a:lnTo>
                  <a:pt x="908229" y="1042709"/>
                </a:lnTo>
                <a:lnTo>
                  <a:pt x="909918" y="1043968"/>
                </a:lnTo>
                <a:lnTo>
                  <a:pt x="911619" y="1045199"/>
                </a:lnTo>
                <a:lnTo>
                  <a:pt x="913346" y="1046392"/>
                </a:lnTo>
                <a:lnTo>
                  <a:pt x="915098" y="1047573"/>
                </a:lnTo>
                <a:lnTo>
                  <a:pt x="916865" y="1048730"/>
                </a:lnTo>
                <a:lnTo>
                  <a:pt x="918643" y="1049859"/>
                </a:lnTo>
                <a:lnTo>
                  <a:pt x="920446" y="1050952"/>
                </a:lnTo>
                <a:lnTo>
                  <a:pt x="922263" y="1052018"/>
                </a:lnTo>
                <a:lnTo>
                  <a:pt x="924104" y="1053073"/>
                </a:lnTo>
                <a:lnTo>
                  <a:pt x="925958" y="1054089"/>
                </a:lnTo>
                <a:lnTo>
                  <a:pt x="927824" y="1055080"/>
                </a:lnTo>
                <a:lnTo>
                  <a:pt x="929717" y="1056032"/>
                </a:lnTo>
                <a:lnTo>
                  <a:pt x="931622" y="1056959"/>
                </a:lnTo>
                <a:lnTo>
                  <a:pt x="933540" y="1057874"/>
                </a:lnTo>
                <a:lnTo>
                  <a:pt x="935483" y="1058738"/>
                </a:lnTo>
                <a:lnTo>
                  <a:pt x="937439" y="1059588"/>
                </a:lnTo>
                <a:lnTo>
                  <a:pt x="939408" y="1060400"/>
                </a:lnTo>
                <a:lnTo>
                  <a:pt x="941388" y="1061189"/>
                </a:lnTo>
                <a:lnTo>
                  <a:pt x="943381" y="1061938"/>
                </a:lnTo>
                <a:lnTo>
                  <a:pt x="945402" y="1062662"/>
                </a:lnTo>
                <a:lnTo>
                  <a:pt x="947433" y="1063361"/>
                </a:lnTo>
                <a:lnTo>
                  <a:pt x="949477" y="1064021"/>
                </a:lnTo>
                <a:lnTo>
                  <a:pt x="951535" y="1064644"/>
                </a:lnTo>
                <a:lnTo>
                  <a:pt x="953606" y="1065240"/>
                </a:lnTo>
                <a:lnTo>
                  <a:pt x="955689" y="1065812"/>
                </a:lnTo>
                <a:lnTo>
                  <a:pt x="957784" y="1066345"/>
                </a:lnTo>
                <a:lnTo>
                  <a:pt x="959891" y="1066853"/>
                </a:lnTo>
                <a:lnTo>
                  <a:pt x="962014" y="1067323"/>
                </a:lnTo>
                <a:lnTo>
                  <a:pt x="964146" y="1067754"/>
                </a:lnTo>
                <a:lnTo>
                  <a:pt x="966293" y="1068161"/>
                </a:lnTo>
                <a:lnTo>
                  <a:pt x="968452" y="1068528"/>
                </a:lnTo>
                <a:lnTo>
                  <a:pt x="970623" y="1068859"/>
                </a:lnTo>
                <a:lnTo>
                  <a:pt x="972809" y="1069163"/>
                </a:lnTo>
                <a:lnTo>
                  <a:pt x="975004" y="1069431"/>
                </a:lnTo>
                <a:lnTo>
                  <a:pt x="977202" y="1069659"/>
                </a:lnTo>
                <a:lnTo>
                  <a:pt x="979413" y="1069863"/>
                </a:lnTo>
                <a:lnTo>
                  <a:pt x="981634" y="1070028"/>
                </a:lnTo>
                <a:lnTo>
                  <a:pt x="983870" y="1070155"/>
                </a:lnTo>
                <a:lnTo>
                  <a:pt x="986118" y="1070244"/>
                </a:lnTo>
                <a:lnTo>
                  <a:pt x="988366" y="1070295"/>
                </a:lnTo>
                <a:lnTo>
                  <a:pt x="990600" y="1070306"/>
                </a:lnTo>
                <a:lnTo>
                  <a:pt x="995134" y="1070244"/>
                </a:lnTo>
                <a:lnTo>
                  <a:pt x="997382" y="1070141"/>
                </a:lnTo>
                <a:lnTo>
                  <a:pt x="999618" y="1070014"/>
                </a:lnTo>
                <a:lnTo>
                  <a:pt x="1001840" y="1069863"/>
                </a:lnTo>
                <a:lnTo>
                  <a:pt x="1004051" y="1069659"/>
                </a:lnTo>
                <a:lnTo>
                  <a:pt x="1006246" y="1069431"/>
                </a:lnTo>
                <a:lnTo>
                  <a:pt x="1008444" y="1069163"/>
                </a:lnTo>
                <a:lnTo>
                  <a:pt x="1010629" y="1068859"/>
                </a:lnTo>
                <a:lnTo>
                  <a:pt x="1012801" y="1068516"/>
                </a:lnTo>
                <a:lnTo>
                  <a:pt x="1014946" y="1068147"/>
                </a:lnTo>
                <a:lnTo>
                  <a:pt x="1017093" y="1067742"/>
                </a:lnTo>
                <a:lnTo>
                  <a:pt x="1019238" y="1067311"/>
                </a:lnTo>
                <a:lnTo>
                  <a:pt x="1021359" y="1066839"/>
                </a:lnTo>
                <a:lnTo>
                  <a:pt x="1023468" y="1066331"/>
                </a:lnTo>
                <a:lnTo>
                  <a:pt x="1025563" y="1065799"/>
                </a:lnTo>
                <a:lnTo>
                  <a:pt x="1027646" y="1065226"/>
                </a:lnTo>
                <a:lnTo>
                  <a:pt x="1029717" y="1064630"/>
                </a:lnTo>
                <a:lnTo>
                  <a:pt x="1031773" y="1063995"/>
                </a:lnTo>
                <a:lnTo>
                  <a:pt x="1033819" y="1063335"/>
                </a:lnTo>
                <a:lnTo>
                  <a:pt x="1035837" y="1062648"/>
                </a:lnTo>
                <a:lnTo>
                  <a:pt x="1037857" y="1061924"/>
                </a:lnTo>
                <a:lnTo>
                  <a:pt x="1039865" y="1061162"/>
                </a:lnTo>
                <a:lnTo>
                  <a:pt x="1041844" y="1060376"/>
                </a:lnTo>
                <a:lnTo>
                  <a:pt x="1043813" y="1059564"/>
                </a:lnTo>
                <a:lnTo>
                  <a:pt x="1045769" y="1058725"/>
                </a:lnTo>
                <a:lnTo>
                  <a:pt x="1047700" y="1057849"/>
                </a:lnTo>
                <a:lnTo>
                  <a:pt x="1049630" y="1056947"/>
                </a:lnTo>
                <a:lnTo>
                  <a:pt x="1051535" y="1056008"/>
                </a:lnTo>
                <a:lnTo>
                  <a:pt x="1053415" y="1055054"/>
                </a:lnTo>
                <a:lnTo>
                  <a:pt x="1055294" y="1054064"/>
                </a:lnTo>
                <a:lnTo>
                  <a:pt x="1057149" y="1053048"/>
                </a:lnTo>
                <a:lnTo>
                  <a:pt x="1058978" y="1051994"/>
                </a:lnTo>
                <a:lnTo>
                  <a:pt x="1060794" y="1050928"/>
                </a:lnTo>
                <a:lnTo>
                  <a:pt x="1062598" y="1049835"/>
                </a:lnTo>
                <a:lnTo>
                  <a:pt x="1064387" y="1048704"/>
                </a:lnTo>
                <a:lnTo>
                  <a:pt x="1066140" y="1047549"/>
                </a:lnTo>
                <a:lnTo>
                  <a:pt x="1067893" y="1046368"/>
                </a:lnTo>
                <a:lnTo>
                  <a:pt x="1069619" y="1045160"/>
                </a:lnTo>
                <a:lnTo>
                  <a:pt x="1071322" y="1043929"/>
                </a:lnTo>
                <a:lnTo>
                  <a:pt x="1073012" y="1042685"/>
                </a:lnTo>
                <a:lnTo>
                  <a:pt x="1074674" y="1041403"/>
                </a:lnTo>
                <a:lnTo>
                  <a:pt x="1076314" y="1040094"/>
                </a:lnTo>
                <a:lnTo>
                  <a:pt x="1077939" y="1038761"/>
                </a:lnTo>
                <a:lnTo>
                  <a:pt x="1079552" y="1037402"/>
                </a:lnTo>
                <a:lnTo>
                  <a:pt x="1081126" y="1036030"/>
                </a:lnTo>
                <a:lnTo>
                  <a:pt x="1082689" y="1034619"/>
                </a:lnTo>
                <a:lnTo>
                  <a:pt x="1084224" y="1033198"/>
                </a:lnTo>
                <a:lnTo>
                  <a:pt x="1085748" y="1031751"/>
                </a:lnTo>
                <a:lnTo>
                  <a:pt x="1087248" y="1030277"/>
                </a:lnTo>
                <a:lnTo>
                  <a:pt x="1088721" y="1028777"/>
                </a:lnTo>
                <a:lnTo>
                  <a:pt x="1090169" y="1027253"/>
                </a:lnTo>
                <a:lnTo>
                  <a:pt x="1091590" y="1025718"/>
                </a:lnTo>
                <a:lnTo>
                  <a:pt x="1092987" y="1024156"/>
                </a:lnTo>
                <a:lnTo>
                  <a:pt x="1094372" y="1022568"/>
                </a:lnTo>
                <a:lnTo>
                  <a:pt x="1095731" y="1020968"/>
                </a:lnTo>
                <a:lnTo>
                  <a:pt x="1097051" y="1019341"/>
                </a:lnTo>
                <a:lnTo>
                  <a:pt x="1098361" y="1017704"/>
                </a:lnTo>
                <a:lnTo>
                  <a:pt x="1099643" y="1016027"/>
                </a:lnTo>
                <a:lnTo>
                  <a:pt x="1100900" y="1014352"/>
                </a:lnTo>
                <a:lnTo>
                  <a:pt x="1102131" y="1012637"/>
                </a:lnTo>
                <a:lnTo>
                  <a:pt x="1103339" y="1010910"/>
                </a:lnTo>
                <a:lnTo>
                  <a:pt x="1104508" y="1009169"/>
                </a:lnTo>
                <a:lnTo>
                  <a:pt x="1105662" y="1007403"/>
                </a:lnTo>
                <a:lnTo>
                  <a:pt x="1106794" y="1005625"/>
                </a:lnTo>
                <a:lnTo>
                  <a:pt x="1107886" y="1003823"/>
                </a:lnTo>
                <a:lnTo>
                  <a:pt x="1108965" y="1002007"/>
                </a:lnTo>
                <a:lnTo>
                  <a:pt x="1110005" y="1000164"/>
                </a:lnTo>
                <a:lnTo>
                  <a:pt x="1111021" y="998311"/>
                </a:lnTo>
                <a:lnTo>
                  <a:pt x="1112012" y="996445"/>
                </a:lnTo>
                <a:lnTo>
                  <a:pt x="1112964" y="994552"/>
                </a:lnTo>
                <a:lnTo>
                  <a:pt x="1113906" y="992647"/>
                </a:lnTo>
                <a:lnTo>
                  <a:pt x="1114807" y="990717"/>
                </a:lnTo>
                <a:lnTo>
                  <a:pt x="1115684" y="988786"/>
                </a:lnTo>
                <a:lnTo>
                  <a:pt x="1116520" y="986829"/>
                </a:lnTo>
                <a:lnTo>
                  <a:pt x="1117335" y="984862"/>
                </a:lnTo>
                <a:lnTo>
                  <a:pt x="1118121" y="982881"/>
                </a:lnTo>
                <a:lnTo>
                  <a:pt x="1118871" y="980874"/>
                </a:lnTo>
                <a:lnTo>
                  <a:pt x="1119595" y="978866"/>
                </a:lnTo>
                <a:lnTo>
                  <a:pt x="1120292" y="976834"/>
                </a:lnTo>
                <a:lnTo>
                  <a:pt x="1120954" y="974791"/>
                </a:lnTo>
                <a:lnTo>
                  <a:pt x="1121589" y="972732"/>
                </a:lnTo>
                <a:lnTo>
                  <a:pt x="1122185" y="970664"/>
                </a:lnTo>
                <a:lnTo>
                  <a:pt x="1122744" y="968579"/>
                </a:lnTo>
                <a:lnTo>
                  <a:pt x="1123278" y="966485"/>
                </a:lnTo>
                <a:lnTo>
                  <a:pt x="1123785" y="964377"/>
                </a:lnTo>
                <a:lnTo>
                  <a:pt x="1124256" y="962243"/>
                </a:lnTo>
                <a:lnTo>
                  <a:pt x="1124688" y="960110"/>
                </a:lnTo>
                <a:lnTo>
                  <a:pt x="1125094" y="957964"/>
                </a:lnTo>
                <a:lnTo>
                  <a:pt x="1125463" y="955805"/>
                </a:lnTo>
                <a:lnTo>
                  <a:pt x="1125805" y="953632"/>
                </a:lnTo>
                <a:lnTo>
                  <a:pt x="1126098" y="951461"/>
                </a:lnTo>
                <a:lnTo>
                  <a:pt x="1126363" y="949264"/>
                </a:lnTo>
                <a:lnTo>
                  <a:pt x="1126606" y="947067"/>
                </a:lnTo>
                <a:lnTo>
                  <a:pt x="1126795" y="944844"/>
                </a:lnTo>
                <a:lnTo>
                  <a:pt x="1126960" y="942621"/>
                </a:lnTo>
                <a:lnTo>
                  <a:pt x="1127087" y="940385"/>
                </a:lnTo>
                <a:lnTo>
                  <a:pt x="1127177" y="938152"/>
                </a:lnTo>
                <a:lnTo>
                  <a:pt x="1127227" y="935902"/>
                </a:lnTo>
                <a:lnTo>
                  <a:pt x="1127253" y="933668"/>
                </a:lnTo>
                <a:lnTo>
                  <a:pt x="1127177" y="929121"/>
                </a:lnTo>
                <a:lnTo>
                  <a:pt x="1127087" y="926885"/>
                </a:lnTo>
                <a:lnTo>
                  <a:pt x="1126960" y="924651"/>
                </a:lnTo>
                <a:lnTo>
                  <a:pt x="1126795" y="922428"/>
                </a:lnTo>
                <a:lnTo>
                  <a:pt x="1126592" y="920219"/>
                </a:lnTo>
                <a:lnTo>
                  <a:pt x="1126363" y="918009"/>
                </a:lnTo>
                <a:lnTo>
                  <a:pt x="1126098" y="915825"/>
                </a:lnTo>
                <a:lnTo>
                  <a:pt x="1125792" y="913641"/>
                </a:lnTo>
                <a:lnTo>
                  <a:pt x="1125463" y="911468"/>
                </a:lnTo>
                <a:lnTo>
                  <a:pt x="1125082" y="909310"/>
                </a:lnTo>
                <a:lnTo>
                  <a:pt x="1124688" y="907164"/>
                </a:lnTo>
                <a:lnTo>
                  <a:pt x="1124243" y="905030"/>
                </a:lnTo>
                <a:lnTo>
                  <a:pt x="1123773" y="902909"/>
                </a:lnTo>
                <a:lnTo>
                  <a:pt x="1123278" y="900800"/>
                </a:lnTo>
                <a:lnTo>
                  <a:pt x="1122731" y="898705"/>
                </a:lnTo>
                <a:lnTo>
                  <a:pt x="1122173" y="896623"/>
                </a:lnTo>
                <a:lnTo>
                  <a:pt x="1121562" y="894552"/>
                </a:lnTo>
                <a:lnTo>
                  <a:pt x="1120941" y="892495"/>
                </a:lnTo>
                <a:lnTo>
                  <a:pt x="1120280" y="890450"/>
                </a:lnTo>
                <a:lnTo>
                  <a:pt x="1119582" y="888418"/>
                </a:lnTo>
                <a:lnTo>
                  <a:pt x="1118859" y="886399"/>
                </a:lnTo>
                <a:lnTo>
                  <a:pt x="1118097" y="884405"/>
                </a:lnTo>
                <a:lnTo>
                  <a:pt x="1117321" y="882424"/>
                </a:lnTo>
                <a:lnTo>
                  <a:pt x="1116496" y="880455"/>
                </a:lnTo>
                <a:lnTo>
                  <a:pt x="1115658" y="878498"/>
                </a:lnTo>
                <a:lnTo>
                  <a:pt x="1114781" y="876557"/>
                </a:lnTo>
                <a:lnTo>
                  <a:pt x="1113880" y="874638"/>
                </a:lnTo>
                <a:lnTo>
                  <a:pt x="1112953" y="872733"/>
                </a:lnTo>
                <a:lnTo>
                  <a:pt x="1111988" y="870842"/>
                </a:lnTo>
                <a:lnTo>
                  <a:pt x="1110997" y="868973"/>
                </a:lnTo>
                <a:lnTo>
                  <a:pt x="1109981" y="867120"/>
                </a:lnTo>
                <a:lnTo>
                  <a:pt x="1108939" y="865278"/>
                </a:lnTo>
                <a:lnTo>
                  <a:pt x="1107860" y="863462"/>
                </a:lnTo>
                <a:lnTo>
                  <a:pt x="1106768" y="861659"/>
                </a:lnTo>
                <a:lnTo>
                  <a:pt x="1105638" y="859881"/>
                </a:lnTo>
                <a:lnTo>
                  <a:pt x="1104482" y="858116"/>
                </a:lnTo>
                <a:lnTo>
                  <a:pt x="1103301" y="856376"/>
                </a:lnTo>
                <a:lnTo>
                  <a:pt x="1102107" y="854649"/>
                </a:lnTo>
                <a:lnTo>
                  <a:pt x="1100875" y="852947"/>
                </a:lnTo>
                <a:lnTo>
                  <a:pt x="1099618" y="851258"/>
                </a:lnTo>
                <a:lnTo>
                  <a:pt x="1098335" y="849594"/>
                </a:lnTo>
                <a:lnTo>
                  <a:pt x="1097026" y="847943"/>
                </a:lnTo>
                <a:lnTo>
                  <a:pt x="1095692" y="846317"/>
                </a:lnTo>
                <a:lnTo>
                  <a:pt x="1094334" y="844716"/>
                </a:lnTo>
                <a:lnTo>
                  <a:pt x="1092962" y="843130"/>
                </a:lnTo>
                <a:lnTo>
                  <a:pt x="1091554" y="841568"/>
                </a:lnTo>
                <a:lnTo>
                  <a:pt x="1090131" y="840031"/>
                </a:lnTo>
                <a:lnTo>
                  <a:pt x="1088683" y="838520"/>
                </a:lnTo>
                <a:lnTo>
                  <a:pt x="1087209" y="837021"/>
                </a:lnTo>
                <a:lnTo>
                  <a:pt x="1085712" y="835548"/>
                </a:lnTo>
                <a:lnTo>
                  <a:pt x="1084199" y="834100"/>
                </a:lnTo>
                <a:lnTo>
                  <a:pt x="1082651" y="832678"/>
                </a:lnTo>
                <a:lnTo>
                  <a:pt x="1081088" y="831268"/>
                </a:lnTo>
                <a:lnTo>
                  <a:pt x="1079514" y="829895"/>
                </a:lnTo>
                <a:lnTo>
                  <a:pt x="1077901" y="828537"/>
                </a:lnTo>
                <a:lnTo>
                  <a:pt x="1076275" y="827204"/>
                </a:lnTo>
                <a:lnTo>
                  <a:pt x="1074636" y="825896"/>
                </a:lnTo>
                <a:lnTo>
                  <a:pt x="1072973" y="824626"/>
                </a:lnTo>
                <a:lnTo>
                  <a:pt x="1071284" y="823369"/>
                </a:lnTo>
                <a:lnTo>
                  <a:pt x="1069569" y="822137"/>
                </a:lnTo>
                <a:lnTo>
                  <a:pt x="1067855" y="820931"/>
                </a:lnTo>
                <a:lnTo>
                  <a:pt x="1066102" y="819749"/>
                </a:lnTo>
                <a:lnTo>
                  <a:pt x="1064337" y="818592"/>
                </a:lnTo>
                <a:lnTo>
                  <a:pt x="1062559" y="817476"/>
                </a:lnTo>
                <a:lnTo>
                  <a:pt x="1060756" y="816371"/>
                </a:lnTo>
                <a:lnTo>
                  <a:pt x="1058940" y="815304"/>
                </a:lnTo>
                <a:lnTo>
                  <a:pt x="1057098" y="814263"/>
                </a:lnTo>
                <a:lnTo>
                  <a:pt x="1055244" y="813247"/>
                </a:lnTo>
                <a:lnTo>
                  <a:pt x="1053376" y="812256"/>
                </a:lnTo>
                <a:lnTo>
                  <a:pt x="1051484" y="811291"/>
                </a:lnTo>
                <a:lnTo>
                  <a:pt x="1049580" y="810364"/>
                </a:lnTo>
                <a:lnTo>
                  <a:pt x="1047662" y="809462"/>
                </a:lnTo>
                <a:lnTo>
                  <a:pt x="1045719" y="808586"/>
                </a:lnTo>
                <a:lnTo>
                  <a:pt x="1043763" y="807748"/>
                </a:lnTo>
                <a:lnTo>
                  <a:pt x="1041794" y="806922"/>
                </a:lnTo>
                <a:lnTo>
                  <a:pt x="1039812" y="806146"/>
                </a:lnTo>
                <a:lnTo>
                  <a:pt x="1037807" y="805384"/>
                </a:lnTo>
                <a:lnTo>
                  <a:pt x="1035801" y="804661"/>
                </a:lnTo>
                <a:lnTo>
                  <a:pt x="1033769" y="803976"/>
                </a:lnTo>
                <a:lnTo>
                  <a:pt x="1031724" y="803314"/>
                </a:lnTo>
                <a:lnTo>
                  <a:pt x="1029666" y="802679"/>
                </a:lnTo>
                <a:lnTo>
                  <a:pt x="1027596" y="802082"/>
                </a:lnTo>
                <a:lnTo>
                  <a:pt x="1025514" y="801512"/>
                </a:lnTo>
                <a:lnTo>
                  <a:pt x="1023418" y="800979"/>
                </a:lnTo>
                <a:lnTo>
                  <a:pt x="1021309" y="800484"/>
                </a:lnTo>
                <a:lnTo>
                  <a:pt x="1019189" y="800012"/>
                </a:lnTo>
                <a:lnTo>
                  <a:pt x="1017055" y="799569"/>
                </a:lnTo>
                <a:lnTo>
                  <a:pt x="1014896" y="799161"/>
                </a:lnTo>
                <a:lnTo>
                  <a:pt x="1012749" y="798794"/>
                </a:lnTo>
                <a:lnTo>
                  <a:pt x="1010578" y="798464"/>
                </a:lnTo>
                <a:lnTo>
                  <a:pt x="1008393" y="798159"/>
                </a:lnTo>
                <a:lnTo>
                  <a:pt x="1006196" y="797891"/>
                </a:lnTo>
                <a:lnTo>
                  <a:pt x="1003998" y="797664"/>
                </a:lnTo>
                <a:lnTo>
                  <a:pt x="1001790" y="797461"/>
                </a:lnTo>
                <a:lnTo>
                  <a:pt x="999567" y="797309"/>
                </a:lnTo>
                <a:lnTo>
                  <a:pt x="997332" y="797182"/>
                </a:lnTo>
                <a:lnTo>
                  <a:pt x="995084" y="797091"/>
                </a:lnTo>
                <a:lnTo>
                  <a:pt x="992836" y="797029"/>
                </a:lnTo>
                <a:close/>
                <a:moveTo>
                  <a:pt x="987425" y="559145"/>
                </a:moveTo>
                <a:lnTo>
                  <a:pt x="993775" y="559145"/>
                </a:lnTo>
                <a:lnTo>
                  <a:pt x="993775" y="790699"/>
                </a:lnTo>
                <a:lnTo>
                  <a:pt x="995338" y="790741"/>
                </a:lnTo>
                <a:lnTo>
                  <a:pt x="997688" y="790844"/>
                </a:lnTo>
                <a:lnTo>
                  <a:pt x="1000023" y="790971"/>
                </a:lnTo>
                <a:lnTo>
                  <a:pt x="1002349" y="791136"/>
                </a:lnTo>
                <a:lnTo>
                  <a:pt x="1004659" y="791352"/>
                </a:lnTo>
                <a:lnTo>
                  <a:pt x="1006972" y="791594"/>
                </a:lnTo>
                <a:lnTo>
                  <a:pt x="1009270" y="791873"/>
                </a:lnTo>
                <a:lnTo>
                  <a:pt x="1011544" y="792190"/>
                </a:lnTo>
                <a:lnTo>
                  <a:pt x="1013816" y="792546"/>
                </a:lnTo>
                <a:lnTo>
                  <a:pt x="1016077" y="792927"/>
                </a:lnTo>
                <a:lnTo>
                  <a:pt x="1018325" y="793346"/>
                </a:lnTo>
                <a:lnTo>
                  <a:pt x="1020561" y="793803"/>
                </a:lnTo>
                <a:lnTo>
                  <a:pt x="1022782" y="794297"/>
                </a:lnTo>
                <a:lnTo>
                  <a:pt x="1024992" y="794832"/>
                </a:lnTo>
                <a:lnTo>
                  <a:pt x="1027176" y="795391"/>
                </a:lnTo>
                <a:lnTo>
                  <a:pt x="1029360" y="795986"/>
                </a:lnTo>
                <a:lnTo>
                  <a:pt x="1031533" y="796609"/>
                </a:lnTo>
                <a:lnTo>
                  <a:pt x="1033678" y="797270"/>
                </a:lnTo>
                <a:lnTo>
                  <a:pt x="1035826" y="797969"/>
                </a:lnTo>
                <a:lnTo>
                  <a:pt x="1037946" y="798692"/>
                </a:lnTo>
                <a:lnTo>
                  <a:pt x="1040055" y="799442"/>
                </a:lnTo>
                <a:lnTo>
                  <a:pt x="1042151" y="800242"/>
                </a:lnTo>
                <a:lnTo>
                  <a:pt x="1044219" y="801054"/>
                </a:lnTo>
                <a:lnTo>
                  <a:pt x="1046290" y="801917"/>
                </a:lnTo>
                <a:lnTo>
                  <a:pt x="1048335" y="802794"/>
                </a:lnTo>
                <a:lnTo>
                  <a:pt x="1050354" y="803709"/>
                </a:lnTo>
                <a:lnTo>
                  <a:pt x="1052373" y="804661"/>
                </a:lnTo>
                <a:lnTo>
                  <a:pt x="1054367" y="805638"/>
                </a:lnTo>
                <a:lnTo>
                  <a:pt x="1056336" y="806643"/>
                </a:lnTo>
                <a:lnTo>
                  <a:pt x="1058304" y="807670"/>
                </a:lnTo>
                <a:lnTo>
                  <a:pt x="1060235" y="808739"/>
                </a:lnTo>
                <a:lnTo>
                  <a:pt x="1062164" y="809829"/>
                </a:lnTo>
                <a:lnTo>
                  <a:pt x="1064070" y="810948"/>
                </a:lnTo>
                <a:lnTo>
                  <a:pt x="1065950" y="812103"/>
                </a:lnTo>
                <a:lnTo>
                  <a:pt x="1067817" y="813285"/>
                </a:lnTo>
                <a:lnTo>
                  <a:pt x="1069658" y="814490"/>
                </a:lnTo>
                <a:lnTo>
                  <a:pt x="1071488" y="815724"/>
                </a:lnTo>
                <a:lnTo>
                  <a:pt x="1073291" y="816980"/>
                </a:lnTo>
                <a:lnTo>
                  <a:pt x="1075080" y="818276"/>
                </a:lnTo>
                <a:lnTo>
                  <a:pt x="1076834" y="819584"/>
                </a:lnTo>
                <a:lnTo>
                  <a:pt x="1078587" y="820931"/>
                </a:lnTo>
                <a:lnTo>
                  <a:pt x="1080301" y="822289"/>
                </a:lnTo>
                <a:lnTo>
                  <a:pt x="1082003" y="823686"/>
                </a:lnTo>
                <a:lnTo>
                  <a:pt x="1083680" y="825108"/>
                </a:lnTo>
                <a:lnTo>
                  <a:pt x="1085343" y="826544"/>
                </a:lnTo>
                <a:lnTo>
                  <a:pt x="1086968" y="828017"/>
                </a:lnTo>
                <a:lnTo>
                  <a:pt x="1088580" y="829503"/>
                </a:lnTo>
                <a:lnTo>
                  <a:pt x="1090169" y="831027"/>
                </a:lnTo>
                <a:lnTo>
                  <a:pt x="1091731" y="832562"/>
                </a:lnTo>
                <a:lnTo>
                  <a:pt x="1093268" y="834125"/>
                </a:lnTo>
                <a:lnTo>
                  <a:pt x="1094792" y="835713"/>
                </a:lnTo>
                <a:lnTo>
                  <a:pt x="1096278" y="837326"/>
                </a:lnTo>
                <a:lnTo>
                  <a:pt x="1097750" y="838965"/>
                </a:lnTo>
                <a:lnTo>
                  <a:pt x="1099186" y="840616"/>
                </a:lnTo>
                <a:lnTo>
                  <a:pt x="1100607" y="842292"/>
                </a:lnTo>
                <a:lnTo>
                  <a:pt x="1102004" y="843992"/>
                </a:lnTo>
                <a:lnTo>
                  <a:pt x="1103365" y="845720"/>
                </a:lnTo>
                <a:lnTo>
                  <a:pt x="1104711" y="847461"/>
                </a:lnTo>
                <a:lnTo>
                  <a:pt x="1106018" y="849226"/>
                </a:lnTo>
                <a:lnTo>
                  <a:pt x="1107313" y="851017"/>
                </a:lnTo>
                <a:lnTo>
                  <a:pt x="1108572" y="852820"/>
                </a:lnTo>
                <a:lnTo>
                  <a:pt x="1109803" y="854649"/>
                </a:lnTo>
                <a:lnTo>
                  <a:pt x="1111009" y="856491"/>
                </a:lnTo>
                <a:lnTo>
                  <a:pt x="1112191" y="858357"/>
                </a:lnTo>
                <a:lnTo>
                  <a:pt x="1113333" y="860237"/>
                </a:lnTo>
                <a:lnTo>
                  <a:pt x="1114450" y="862141"/>
                </a:lnTo>
                <a:lnTo>
                  <a:pt x="1115543" y="864072"/>
                </a:lnTo>
                <a:lnTo>
                  <a:pt x="1116609" y="866002"/>
                </a:lnTo>
                <a:lnTo>
                  <a:pt x="1117652" y="867971"/>
                </a:lnTo>
                <a:lnTo>
                  <a:pt x="1118655" y="869939"/>
                </a:lnTo>
                <a:lnTo>
                  <a:pt x="1119633" y="871932"/>
                </a:lnTo>
                <a:lnTo>
                  <a:pt x="1120572" y="873953"/>
                </a:lnTo>
                <a:lnTo>
                  <a:pt x="1121487" y="875984"/>
                </a:lnTo>
                <a:lnTo>
                  <a:pt x="1122376" y="878028"/>
                </a:lnTo>
                <a:lnTo>
                  <a:pt x="1123226" y="880087"/>
                </a:lnTo>
                <a:lnTo>
                  <a:pt x="1124040" y="882157"/>
                </a:lnTo>
                <a:lnTo>
                  <a:pt x="1124828" y="884251"/>
                </a:lnTo>
                <a:lnTo>
                  <a:pt x="1125590" y="886361"/>
                </a:lnTo>
                <a:lnTo>
                  <a:pt x="1126313" y="888495"/>
                </a:lnTo>
                <a:lnTo>
                  <a:pt x="1127011" y="890628"/>
                </a:lnTo>
                <a:lnTo>
                  <a:pt x="1127672" y="892787"/>
                </a:lnTo>
                <a:lnTo>
                  <a:pt x="1128293" y="894946"/>
                </a:lnTo>
                <a:lnTo>
                  <a:pt x="1128892" y="897131"/>
                </a:lnTo>
                <a:lnTo>
                  <a:pt x="1129450" y="899326"/>
                </a:lnTo>
                <a:lnTo>
                  <a:pt x="1129970" y="901537"/>
                </a:lnTo>
                <a:lnTo>
                  <a:pt x="1130466" y="903759"/>
                </a:lnTo>
                <a:lnTo>
                  <a:pt x="1130924" y="905995"/>
                </a:lnTo>
                <a:lnTo>
                  <a:pt x="1131341" y="908243"/>
                </a:lnTo>
                <a:lnTo>
                  <a:pt x="1131736" y="910502"/>
                </a:lnTo>
                <a:lnTo>
                  <a:pt x="1132079" y="912764"/>
                </a:lnTo>
                <a:lnTo>
                  <a:pt x="1132396" y="915050"/>
                </a:lnTo>
                <a:lnTo>
                  <a:pt x="1132675" y="917349"/>
                </a:lnTo>
                <a:lnTo>
                  <a:pt x="1132917" y="919646"/>
                </a:lnTo>
                <a:lnTo>
                  <a:pt x="1133133" y="921959"/>
                </a:lnTo>
                <a:lnTo>
                  <a:pt x="1133298" y="924295"/>
                </a:lnTo>
                <a:lnTo>
                  <a:pt x="1133425" y="926631"/>
                </a:lnTo>
                <a:lnTo>
                  <a:pt x="1133527" y="928969"/>
                </a:lnTo>
                <a:lnTo>
                  <a:pt x="1133603" y="933668"/>
                </a:lnTo>
                <a:lnTo>
                  <a:pt x="1133577" y="936056"/>
                </a:lnTo>
                <a:lnTo>
                  <a:pt x="1133527" y="938406"/>
                </a:lnTo>
                <a:lnTo>
                  <a:pt x="1133425" y="940754"/>
                </a:lnTo>
                <a:lnTo>
                  <a:pt x="1133298" y="943092"/>
                </a:lnTo>
                <a:lnTo>
                  <a:pt x="1133119" y="945415"/>
                </a:lnTo>
                <a:lnTo>
                  <a:pt x="1132917" y="947727"/>
                </a:lnTo>
                <a:lnTo>
                  <a:pt x="1132675" y="950037"/>
                </a:lnTo>
                <a:lnTo>
                  <a:pt x="1132396" y="952323"/>
                </a:lnTo>
                <a:lnTo>
                  <a:pt x="1132079" y="954609"/>
                </a:lnTo>
                <a:lnTo>
                  <a:pt x="1131722" y="956884"/>
                </a:lnTo>
                <a:lnTo>
                  <a:pt x="1131329" y="959143"/>
                </a:lnTo>
                <a:lnTo>
                  <a:pt x="1130910" y="961393"/>
                </a:lnTo>
                <a:lnTo>
                  <a:pt x="1130452" y="963615"/>
                </a:lnTo>
                <a:lnTo>
                  <a:pt x="1129958" y="965838"/>
                </a:lnTo>
                <a:lnTo>
                  <a:pt x="1129436" y="968047"/>
                </a:lnTo>
                <a:lnTo>
                  <a:pt x="1128878" y="970244"/>
                </a:lnTo>
                <a:lnTo>
                  <a:pt x="1128281" y="972429"/>
                </a:lnTo>
                <a:lnTo>
                  <a:pt x="1127658" y="974601"/>
                </a:lnTo>
                <a:lnTo>
                  <a:pt x="1126999" y="976746"/>
                </a:lnTo>
                <a:lnTo>
                  <a:pt x="1126300" y="978880"/>
                </a:lnTo>
                <a:lnTo>
                  <a:pt x="1125576" y="981014"/>
                </a:lnTo>
                <a:lnTo>
                  <a:pt x="1124814" y="983122"/>
                </a:lnTo>
                <a:lnTo>
                  <a:pt x="1124027" y="985216"/>
                </a:lnTo>
                <a:lnTo>
                  <a:pt x="1123202" y="987287"/>
                </a:lnTo>
                <a:lnTo>
                  <a:pt x="1122351" y="989345"/>
                </a:lnTo>
                <a:lnTo>
                  <a:pt x="1121461" y="991389"/>
                </a:lnTo>
                <a:lnTo>
                  <a:pt x="1120546" y="993421"/>
                </a:lnTo>
                <a:lnTo>
                  <a:pt x="1119607" y="995429"/>
                </a:lnTo>
                <a:lnTo>
                  <a:pt x="1118629" y="997422"/>
                </a:lnTo>
                <a:lnTo>
                  <a:pt x="1117625" y="999402"/>
                </a:lnTo>
                <a:lnTo>
                  <a:pt x="1116585" y="1001359"/>
                </a:lnTo>
                <a:lnTo>
                  <a:pt x="1115531" y="1003303"/>
                </a:lnTo>
                <a:lnTo>
                  <a:pt x="1114425" y="1005220"/>
                </a:lnTo>
                <a:lnTo>
                  <a:pt x="1113307" y="1007125"/>
                </a:lnTo>
                <a:lnTo>
                  <a:pt x="1112164" y="1009018"/>
                </a:lnTo>
                <a:lnTo>
                  <a:pt x="1110985" y="1010884"/>
                </a:lnTo>
                <a:lnTo>
                  <a:pt x="1109778" y="1012726"/>
                </a:lnTo>
                <a:lnTo>
                  <a:pt x="1108546" y="1014553"/>
                </a:lnTo>
                <a:lnTo>
                  <a:pt x="1107275" y="1016358"/>
                </a:lnTo>
                <a:lnTo>
                  <a:pt x="1105993" y="1018136"/>
                </a:lnTo>
                <a:lnTo>
                  <a:pt x="1104671" y="1019901"/>
                </a:lnTo>
                <a:lnTo>
                  <a:pt x="1103339" y="1021641"/>
                </a:lnTo>
                <a:lnTo>
                  <a:pt x="1101968" y="1023369"/>
                </a:lnTo>
                <a:lnTo>
                  <a:pt x="1100583" y="1025070"/>
                </a:lnTo>
                <a:lnTo>
                  <a:pt x="1099160" y="1026745"/>
                </a:lnTo>
                <a:lnTo>
                  <a:pt x="1097713" y="1028396"/>
                </a:lnTo>
                <a:lnTo>
                  <a:pt x="1096253" y="1030035"/>
                </a:lnTo>
                <a:lnTo>
                  <a:pt x="1094754" y="1031649"/>
                </a:lnTo>
                <a:lnTo>
                  <a:pt x="1093241" y="1033236"/>
                </a:lnTo>
                <a:lnTo>
                  <a:pt x="1091693" y="1034799"/>
                </a:lnTo>
                <a:lnTo>
                  <a:pt x="1090131" y="1036335"/>
                </a:lnTo>
                <a:lnTo>
                  <a:pt x="1088542" y="1037859"/>
                </a:lnTo>
                <a:lnTo>
                  <a:pt x="1086930" y="1039345"/>
                </a:lnTo>
                <a:lnTo>
                  <a:pt x="1085305" y="1040818"/>
                </a:lnTo>
                <a:lnTo>
                  <a:pt x="1083641" y="1042253"/>
                </a:lnTo>
                <a:lnTo>
                  <a:pt x="1081965" y="1043675"/>
                </a:lnTo>
                <a:lnTo>
                  <a:pt x="1080262" y="1045060"/>
                </a:lnTo>
                <a:lnTo>
                  <a:pt x="1078549" y="1046430"/>
                </a:lnTo>
                <a:lnTo>
                  <a:pt x="1076796" y="1047777"/>
                </a:lnTo>
                <a:lnTo>
                  <a:pt x="1075030" y="1049085"/>
                </a:lnTo>
                <a:lnTo>
                  <a:pt x="1073252" y="1050367"/>
                </a:lnTo>
                <a:lnTo>
                  <a:pt x="1071449" y="1051637"/>
                </a:lnTo>
                <a:lnTo>
                  <a:pt x="1069619" y="1052869"/>
                </a:lnTo>
                <a:lnTo>
                  <a:pt x="1067779" y="1054077"/>
                </a:lnTo>
                <a:lnTo>
                  <a:pt x="1065911" y="1055246"/>
                </a:lnTo>
                <a:lnTo>
                  <a:pt x="1064019" y="1056401"/>
                </a:lnTo>
                <a:lnTo>
                  <a:pt x="1062115" y="1057518"/>
                </a:lnTo>
                <a:lnTo>
                  <a:pt x="1060197" y="1058610"/>
                </a:lnTo>
                <a:lnTo>
                  <a:pt x="1058254" y="1059677"/>
                </a:lnTo>
                <a:lnTo>
                  <a:pt x="1056298" y="1060707"/>
                </a:lnTo>
                <a:lnTo>
                  <a:pt x="1054317" y="1061723"/>
                </a:lnTo>
                <a:lnTo>
                  <a:pt x="1052323" y="1062686"/>
                </a:lnTo>
                <a:lnTo>
                  <a:pt x="1050315" y="1063640"/>
                </a:lnTo>
                <a:lnTo>
                  <a:pt x="1048283" y="1064553"/>
                </a:lnTo>
                <a:lnTo>
                  <a:pt x="1046240" y="1065431"/>
                </a:lnTo>
                <a:lnTo>
                  <a:pt x="1044183" y="1066281"/>
                </a:lnTo>
                <a:lnTo>
                  <a:pt x="1042098" y="1067107"/>
                </a:lnTo>
                <a:lnTo>
                  <a:pt x="1040004" y="1067893"/>
                </a:lnTo>
                <a:lnTo>
                  <a:pt x="1037895" y="1068655"/>
                </a:lnTo>
                <a:lnTo>
                  <a:pt x="1035774" y="1069379"/>
                </a:lnTo>
                <a:lnTo>
                  <a:pt x="1033642" y="1070079"/>
                </a:lnTo>
                <a:lnTo>
                  <a:pt x="1031483" y="1070726"/>
                </a:lnTo>
                <a:lnTo>
                  <a:pt x="1029310" y="1071361"/>
                </a:lnTo>
                <a:lnTo>
                  <a:pt x="1027139" y="1071957"/>
                </a:lnTo>
                <a:lnTo>
                  <a:pt x="1024942" y="1072518"/>
                </a:lnTo>
                <a:lnTo>
                  <a:pt x="1022732" y="1073038"/>
                </a:lnTo>
                <a:lnTo>
                  <a:pt x="1020508" y="1073534"/>
                </a:lnTo>
                <a:lnTo>
                  <a:pt x="1018275" y="1073989"/>
                </a:lnTo>
                <a:lnTo>
                  <a:pt x="1016025" y="1074410"/>
                </a:lnTo>
                <a:lnTo>
                  <a:pt x="1013766" y="1074791"/>
                </a:lnTo>
                <a:lnTo>
                  <a:pt x="1011492" y="1075146"/>
                </a:lnTo>
                <a:lnTo>
                  <a:pt x="1009206" y="1075463"/>
                </a:lnTo>
                <a:lnTo>
                  <a:pt x="1006920" y="1075743"/>
                </a:lnTo>
                <a:lnTo>
                  <a:pt x="1004609" y="1075983"/>
                </a:lnTo>
                <a:lnTo>
                  <a:pt x="1002297" y="1076187"/>
                </a:lnTo>
                <a:lnTo>
                  <a:pt x="999974" y="1076364"/>
                </a:lnTo>
                <a:lnTo>
                  <a:pt x="997636" y="1076491"/>
                </a:lnTo>
                <a:lnTo>
                  <a:pt x="995288" y="1076582"/>
                </a:lnTo>
                <a:lnTo>
                  <a:pt x="990600" y="1076656"/>
                </a:lnTo>
                <a:lnTo>
                  <a:pt x="988212" y="1076645"/>
                </a:lnTo>
                <a:lnTo>
                  <a:pt x="985851" y="1076582"/>
                </a:lnTo>
                <a:lnTo>
                  <a:pt x="983513" y="1076491"/>
                </a:lnTo>
                <a:lnTo>
                  <a:pt x="981177" y="1076352"/>
                </a:lnTo>
                <a:lnTo>
                  <a:pt x="978852" y="1076187"/>
                </a:lnTo>
                <a:lnTo>
                  <a:pt x="976528" y="1075983"/>
                </a:lnTo>
                <a:lnTo>
                  <a:pt x="974230" y="1075729"/>
                </a:lnTo>
                <a:lnTo>
                  <a:pt x="971932" y="1075451"/>
                </a:lnTo>
                <a:lnTo>
                  <a:pt x="969658" y="1075132"/>
                </a:lnTo>
                <a:lnTo>
                  <a:pt x="967384" y="1074791"/>
                </a:lnTo>
                <a:lnTo>
                  <a:pt x="965124" y="1074397"/>
                </a:lnTo>
                <a:lnTo>
                  <a:pt x="962877" y="1073978"/>
                </a:lnTo>
                <a:lnTo>
                  <a:pt x="960641" y="1073520"/>
                </a:lnTo>
                <a:lnTo>
                  <a:pt x="958419" y="1073026"/>
                </a:lnTo>
                <a:lnTo>
                  <a:pt x="956208" y="1072504"/>
                </a:lnTo>
                <a:lnTo>
                  <a:pt x="954013" y="1071946"/>
                </a:lnTo>
                <a:lnTo>
                  <a:pt x="951840" y="1071349"/>
                </a:lnTo>
                <a:lnTo>
                  <a:pt x="949669" y="1070714"/>
                </a:lnTo>
                <a:lnTo>
                  <a:pt x="947522" y="1070052"/>
                </a:lnTo>
                <a:lnTo>
                  <a:pt x="945377" y="1069368"/>
                </a:lnTo>
                <a:lnTo>
                  <a:pt x="943254" y="1068644"/>
                </a:lnTo>
                <a:lnTo>
                  <a:pt x="941147" y="1067882"/>
                </a:lnTo>
                <a:lnTo>
                  <a:pt x="939052" y="1067093"/>
                </a:lnTo>
                <a:lnTo>
                  <a:pt x="936969" y="1066269"/>
                </a:lnTo>
                <a:lnTo>
                  <a:pt x="934912" y="1065418"/>
                </a:lnTo>
                <a:lnTo>
                  <a:pt x="932867" y="1064529"/>
                </a:lnTo>
                <a:lnTo>
                  <a:pt x="930846" y="1063614"/>
                </a:lnTo>
                <a:lnTo>
                  <a:pt x="928828" y="1062675"/>
                </a:lnTo>
                <a:lnTo>
                  <a:pt x="926835" y="1061697"/>
                </a:lnTo>
                <a:lnTo>
                  <a:pt x="924866" y="1060693"/>
                </a:lnTo>
                <a:lnTo>
                  <a:pt x="922898" y="1059652"/>
                </a:lnTo>
                <a:lnTo>
                  <a:pt x="920967" y="1058584"/>
                </a:lnTo>
                <a:lnTo>
                  <a:pt x="919037" y="1057493"/>
                </a:lnTo>
                <a:lnTo>
                  <a:pt x="917130" y="1056375"/>
                </a:lnTo>
                <a:lnTo>
                  <a:pt x="915252" y="1055220"/>
                </a:lnTo>
                <a:lnTo>
                  <a:pt x="913385" y="1054050"/>
                </a:lnTo>
                <a:lnTo>
                  <a:pt x="911542" y="1052845"/>
                </a:lnTo>
                <a:lnTo>
                  <a:pt x="909715" y="1051599"/>
                </a:lnTo>
                <a:lnTo>
                  <a:pt x="907912" y="1050343"/>
                </a:lnTo>
                <a:lnTo>
                  <a:pt x="906120" y="1049059"/>
                </a:lnTo>
                <a:lnTo>
                  <a:pt x="904356" y="1047739"/>
                </a:lnTo>
                <a:lnTo>
                  <a:pt x="902614" y="1046406"/>
                </a:lnTo>
                <a:lnTo>
                  <a:pt x="900900" y="1045033"/>
                </a:lnTo>
                <a:lnTo>
                  <a:pt x="899199" y="1043636"/>
                </a:lnTo>
                <a:lnTo>
                  <a:pt x="897522" y="1042228"/>
                </a:lnTo>
                <a:lnTo>
                  <a:pt x="895859" y="1040780"/>
                </a:lnTo>
                <a:lnTo>
                  <a:pt x="894232" y="1039307"/>
                </a:lnTo>
                <a:lnTo>
                  <a:pt x="892620" y="1037821"/>
                </a:lnTo>
                <a:lnTo>
                  <a:pt x="891033" y="1036310"/>
                </a:lnTo>
                <a:lnTo>
                  <a:pt x="889471" y="1034760"/>
                </a:lnTo>
                <a:lnTo>
                  <a:pt x="887920" y="1033198"/>
                </a:lnTo>
                <a:lnTo>
                  <a:pt x="886410" y="1031611"/>
                </a:lnTo>
                <a:lnTo>
                  <a:pt x="884925" y="1029998"/>
                </a:lnTo>
                <a:lnTo>
                  <a:pt x="883451" y="1028358"/>
                </a:lnTo>
                <a:lnTo>
                  <a:pt x="882004" y="1026707"/>
                </a:lnTo>
                <a:lnTo>
                  <a:pt x="880593" y="1025032"/>
                </a:lnTo>
                <a:lnTo>
                  <a:pt x="879196" y="1023330"/>
                </a:lnTo>
                <a:lnTo>
                  <a:pt x="877838" y="1021603"/>
                </a:lnTo>
                <a:lnTo>
                  <a:pt x="876490" y="1019863"/>
                </a:lnTo>
                <a:lnTo>
                  <a:pt x="875182" y="1018097"/>
                </a:lnTo>
                <a:lnTo>
                  <a:pt x="873887" y="1016320"/>
                </a:lnTo>
                <a:lnTo>
                  <a:pt x="872630" y="1014503"/>
                </a:lnTo>
                <a:lnTo>
                  <a:pt x="871398" y="1012687"/>
                </a:lnTo>
                <a:lnTo>
                  <a:pt x="870193" y="1010832"/>
                </a:lnTo>
                <a:lnTo>
                  <a:pt x="869011" y="1008965"/>
                </a:lnTo>
                <a:lnTo>
                  <a:pt x="867868" y="1007087"/>
                </a:lnTo>
                <a:lnTo>
                  <a:pt x="866737" y="1005182"/>
                </a:lnTo>
                <a:lnTo>
                  <a:pt x="865645" y="1003264"/>
                </a:lnTo>
                <a:lnTo>
                  <a:pt x="864591" y="1001321"/>
                </a:lnTo>
                <a:lnTo>
                  <a:pt x="863550" y="999366"/>
                </a:lnTo>
                <a:lnTo>
                  <a:pt x="862546" y="997384"/>
                </a:lnTo>
                <a:lnTo>
                  <a:pt x="861569" y="995390"/>
                </a:lnTo>
                <a:lnTo>
                  <a:pt x="860629" y="993383"/>
                </a:lnTo>
                <a:lnTo>
                  <a:pt x="859715" y="991351"/>
                </a:lnTo>
                <a:lnTo>
                  <a:pt x="858826" y="989307"/>
                </a:lnTo>
                <a:lnTo>
                  <a:pt x="857974" y="987237"/>
                </a:lnTo>
                <a:lnTo>
                  <a:pt x="857162" y="985167"/>
                </a:lnTo>
                <a:lnTo>
                  <a:pt x="856361" y="983071"/>
                </a:lnTo>
                <a:lnTo>
                  <a:pt x="855613" y="980963"/>
                </a:lnTo>
                <a:lnTo>
                  <a:pt x="854889" y="978842"/>
                </a:lnTo>
                <a:lnTo>
                  <a:pt x="854191" y="976696"/>
                </a:lnTo>
                <a:lnTo>
                  <a:pt x="853530" y="974548"/>
                </a:lnTo>
                <a:lnTo>
                  <a:pt x="852907" y="972378"/>
                </a:lnTo>
                <a:lnTo>
                  <a:pt x="852310" y="970192"/>
                </a:lnTo>
                <a:lnTo>
                  <a:pt x="851752" y="967997"/>
                </a:lnTo>
                <a:lnTo>
                  <a:pt x="851231" y="965785"/>
                </a:lnTo>
                <a:lnTo>
                  <a:pt x="850735" y="963576"/>
                </a:lnTo>
                <a:lnTo>
                  <a:pt x="850279" y="961340"/>
                </a:lnTo>
                <a:lnTo>
                  <a:pt x="849859" y="959093"/>
                </a:lnTo>
                <a:lnTo>
                  <a:pt x="849466" y="956833"/>
                </a:lnTo>
                <a:lnTo>
                  <a:pt x="849123" y="954559"/>
                </a:lnTo>
                <a:lnTo>
                  <a:pt x="848804" y="952274"/>
                </a:lnTo>
                <a:lnTo>
                  <a:pt x="848526" y="949988"/>
                </a:lnTo>
                <a:lnTo>
                  <a:pt x="848284" y="947677"/>
                </a:lnTo>
                <a:lnTo>
                  <a:pt x="848069" y="945365"/>
                </a:lnTo>
                <a:lnTo>
                  <a:pt x="847904" y="943041"/>
                </a:lnTo>
                <a:lnTo>
                  <a:pt x="847777" y="940704"/>
                </a:lnTo>
                <a:lnTo>
                  <a:pt x="847675" y="938353"/>
                </a:lnTo>
                <a:lnTo>
                  <a:pt x="847599" y="933668"/>
                </a:lnTo>
                <a:lnTo>
                  <a:pt x="847623" y="931280"/>
                </a:lnTo>
                <a:lnTo>
                  <a:pt x="847675" y="928917"/>
                </a:lnTo>
                <a:lnTo>
                  <a:pt x="847777" y="926569"/>
                </a:lnTo>
                <a:lnTo>
                  <a:pt x="847904" y="924245"/>
                </a:lnTo>
                <a:lnTo>
                  <a:pt x="848081" y="921908"/>
                </a:lnTo>
                <a:lnTo>
                  <a:pt x="848284" y="919596"/>
                </a:lnTo>
                <a:lnTo>
                  <a:pt x="848526" y="917298"/>
                </a:lnTo>
                <a:lnTo>
                  <a:pt x="848804" y="914999"/>
                </a:lnTo>
                <a:lnTo>
                  <a:pt x="849123" y="912713"/>
                </a:lnTo>
                <a:lnTo>
                  <a:pt x="849478" y="910452"/>
                </a:lnTo>
                <a:lnTo>
                  <a:pt x="849859" y="908192"/>
                </a:lnTo>
                <a:lnTo>
                  <a:pt x="850290" y="905944"/>
                </a:lnTo>
                <a:lnTo>
                  <a:pt x="850749" y="903709"/>
                </a:lnTo>
                <a:lnTo>
                  <a:pt x="851231" y="901485"/>
                </a:lnTo>
                <a:lnTo>
                  <a:pt x="851764" y="899276"/>
                </a:lnTo>
                <a:lnTo>
                  <a:pt x="852322" y="897078"/>
                </a:lnTo>
                <a:lnTo>
                  <a:pt x="852921" y="894895"/>
                </a:lnTo>
                <a:lnTo>
                  <a:pt x="853542" y="892736"/>
                </a:lnTo>
                <a:lnTo>
                  <a:pt x="854203" y="890577"/>
                </a:lnTo>
                <a:lnTo>
                  <a:pt x="854900" y="888442"/>
                </a:lnTo>
                <a:lnTo>
                  <a:pt x="855624" y="886323"/>
                </a:lnTo>
                <a:lnTo>
                  <a:pt x="856386" y="884213"/>
                </a:lnTo>
                <a:lnTo>
                  <a:pt x="857174" y="882119"/>
                </a:lnTo>
                <a:lnTo>
                  <a:pt x="858001" y="880036"/>
                </a:lnTo>
                <a:lnTo>
                  <a:pt x="858851" y="877978"/>
                </a:lnTo>
                <a:lnTo>
                  <a:pt x="859726" y="875934"/>
                </a:lnTo>
                <a:lnTo>
                  <a:pt x="860654" y="873902"/>
                </a:lnTo>
                <a:lnTo>
                  <a:pt x="861593" y="871894"/>
                </a:lnTo>
                <a:lnTo>
                  <a:pt x="862573" y="869900"/>
                </a:lnTo>
                <a:lnTo>
                  <a:pt x="863576" y="867921"/>
                </a:lnTo>
                <a:lnTo>
                  <a:pt x="864605" y="865963"/>
                </a:lnTo>
                <a:lnTo>
                  <a:pt x="865671" y="864020"/>
                </a:lnTo>
                <a:lnTo>
                  <a:pt x="866764" y="862103"/>
                </a:lnTo>
                <a:lnTo>
                  <a:pt x="867893" y="860199"/>
                </a:lnTo>
                <a:lnTo>
                  <a:pt x="869037" y="858319"/>
                </a:lnTo>
                <a:lnTo>
                  <a:pt x="870217" y="856452"/>
                </a:lnTo>
                <a:lnTo>
                  <a:pt x="871424" y="854611"/>
                </a:lnTo>
                <a:lnTo>
                  <a:pt x="872656" y="852782"/>
                </a:lnTo>
                <a:lnTo>
                  <a:pt x="873912" y="850977"/>
                </a:lnTo>
                <a:lnTo>
                  <a:pt x="875208" y="849188"/>
                </a:lnTo>
                <a:lnTo>
                  <a:pt x="876517" y="847421"/>
                </a:lnTo>
                <a:lnTo>
                  <a:pt x="877863" y="845682"/>
                </a:lnTo>
                <a:lnTo>
                  <a:pt x="879234" y="843954"/>
                </a:lnTo>
                <a:lnTo>
                  <a:pt x="880619" y="842267"/>
                </a:lnTo>
                <a:lnTo>
                  <a:pt x="882040" y="840577"/>
                </a:lnTo>
                <a:lnTo>
                  <a:pt x="883489" y="838926"/>
                </a:lnTo>
                <a:lnTo>
                  <a:pt x="884950" y="837288"/>
                </a:lnTo>
                <a:lnTo>
                  <a:pt x="886449" y="835688"/>
                </a:lnTo>
                <a:lnTo>
                  <a:pt x="887959" y="834100"/>
                </a:lnTo>
                <a:lnTo>
                  <a:pt x="889497" y="832524"/>
                </a:lnTo>
                <a:lnTo>
                  <a:pt x="891071" y="830988"/>
                </a:lnTo>
                <a:lnTo>
                  <a:pt x="892658" y="829476"/>
                </a:lnTo>
                <a:lnTo>
                  <a:pt x="894270" y="827978"/>
                </a:lnTo>
                <a:lnTo>
                  <a:pt x="895897" y="826519"/>
                </a:lnTo>
                <a:lnTo>
                  <a:pt x="897560" y="825069"/>
                </a:lnTo>
                <a:lnTo>
                  <a:pt x="899237" y="823660"/>
                </a:lnTo>
                <a:lnTo>
                  <a:pt x="900938" y="822264"/>
                </a:lnTo>
                <a:lnTo>
                  <a:pt x="902652" y="820892"/>
                </a:lnTo>
                <a:lnTo>
                  <a:pt x="904406" y="819558"/>
                </a:lnTo>
                <a:lnTo>
                  <a:pt x="906158" y="818238"/>
                </a:lnTo>
                <a:lnTo>
                  <a:pt x="907948" y="816955"/>
                </a:lnTo>
                <a:lnTo>
                  <a:pt x="909753" y="815698"/>
                </a:lnTo>
                <a:lnTo>
                  <a:pt x="911581" y="814466"/>
                </a:lnTo>
                <a:lnTo>
                  <a:pt x="913423" y="813258"/>
                </a:lnTo>
                <a:lnTo>
                  <a:pt x="915290" y="812077"/>
                </a:lnTo>
                <a:lnTo>
                  <a:pt x="917183" y="810923"/>
                </a:lnTo>
                <a:lnTo>
                  <a:pt x="919088" y="809805"/>
                </a:lnTo>
                <a:lnTo>
                  <a:pt x="921005" y="808713"/>
                </a:lnTo>
                <a:lnTo>
                  <a:pt x="922948" y="807646"/>
                </a:lnTo>
                <a:lnTo>
                  <a:pt x="924904" y="806616"/>
                </a:lnTo>
                <a:lnTo>
                  <a:pt x="926885" y="805614"/>
                </a:lnTo>
                <a:lnTo>
                  <a:pt x="928879" y="804636"/>
                </a:lnTo>
                <a:lnTo>
                  <a:pt x="930885" y="803695"/>
                </a:lnTo>
                <a:lnTo>
                  <a:pt x="932917" y="802782"/>
                </a:lnTo>
                <a:lnTo>
                  <a:pt x="934963" y="801893"/>
                </a:lnTo>
                <a:lnTo>
                  <a:pt x="937019" y="801042"/>
                </a:lnTo>
                <a:lnTo>
                  <a:pt x="939102" y="800217"/>
                </a:lnTo>
                <a:lnTo>
                  <a:pt x="941198" y="799429"/>
                </a:lnTo>
                <a:lnTo>
                  <a:pt x="943306" y="798667"/>
                </a:lnTo>
                <a:lnTo>
                  <a:pt x="945426" y="797944"/>
                </a:lnTo>
                <a:lnTo>
                  <a:pt x="947560" y="797256"/>
                </a:lnTo>
                <a:lnTo>
                  <a:pt x="949719" y="796597"/>
                </a:lnTo>
                <a:lnTo>
                  <a:pt x="951890" y="795975"/>
                </a:lnTo>
                <a:lnTo>
                  <a:pt x="954063" y="795378"/>
                </a:lnTo>
                <a:lnTo>
                  <a:pt x="956260" y="794819"/>
                </a:lnTo>
                <a:lnTo>
                  <a:pt x="958470" y="794286"/>
                </a:lnTo>
                <a:lnTo>
                  <a:pt x="960692" y="793803"/>
                </a:lnTo>
                <a:lnTo>
                  <a:pt x="962928" y="793346"/>
                </a:lnTo>
                <a:lnTo>
                  <a:pt x="965176" y="792914"/>
                </a:lnTo>
                <a:lnTo>
                  <a:pt x="967436" y="792533"/>
                </a:lnTo>
                <a:lnTo>
                  <a:pt x="969708" y="792176"/>
                </a:lnTo>
                <a:lnTo>
                  <a:pt x="971982" y="791860"/>
                </a:lnTo>
                <a:lnTo>
                  <a:pt x="974280" y="791580"/>
                </a:lnTo>
                <a:lnTo>
                  <a:pt x="976580" y="791340"/>
                </a:lnTo>
                <a:lnTo>
                  <a:pt x="978905" y="791136"/>
                </a:lnTo>
                <a:lnTo>
                  <a:pt x="981227" y="790971"/>
                </a:lnTo>
                <a:lnTo>
                  <a:pt x="983565" y="790832"/>
                </a:lnTo>
                <a:lnTo>
                  <a:pt x="985901" y="790741"/>
                </a:lnTo>
                <a:lnTo>
                  <a:pt x="987425" y="790717"/>
                </a:lnTo>
                <a:close/>
                <a:moveTo>
                  <a:pt x="0" y="215381"/>
                </a:moveTo>
                <a:lnTo>
                  <a:pt x="0" y="215381"/>
                </a:lnTo>
                <a:lnTo>
                  <a:pt x="0" y="215381"/>
                </a:lnTo>
                <a:close/>
                <a:moveTo>
                  <a:pt x="215381" y="0"/>
                </a:moveTo>
                <a:lnTo>
                  <a:pt x="1765819" y="0"/>
                </a:lnTo>
                <a:cubicBezTo>
                  <a:pt x="1884771" y="0"/>
                  <a:pt x="1981201" y="96429"/>
                  <a:pt x="1981201" y="215381"/>
                </a:cubicBezTo>
                <a:lnTo>
                  <a:pt x="1981200" y="215381"/>
                </a:lnTo>
                <a:cubicBezTo>
                  <a:pt x="1981200" y="334333"/>
                  <a:pt x="1884771" y="430762"/>
                  <a:pt x="1765819" y="430762"/>
                </a:cubicBezTo>
                <a:lnTo>
                  <a:pt x="215381" y="430761"/>
                </a:lnTo>
                <a:cubicBezTo>
                  <a:pt x="126167" y="430761"/>
                  <a:pt x="49621" y="376519"/>
                  <a:pt x="16927" y="299216"/>
                </a:cubicBezTo>
                <a:lnTo>
                  <a:pt x="0" y="215381"/>
                </a:lnTo>
                <a:lnTo>
                  <a:pt x="16927" y="131545"/>
                </a:lnTo>
                <a:cubicBezTo>
                  <a:pt x="49621" y="54240"/>
                  <a:pt x="126167" y="0"/>
                  <a:pt x="215381" y="0"/>
                </a:cubicBezTo>
                <a:close/>
              </a:path>
            </a:pathLst>
          </a:custGeom>
          <a:solidFill>
            <a:srgbClr val="A6A6A6">
              <a:alpha val="100000"/>
            </a:srgbClr>
          </a:solidFill>
          <a:ln w="12700" cap="flat">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12" name="Freeform 12"/>
          <p:cNvSpPr/>
          <p:nvPr/>
        </p:nvSpPr>
        <p:spPr>
          <a:xfrm>
            <a:off x="1302501" y="2815514"/>
            <a:ext cx="1981201" cy="1076656"/>
          </a:xfrm>
          <a:custGeom>
            <a:avLst/>
            <a:gdLst/>
            <a:ahLst/>
            <a:cxnLst/>
            <a:rect l="l" t="t" r="r" b="b"/>
            <a:pathLst>
              <a:path w="1981201" h="1076656">
                <a:moveTo>
                  <a:pt x="990597" y="825665"/>
                </a:moveTo>
                <a:cubicBezTo>
                  <a:pt x="1050246" y="825665"/>
                  <a:pt x="1098598" y="874018"/>
                  <a:pt x="1098598" y="933665"/>
                </a:cubicBezTo>
                <a:cubicBezTo>
                  <a:pt x="1098598" y="993311"/>
                  <a:pt x="1050246" y="1041665"/>
                  <a:pt x="990597" y="1041665"/>
                </a:cubicBezTo>
                <a:cubicBezTo>
                  <a:pt x="930951" y="1041665"/>
                  <a:pt x="882598" y="993311"/>
                  <a:pt x="882598" y="933665"/>
                </a:cubicBezTo>
                <a:cubicBezTo>
                  <a:pt x="882598" y="874018"/>
                  <a:pt x="930951" y="825665"/>
                  <a:pt x="990597" y="825665"/>
                </a:cubicBezTo>
                <a:close/>
                <a:moveTo>
                  <a:pt x="990600" y="797016"/>
                </a:moveTo>
                <a:lnTo>
                  <a:pt x="986066" y="797091"/>
                </a:lnTo>
                <a:lnTo>
                  <a:pt x="983818" y="797182"/>
                </a:lnTo>
                <a:lnTo>
                  <a:pt x="981583" y="797309"/>
                </a:lnTo>
                <a:lnTo>
                  <a:pt x="979361" y="797472"/>
                </a:lnTo>
                <a:lnTo>
                  <a:pt x="977151" y="797664"/>
                </a:lnTo>
                <a:lnTo>
                  <a:pt x="974941" y="797905"/>
                </a:lnTo>
                <a:lnTo>
                  <a:pt x="972757" y="798172"/>
                </a:lnTo>
                <a:lnTo>
                  <a:pt x="970572" y="798476"/>
                </a:lnTo>
                <a:lnTo>
                  <a:pt x="968400" y="798807"/>
                </a:lnTo>
                <a:lnTo>
                  <a:pt x="966241" y="799175"/>
                </a:lnTo>
                <a:lnTo>
                  <a:pt x="964095" y="799581"/>
                </a:lnTo>
                <a:lnTo>
                  <a:pt x="961961" y="800012"/>
                </a:lnTo>
                <a:lnTo>
                  <a:pt x="959841" y="800484"/>
                </a:lnTo>
                <a:lnTo>
                  <a:pt x="957732" y="800992"/>
                </a:lnTo>
                <a:lnTo>
                  <a:pt x="955637" y="801525"/>
                </a:lnTo>
                <a:lnTo>
                  <a:pt x="953554" y="802096"/>
                </a:lnTo>
                <a:lnTo>
                  <a:pt x="951484" y="802693"/>
                </a:lnTo>
                <a:lnTo>
                  <a:pt x="949427" y="803328"/>
                </a:lnTo>
                <a:lnTo>
                  <a:pt x="947382" y="803987"/>
                </a:lnTo>
                <a:lnTo>
                  <a:pt x="945350" y="804687"/>
                </a:lnTo>
                <a:lnTo>
                  <a:pt x="943343" y="805411"/>
                </a:lnTo>
                <a:lnTo>
                  <a:pt x="941337" y="806160"/>
                </a:lnTo>
                <a:lnTo>
                  <a:pt x="939355" y="806948"/>
                </a:lnTo>
                <a:lnTo>
                  <a:pt x="937387" y="807759"/>
                </a:lnTo>
                <a:lnTo>
                  <a:pt x="935431" y="808612"/>
                </a:lnTo>
                <a:lnTo>
                  <a:pt x="933501" y="809475"/>
                </a:lnTo>
                <a:lnTo>
                  <a:pt x="931570" y="810390"/>
                </a:lnTo>
                <a:lnTo>
                  <a:pt x="929665" y="811315"/>
                </a:lnTo>
                <a:lnTo>
                  <a:pt x="927786" y="812281"/>
                </a:lnTo>
                <a:lnTo>
                  <a:pt x="925906" y="813272"/>
                </a:lnTo>
                <a:lnTo>
                  <a:pt x="924052" y="814288"/>
                </a:lnTo>
                <a:lnTo>
                  <a:pt x="922223" y="815329"/>
                </a:lnTo>
                <a:lnTo>
                  <a:pt x="920394" y="816395"/>
                </a:lnTo>
                <a:lnTo>
                  <a:pt x="918604" y="817502"/>
                </a:lnTo>
                <a:lnTo>
                  <a:pt x="916813" y="818631"/>
                </a:lnTo>
                <a:lnTo>
                  <a:pt x="915048" y="819774"/>
                </a:lnTo>
                <a:lnTo>
                  <a:pt x="913308" y="820956"/>
                </a:lnTo>
                <a:lnTo>
                  <a:pt x="911581" y="822162"/>
                </a:lnTo>
                <a:lnTo>
                  <a:pt x="909879" y="823394"/>
                </a:lnTo>
                <a:lnTo>
                  <a:pt x="908190" y="824650"/>
                </a:lnTo>
                <a:lnTo>
                  <a:pt x="906526" y="825934"/>
                </a:lnTo>
                <a:lnTo>
                  <a:pt x="904875" y="827242"/>
                </a:lnTo>
                <a:lnTo>
                  <a:pt x="903249" y="828563"/>
                </a:lnTo>
                <a:lnTo>
                  <a:pt x="901649" y="829922"/>
                </a:lnTo>
                <a:lnTo>
                  <a:pt x="900074" y="831306"/>
                </a:lnTo>
                <a:lnTo>
                  <a:pt x="898512" y="832703"/>
                </a:lnTo>
                <a:lnTo>
                  <a:pt x="896963" y="834139"/>
                </a:lnTo>
                <a:lnTo>
                  <a:pt x="895452" y="835586"/>
                </a:lnTo>
                <a:lnTo>
                  <a:pt x="893953" y="837060"/>
                </a:lnTo>
                <a:lnTo>
                  <a:pt x="892480" y="838545"/>
                </a:lnTo>
                <a:lnTo>
                  <a:pt x="891032" y="840069"/>
                </a:lnTo>
                <a:lnTo>
                  <a:pt x="889610" y="841606"/>
                </a:lnTo>
                <a:lnTo>
                  <a:pt x="888200" y="843168"/>
                </a:lnTo>
                <a:lnTo>
                  <a:pt x="886828" y="844754"/>
                </a:lnTo>
                <a:lnTo>
                  <a:pt x="885469" y="846356"/>
                </a:lnTo>
                <a:lnTo>
                  <a:pt x="884136" y="847982"/>
                </a:lnTo>
                <a:lnTo>
                  <a:pt x="882841" y="849633"/>
                </a:lnTo>
                <a:lnTo>
                  <a:pt x="881558" y="851296"/>
                </a:lnTo>
                <a:lnTo>
                  <a:pt x="880301" y="852985"/>
                </a:lnTo>
                <a:lnTo>
                  <a:pt x="879069" y="854687"/>
                </a:lnTo>
                <a:lnTo>
                  <a:pt x="877862" y="856414"/>
                </a:lnTo>
                <a:lnTo>
                  <a:pt x="876681" y="858154"/>
                </a:lnTo>
                <a:lnTo>
                  <a:pt x="875538" y="859920"/>
                </a:lnTo>
                <a:lnTo>
                  <a:pt x="874408" y="861710"/>
                </a:lnTo>
                <a:lnTo>
                  <a:pt x="873303" y="863512"/>
                </a:lnTo>
                <a:lnTo>
                  <a:pt x="872236" y="865328"/>
                </a:lnTo>
                <a:lnTo>
                  <a:pt x="871195" y="867159"/>
                </a:lnTo>
                <a:lnTo>
                  <a:pt x="870179" y="869011"/>
                </a:lnTo>
                <a:lnTo>
                  <a:pt x="869188" y="870892"/>
                </a:lnTo>
                <a:lnTo>
                  <a:pt x="868223" y="872783"/>
                </a:lnTo>
                <a:lnTo>
                  <a:pt x="867296" y="874688"/>
                </a:lnTo>
                <a:lnTo>
                  <a:pt x="866394" y="876607"/>
                </a:lnTo>
                <a:lnTo>
                  <a:pt x="865518" y="878550"/>
                </a:lnTo>
                <a:lnTo>
                  <a:pt x="864679" y="880494"/>
                </a:lnTo>
                <a:lnTo>
                  <a:pt x="863867" y="882462"/>
                </a:lnTo>
                <a:lnTo>
                  <a:pt x="863079" y="884456"/>
                </a:lnTo>
                <a:lnTo>
                  <a:pt x="862317" y="886449"/>
                </a:lnTo>
                <a:lnTo>
                  <a:pt x="861593" y="888469"/>
                </a:lnTo>
                <a:lnTo>
                  <a:pt x="860908" y="890501"/>
                </a:lnTo>
                <a:lnTo>
                  <a:pt x="860247" y="892533"/>
                </a:lnTo>
                <a:lnTo>
                  <a:pt x="859612" y="894591"/>
                </a:lnTo>
                <a:lnTo>
                  <a:pt x="859015" y="896659"/>
                </a:lnTo>
                <a:lnTo>
                  <a:pt x="858444" y="898756"/>
                </a:lnTo>
                <a:lnTo>
                  <a:pt x="857910" y="900850"/>
                </a:lnTo>
                <a:lnTo>
                  <a:pt x="857415" y="902960"/>
                </a:lnTo>
                <a:lnTo>
                  <a:pt x="856945" y="905079"/>
                </a:lnTo>
                <a:lnTo>
                  <a:pt x="856501" y="907214"/>
                </a:lnTo>
                <a:lnTo>
                  <a:pt x="856107" y="909359"/>
                </a:lnTo>
                <a:lnTo>
                  <a:pt x="855739" y="911518"/>
                </a:lnTo>
                <a:lnTo>
                  <a:pt x="855396" y="913691"/>
                </a:lnTo>
                <a:lnTo>
                  <a:pt x="855091" y="915874"/>
                </a:lnTo>
                <a:lnTo>
                  <a:pt x="854824" y="918060"/>
                </a:lnTo>
                <a:lnTo>
                  <a:pt x="854596" y="920269"/>
                </a:lnTo>
                <a:lnTo>
                  <a:pt x="854405" y="922478"/>
                </a:lnTo>
                <a:lnTo>
                  <a:pt x="854240" y="924702"/>
                </a:lnTo>
                <a:lnTo>
                  <a:pt x="854113" y="926937"/>
                </a:lnTo>
                <a:lnTo>
                  <a:pt x="854024" y="929171"/>
                </a:lnTo>
                <a:lnTo>
                  <a:pt x="853961" y="931433"/>
                </a:lnTo>
                <a:lnTo>
                  <a:pt x="853948" y="933668"/>
                </a:lnTo>
                <a:lnTo>
                  <a:pt x="854024" y="938202"/>
                </a:lnTo>
                <a:lnTo>
                  <a:pt x="854113" y="940450"/>
                </a:lnTo>
                <a:lnTo>
                  <a:pt x="854240" y="942671"/>
                </a:lnTo>
                <a:lnTo>
                  <a:pt x="854405" y="944895"/>
                </a:lnTo>
                <a:lnTo>
                  <a:pt x="854608" y="947116"/>
                </a:lnTo>
                <a:lnTo>
                  <a:pt x="854837" y="949314"/>
                </a:lnTo>
                <a:lnTo>
                  <a:pt x="855104" y="951512"/>
                </a:lnTo>
                <a:lnTo>
                  <a:pt x="855409" y="953682"/>
                </a:lnTo>
                <a:lnTo>
                  <a:pt x="855739" y="955855"/>
                </a:lnTo>
                <a:lnTo>
                  <a:pt x="856107" y="958014"/>
                </a:lnTo>
                <a:lnTo>
                  <a:pt x="856513" y="960159"/>
                </a:lnTo>
                <a:lnTo>
                  <a:pt x="856958" y="962294"/>
                </a:lnTo>
                <a:lnTo>
                  <a:pt x="857428" y="964415"/>
                </a:lnTo>
                <a:lnTo>
                  <a:pt x="857923" y="966535"/>
                </a:lnTo>
                <a:lnTo>
                  <a:pt x="858457" y="968632"/>
                </a:lnTo>
                <a:lnTo>
                  <a:pt x="859028" y="970714"/>
                </a:lnTo>
                <a:lnTo>
                  <a:pt x="859625" y="972784"/>
                </a:lnTo>
                <a:lnTo>
                  <a:pt x="860260" y="974842"/>
                </a:lnTo>
                <a:lnTo>
                  <a:pt x="860920" y="976887"/>
                </a:lnTo>
                <a:lnTo>
                  <a:pt x="861619" y="978905"/>
                </a:lnTo>
                <a:lnTo>
                  <a:pt x="862343" y="980925"/>
                </a:lnTo>
                <a:lnTo>
                  <a:pt x="863092" y="982919"/>
                </a:lnTo>
                <a:lnTo>
                  <a:pt x="863879" y="984913"/>
                </a:lnTo>
                <a:lnTo>
                  <a:pt x="864692" y="986881"/>
                </a:lnTo>
                <a:lnTo>
                  <a:pt x="865543" y="988825"/>
                </a:lnTo>
                <a:lnTo>
                  <a:pt x="866419" y="990766"/>
                </a:lnTo>
                <a:lnTo>
                  <a:pt x="867321" y="992685"/>
                </a:lnTo>
                <a:lnTo>
                  <a:pt x="868248" y="994590"/>
                </a:lnTo>
                <a:lnTo>
                  <a:pt x="869213" y="996481"/>
                </a:lnTo>
                <a:lnTo>
                  <a:pt x="870204" y="998350"/>
                </a:lnTo>
                <a:lnTo>
                  <a:pt x="871220" y="1000202"/>
                </a:lnTo>
                <a:lnTo>
                  <a:pt x="872261" y="1002045"/>
                </a:lnTo>
                <a:lnTo>
                  <a:pt x="873328" y="1003861"/>
                </a:lnTo>
                <a:lnTo>
                  <a:pt x="874433" y="1005663"/>
                </a:lnTo>
                <a:lnTo>
                  <a:pt x="875563" y="1007441"/>
                </a:lnTo>
                <a:lnTo>
                  <a:pt x="876706" y="1009208"/>
                </a:lnTo>
                <a:lnTo>
                  <a:pt x="877887" y="1010948"/>
                </a:lnTo>
                <a:lnTo>
                  <a:pt x="879094" y="1012675"/>
                </a:lnTo>
                <a:lnTo>
                  <a:pt x="880326" y="1014388"/>
                </a:lnTo>
                <a:lnTo>
                  <a:pt x="881583" y="1016066"/>
                </a:lnTo>
                <a:lnTo>
                  <a:pt x="882866" y="1017742"/>
                </a:lnTo>
                <a:lnTo>
                  <a:pt x="884174" y="1019379"/>
                </a:lnTo>
                <a:lnTo>
                  <a:pt x="885507" y="1021006"/>
                </a:lnTo>
                <a:lnTo>
                  <a:pt x="886854" y="1022607"/>
                </a:lnTo>
                <a:lnTo>
                  <a:pt x="888238" y="1024194"/>
                </a:lnTo>
                <a:lnTo>
                  <a:pt x="889635" y="1025756"/>
                </a:lnTo>
                <a:lnTo>
                  <a:pt x="891070" y="1027292"/>
                </a:lnTo>
                <a:lnTo>
                  <a:pt x="892518" y="1028817"/>
                </a:lnTo>
                <a:lnTo>
                  <a:pt x="893991" y="1030301"/>
                </a:lnTo>
                <a:lnTo>
                  <a:pt x="895490" y="1031776"/>
                </a:lnTo>
                <a:lnTo>
                  <a:pt x="897001" y="1033222"/>
                </a:lnTo>
                <a:lnTo>
                  <a:pt x="898538" y="1034658"/>
                </a:lnTo>
                <a:lnTo>
                  <a:pt x="900100" y="1036055"/>
                </a:lnTo>
                <a:lnTo>
                  <a:pt x="901687" y="1037440"/>
                </a:lnTo>
                <a:lnTo>
                  <a:pt x="903287" y="1038786"/>
                </a:lnTo>
                <a:lnTo>
                  <a:pt x="904913" y="1040119"/>
                </a:lnTo>
                <a:lnTo>
                  <a:pt x="906564" y="1041427"/>
                </a:lnTo>
                <a:lnTo>
                  <a:pt x="908228" y="1042709"/>
                </a:lnTo>
                <a:lnTo>
                  <a:pt x="909917" y="1043968"/>
                </a:lnTo>
                <a:lnTo>
                  <a:pt x="911619" y="1045199"/>
                </a:lnTo>
                <a:lnTo>
                  <a:pt x="913346" y="1046392"/>
                </a:lnTo>
                <a:lnTo>
                  <a:pt x="915099" y="1047573"/>
                </a:lnTo>
                <a:lnTo>
                  <a:pt x="916864" y="1048730"/>
                </a:lnTo>
                <a:lnTo>
                  <a:pt x="918642" y="1049859"/>
                </a:lnTo>
                <a:lnTo>
                  <a:pt x="920445" y="1050952"/>
                </a:lnTo>
                <a:lnTo>
                  <a:pt x="922261" y="1052018"/>
                </a:lnTo>
                <a:lnTo>
                  <a:pt x="924103" y="1053073"/>
                </a:lnTo>
                <a:lnTo>
                  <a:pt x="925957" y="1054089"/>
                </a:lnTo>
                <a:lnTo>
                  <a:pt x="927824" y="1055066"/>
                </a:lnTo>
                <a:lnTo>
                  <a:pt x="929716" y="1056032"/>
                </a:lnTo>
                <a:lnTo>
                  <a:pt x="931621" y="1056959"/>
                </a:lnTo>
                <a:lnTo>
                  <a:pt x="933539" y="1057874"/>
                </a:lnTo>
                <a:lnTo>
                  <a:pt x="935482" y="1058738"/>
                </a:lnTo>
                <a:lnTo>
                  <a:pt x="937438" y="1059588"/>
                </a:lnTo>
                <a:lnTo>
                  <a:pt x="939406" y="1060400"/>
                </a:lnTo>
                <a:lnTo>
                  <a:pt x="941387" y="1061189"/>
                </a:lnTo>
                <a:lnTo>
                  <a:pt x="943381" y="1061938"/>
                </a:lnTo>
                <a:lnTo>
                  <a:pt x="945401" y="1062662"/>
                </a:lnTo>
                <a:lnTo>
                  <a:pt x="947433" y="1063361"/>
                </a:lnTo>
                <a:lnTo>
                  <a:pt x="949477" y="1064021"/>
                </a:lnTo>
                <a:lnTo>
                  <a:pt x="951535" y="1064644"/>
                </a:lnTo>
                <a:lnTo>
                  <a:pt x="953605" y="1065240"/>
                </a:lnTo>
                <a:lnTo>
                  <a:pt x="955688" y="1065812"/>
                </a:lnTo>
                <a:lnTo>
                  <a:pt x="957783" y="1066345"/>
                </a:lnTo>
                <a:lnTo>
                  <a:pt x="959891" y="1066853"/>
                </a:lnTo>
                <a:lnTo>
                  <a:pt x="962012" y="1067323"/>
                </a:lnTo>
                <a:lnTo>
                  <a:pt x="964146" y="1067754"/>
                </a:lnTo>
                <a:lnTo>
                  <a:pt x="966292" y="1068161"/>
                </a:lnTo>
                <a:lnTo>
                  <a:pt x="968451" y="1068528"/>
                </a:lnTo>
                <a:lnTo>
                  <a:pt x="970623" y="1068859"/>
                </a:lnTo>
                <a:lnTo>
                  <a:pt x="972807" y="1069163"/>
                </a:lnTo>
                <a:lnTo>
                  <a:pt x="974992" y="1069431"/>
                </a:lnTo>
                <a:lnTo>
                  <a:pt x="977201" y="1069659"/>
                </a:lnTo>
                <a:lnTo>
                  <a:pt x="979411" y="1069863"/>
                </a:lnTo>
                <a:lnTo>
                  <a:pt x="981634" y="1070028"/>
                </a:lnTo>
                <a:lnTo>
                  <a:pt x="983869" y="1070155"/>
                </a:lnTo>
                <a:lnTo>
                  <a:pt x="986117" y="1070244"/>
                </a:lnTo>
                <a:lnTo>
                  <a:pt x="988365" y="1070295"/>
                </a:lnTo>
                <a:lnTo>
                  <a:pt x="990600" y="1070306"/>
                </a:lnTo>
                <a:lnTo>
                  <a:pt x="995134" y="1070244"/>
                </a:lnTo>
                <a:lnTo>
                  <a:pt x="997382" y="1070141"/>
                </a:lnTo>
                <a:lnTo>
                  <a:pt x="999617" y="1070014"/>
                </a:lnTo>
                <a:lnTo>
                  <a:pt x="1001839" y="1069863"/>
                </a:lnTo>
                <a:lnTo>
                  <a:pt x="1004049" y="1069659"/>
                </a:lnTo>
                <a:lnTo>
                  <a:pt x="1006246" y="1069431"/>
                </a:lnTo>
                <a:lnTo>
                  <a:pt x="1008443" y="1069163"/>
                </a:lnTo>
                <a:lnTo>
                  <a:pt x="1010628" y="1068859"/>
                </a:lnTo>
                <a:lnTo>
                  <a:pt x="1012787" y="1068516"/>
                </a:lnTo>
                <a:lnTo>
                  <a:pt x="1014946" y="1068147"/>
                </a:lnTo>
                <a:lnTo>
                  <a:pt x="1017092" y="1067742"/>
                </a:lnTo>
                <a:lnTo>
                  <a:pt x="1019226" y="1067311"/>
                </a:lnTo>
                <a:lnTo>
                  <a:pt x="1021359" y="1066839"/>
                </a:lnTo>
                <a:lnTo>
                  <a:pt x="1023468" y="1066331"/>
                </a:lnTo>
                <a:lnTo>
                  <a:pt x="1025563" y="1065799"/>
                </a:lnTo>
                <a:lnTo>
                  <a:pt x="1027646" y="1065226"/>
                </a:lnTo>
                <a:lnTo>
                  <a:pt x="1029716" y="1064630"/>
                </a:lnTo>
                <a:lnTo>
                  <a:pt x="1031773" y="1063995"/>
                </a:lnTo>
                <a:lnTo>
                  <a:pt x="1033818" y="1063335"/>
                </a:lnTo>
                <a:lnTo>
                  <a:pt x="1035837" y="1062648"/>
                </a:lnTo>
                <a:lnTo>
                  <a:pt x="1037857" y="1061924"/>
                </a:lnTo>
                <a:lnTo>
                  <a:pt x="1039863" y="1061162"/>
                </a:lnTo>
                <a:lnTo>
                  <a:pt x="1041844" y="1060376"/>
                </a:lnTo>
                <a:lnTo>
                  <a:pt x="1043813" y="1059564"/>
                </a:lnTo>
                <a:lnTo>
                  <a:pt x="1045769" y="1058725"/>
                </a:lnTo>
                <a:lnTo>
                  <a:pt x="1047699" y="1057849"/>
                </a:lnTo>
                <a:lnTo>
                  <a:pt x="1049617" y="1056947"/>
                </a:lnTo>
                <a:lnTo>
                  <a:pt x="1051535" y="1056008"/>
                </a:lnTo>
                <a:lnTo>
                  <a:pt x="1053414" y="1055054"/>
                </a:lnTo>
                <a:lnTo>
                  <a:pt x="1055294" y="1054064"/>
                </a:lnTo>
                <a:lnTo>
                  <a:pt x="1057135" y="1053048"/>
                </a:lnTo>
                <a:lnTo>
                  <a:pt x="1058977" y="1051994"/>
                </a:lnTo>
                <a:lnTo>
                  <a:pt x="1060793" y="1050928"/>
                </a:lnTo>
                <a:lnTo>
                  <a:pt x="1062596" y="1049835"/>
                </a:lnTo>
                <a:lnTo>
                  <a:pt x="1064374" y="1048704"/>
                </a:lnTo>
                <a:lnTo>
                  <a:pt x="1066140" y="1047549"/>
                </a:lnTo>
                <a:lnTo>
                  <a:pt x="1067892" y="1046368"/>
                </a:lnTo>
                <a:lnTo>
                  <a:pt x="1069619" y="1045160"/>
                </a:lnTo>
                <a:lnTo>
                  <a:pt x="1071321" y="1043929"/>
                </a:lnTo>
                <a:lnTo>
                  <a:pt x="1073010" y="1042685"/>
                </a:lnTo>
                <a:lnTo>
                  <a:pt x="1074674" y="1041403"/>
                </a:lnTo>
                <a:lnTo>
                  <a:pt x="1076312" y="1040094"/>
                </a:lnTo>
                <a:lnTo>
                  <a:pt x="1077938" y="1038761"/>
                </a:lnTo>
                <a:lnTo>
                  <a:pt x="1079551" y="1037402"/>
                </a:lnTo>
                <a:lnTo>
                  <a:pt x="1081126" y="1036030"/>
                </a:lnTo>
                <a:lnTo>
                  <a:pt x="1082688" y="1034619"/>
                </a:lnTo>
                <a:lnTo>
                  <a:pt x="1084224" y="1033198"/>
                </a:lnTo>
                <a:lnTo>
                  <a:pt x="1085748" y="1031751"/>
                </a:lnTo>
                <a:lnTo>
                  <a:pt x="1087247" y="1030277"/>
                </a:lnTo>
                <a:lnTo>
                  <a:pt x="1088707" y="1028777"/>
                </a:lnTo>
                <a:lnTo>
                  <a:pt x="1090168" y="1027253"/>
                </a:lnTo>
                <a:lnTo>
                  <a:pt x="1091590" y="1025718"/>
                </a:lnTo>
                <a:lnTo>
                  <a:pt x="1092987" y="1024156"/>
                </a:lnTo>
                <a:lnTo>
                  <a:pt x="1094372" y="1022568"/>
                </a:lnTo>
                <a:lnTo>
                  <a:pt x="1095731" y="1020968"/>
                </a:lnTo>
                <a:lnTo>
                  <a:pt x="1097051" y="1019341"/>
                </a:lnTo>
                <a:lnTo>
                  <a:pt x="1098359" y="1017704"/>
                </a:lnTo>
                <a:lnTo>
                  <a:pt x="1099642" y="1016027"/>
                </a:lnTo>
                <a:lnTo>
                  <a:pt x="1100899" y="1014352"/>
                </a:lnTo>
                <a:lnTo>
                  <a:pt x="1102131" y="1012637"/>
                </a:lnTo>
                <a:lnTo>
                  <a:pt x="1103338" y="1010910"/>
                </a:lnTo>
                <a:lnTo>
                  <a:pt x="1104506" y="1009169"/>
                </a:lnTo>
                <a:lnTo>
                  <a:pt x="1105662" y="1007403"/>
                </a:lnTo>
                <a:lnTo>
                  <a:pt x="1106792" y="1005625"/>
                </a:lnTo>
                <a:lnTo>
                  <a:pt x="1107885" y="1003823"/>
                </a:lnTo>
                <a:lnTo>
                  <a:pt x="1108964" y="1002007"/>
                </a:lnTo>
                <a:lnTo>
                  <a:pt x="1110005" y="1000164"/>
                </a:lnTo>
                <a:lnTo>
                  <a:pt x="1111021" y="998311"/>
                </a:lnTo>
                <a:lnTo>
                  <a:pt x="1112012" y="996445"/>
                </a:lnTo>
                <a:lnTo>
                  <a:pt x="1112965" y="994552"/>
                </a:lnTo>
                <a:lnTo>
                  <a:pt x="1113904" y="992647"/>
                </a:lnTo>
                <a:lnTo>
                  <a:pt x="1114806" y="990717"/>
                </a:lnTo>
                <a:lnTo>
                  <a:pt x="1115670" y="988786"/>
                </a:lnTo>
                <a:lnTo>
                  <a:pt x="1116521" y="986829"/>
                </a:lnTo>
                <a:lnTo>
                  <a:pt x="1117333" y="984862"/>
                </a:lnTo>
                <a:lnTo>
                  <a:pt x="1118121" y="982881"/>
                </a:lnTo>
                <a:lnTo>
                  <a:pt x="1118870" y="980874"/>
                </a:lnTo>
                <a:lnTo>
                  <a:pt x="1119594" y="978866"/>
                </a:lnTo>
                <a:lnTo>
                  <a:pt x="1120292" y="976834"/>
                </a:lnTo>
                <a:lnTo>
                  <a:pt x="1120953" y="974791"/>
                </a:lnTo>
                <a:lnTo>
                  <a:pt x="1121588" y="972732"/>
                </a:lnTo>
                <a:lnTo>
                  <a:pt x="1122185" y="970664"/>
                </a:lnTo>
                <a:lnTo>
                  <a:pt x="1122743" y="968579"/>
                </a:lnTo>
                <a:lnTo>
                  <a:pt x="1123277" y="966485"/>
                </a:lnTo>
                <a:lnTo>
                  <a:pt x="1123785" y="964364"/>
                </a:lnTo>
                <a:lnTo>
                  <a:pt x="1124255" y="962243"/>
                </a:lnTo>
                <a:lnTo>
                  <a:pt x="1124687" y="960110"/>
                </a:lnTo>
                <a:lnTo>
                  <a:pt x="1125093" y="957964"/>
                </a:lnTo>
                <a:lnTo>
                  <a:pt x="1125461" y="955805"/>
                </a:lnTo>
                <a:lnTo>
                  <a:pt x="1125804" y="953632"/>
                </a:lnTo>
                <a:lnTo>
                  <a:pt x="1126096" y="951461"/>
                </a:lnTo>
                <a:lnTo>
                  <a:pt x="1126363" y="949264"/>
                </a:lnTo>
                <a:lnTo>
                  <a:pt x="1126604" y="947067"/>
                </a:lnTo>
                <a:lnTo>
                  <a:pt x="1126795" y="944844"/>
                </a:lnTo>
                <a:lnTo>
                  <a:pt x="1126960" y="942621"/>
                </a:lnTo>
                <a:lnTo>
                  <a:pt x="1127087" y="940399"/>
                </a:lnTo>
                <a:lnTo>
                  <a:pt x="1127176" y="938152"/>
                </a:lnTo>
                <a:lnTo>
                  <a:pt x="1127227" y="935902"/>
                </a:lnTo>
                <a:lnTo>
                  <a:pt x="1127252" y="933668"/>
                </a:lnTo>
                <a:lnTo>
                  <a:pt x="1127176" y="929121"/>
                </a:lnTo>
                <a:lnTo>
                  <a:pt x="1127087" y="926885"/>
                </a:lnTo>
                <a:lnTo>
                  <a:pt x="1126960" y="924651"/>
                </a:lnTo>
                <a:lnTo>
                  <a:pt x="1126795" y="922428"/>
                </a:lnTo>
                <a:lnTo>
                  <a:pt x="1126592" y="920219"/>
                </a:lnTo>
                <a:lnTo>
                  <a:pt x="1126363" y="918009"/>
                </a:lnTo>
                <a:lnTo>
                  <a:pt x="1126096" y="915825"/>
                </a:lnTo>
                <a:lnTo>
                  <a:pt x="1125791" y="913641"/>
                </a:lnTo>
                <a:lnTo>
                  <a:pt x="1125449" y="911468"/>
                </a:lnTo>
                <a:lnTo>
                  <a:pt x="1125080" y="909310"/>
                </a:lnTo>
                <a:lnTo>
                  <a:pt x="1124687" y="907164"/>
                </a:lnTo>
                <a:lnTo>
                  <a:pt x="1124242" y="905030"/>
                </a:lnTo>
                <a:lnTo>
                  <a:pt x="1123772" y="902909"/>
                </a:lnTo>
                <a:lnTo>
                  <a:pt x="1123264" y="900800"/>
                </a:lnTo>
                <a:lnTo>
                  <a:pt x="1122731" y="898705"/>
                </a:lnTo>
                <a:lnTo>
                  <a:pt x="1122172" y="896623"/>
                </a:lnTo>
                <a:lnTo>
                  <a:pt x="1121562" y="894552"/>
                </a:lnTo>
                <a:lnTo>
                  <a:pt x="1120940" y="892495"/>
                </a:lnTo>
                <a:lnTo>
                  <a:pt x="1120280" y="890450"/>
                </a:lnTo>
                <a:lnTo>
                  <a:pt x="1119581" y="888418"/>
                </a:lnTo>
                <a:lnTo>
                  <a:pt x="1118857" y="886399"/>
                </a:lnTo>
                <a:lnTo>
                  <a:pt x="1118095" y="884405"/>
                </a:lnTo>
                <a:lnTo>
                  <a:pt x="1117321" y="882424"/>
                </a:lnTo>
                <a:lnTo>
                  <a:pt x="1116495" y="880455"/>
                </a:lnTo>
                <a:lnTo>
                  <a:pt x="1115657" y="878498"/>
                </a:lnTo>
                <a:lnTo>
                  <a:pt x="1114781" y="876557"/>
                </a:lnTo>
                <a:lnTo>
                  <a:pt x="1113879" y="874638"/>
                </a:lnTo>
                <a:lnTo>
                  <a:pt x="1112952" y="872733"/>
                </a:lnTo>
                <a:lnTo>
                  <a:pt x="1111987" y="870842"/>
                </a:lnTo>
                <a:lnTo>
                  <a:pt x="1110996" y="868973"/>
                </a:lnTo>
                <a:lnTo>
                  <a:pt x="1109980" y="867120"/>
                </a:lnTo>
                <a:lnTo>
                  <a:pt x="1108939" y="865278"/>
                </a:lnTo>
                <a:lnTo>
                  <a:pt x="1107859" y="863462"/>
                </a:lnTo>
                <a:lnTo>
                  <a:pt x="1106767" y="861659"/>
                </a:lnTo>
                <a:lnTo>
                  <a:pt x="1105637" y="859881"/>
                </a:lnTo>
                <a:lnTo>
                  <a:pt x="1104481" y="858116"/>
                </a:lnTo>
                <a:lnTo>
                  <a:pt x="1103300" y="856376"/>
                </a:lnTo>
                <a:lnTo>
                  <a:pt x="1102106" y="854649"/>
                </a:lnTo>
                <a:lnTo>
                  <a:pt x="1100874" y="852947"/>
                </a:lnTo>
                <a:lnTo>
                  <a:pt x="1099617" y="851258"/>
                </a:lnTo>
                <a:lnTo>
                  <a:pt x="1098334" y="849594"/>
                </a:lnTo>
                <a:lnTo>
                  <a:pt x="1097026" y="847943"/>
                </a:lnTo>
                <a:lnTo>
                  <a:pt x="1095693" y="846317"/>
                </a:lnTo>
                <a:lnTo>
                  <a:pt x="1094334" y="844716"/>
                </a:lnTo>
                <a:lnTo>
                  <a:pt x="1092962" y="843130"/>
                </a:lnTo>
                <a:lnTo>
                  <a:pt x="1091552" y="841568"/>
                </a:lnTo>
                <a:lnTo>
                  <a:pt x="1090130" y="840031"/>
                </a:lnTo>
                <a:lnTo>
                  <a:pt x="1088682" y="838520"/>
                </a:lnTo>
                <a:lnTo>
                  <a:pt x="1087209" y="837021"/>
                </a:lnTo>
                <a:lnTo>
                  <a:pt x="1085710" y="835548"/>
                </a:lnTo>
                <a:lnTo>
                  <a:pt x="1084199" y="834100"/>
                </a:lnTo>
                <a:lnTo>
                  <a:pt x="1082650" y="832678"/>
                </a:lnTo>
                <a:lnTo>
                  <a:pt x="1081087" y="831268"/>
                </a:lnTo>
                <a:lnTo>
                  <a:pt x="1079513" y="829895"/>
                </a:lnTo>
                <a:lnTo>
                  <a:pt x="1077900" y="828537"/>
                </a:lnTo>
                <a:lnTo>
                  <a:pt x="1076274" y="827204"/>
                </a:lnTo>
                <a:lnTo>
                  <a:pt x="1074636" y="825896"/>
                </a:lnTo>
                <a:lnTo>
                  <a:pt x="1072972" y="824626"/>
                </a:lnTo>
                <a:lnTo>
                  <a:pt x="1071283" y="823369"/>
                </a:lnTo>
                <a:lnTo>
                  <a:pt x="1069569" y="822137"/>
                </a:lnTo>
                <a:lnTo>
                  <a:pt x="1067841" y="820931"/>
                </a:lnTo>
                <a:lnTo>
                  <a:pt x="1066101" y="819749"/>
                </a:lnTo>
                <a:lnTo>
                  <a:pt x="1064336" y="818592"/>
                </a:lnTo>
                <a:lnTo>
                  <a:pt x="1062558" y="817476"/>
                </a:lnTo>
                <a:lnTo>
                  <a:pt x="1060755" y="816371"/>
                </a:lnTo>
                <a:lnTo>
                  <a:pt x="1058939" y="815304"/>
                </a:lnTo>
                <a:lnTo>
                  <a:pt x="1057097" y="814263"/>
                </a:lnTo>
                <a:lnTo>
                  <a:pt x="1055243" y="813247"/>
                </a:lnTo>
                <a:lnTo>
                  <a:pt x="1053376" y="812256"/>
                </a:lnTo>
                <a:lnTo>
                  <a:pt x="1051484" y="811291"/>
                </a:lnTo>
                <a:lnTo>
                  <a:pt x="1049579" y="810364"/>
                </a:lnTo>
                <a:lnTo>
                  <a:pt x="1047661" y="809462"/>
                </a:lnTo>
                <a:lnTo>
                  <a:pt x="1045718" y="808586"/>
                </a:lnTo>
                <a:lnTo>
                  <a:pt x="1043762" y="807748"/>
                </a:lnTo>
                <a:lnTo>
                  <a:pt x="1041794" y="806922"/>
                </a:lnTo>
                <a:lnTo>
                  <a:pt x="1039813" y="806146"/>
                </a:lnTo>
                <a:lnTo>
                  <a:pt x="1037806" y="805384"/>
                </a:lnTo>
                <a:lnTo>
                  <a:pt x="1035799" y="804661"/>
                </a:lnTo>
                <a:lnTo>
                  <a:pt x="1033767" y="803976"/>
                </a:lnTo>
                <a:lnTo>
                  <a:pt x="1031723" y="803314"/>
                </a:lnTo>
                <a:lnTo>
                  <a:pt x="1029665" y="802679"/>
                </a:lnTo>
                <a:lnTo>
                  <a:pt x="1027595" y="802082"/>
                </a:lnTo>
                <a:lnTo>
                  <a:pt x="1025512" y="801512"/>
                </a:lnTo>
                <a:lnTo>
                  <a:pt x="1023417" y="800979"/>
                </a:lnTo>
                <a:lnTo>
                  <a:pt x="1021309" y="800484"/>
                </a:lnTo>
                <a:lnTo>
                  <a:pt x="1019188" y="800012"/>
                </a:lnTo>
                <a:lnTo>
                  <a:pt x="1017041" y="799569"/>
                </a:lnTo>
                <a:lnTo>
                  <a:pt x="1014895" y="799161"/>
                </a:lnTo>
                <a:lnTo>
                  <a:pt x="1012736" y="798794"/>
                </a:lnTo>
                <a:lnTo>
                  <a:pt x="1010577" y="798464"/>
                </a:lnTo>
                <a:lnTo>
                  <a:pt x="1008393" y="798159"/>
                </a:lnTo>
                <a:lnTo>
                  <a:pt x="1006196" y="797891"/>
                </a:lnTo>
                <a:lnTo>
                  <a:pt x="1003999" y="797664"/>
                </a:lnTo>
                <a:lnTo>
                  <a:pt x="1001789" y="797461"/>
                </a:lnTo>
                <a:lnTo>
                  <a:pt x="999566" y="797309"/>
                </a:lnTo>
                <a:lnTo>
                  <a:pt x="997331" y="797182"/>
                </a:lnTo>
                <a:lnTo>
                  <a:pt x="995083" y="797091"/>
                </a:lnTo>
                <a:lnTo>
                  <a:pt x="992835" y="797029"/>
                </a:lnTo>
                <a:close/>
                <a:moveTo>
                  <a:pt x="987425" y="559145"/>
                </a:moveTo>
                <a:lnTo>
                  <a:pt x="993775" y="559145"/>
                </a:lnTo>
                <a:lnTo>
                  <a:pt x="993775" y="790699"/>
                </a:lnTo>
                <a:lnTo>
                  <a:pt x="995337" y="790741"/>
                </a:lnTo>
                <a:lnTo>
                  <a:pt x="997687" y="790844"/>
                </a:lnTo>
                <a:lnTo>
                  <a:pt x="1000023" y="790971"/>
                </a:lnTo>
                <a:lnTo>
                  <a:pt x="1002347" y="791136"/>
                </a:lnTo>
                <a:lnTo>
                  <a:pt x="1004659" y="791352"/>
                </a:lnTo>
                <a:lnTo>
                  <a:pt x="1006970" y="791594"/>
                </a:lnTo>
                <a:lnTo>
                  <a:pt x="1009256" y="791873"/>
                </a:lnTo>
                <a:lnTo>
                  <a:pt x="1011542" y="792190"/>
                </a:lnTo>
                <a:lnTo>
                  <a:pt x="1013816" y="792546"/>
                </a:lnTo>
                <a:lnTo>
                  <a:pt x="1016076" y="792927"/>
                </a:lnTo>
                <a:lnTo>
                  <a:pt x="1018324" y="793346"/>
                </a:lnTo>
                <a:lnTo>
                  <a:pt x="1020559" y="793803"/>
                </a:lnTo>
                <a:lnTo>
                  <a:pt x="1022782" y="794297"/>
                </a:lnTo>
                <a:lnTo>
                  <a:pt x="1024979" y="794832"/>
                </a:lnTo>
                <a:lnTo>
                  <a:pt x="1027176" y="795391"/>
                </a:lnTo>
                <a:lnTo>
                  <a:pt x="1029360" y="795986"/>
                </a:lnTo>
                <a:lnTo>
                  <a:pt x="1031532" y="796609"/>
                </a:lnTo>
                <a:lnTo>
                  <a:pt x="1033678" y="797270"/>
                </a:lnTo>
                <a:lnTo>
                  <a:pt x="1035825" y="797969"/>
                </a:lnTo>
                <a:lnTo>
                  <a:pt x="1037946" y="798692"/>
                </a:lnTo>
                <a:lnTo>
                  <a:pt x="1040054" y="799442"/>
                </a:lnTo>
                <a:lnTo>
                  <a:pt x="1042149" y="800242"/>
                </a:lnTo>
                <a:lnTo>
                  <a:pt x="1044219" y="801054"/>
                </a:lnTo>
                <a:lnTo>
                  <a:pt x="1046289" y="801917"/>
                </a:lnTo>
                <a:lnTo>
                  <a:pt x="1048334" y="802794"/>
                </a:lnTo>
                <a:lnTo>
                  <a:pt x="1050353" y="803709"/>
                </a:lnTo>
                <a:lnTo>
                  <a:pt x="1052373" y="804661"/>
                </a:lnTo>
                <a:lnTo>
                  <a:pt x="1054367" y="805638"/>
                </a:lnTo>
                <a:lnTo>
                  <a:pt x="1056335" y="806643"/>
                </a:lnTo>
                <a:lnTo>
                  <a:pt x="1058291" y="807670"/>
                </a:lnTo>
                <a:lnTo>
                  <a:pt x="1060234" y="808739"/>
                </a:lnTo>
                <a:lnTo>
                  <a:pt x="1062165" y="809829"/>
                </a:lnTo>
                <a:lnTo>
                  <a:pt x="1064057" y="810948"/>
                </a:lnTo>
                <a:lnTo>
                  <a:pt x="1065949" y="812103"/>
                </a:lnTo>
                <a:lnTo>
                  <a:pt x="1067816" y="813285"/>
                </a:lnTo>
                <a:lnTo>
                  <a:pt x="1069657" y="814490"/>
                </a:lnTo>
                <a:lnTo>
                  <a:pt x="1071486" y="815724"/>
                </a:lnTo>
                <a:lnTo>
                  <a:pt x="1073290" y="816980"/>
                </a:lnTo>
                <a:lnTo>
                  <a:pt x="1075068" y="818276"/>
                </a:lnTo>
                <a:lnTo>
                  <a:pt x="1076833" y="819584"/>
                </a:lnTo>
                <a:lnTo>
                  <a:pt x="1078586" y="820931"/>
                </a:lnTo>
                <a:lnTo>
                  <a:pt x="1080300" y="822289"/>
                </a:lnTo>
                <a:lnTo>
                  <a:pt x="1082002" y="823686"/>
                </a:lnTo>
                <a:lnTo>
                  <a:pt x="1083678" y="825108"/>
                </a:lnTo>
                <a:lnTo>
                  <a:pt x="1085342" y="826544"/>
                </a:lnTo>
                <a:lnTo>
                  <a:pt x="1086968" y="828017"/>
                </a:lnTo>
                <a:lnTo>
                  <a:pt x="1088581" y="829503"/>
                </a:lnTo>
                <a:lnTo>
                  <a:pt x="1090168" y="831027"/>
                </a:lnTo>
                <a:lnTo>
                  <a:pt x="1091730" y="832562"/>
                </a:lnTo>
                <a:lnTo>
                  <a:pt x="1093267" y="834125"/>
                </a:lnTo>
                <a:lnTo>
                  <a:pt x="1094791" y="835713"/>
                </a:lnTo>
                <a:lnTo>
                  <a:pt x="1096277" y="837326"/>
                </a:lnTo>
                <a:lnTo>
                  <a:pt x="1097750" y="838965"/>
                </a:lnTo>
                <a:lnTo>
                  <a:pt x="1099185" y="840616"/>
                </a:lnTo>
                <a:lnTo>
                  <a:pt x="1100607" y="842292"/>
                </a:lnTo>
                <a:lnTo>
                  <a:pt x="1102004" y="843992"/>
                </a:lnTo>
                <a:lnTo>
                  <a:pt x="1103363" y="845720"/>
                </a:lnTo>
                <a:lnTo>
                  <a:pt x="1104709" y="847461"/>
                </a:lnTo>
                <a:lnTo>
                  <a:pt x="1106018" y="849226"/>
                </a:lnTo>
                <a:lnTo>
                  <a:pt x="1107300" y="851017"/>
                </a:lnTo>
                <a:lnTo>
                  <a:pt x="1108570" y="852820"/>
                </a:lnTo>
                <a:lnTo>
                  <a:pt x="1109802" y="854649"/>
                </a:lnTo>
                <a:lnTo>
                  <a:pt x="1111009" y="856491"/>
                </a:lnTo>
                <a:lnTo>
                  <a:pt x="1112190" y="858357"/>
                </a:lnTo>
                <a:lnTo>
                  <a:pt x="1113333" y="860237"/>
                </a:lnTo>
                <a:lnTo>
                  <a:pt x="1114450" y="862141"/>
                </a:lnTo>
                <a:lnTo>
                  <a:pt x="1115543" y="864072"/>
                </a:lnTo>
                <a:lnTo>
                  <a:pt x="1116609" y="866002"/>
                </a:lnTo>
                <a:lnTo>
                  <a:pt x="1117651" y="867971"/>
                </a:lnTo>
                <a:lnTo>
                  <a:pt x="1118654" y="869939"/>
                </a:lnTo>
                <a:lnTo>
                  <a:pt x="1119619" y="871932"/>
                </a:lnTo>
                <a:lnTo>
                  <a:pt x="1120572" y="873953"/>
                </a:lnTo>
                <a:lnTo>
                  <a:pt x="1121486" y="875984"/>
                </a:lnTo>
                <a:lnTo>
                  <a:pt x="1122363" y="878028"/>
                </a:lnTo>
                <a:lnTo>
                  <a:pt x="1123226" y="880087"/>
                </a:lnTo>
                <a:lnTo>
                  <a:pt x="1124039" y="882169"/>
                </a:lnTo>
                <a:lnTo>
                  <a:pt x="1124826" y="884251"/>
                </a:lnTo>
                <a:lnTo>
                  <a:pt x="1125588" y="886361"/>
                </a:lnTo>
                <a:lnTo>
                  <a:pt x="1126312" y="888495"/>
                </a:lnTo>
                <a:lnTo>
                  <a:pt x="1127011" y="890628"/>
                </a:lnTo>
                <a:lnTo>
                  <a:pt x="1127671" y="892787"/>
                </a:lnTo>
                <a:lnTo>
                  <a:pt x="1128293" y="894946"/>
                </a:lnTo>
                <a:lnTo>
                  <a:pt x="1128890" y="897131"/>
                </a:lnTo>
                <a:lnTo>
                  <a:pt x="1129449" y="899326"/>
                </a:lnTo>
                <a:lnTo>
                  <a:pt x="1129970" y="901537"/>
                </a:lnTo>
                <a:lnTo>
                  <a:pt x="1130465" y="903759"/>
                </a:lnTo>
                <a:lnTo>
                  <a:pt x="1130922" y="905995"/>
                </a:lnTo>
                <a:lnTo>
                  <a:pt x="1131341" y="908243"/>
                </a:lnTo>
                <a:lnTo>
                  <a:pt x="1131735" y="910502"/>
                </a:lnTo>
                <a:lnTo>
                  <a:pt x="1132078" y="912764"/>
                </a:lnTo>
                <a:lnTo>
                  <a:pt x="1132395" y="915050"/>
                </a:lnTo>
                <a:lnTo>
                  <a:pt x="1132675" y="917349"/>
                </a:lnTo>
                <a:lnTo>
                  <a:pt x="1132916" y="919646"/>
                </a:lnTo>
                <a:lnTo>
                  <a:pt x="1133119" y="921959"/>
                </a:lnTo>
                <a:lnTo>
                  <a:pt x="1133297" y="924295"/>
                </a:lnTo>
                <a:lnTo>
                  <a:pt x="1133424" y="926631"/>
                </a:lnTo>
                <a:lnTo>
                  <a:pt x="1133526" y="928969"/>
                </a:lnTo>
                <a:lnTo>
                  <a:pt x="1133602" y="933668"/>
                </a:lnTo>
                <a:lnTo>
                  <a:pt x="1133577" y="936056"/>
                </a:lnTo>
                <a:lnTo>
                  <a:pt x="1133526" y="938406"/>
                </a:lnTo>
                <a:lnTo>
                  <a:pt x="1133424" y="940754"/>
                </a:lnTo>
                <a:lnTo>
                  <a:pt x="1133297" y="943092"/>
                </a:lnTo>
                <a:lnTo>
                  <a:pt x="1133119" y="945415"/>
                </a:lnTo>
                <a:lnTo>
                  <a:pt x="1132916" y="947727"/>
                </a:lnTo>
                <a:lnTo>
                  <a:pt x="1132675" y="950037"/>
                </a:lnTo>
                <a:lnTo>
                  <a:pt x="1132395" y="952323"/>
                </a:lnTo>
                <a:lnTo>
                  <a:pt x="1132078" y="954609"/>
                </a:lnTo>
                <a:lnTo>
                  <a:pt x="1131722" y="956884"/>
                </a:lnTo>
                <a:lnTo>
                  <a:pt x="1131329" y="959143"/>
                </a:lnTo>
                <a:lnTo>
                  <a:pt x="1130910" y="961393"/>
                </a:lnTo>
                <a:lnTo>
                  <a:pt x="1130452" y="963615"/>
                </a:lnTo>
                <a:lnTo>
                  <a:pt x="1129957" y="965838"/>
                </a:lnTo>
                <a:lnTo>
                  <a:pt x="1129436" y="968047"/>
                </a:lnTo>
                <a:lnTo>
                  <a:pt x="1128878" y="970244"/>
                </a:lnTo>
                <a:lnTo>
                  <a:pt x="1128281" y="972429"/>
                </a:lnTo>
                <a:lnTo>
                  <a:pt x="1127658" y="974601"/>
                </a:lnTo>
                <a:lnTo>
                  <a:pt x="1126998" y="976746"/>
                </a:lnTo>
                <a:lnTo>
                  <a:pt x="1126299" y="978880"/>
                </a:lnTo>
                <a:lnTo>
                  <a:pt x="1125576" y="981014"/>
                </a:lnTo>
                <a:lnTo>
                  <a:pt x="1124814" y="983122"/>
                </a:lnTo>
                <a:lnTo>
                  <a:pt x="1124026" y="985216"/>
                </a:lnTo>
                <a:lnTo>
                  <a:pt x="1123201" y="987287"/>
                </a:lnTo>
                <a:lnTo>
                  <a:pt x="1122350" y="989345"/>
                </a:lnTo>
                <a:lnTo>
                  <a:pt x="1121461" y="991389"/>
                </a:lnTo>
                <a:lnTo>
                  <a:pt x="1120546" y="993421"/>
                </a:lnTo>
                <a:lnTo>
                  <a:pt x="1119607" y="995429"/>
                </a:lnTo>
                <a:lnTo>
                  <a:pt x="1118629" y="997422"/>
                </a:lnTo>
                <a:lnTo>
                  <a:pt x="1117625" y="999402"/>
                </a:lnTo>
                <a:lnTo>
                  <a:pt x="1116584" y="1001359"/>
                </a:lnTo>
                <a:lnTo>
                  <a:pt x="1115517" y="1003303"/>
                </a:lnTo>
                <a:lnTo>
                  <a:pt x="1114425" y="1005220"/>
                </a:lnTo>
                <a:lnTo>
                  <a:pt x="1113307" y="1007125"/>
                </a:lnTo>
                <a:lnTo>
                  <a:pt x="1112152" y="1009018"/>
                </a:lnTo>
                <a:lnTo>
                  <a:pt x="1110983" y="1010884"/>
                </a:lnTo>
                <a:lnTo>
                  <a:pt x="1109777" y="1012726"/>
                </a:lnTo>
                <a:lnTo>
                  <a:pt x="1108545" y="1014553"/>
                </a:lnTo>
                <a:lnTo>
                  <a:pt x="1107275" y="1016358"/>
                </a:lnTo>
                <a:lnTo>
                  <a:pt x="1105992" y="1018136"/>
                </a:lnTo>
                <a:lnTo>
                  <a:pt x="1104671" y="1019901"/>
                </a:lnTo>
                <a:lnTo>
                  <a:pt x="1103338" y="1021641"/>
                </a:lnTo>
                <a:lnTo>
                  <a:pt x="1101966" y="1023369"/>
                </a:lnTo>
                <a:lnTo>
                  <a:pt x="1100582" y="1025070"/>
                </a:lnTo>
                <a:lnTo>
                  <a:pt x="1099160" y="1026745"/>
                </a:lnTo>
                <a:lnTo>
                  <a:pt x="1097712" y="1028396"/>
                </a:lnTo>
                <a:lnTo>
                  <a:pt x="1096251" y="1030035"/>
                </a:lnTo>
                <a:lnTo>
                  <a:pt x="1094753" y="1031649"/>
                </a:lnTo>
                <a:lnTo>
                  <a:pt x="1093241" y="1033236"/>
                </a:lnTo>
                <a:lnTo>
                  <a:pt x="1091692" y="1034799"/>
                </a:lnTo>
                <a:lnTo>
                  <a:pt x="1090130" y="1036335"/>
                </a:lnTo>
                <a:lnTo>
                  <a:pt x="1088542" y="1037859"/>
                </a:lnTo>
                <a:lnTo>
                  <a:pt x="1086929" y="1039345"/>
                </a:lnTo>
                <a:lnTo>
                  <a:pt x="1085304" y="1040818"/>
                </a:lnTo>
                <a:lnTo>
                  <a:pt x="1083640" y="1042253"/>
                </a:lnTo>
                <a:lnTo>
                  <a:pt x="1081964" y="1043675"/>
                </a:lnTo>
                <a:lnTo>
                  <a:pt x="1080262" y="1045060"/>
                </a:lnTo>
                <a:lnTo>
                  <a:pt x="1078547" y="1046430"/>
                </a:lnTo>
                <a:lnTo>
                  <a:pt x="1076795" y="1047777"/>
                </a:lnTo>
                <a:lnTo>
                  <a:pt x="1075030" y="1049085"/>
                </a:lnTo>
                <a:lnTo>
                  <a:pt x="1073252" y="1050367"/>
                </a:lnTo>
                <a:lnTo>
                  <a:pt x="1071448" y="1051637"/>
                </a:lnTo>
                <a:lnTo>
                  <a:pt x="1069619" y="1052869"/>
                </a:lnTo>
                <a:lnTo>
                  <a:pt x="1067765" y="1054077"/>
                </a:lnTo>
                <a:lnTo>
                  <a:pt x="1065911" y="1055246"/>
                </a:lnTo>
                <a:lnTo>
                  <a:pt x="1064019" y="1056401"/>
                </a:lnTo>
                <a:lnTo>
                  <a:pt x="1062114" y="1057518"/>
                </a:lnTo>
                <a:lnTo>
                  <a:pt x="1060196" y="1058610"/>
                </a:lnTo>
                <a:lnTo>
                  <a:pt x="1058253" y="1059677"/>
                </a:lnTo>
                <a:lnTo>
                  <a:pt x="1056297" y="1060707"/>
                </a:lnTo>
                <a:lnTo>
                  <a:pt x="1054316" y="1061723"/>
                </a:lnTo>
                <a:lnTo>
                  <a:pt x="1052322" y="1062686"/>
                </a:lnTo>
                <a:lnTo>
                  <a:pt x="1050315" y="1063640"/>
                </a:lnTo>
                <a:lnTo>
                  <a:pt x="1048283" y="1064553"/>
                </a:lnTo>
                <a:lnTo>
                  <a:pt x="1046239" y="1065431"/>
                </a:lnTo>
                <a:lnTo>
                  <a:pt x="1044181" y="1066281"/>
                </a:lnTo>
                <a:lnTo>
                  <a:pt x="1042099" y="1067107"/>
                </a:lnTo>
                <a:lnTo>
                  <a:pt x="1040003" y="1067893"/>
                </a:lnTo>
                <a:lnTo>
                  <a:pt x="1037895" y="1068655"/>
                </a:lnTo>
                <a:lnTo>
                  <a:pt x="1035774" y="1069379"/>
                </a:lnTo>
                <a:lnTo>
                  <a:pt x="1033628" y="1070079"/>
                </a:lnTo>
                <a:lnTo>
                  <a:pt x="1031481" y="1070726"/>
                </a:lnTo>
                <a:lnTo>
                  <a:pt x="1029310" y="1071361"/>
                </a:lnTo>
                <a:lnTo>
                  <a:pt x="1027125" y="1071957"/>
                </a:lnTo>
                <a:lnTo>
                  <a:pt x="1024941" y="1072518"/>
                </a:lnTo>
                <a:lnTo>
                  <a:pt x="1022731" y="1073038"/>
                </a:lnTo>
                <a:lnTo>
                  <a:pt x="1020509" y="1073534"/>
                </a:lnTo>
                <a:lnTo>
                  <a:pt x="1018273" y="1073989"/>
                </a:lnTo>
                <a:lnTo>
                  <a:pt x="1016025" y="1074410"/>
                </a:lnTo>
                <a:lnTo>
                  <a:pt x="1013765" y="1074791"/>
                </a:lnTo>
                <a:lnTo>
                  <a:pt x="1011491" y="1075146"/>
                </a:lnTo>
                <a:lnTo>
                  <a:pt x="1009205" y="1075463"/>
                </a:lnTo>
                <a:lnTo>
                  <a:pt x="1006919" y="1075743"/>
                </a:lnTo>
                <a:lnTo>
                  <a:pt x="1004608" y="1075983"/>
                </a:lnTo>
                <a:lnTo>
                  <a:pt x="1002297" y="1076187"/>
                </a:lnTo>
                <a:lnTo>
                  <a:pt x="999973" y="1076364"/>
                </a:lnTo>
                <a:lnTo>
                  <a:pt x="997636" y="1076491"/>
                </a:lnTo>
                <a:lnTo>
                  <a:pt x="995286" y="1076582"/>
                </a:lnTo>
                <a:lnTo>
                  <a:pt x="990600" y="1076656"/>
                </a:lnTo>
                <a:lnTo>
                  <a:pt x="988212" y="1076645"/>
                </a:lnTo>
                <a:lnTo>
                  <a:pt x="985850" y="1076582"/>
                </a:lnTo>
                <a:lnTo>
                  <a:pt x="983513" y="1076491"/>
                </a:lnTo>
                <a:lnTo>
                  <a:pt x="981177" y="1076352"/>
                </a:lnTo>
                <a:lnTo>
                  <a:pt x="978853" y="1076187"/>
                </a:lnTo>
                <a:lnTo>
                  <a:pt x="976528" y="1075983"/>
                </a:lnTo>
                <a:lnTo>
                  <a:pt x="974230" y="1075729"/>
                </a:lnTo>
                <a:lnTo>
                  <a:pt x="971931" y="1075451"/>
                </a:lnTo>
                <a:lnTo>
                  <a:pt x="969658" y="1075132"/>
                </a:lnTo>
                <a:lnTo>
                  <a:pt x="967384" y="1074791"/>
                </a:lnTo>
                <a:lnTo>
                  <a:pt x="965124" y="1074397"/>
                </a:lnTo>
                <a:lnTo>
                  <a:pt x="962876" y="1073978"/>
                </a:lnTo>
                <a:lnTo>
                  <a:pt x="960641" y="1073520"/>
                </a:lnTo>
                <a:lnTo>
                  <a:pt x="958418" y="1073026"/>
                </a:lnTo>
                <a:lnTo>
                  <a:pt x="956208" y="1072504"/>
                </a:lnTo>
                <a:lnTo>
                  <a:pt x="954011" y="1071946"/>
                </a:lnTo>
                <a:lnTo>
                  <a:pt x="951840" y="1071349"/>
                </a:lnTo>
                <a:lnTo>
                  <a:pt x="949668" y="1070714"/>
                </a:lnTo>
                <a:lnTo>
                  <a:pt x="947509" y="1070052"/>
                </a:lnTo>
                <a:lnTo>
                  <a:pt x="945375" y="1069368"/>
                </a:lnTo>
                <a:lnTo>
                  <a:pt x="943254" y="1068644"/>
                </a:lnTo>
                <a:lnTo>
                  <a:pt x="941146" y="1067882"/>
                </a:lnTo>
                <a:lnTo>
                  <a:pt x="939051" y="1067093"/>
                </a:lnTo>
                <a:lnTo>
                  <a:pt x="936968" y="1066269"/>
                </a:lnTo>
                <a:lnTo>
                  <a:pt x="934911" y="1065418"/>
                </a:lnTo>
                <a:lnTo>
                  <a:pt x="932866" y="1064529"/>
                </a:lnTo>
                <a:lnTo>
                  <a:pt x="930834" y="1063614"/>
                </a:lnTo>
                <a:lnTo>
                  <a:pt x="928827" y="1062675"/>
                </a:lnTo>
                <a:lnTo>
                  <a:pt x="926833" y="1061697"/>
                </a:lnTo>
                <a:lnTo>
                  <a:pt x="924852" y="1060693"/>
                </a:lnTo>
                <a:lnTo>
                  <a:pt x="922896" y="1059652"/>
                </a:lnTo>
                <a:lnTo>
                  <a:pt x="920953" y="1058584"/>
                </a:lnTo>
                <a:lnTo>
                  <a:pt x="919035" y="1057493"/>
                </a:lnTo>
                <a:lnTo>
                  <a:pt x="917131" y="1056375"/>
                </a:lnTo>
                <a:lnTo>
                  <a:pt x="915251" y="1055220"/>
                </a:lnTo>
                <a:lnTo>
                  <a:pt x="913384" y="1054039"/>
                </a:lnTo>
                <a:lnTo>
                  <a:pt x="911543" y="1052845"/>
                </a:lnTo>
                <a:lnTo>
                  <a:pt x="909714" y="1051599"/>
                </a:lnTo>
                <a:lnTo>
                  <a:pt x="907910" y="1050343"/>
                </a:lnTo>
                <a:lnTo>
                  <a:pt x="906120" y="1049059"/>
                </a:lnTo>
                <a:lnTo>
                  <a:pt x="904354" y="1047739"/>
                </a:lnTo>
                <a:lnTo>
                  <a:pt x="902614" y="1046406"/>
                </a:lnTo>
                <a:lnTo>
                  <a:pt x="900900" y="1045033"/>
                </a:lnTo>
                <a:lnTo>
                  <a:pt x="899198" y="1043636"/>
                </a:lnTo>
                <a:lnTo>
                  <a:pt x="897522" y="1042228"/>
                </a:lnTo>
                <a:lnTo>
                  <a:pt x="895858" y="1040780"/>
                </a:lnTo>
                <a:lnTo>
                  <a:pt x="894232" y="1039307"/>
                </a:lnTo>
                <a:lnTo>
                  <a:pt x="892619" y="1037821"/>
                </a:lnTo>
                <a:lnTo>
                  <a:pt x="891032" y="1036297"/>
                </a:lnTo>
                <a:lnTo>
                  <a:pt x="889470" y="1034760"/>
                </a:lnTo>
                <a:lnTo>
                  <a:pt x="887921" y="1033198"/>
                </a:lnTo>
                <a:lnTo>
                  <a:pt x="886409" y="1031611"/>
                </a:lnTo>
                <a:lnTo>
                  <a:pt x="884911" y="1029998"/>
                </a:lnTo>
                <a:lnTo>
                  <a:pt x="883450" y="1028358"/>
                </a:lnTo>
                <a:lnTo>
                  <a:pt x="882002" y="1026707"/>
                </a:lnTo>
                <a:lnTo>
                  <a:pt x="880593" y="1025032"/>
                </a:lnTo>
                <a:lnTo>
                  <a:pt x="879196" y="1023330"/>
                </a:lnTo>
                <a:lnTo>
                  <a:pt x="877837" y="1021603"/>
                </a:lnTo>
                <a:lnTo>
                  <a:pt x="876491" y="1019863"/>
                </a:lnTo>
                <a:lnTo>
                  <a:pt x="875182" y="1018097"/>
                </a:lnTo>
                <a:lnTo>
                  <a:pt x="873887" y="1016320"/>
                </a:lnTo>
                <a:lnTo>
                  <a:pt x="872630" y="1014503"/>
                </a:lnTo>
                <a:lnTo>
                  <a:pt x="871398" y="1012687"/>
                </a:lnTo>
                <a:lnTo>
                  <a:pt x="870191" y="1010832"/>
                </a:lnTo>
                <a:lnTo>
                  <a:pt x="869010" y="1008965"/>
                </a:lnTo>
                <a:lnTo>
                  <a:pt x="867867" y="1007087"/>
                </a:lnTo>
                <a:lnTo>
                  <a:pt x="866737" y="1005182"/>
                </a:lnTo>
                <a:lnTo>
                  <a:pt x="865645" y="1003264"/>
                </a:lnTo>
                <a:lnTo>
                  <a:pt x="864591" y="1001321"/>
                </a:lnTo>
                <a:lnTo>
                  <a:pt x="863549" y="999366"/>
                </a:lnTo>
                <a:lnTo>
                  <a:pt x="862546" y="997384"/>
                </a:lnTo>
                <a:lnTo>
                  <a:pt x="861568" y="995390"/>
                </a:lnTo>
                <a:lnTo>
                  <a:pt x="860628" y="993383"/>
                </a:lnTo>
                <a:lnTo>
                  <a:pt x="859714" y="991351"/>
                </a:lnTo>
                <a:lnTo>
                  <a:pt x="858825" y="989307"/>
                </a:lnTo>
                <a:lnTo>
                  <a:pt x="857974" y="987237"/>
                </a:lnTo>
                <a:lnTo>
                  <a:pt x="857148" y="985167"/>
                </a:lnTo>
                <a:lnTo>
                  <a:pt x="856361" y="983071"/>
                </a:lnTo>
                <a:lnTo>
                  <a:pt x="855612" y="980963"/>
                </a:lnTo>
                <a:lnTo>
                  <a:pt x="854888" y="978842"/>
                </a:lnTo>
                <a:lnTo>
                  <a:pt x="854189" y="976696"/>
                </a:lnTo>
                <a:lnTo>
                  <a:pt x="853529" y="974548"/>
                </a:lnTo>
                <a:lnTo>
                  <a:pt x="852907" y="972378"/>
                </a:lnTo>
                <a:lnTo>
                  <a:pt x="852310" y="970192"/>
                </a:lnTo>
                <a:lnTo>
                  <a:pt x="851751" y="967997"/>
                </a:lnTo>
                <a:lnTo>
                  <a:pt x="851217" y="965785"/>
                </a:lnTo>
                <a:lnTo>
                  <a:pt x="850735" y="963576"/>
                </a:lnTo>
                <a:lnTo>
                  <a:pt x="850278" y="961340"/>
                </a:lnTo>
                <a:lnTo>
                  <a:pt x="849859" y="959093"/>
                </a:lnTo>
                <a:lnTo>
                  <a:pt x="849465" y="956833"/>
                </a:lnTo>
                <a:lnTo>
                  <a:pt x="849109" y="954559"/>
                </a:lnTo>
                <a:lnTo>
                  <a:pt x="848805" y="952274"/>
                </a:lnTo>
                <a:lnTo>
                  <a:pt x="848525" y="949988"/>
                </a:lnTo>
                <a:lnTo>
                  <a:pt x="848271" y="947677"/>
                </a:lnTo>
                <a:lnTo>
                  <a:pt x="848068" y="945365"/>
                </a:lnTo>
                <a:lnTo>
                  <a:pt x="847903" y="943041"/>
                </a:lnTo>
                <a:lnTo>
                  <a:pt x="847776" y="940704"/>
                </a:lnTo>
                <a:lnTo>
                  <a:pt x="847674" y="938353"/>
                </a:lnTo>
                <a:lnTo>
                  <a:pt x="847598" y="933668"/>
                </a:lnTo>
                <a:lnTo>
                  <a:pt x="847623" y="931280"/>
                </a:lnTo>
                <a:lnTo>
                  <a:pt x="847674" y="928917"/>
                </a:lnTo>
                <a:lnTo>
                  <a:pt x="847776" y="926569"/>
                </a:lnTo>
                <a:lnTo>
                  <a:pt x="847903" y="924245"/>
                </a:lnTo>
                <a:lnTo>
                  <a:pt x="848081" y="921908"/>
                </a:lnTo>
                <a:lnTo>
                  <a:pt x="848284" y="919596"/>
                </a:lnTo>
                <a:lnTo>
                  <a:pt x="848525" y="917298"/>
                </a:lnTo>
                <a:lnTo>
                  <a:pt x="848805" y="914999"/>
                </a:lnTo>
                <a:lnTo>
                  <a:pt x="849122" y="912713"/>
                </a:lnTo>
                <a:lnTo>
                  <a:pt x="849478" y="910452"/>
                </a:lnTo>
                <a:lnTo>
                  <a:pt x="849859" y="908192"/>
                </a:lnTo>
                <a:lnTo>
                  <a:pt x="850290" y="905944"/>
                </a:lnTo>
                <a:lnTo>
                  <a:pt x="850748" y="903709"/>
                </a:lnTo>
                <a:lnTo>
                  <a:pt x="851230" y="901485"/>
                </a:lnTo>
                <a:lnTo>
                  <a:pt x="851764" y="899276"/>
                </a:lnTo>
                <a:lnTo>
                  <a:pt x="852322" y="897078"/>
                </a:lnTo>
                <a:lnTo>
                  <a:pt x="852919" y="894895"/>
                </a:lnTo>
                <a:lnTo>
                  <a:pt x="853542" y="892736"/>
                </a:lnTo>
                <a:lnTo>
                  <a:pt x="854202" y="890577"/>
                </a:lnTo>
                <a:lnTo>
                  <a:pt x="854901" y="888442"/>
                </a:lnTo>
                <a:lnTo>
                  <a:pt x="855624" y="886323"/>
                </a:lnTo>
                <a:lnTo>
                  <a:pt x="856386" y="884213"/>
                </a:lnTo>
                <a:lnTo>
                  <a:pt x="857174" y="882119"/>
                </a:lnTo>
                <a:lnTo>
                  <a:pt x="857999" y="880036"/>
                </a:lnTo>
                <a:lnTo>
                  <a:pt x="858850" y="877978"/>
                </a:lnTo>
                <a:lnTo>
                  <a:pt x="859727" y="875934"/>
                </a:lnTo>
                <a:lnTo>
                  <a:pt x="860641" y="873902"/>
                </a:lnTo>
                <a:lnTo>
                  <a:pt x="861593" y="871894"/>
                </a:lnTo>
                <a:lnTo>
                  <a:pt x="862571" y="869900"/>
                </a:lnTo>
                <a:lnTo>
                  <a:pt x="863575" y="867921"/>
                </a:lnTo>
                <a:lnTo>
                  <a:pt x="864603" y="865963"/>
                </a:lnTo>
                <a:lnTo>
                  <a:pt x="865670" y="864020"/>
                </a:lnTo>
                <a:lnTo>
                  <a:pt x="866762" y="862103"/>
                </a:lnTo>
                <a:lnTo>
                  <a:pt x="867893" y="860199"/>
                </a:lnTo>
                <a:lnTo>
                  <a:pt x="869036" y="858319"/>
                </a:lnTo>
                <a:lnTo>
                  <a:pt x="870217" y="856452"/>
                </a:lnTo>
                <a:lnTo>
                  <a:pt x="871423" y="854611"/>
                </a:lnTo>
                <a:lnTo>
                  <a:pt x="872655" y="852782"/>
                </a:lnTo>
                <a:lnTo>
                  <a:pt x="873912" y="850977"/>
                </a:lnTo>
                <a:lnTo>
                  <a:pt x="875208" y="849188"/>
                </a:lnTo>
                <a:lnTo>
                  <a:pt x="876516" y="847421"/>
                </a:lnTo>
                <a:lnTo>
                  <a:pt x="877862" y="845682"/>
                </a:lnTo>
                <a:lnTo>
                  <a:pt x="879234" y="843954"/>
                </a:lnTo>
                <a:lnTo>
                  <a:pt x="880618" y="842267"/>
                </a:lnTo>
                <a:lnTo>
                  <a:pt x="882040" y="840577"/>
                </a:lnTo>
                <a:lnTo>
                  <a:pt x="883475" y="838926"/>
                </a:lnTo>
                <a:lnTo>
                  <a:pt x="884949" y="837288"/>
                </a:lnTo>
                <a:lnTo>
                  <a:pt x="886447" y="835688"/>
                </a:lnTo>
                <a:lnTo>
                  <a:pt x="887959" y="834100"/>
                </a:lnTo>
                <a:lnTo>
                  <a:pt x="889495" y="832524"/>
                </a:lnTo>
                <a:lnTo>
                  <a:pt x="891070" y="830988"/>
                </a:lnTo>
                <a:lnTo>
                  <a:pt x="892658" y="829476"/>
                </a:lnTo>
                <a:lnTo>
                  <a:pt x="894258" y="827978"/>
                </a:lnTo>
                <a:lnTo>
                  <a:pt x="895896" y="826519"/>
                </a:lnTo>
                <a:lnTo>
                  <a:pt x="897547" y="825069"/>
                </a:lnTo>
                <a:lnTo>
                  <a:pt x="899236" y="823660"/>
                </a:lnTo>
                <a:lnTo>
                  <a:pt x="900938" y="822264"/>
                </a:lnTo>
                <a:lnTo>
                  <a:pt x="902653" y="820892"/>
                </a:lnTo>
                <a:lnTo>
                  <a:pt x="904392" y="819558"/>
                </a:lnTo>
                <a:lnTo>
                  <a:pt x="906158" y="818238"/>
                </a:lnTo>
                <a:lnTo>
                  <a:pt x="907948" y="816955"/>
                </a:lnTo>
                <a:lnTo>
                  <a:pt x="909752" y="815698"/>
                </a:lnTo>
                <a:lnTo>
                  <a:pt x="911581" y="814466"/>
                </a:lnTo>
                <a:lnTo>
                  <a:pt x="913422" y="813258"/>
                </a:lnTo>
                <a:lnTo>
                  <a:pt x="915289" y="812077"/>
                </a:lnTo>
                <a:lnTo>
                  <a:pt x="917181" y="810923"/>
                </a:lnTo>
                <a:lnTo>
                  <a:pt x="919074" y="809805"/>
                </a:lnTo>
                <a:lnTo>
                  <a:pt x="921004" y="808713"/>
                </a:lnTo>
                <a:lnTo>
                  <a:pt x="922947" y="807646"/>
                </a:lnTo>
                <a:lnTo>
                  <a:pt x="924903" y="806616"/>
                </a:lnTo>
                <a:lnTo>
                  <a:pt x="926884" y="805614"/>
                </a:lnTo>
                <a:lnTo>
                  <a:pt x="928878" y="804636"/>
                </a:lnTo>
                <a:lnTo>
                  <a:pt x="930885" y="803695"/>
                </a:lnTo>
                <a:lnTo>
                  <a:pt x="932917" y="802782"/>
                </a:lnTo>
                <a:lnTo>
                  <a:pt x="934961" y="801893"/>
                </a:lnTo>
                <a:lnTo>
                  <a:pt x="937019" y="801042"/>
                </a:lnTo>
                <a:lnTo>
                  <a:pt x="939101" y="800217"/>
                </a:lnTo>
                <a:lnTo>
                  <a:pt x="941197" y="799429"/>
                </a:lnTo>
                <a:lnTo>
                  <a:pt x="943305" y="798667"/>
                </a:lnTo>
                <a:lnTo>
                  <a:pt x="945426" y="797944"/>
                </a:lnTo>
                <a:lnTo>
                  <a:pt x="947560" y="797256"/>
                </a:lnTo>
                <a:lnTo>
                  <a:pt x="949719" y="796597"/>
                </a:lnTo>
                <a:lnTo>
                  <a:pt x="951878" y="795975"/>
                </a:lnTo>
                <a:lnTo>
                  <a:pt x="954062" y="795378"/>
                </a:lnTo>
                <a:lnTo>
                  <a:pt x="956259" y="794819"/>
                </a:lnTo>
                <a:lnTo>
                  <a:pt x="958469" y="794286"/>
                </a:lnTo>
                <a:lnTo>
                  <a:pt x="960691" y="793803"/>
                </a:lnTo>
                <a:lnTo>
                  <a:pt x="962927" y="793346"/>
                </a:lnTo>
                <a:lnTo>
                  <a:pt x="965175" y="792914"/>
                </a:lnTo>
                <a:lnTo>
                  <a:pt x="967435" y="792533"/>
                </a:lnTo>
                <a:lnTo>
                  <a:pt x="969709" y="792176"/>
                </a:lnTo>
                <a:lnTo>
                  <a:pt x="971982" y="791860"/>
                </a:lnTo>
                <a:lnTo>
                  <a:pt x="974281" y="791580"/>
                </a:lnTo>
                <a:lnTo>
                  <a:pt x="976579" y="791340"/>
                </a:lnTo>
                <a:lnTo>
                  <a:pt x="978903" y="791136"/>
                </a:lnTo>
                <a:lnTo>
                  <a:pt x="981227" y="790971"/>
                </a:lnTo>
                <a:lnTo>
                  <a:pt x="983564" y="790832"/>
                </a:lnTo>
                <a:lnTo>
                  <a:pt x="985901" y="790741"/>
                </a:lnTo>
                <a:lnTo>
                  <a:pt x="987425" y="790717"/>
                </a:lnTo>
                <a:close/>
                <a:moveTo>
                  <a:pt x="0" y="215381"/>
                </a:moveTo>
                <a:lnTo>
                  <a:pt x="0" y="215381"/>
                </a:lnTo>
                <a:lnTo>
                  <a:pt x="0" y="215381"/>
                </a:lnTo>
                <a:close/>
                <a:moveTo>
                  <a:pt x="215381" y="0"/>
                </a:moveTo>
                <a:lnTo>
                  <a:pt x="1765819" y="0"/>
                </a:lnTo>
                <a:cubicBezTo>
                  <a:pt x="1884771" y="0"/>
                  <a:pt x="1981201" y="96429"/>
                  <a:pt x="1981201" y="215381"/>
                </a:cubicBezTo>
                <a:lnTo>
                  <a:pt x="1981200" y="215381"/>
                </a:lnTo>
                <a:cubicBezTo>
                  <a:pt x="1981200" y="334333"/>
                  <a:pt x="1884771" y="430762"/>
                  <a:pt x="1765819" y="430762"/>
                </a:cubicBezTo>
                <a:lnTo>
                  <a:pt x="215381" y="430761"/>
                </a:lnTo>
                <a:cubicBezTo>
                  <a:pt x="126167" y="430761"/>
                  <a:pt x="49621" y="376519"/>
                  <a:pt x="16927" y="299216"/>
                </a:cubicBezTo>
                <a:lnTo>
                  <a:pt x="0" y="215381"/>
                </a:lnTo>
                <a:lnTo>
                  <a:pt x="16927" y="131545"/>
                </a:lnTo>
                <a:cubicBezTo>
                  <a:pt x="49621" y="54240"/>
                  <a:pt x="126167" y="0"/>
                  <a:pt x="215381" y="0"/>
                </a:cubicBezTo>
                <a:close/>
              </a:path>
            </a:pathLst>
          </a:custGeom>
          <a:solidFill>
            <a:srgbClr val="A6A6A6">
              <a:alpha val="100000"/>
            </a:srgbClr>
          </a:solidFill>
          <a:ln w="12700" cap="flat">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13" name="AutoShape 13"/>
          <p:cNvSpPr>
            <a:spLocks noGrp="1"/>
          </p:cNvSpPr>
          <p:nvPr>
            <p:ph type="body" sz="quarter" idx="456" hasCustomPrompt="1"/>
          </p:nvPr>
        </p:nvSpPr>
        <p:spPr>
          <a:xfrm>
            <a:off x="988342" y="434779"/>
            <a:ext cx="8168358" cy="584775"/>
          </a:xfrm>
          <a:prstGeom prst="rect">
            <a:avLst/>
          </a:prstGeom>
          <a:noFill/>
          <a:ln w="12700">
            <a:noFill/>
            <a:prstDash val="solid"/>
          </a:ln>
        </p:spPr>
        <p:txBody>
          <a:bodyPr vert="horz" wrap="square" lIns="91440" tIns="45720" rIns="91440" bIns="45720" anchor="t">
            <a:spAutoFit/>
          </a:bodyPr>
          <a:lstStyle>
            <a:lvl1pPr algn="l">
              <a:lnSpc>
                <a:spcPct val="100000"/>
              </a:lnSpc>
              <a:defRPr sz="3200" b="1" i="0" u="none" strike="noStrike" spc="300">
                <a:solidFill>
                  <a:srgbClr val="B4100A">
                    <a:alpha val="100000"/>
                  </a:srgbClr>
                </a:solidFill>
                <a:latin typeface="微软雅黑" panose="020B0503020204020204" charset="-122"/>
              </a:defRPr>
            </a:lvl1pPr>
          </a:lstStyle>
          <a:p>
            <a:pPr marL="0" indent="0" algn="l">
              <a:lnSpc>
                <a:spcPct val="100000"/>
              </a:lnSpc>
            </a:pPr>
            <a:r>
              <a:rPr lang="en-US" sz="3200" b="1" i="0" u="none" strike="noStrike" spc="300">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时间轴或五段内容</a:t>
            </a:r>
          </a:p>
        </p:txBody>
      </p:sp>
      <p:sp>
        <p:nvSpPr>
          <p:cNvPr id="14" name="AutoShape 14"/>
          <p:cNvSpPr>
            <a:spLocks noGrp="1"/>
          </p:cNvSpPr>
          <p:nvPr>
            <p:ph type="body" sz="quarter" idx="457" hasCustomPrompt="1"/>
          </p:nvPr>
        </p:nvSpPr>
        <p:spPr>
          <a:xfrm>
            <a:off x="2574551" y="4796747"/>
            <a:ext cx="3240000" cy="923330"/>
          </a:xfrm>
          <a:prstGeom prst="rect">
            <a:avLst/>
          </a:prstGeom>
          <a:noFill/>
          <a:ln w="12700">
            <a:noFill/>
            <a:prstDash val="solid"/>
          </a:ln>
        </p:spPr>
        <p:txBody>
          <a:bodyPr vert="horz" wrap="square" lIns="0" tIns="45720" rIns="0" bIns="45720" anchor="t">
            <a:spAutoFit/>
          </a:bodyPr>
          <a:lstStyle>
            <a:lvl1pPr algn="ctr">
              <a:lnSpc>
                <a:spcPct val="100000"/>
              </a:lnSpc>
              <a:defRPr sz="1800" b="0" i="0" u="none" strike="noStrike" spc="0">
                <a:solidFill>
                  <a:srgbClr val="000000">
                    <a:alpha val="100000"/>
                  </a:srgbClr>
                </a:solidFill>
                <a:latin typeface="微软雅黑" panose="020B0503020204020204" charset="-122"/>
              </a:defRPr>
            </a:lvl1pPr>
          </a:lstStyle>
          <a:p>
            <a:pPr marL="0" indent="0" algn="ctr">
              <a:lnSpc>
                <a:spcPct val="100000"/>
              </a:lnSpc>
              <a:spcBef>
                <a:spcPts val="600"/>
              </a:spcBef>
              <a:spcAft>
                <a:spcPts val="600"/>
              </a:spcAft>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时间轴上的箭头&gt;&gt;也可以删除，选中一个，按delete即可全部删除</a:t>
            </a:r>
          </a:p>
        </p:txBody>
      </p:sp>
      <p:sp>
        <p:nvSpPr>
          <p:cNvPr id="15" name="AutoShape 15"/>
          <p:cNvSpPr>
            <a:spLocks noGrp="1"/>
          </p:cNvSpPr>
          <p:nvPr>
            <p:ph type="body" sz="quarter" idx="458" hasCustomPrompt="1"/>
          </p:nvPr>
        </p:nvSpPr>
        <p:spPr>
          <a:xfrm>
            <a:off x="6377451" y="4796747"/>
            <a:ext cx="3240000" cy="923330"/>
          </a:xfrm>
          <a:prstGeom prst="rect">
            <a:avLst/>
          </a:prstGeom>
          <a:noFill/>
          <a:ln w="12700">
            <a:noFill/>
            <a:prstDash val="solid"/>
          </a:ln>
        </p:spPr>
        <p:txBody>
          <a:bodyPr vert="horz" wrap="square" lIns="0" tIns="45720" rIns="0" bIns="45720" anchor="t">
            <a:spAutoFit/>
          </a:bodyPr>
          <a:lstStyle>
            <a:lvl1pPr algn="ctr">
              <a:lnSpc>
                <a:spcPct val="100000"/>
              </a:lnSpc>
              <a:defRPr sz="1800" b="0" i="0" u="none" strike="noStrike" spc="0">
                <a:solidFill>
                  <a:srgbClr val="000000">
                    <a:alpha val="100000"/>
                  </a:srgbClr>
                </a:solidFill>
                <a:latin typeface="微软雅黑" panose="020B0503020204020204" charset="-122"/>
              </a:defRPr>
            </a:lvl1pPr>
          </a:lstStyle>
          <a:p>
            <a:pPr marL="0" indent="0" algn="ctr">
              <a:lnSpc>
                <a:spcPct val="100000"/>
              </a:lnSpc>
              <a:spcBef>
                <a:spcPts val="600"/>
              </a:spcBef>
              <a:spcAft>
                <a:spcPts val="600"/>
              </a:spcAft>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时间轴上的箭头&gt;&gt;也可以删除，选中一个，按delete即可全部删除</a:t>
            </a:r>
          </a:p>
        </p:txBody>
      </p:sp>
      <p:sp>
        <p:nvSpPr>
          <p:cNvPr id="16" name="AutoShape 16"/>
          <p:cNvSpPr>
            <a:spLocks noGrp="1"/>
          </p:cNvSpPr>
          <p:nvPr>
            <p:ph type="body" sz="quarter" idx="459" hasCustomPrompt="1"/>
          </p:nvPr>
        </p:nvSpPr>
        <p:spPr>
          <a:xfrm>
            <a:off x="673101" y="1763799"/>
            <a:ext cx="3240000" cy="923330"/>
          </a:xfrm>
          <a:prstGeom prst="rect">
            <a:avLst/>
          </a:prstGeom>
          <a:noFill/>
          <a:ln w="12700">
            <a:noFill/>
            <a:prstDash val="solid"/>
          </a:ln>
        </p:spPr>
        <p:txBody>
          <a:bodyPr vert="horz" wrap="square" lIns="0" tIns="45720" rIns="0" bIns="45720" anchor="t">
            <a:spAutoFit/>
          </a:bodyPr>
          <a:lstStyle>
            <a:lvl1pPr algn="ctr">
              <a:lnSpc>
                <a:spcPct val="100000"/>
              </a:lnSpc>
              <a:defRPr sz="1800" b="0" i="0" u="none" strike="noStrike" spc="0">
                <a:solidFill>
                  <a:srgbClr val="000000">
                    <a:alpha val="100000"/>
                  </a:srgbClr>
                </a:solidFill>
                <a:latin typeface="微软雅黑" panose="020B0503020204020204" charset="-122"/>
              </a:defRPr>
            </a:lvl1pPr>
          </a:lstStyle>
          <a:p>
            <a:pPr marL="0" indent="0" algn="ctr">
              <a:lnSpc>
                <a:spcPct val="100000"/>
              </a:lnSpc>
              <a:spcBef>
                <a:spcPts val="600"/>
              </a:spcBef>
              <a:spcAft>
                <a:spcPts val="600"/>
              </a:spcAft>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选中时间点，按delete可以把红色变灰，只把重点内容标红，比如下一页的样子</a:t>
            </a:r>
          </a:p>
        </p:txBody>
      </p:sp>
      <p:sp>
        <p:nvSpPr>
          <p:cNvPr id="17" name="AutoShape 17"/>
          <p:cNvSpPr>
            <a:spLocks noGrp="1"/>
          </p:cNvSpPr>
          <p:nvPr>
            <p:ph type="body" sz="quarter" idx="460" hasCustomPrompt="1"/>
          </p:nvPr>
        </p:nvSpPr>
        <p:spPr>
          <a:xfrm>
            <a:off x="4476001" y="1763799"/>
            <a:ext cx="3240000" cy="923330"/>
          </a:xfrm>
          <a:prstGeom prst="rect">
            <a:avLst/>
          </a:prstGeom>
          <a:noFill/>
          <a:ln w="12700">
            <a:noFill/>
            <a:prstDash val="solid"/>
          </a:ln>
        </p:spPr>
        <p:txBody>
          <a:bodyPr vert="horz" wrap="square" lIns="0" tIns="45720" rIns="0" bIns="45720" anchor="t">
            <a:spAutoFit/>
          </a:bodyPr>
          <a:lstStyle>
            <a:lvl1pPr algn="ctr">
              <a:lnSpc>
                <a:spcPct val="100000"/>
              </a:lnSpc>
              <a:defRPr sz="1800" b="0" i="0" u="none" strike="noStrike" spc="0">
                <a:solidFill>
                  <a:srgbClr val="000000">
                    <a:alpha val="100000"/>
                  </a:srgbClr>
                </a:solidFill>
                <a:latin typeface="微软雅黑" panose="020B0503020204020204" charset="-122"/>
              </a:defRPr>
            </a:lvl1pPr>
          </a:lstStyle>
          <a:p>
            <a:pPr marL="0" indent="0" algn="ctr">
              <a:lnSpc>
                <a:spcPct val="100000"/>
              </a:lnSpc>
              <a:spcBef>
                <a:spcPts val="600"/>
              </a:spcBef>
              <a:spcAft>
                <a:spcPts val="600"/>
              </a:spcAft>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选中时间点，按delete可以把红色变灰，只把重点内容标红，比如下一页的样子</a:t>
            </a:r>
          </a:p>
        </p:txBody>
      </p:sp>
      <p:sp>
        <p:nvSpPr>
          <p:cNvPr id="18" name="AutoShape 18"/>
          <p:cNvSpPr>
            <a:spLocks noGrp="1"/>
          </p:cNvSpPr>
          <p:nvPr>
            <p:ph type="body" sz="quarter" idx="461" hasCustomPrompt="1"/>
          </p:nvPr>
        </p:nvSpPr>
        <p:spPr>
          <a:xfrm>
            <a:off x="8278900" y="1763799"/>
            <a:ext cx="3240000" cy="923330"/>
          </a:xfrm>
          <a:prstGeom prst="rect">
            <a:avLst/>
          </a:prstGeom>
          <a:noFill/>
          <a:ln w="12700">
            <a:noFill/>
            <a:prstDash val="solid"/>
          </a:ln>
        </p:spPr>
        <p:txBody>
          <a:bodyPr vert="horz" wrap="square" lIns="0" tIns="45720" rIns="0" bIns="45720" anchor="t">
            <a:spAutoFit/>
          </a:bodyPr>
          <a:lstStyle>
            <a:lvl1pPr algn="ctr">
              <a:lnSpc>
                <a:spcPct val="100000"/>
              </a:lnSpc>
              <a:defRPr sz="1800" b="0" i="0" u="none" strike="noStrike" spc="0">
                <a:solidFill>
                  <a:srgbClr val="000000">
                    <a:alpha val="100000"/>
                  </a:srgbClr>
                </a:solidFill>
                <a:latin typeface="微软雅黑" panose="020B0503020204020204" charset="-122"/>
              </a:defRPr>
            </a:lvl1pPr>
          </a:lstStyle>
          <a:p>
            <a:pPr marL="0" indent="0" algn="ctr">
              <a:lnSpc>
                <a:spcPct val="100000"/>
              </a:lnSpc>
              <a:spcBef>
                <a:spcPts val="600"/>
              </a:spcBef>
              <a:spcAft>
                <a:spcPts val="600"/>
              </a:spcAft>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选中时间点，按delete可以把红色变灰，只把重点内容标红，比如下一页的样子</a:t>
            </a:r>
          </a:p>
        </p:txBody>
      </p:sp>
      <p:sp>
        <p:nvSpPr>
          <p:cNvPr id="19" name="Freeform 19"/>
          <p:cNvSpPr>
            <a:spLocks noGrp="1"/>
          </p:cNvSpPr>
          <p:nvPr>
            <p:ph type="body" sz="quarter" idx="462" hasCustomPrompt="1"/>
          </p:nvPr>
        </p:nvSpPr>
        <p:spPr>
          <a:xfrm>
            <a:off x="1302501" y="2815515"/>
            <a:ext cx="1981201" cy="1076656"/>
          </a:xfrm>
          <a:custGeom>
            <a:avLst/>
            <a:gdLst/>
            <a:ahLst/>
            <a:cxnLst/>
            <a:rect l="l" t="t" r="r" b="b"/>
            <a:pathLst>
              <a:path w="1981201" h="1076656">
                <a:moveTo>
                  <a:pt x="990597" y="825665"/>
                </a:moveTo>
                <a:cubicBezTo>
                  <a:pt x="1050246" y="825665"/>
                  <a:pt x="1098598" y="874018"/>
                  <a:pt x="1098598" y="933665"/>
                </a:cubicBezTo>
                <a:cubicBezTo>
                  <a:pt x="1098598" y="993311"/>
                  <a:pt x="1050246" y="1041665"/>
                  <a:pt x="990597" y="1041665"/>
                </a:cubicBezTo>
                <a:cubicBezTo>
                  <a:pt x="930951" y="1041665"/>
                  <a:pt x="882598" y="993311"/>
                  <a:pt x="882598" y="933665"/>
                </a:cubicBezTo>
                <a:cubicBezTo>
                  <a:pt x="882598" y="874018"/>
                  <a:pt x="930951" y="825665"/>
                  <a:pt x="990597" y="825665"/>
                </a:cubicBezTo>
                <a:close/>
                <a:moveTo>
                  <a:pt x="990600" y="797016"/>
                </a:moveTo>
                <a:lnTo>
                  <a:pt x="986066" y="797091"/>
                </a:lnTo>
                <a:lnTo>
                  <a:pt x="983818" y="797182"/>
                </a:lnTo>
                <a:lnTo>
                  <a:pt x="981583" y="797309"/>
                </a:lnTo>
                <a:lnTo>
                  <a:pt x="979361" y="797472"/>
                </a:lnTo>
                <a:lnTo>
                  <a:pt x="977151" y="797664"/>
                </a:lnTo>
                <a:lnTo>
                  <a:pt x="974941" y="797905"/>
                </a:lnTo>
                <a:lnTo>
                  <a:pt x="972757" y="798172"/>
                </a:lnTo>
                <a:lnTo>
                  <a:pt x="970572" y="798476"/>
                </a:lnTo>
                <a:lnTo>
                  <a:pt x="968400" y="798807"/>
                </a:lnTo>
                <a:lnTo>
                  <a:pt x="966241" y="799175"/>
                </a:lnTo>
                <a:lnTo>
                  <a:pt x="964095" y="799581"/>
                </a:lnTo>
                <a:lnTo>
                  <a:pt x="961961" y="800012"/>
                </a:lnTo>
                <a:lnTo>
                  <a:pt x="959841" y="800484"/>
                </a:lnTo>
                <a:lnTo>
                  <a:pt x="957732" y="800992"/>
                </a:lnTo>
                <a:lnTo>
                  <a:pt x="955637" y="801525"/>
                </a:lnTo>
                <a:lnTo>
                  <a:pt x="953554" y="802096"/>
                </a:lnTo>
                <a:lnTo>
                  <a:pt x="951484" y="802693"/>
                </a:lnTo>
                <a:lnTo>
                  <a:pt x="949427" y="803328"/>
                </a:lnTo>
                <a:lnTo>
                  <a:pt x="947382" y="803987"/>
                </a:lnTo>
                <a:lnTo>
                  <a:pt x="945350" y="804687"/>
                </a:lnTo>
                <a:lnTo>
                  <a:pt x="943343" y="805411"/>
                </a:lnTo>
                <a:lnTo>
                  <a:pt x="941337" y="806160"/>
                </a:lnTo>
                <a:lnTo>
                  <a:pt x="939355" y="806948"/>
                </a:lnTo>
                <a:lnTo>
                  <a:pt x="937387" y="807759"/>
                </a:lnTo>
                <a:lnTo>
                  <a:pt x="935431" y="808612"/>
                </a:lnTo>
                <a:lnTo>
                  <a:pt x="933501" y="809475"/>
                </a:lnTo>
                <a:lnTo>
                  <a:pt x="931570" y="810390"/>
                </a:lnTo>
                <a:lnTo>
                  <a:pt x="929665" y="811315"/>
                </a:lnTo>
                <a:lnTo>
                  <a:pt x="927786" y="812281"/>
                </a:lnTo>
                <a:lnTo>
                  <a:pt x="925906" y="813272"/>
                </a:lnTo>
                <a:lnTo>
                  <a:pt x="924052" y="814288"/>
                </a:lnTo>
                <a:lnTo>
                  <a:pt x="922223" y="815329"/>
                </a:lnTo>
                <a:lnTo>
                  <a:pt x="920394" y="816395"/>
                </a:lnTo>
                <a:lnTo>
                  <a:pt x="918604" y="817502"/>
                </a:lnTo>
                <a:lnTo>
                  <a:pt x="916813" y="818631"/>
                </a:lnTo>
                <a:lnTo>
                  <a:pt x="915048" y="819774"/>
                </a:lnTo>
                <a:lnTo>
                  <a:pt x="913308" y="820956"/>
                </a:lnTo>
                <a:lnTo>
                  <a:pt x="911581" y="822162"/>
                </a:lnTo>
                <a:lnTo>
                  <a:pt x="909879" y="823394"/>
                </a:lnTo>
                <a:lnTo>
                  <a:pt x="908190" y="824650"/>
                </a:lnTo>
                <a:lnTo>
                  <a:pt x="906526" y="825934"/>
                </a:lnTo>
                <a:lnTo>
                  <a:pt x="904875" y="827242"/>
                </a:lnTo>
                <a:lnTo>
                  <a:pt x="903249" y="828563"/>
                </a:lnTo>
                <a:lnTo>
                  <a:pt x="901649" y="829922"/>
                </a:lnTo>
                <a:lnTo>
                  <a:pt x="900074" y="831306"/>
                </a:lnTo>
                <a:lnTo>
                  <a:pt x="898512" y="832703"/>
                </a:lnTo>
                <a:lnTo>
                  <a:pt x="896963" y="834139"/>
                </a:lnTo>
                <a:lnTo>
                  <a:pt x="895452" y="835586"/>
                </a:lnTo>
                <a:lnTo>
                  <a:pt x="893953" y="837060"/>
                </a:lnTo>
                <a:lnTo>
                  <a:pt x="892480" y="838545"/>
                </a:lnTo>
                <a:lnTo>
                  <a:pt x="891032" y="840069"/>
                </a:lnTo>
                <a:lnTo>
                  <a:pt x="889610" y="841606"/>
                </a:lnTo>
                <a:lnTo>
                  <a:pt x="888200" y="843168"/>
                </a:lnTo>
                <a:lnTo>
                  <a:pt x="886828" y="844754"/>
                </a:lnTo>
                <a:lnTo>
                  <a:pt x="885469" y="846356"/>
                </a:lnTo>
                <a:lnTo>
                  <a:pt x="884136" y="847982"/>
                </a:lnTo>
                <a:lnTo>
                  <a:pt x="882841" y="849633"/>
                </a:lnTo>
                <a:lnTo>
                  <a:pt x="881558" y="851296"/>
                </a:lnTo>
                <a:lnTo>
                  <a:pt x="880301" y="852985"/>
                </a:lnTo>
                <a:lnTo>
                  <a:pt x="879069" y="854687"/>
                </a:lnTo>
                <a:lnTo>
                  <a:pt x="877862" y="856414"/>
                </a:lnTo>
                <a:lnTo>
                  <a:pt x="876681" y="858154"/>
                </a:lnTo>
                <a:lnTo>
                  <a:pt x="875538" y="859920"/>
                </a:lnTo>
                <a:lnTo>
                  <a:pt x="874408" y="861710"/>
                </a:lnTo>
                <a:lnTo>
                  <a:pt x="873303" y="863512"/>
                </a:lnTo>
                <a:lnTo>
                  <a:pt x="872236" y="865328"/>
                </a:lnTo>
                <a:lnTo>
                  <a:pt x="871195" y="867159"/>
                </a:lnTo>
                <a:lnTo>
                  <a:pt x="870179" y="869011"/>
                </a:lnTo>
                <a:lnTo>
                  <a:pt x="869188" y="870892"/>
                </a:lnTo>
                <a:lnTo>
                  <a:pt x="868223" y="872783"/>
                </a:lnTo>
                <a:lnTo>
                  <a:pt x="867296" y="874688"/>
                </a:lnTo>
                <a:lnTo>
                  <a:pt x="866394" y="876607"/>
                </a:lnTo>
                <a:lnTo>
                  <a:pt x="865518" y="878550"/>
                </a:lnTo>
                <a:lnTo>
                  <a:pt x="864679" y="880494"/>
                </a:lnTo>
                <a:lnTo>
                  <a:pt x="863867" y="882462"/>
                </a:lnTo>
                <a:lnTo>
                  <a:pt x="863079" y="884456"/>
                </a:lnTo>
                <a:lnTo>
                  <a:pt x="862317" y="886449"/>
                </a:lnTo>
                <a:lnTo>
                  <a:pt x="861593" y="888469"/>
                </a:lnTo>
                <a:lnTo>
                  <a:pt x="860908" y="890501"/>
                </a:lnTo>
                <a:lnTo>
                  <a:pt x="860247" y="892533"/>
                </a:lnTo>
                <a:lnTo>
                  <a:pt x="859612" y="894591"/>
                </a:lnTo>
                <a:lnTo>
                  <a:pt x="859015" y="896659"/>
                </a:lnTo>
                <a:lnTo>
                  <a:pt x="858444" y="898756"/>
                </a:lnTo>
                <a:lnTo>
                  <a:pt x="857910" y="900850"/>
                </a:lnTo>
                <a:lnTo>
                  <a:pt x="857415" y="902960"/>
                </a:lnTo>
                <a:lnTo>
                  <a:pt x="856945" y="905079"/>
                </a:lnTo>
                <a:lnTo>
                  <a:pt x="856501" y="907214"/>
                </a:lnTo>
                <a:lnTo>
                  <a:pt x="856107" y="909359"/>
                </a:lnTo>
                <a:lnTo>
                  <a:pt x="855739" y="911518"/>
                </a:lnTo>
                <a:lnTo>
                  <a:pt x="855396" y="913691"/>
                </a:lnTo>
                <a:lnTo>
                  <a:pt x="855091" y="915874"/>
                </a:lnTo>
                <a:lnTo>
                  <a:pt x="854824" y="918060"/>
                </a:lnTo>
                <a:lnTo>
                  <a:pt x="854596" y="920269"/>
                </a:lnTo>
                <a:lnTo>
                  <a:pt x="854405" y="922478"/>
                </a:lnTo>
                <a:lnTo>
                  <a:pt x="854240" y="924702"/>
                </a:lnTo>
                <a:lnTo>
                  <a:pt x="854113" y="926937"/>
                </a:lnTo>
                <a:lnTo>
                  <a:pt x="854024" y="929171"/>
                </a:lnTo>
                <a:lnTo>
                  <a:pt x="853961" y="931433"/>
                </a:lnTo>
                <a:lnTo>
                  <a:pt x="853948" y="933668"/>
                </a:lnTo>
                <a:lnTo>
                  <a:pt x="854024" y="938202"/>
                </a:lnTo>
                <a:lnTo>
                  <a:pt x="854113" y="940450"/>
                </a:lnTo>
                <a:lnTo>
                  <a:pt x="854240" y="942671"/>
                </a:lnTo>
                <a:lnTo>
                  <a:pt x="854405" y="944895"/>
                </a:lnTo>
                <a:lnTo>
                  <a:pt x="854608" y="947116"/>
                </a:lnTo>
                <a:lnTo>
                  <a:pt x="854837" y="949314"/>
                </a:lnTo>
                <a:lnTo>
                  <a:pt x="855104" y="951512"/>
                </a:lnTo>
                <a:lnTo>
                  <a:pt x="855409" y="953682"/>
                </a:lnTo>
                <a:lnTo>
                  <a:pt x="855739" y="955855"/>
                </a:lnTo>
                <a:lnTo>
                  <a:pt x="856107" y="958014"/>
                </a:lnTo>
                <a:lnTo>
                  <a:pt x="856513" y="960159"/>
                </a:lnTo>
                <a:lnTo>
                  <a:pt x="856958" y="962294"/>
                </a:lnTo>
                <a:lnTo>
                  <a:pt x="857428" y="964415"/>
                </a:lnTo>
                <a:lnTo>
                  <a:pt x="857923" y="966535"/>
                </a:lnTo>
                <a:lnTo>
                  <a:pt x="858457" y="968632"/>
                </a:lnTo>
                <a:lnTo>
                  <a:pt x="859028" y="970714"/>
                </a:lnTo>
                <a:lnTo>
                  <a:pt x="859625" y="972784"/>
                </a:lnTo>
                <a:lnTo>
                  <a:pt x="860260" y="974842"/>
                </a:lnTo>
                <a:lnTo>
                  <a:pt x="860920" y="976887"/>
                </a:lnTo>
                <a:lnTo>
                  <a:pt x="861619" y="978905"/>
                </a:lnTo>
                <a:lnTo>
                  <a:pt x="862343" y="980925"/>
                </a:lnTo>
                <a:lnTo>
                  <a:pt x="863092" y="982919"/>
                </a:lnTo>
                <a:lnTo>
                  <a:pt x="863879" y="984913"/>
                </a:lnTo>
                <a:lnTo>
                  <a:pt x="864692" y="986881"/>
                </a:lnTo>
                <a:lnTo>
                  <a:pt x="865543" y="988825"/>
                </a:lnTo>
                <a:lnTo>
                  <a:pt x="866419" y="990766"/>
                </a:lnTo>
                <a:lnTo>
                  <a:pt x="867321" y="992685"/>
                </a:lnTo>
                <a:lnTo>
                  <a:pt x="868248" y="994590"/>
                </a:lnTo>
                <a:lnTo>
                  <a:pt x="869213" y="996481"/>
                </a:lnTo>
                <a:lnTo>
                  <a:pt x="870204" y="998350"/>
                </a:lnTo>
                <a:lnTo>
                  <a:pt x="871220" y="1000202"/>
                </a:lnTo>
                <a:lnTo>
                  <a:pt x="872261" y="1002045"/>
                </a:lnTo>
                <a:lnTo>
                  <a:pt x="873328" y="1003861"/>
                </a:lnTo>
                <a:lnTo>
                  <a:pt x="874433" y="1005663"/>
                </a:lnTo>
                <a:lnTo>
                  <a:pt x="875563" y="1007441"/>
                </a:lnTo>
                <a:lnTo>
                  <a:pt x="876706" y="1009208"/>
                </a:lnTo>
                <a:lnTo>
                  <a:pt x="877887" y="1010948"/>
                </a:lnTo>
                <a:lnTo>
                  <a:pt x="879094" y="1012675"/>
                </a:lnTo>
                <a:lnTo>
                  <a:pt x="880326" y="1014388"/>
                </a:lnTo>
                <a:lnTo>
                  <a:pt x="881583" y="1016066"/>
                </a:lnTo>
                <a:lnTo>
                  <a:pt x="882866" y="1017742"/>
                </a:lnTo>
                <a:lnTo>
                  <a:pt x="884174" y="1019379"/>
                </a:lnTo>
                <a:lnTo>
                  <a:pt x="885507" y="1021006"/>
                </a:lnTo>
                <a:lnTo>
                  <a:pt x="886854" y="1022607"/>
                </a:lnTo>
                <a:lnTo>
                  <a:pt x="888238" y="1024194"/>
                </a:lnTo>
                <a:lnTo>
                  <a:pt x="889635" y="1025756"/>
                </a:lnTo>
                <a:lnTo>
                  <a:pt x="891070" y="1027292"/>
                </a:lnTo>
                <a:lnTo>
                  <a:pt x="892518" y="1028817"/>
                </a:lnTo>
                <a:lnTo>
                  <a:pt x="893991" y="1030301"/>
                </a:lnTo>
                <a:lnTo>
                  <a:pt x="895490" y="1031776"/>
                </a:lnTo>
                <a:lnTo>
                  <a:pt x="897001" y="1033222"/>
                </a:lnTo>
                <a:lnTo>
                  <a:pt x="898538" y="1034658"/>
                </a:lnTo>
                <a:lnTo>
                  <a:pt x="900100" y="1036055"/>
                </a:lnTo>
                <a:lnTo>
                  <a:pt x="901687" y="1037440"/>
                </a:lnTo>
                <a:lnTo>
                  <a:pt x="903287" y="1038786"/>
                </a:lnTo>
                <a:lnTo>
                  <a:pt x="904913" y="1040119"/>
                </a:lnTo>
                <a:lnTo>
                  <a:pt x="906564" y="1041427"/>
                </a:lnTo>
                <a:lnTo>
                  <a:pt x="908228" y="1042709"/>
                </a:lnTo>
                <a:lnTo>
                  <a:pt x="909917" y="1043968"/>
                </a:lnTo>
                <a:lnTo>
                  <a:pt x="911619" y="1045199"/>
                </a:lnTo>
                <a:lnTo>
                  <a:pt x="913346" y="1046392"/>
                </a:lnTo>
                <a:lnTo>
                  <a:pt x="915099" y="1047573"/>
                </a:lnTo>
                <a:lnTo>
                  <a:pt x="916864" y="1048730"/>
                </a:lnTo>
                <a:lnTo>
                  <a:pt x="918642" y="1049859"/>
                </a:lnTo>
                <a:lnTo>
                  <a:pt x="920445" y="1050952"/>
                </a:lnTo>
                <a:lnTo>
                  <a:pt x="922261" y="1052018"/>
                </a:lnTo>
                <a:lnTo>
                  <a:pt x="924103" y="1053073"/>
                </a:lnTo>
                <a:lnTo>
                  <a:pt x="925957" y="1054089"/>
                </a:lnTo>
                <a:lnTo>
                  <a:pt x="927824" y="1055066"/>
                </a:lnTo>
                <a:lnTo>
                  <a:pt x="929716" y="1056032"/>
                </a:lnTo>
                <a:lnTo>
                  <a:pt x="931621" y="1056959"/>
                </a:lnTo>
                <a:lnTo>
                  <a:pt x="933539" y="1057874"/>
                </a:lnTo>
                <a:lnTo>
                  <a:pt x="935482" y="1058738"/>
                </a:lnTo>
                <a:lnTo>
                  <a:pt x="937438" y="1059588"/>
                </a:lnTo>
                <a:lnTo>
                  <a:pt x="939406" y="1060400"/>
                </a:lnTo>
                <a:lnTo>
                  <a:pt x="941387" y="1061189"/>
                </a:lnTo>
                <a:lnTo>
                  <a:pt x="943381" y="1061938"/>
                </a:lnTo>
                <a:lnTo>
                  <a:pt x="945401" y="1062662"/>
                </a:lnTo>
                <a:lnTo>
                  <a:pt x="947433" y="1063361"/>
                </a:lnTo>
                <a:lnTo>
                  <a:pt x="949477" y="1064021"/>
                </a:lnTo>
                <a:lnTo>
                  <a:pt x="951535" y="1064644"/>
                </a:lnTo>
                <a:lnTo>
                  <a:pt x="953605" y="1065240"/>
                </a:lnTo>
                <a:lnTo>
                  <a:pt x="955688" y="1065812"/>
                </a:lnTo>
                <a:lnTo>
                  <a:pt x="957783" y="1066345"/>
                </a:lnTo>
                <a:lnTo>
                  <a:pt x="959891" y="1066853"/>
                </a:lnTo>
                <a:lnTo>
                  <a:pt x="962012" y="1067323"/>
                </a:lnTo>
                <a:lnTo>
                  <a:pt x="964146" y="1067754"/>
                </a:lnTo>
                <a:lnTo>
                  <a:pt x="966292" y="1068161"/>
                </a:lnTo>
                <a:lnTo>
                  <a:pt x="968451" y="1068528"/>
                </a:lnTo>
                <a:lnTo>
                  <a:pt x="970623" y="1068859"/>
                </a:lnTo>
                <a:lnTo>
                  <a:pt x="972807" y="1069163"/>
                </a:lnTo>
                <a:lnTo>
                  <a:pt x="974992" y="1069431"/>
                </a:lnTo>
                <a:lnTo>
                  <a:pt x="977201" y="1069659"/>
                </a:lnTo>
                <a:lnTo>
                  <a:pt x="979411" y="1069863"/>
                </a:lnTo>
                <a:lnTo>
                  <a:pt x="981634" y="1070028"/>
                </a:lnTo>
                <a:lnTo>
                  <a:pt x="983869" y="1070155"/>
                </a:lnTo>
                <a:lnTo>
                  <a:pt x="986117" y="1070244"/>
                </a:lnTo>
                <a:lnTo>
                  <a:pt x="988365" y="1070295"/>
                </a:lnTo>
                <a:lnTo>
                  <a:pt x="990600" y="1070306"/>
                </a:lnTo>
                <a:lnTo>
                  <a:pt x="995134" y="1070244"/>
                </a:lnTo>
                <a:lnTo>
                  <a:pt x="997382" y="1070141"/>
                </a:lnTo>
                <a:lnTo>
                  <a:pt x="999617" y="1070014"/>
                </a:lnTo>
                <a:lnTo>
                  <a:pt x="1001839" y="1069863"/>
                </a:lnTo>
                <a:lnTo>
                  <a:pt x="1004049" y="1069659"/>
                </a:lnTo>
                <a:lnTo>
                  <a:pt x="1006246" y="1069431"/>
                </a:lnTo>
                <a:lnTo>
                  <a:pt x="1008443" y="1069163"/>
                </a:lnTo>
                <a:lnTo>
                  <a:pt x="1010628" y="1068859"/>
                </a:lnTo>
                <a:lnTo>
                  <a:pt x="1012787" y="1068516"/>
                </a:lnTo>
                <a:lnTo>
                  <a:pt x="1014946" y="1068147"/>
                </a:lnTo>
                <a:lnTo>
                  <a:pt x="1017092" y="1067742"/>
                </a:lnTo>
                <a:lnTo>
                  <a:pt x="1019226" y="1067311"/>
                </a:lnTo>
                <a:lnTo>
                  <a:pt x="1021359" y="1066839"/>
                </a:lnTo>
                <a:lnTo>
                  <a:pt x="1023468" y="1066331"/>
                </a:lnTo>
                <a:lnTo>
                  <a:pt x="1025563" y="1065799"/>
                </a:lnTo>
                <a:lnTo>
                  <a:pt x="1027646" y="1065226"/>
                </a:lnTo>
                <a:lnTo>
                  <a:pt x="1029716" y="1064630"/>
                </a:lnTo>
                <a:lnTo>
                  <a:pt x="1031773" y="1063995"/>
                </a:lnTo>
                <a:lnTo>
                  <a:pt x="1033818" y="1063335"/>
                </a:lnTo>
                <a:lnTo>
                  <a:pt x="1035837" y="1062648"/>
                </a:lnTo>
                <a:lnTo>
                  <a:pt x="1037857" y="1061924"/>
                </a:lnTo>
                <a:lnTo>
                  <a:pt x="1039863" y="1061162"/>
                </a:lnTo>
                <a:lnTo>
                  <a:pt x="1041844" y="1060376"/>
                </a:lnTo>
                <a:lnTo>
                  <a:pt x="1043813" y="1059564"/>
                </a:lnTo>
                <a:lnTo>
                  <a:pt x="1045769" y="1058725"/>
                </a:lnTo>
                <a:lnTo>
                  <a:pt x="1047699" y="1057849"/>
                </a:lnTo>
                <a:lnTo>
                  <a:pt x="1049617" y="1056947"/>
                </a:lnTo>
                <a:lnTo>
                  <a:pt x="1051535" y="1056008"/>
                </a:lnTo>
                <a:lnTo>
                  <a:pt x="1053414" y="1055054"/>
                </a:lnTo>
                <a:lnTo>
                  <a:pt x="1055294" y="1054064"/>
                </a:lnTo>
                <a:lnTo>
                  <a:pt x="1057135" y="1053048"/>
                </a:lnTo>
                <a:lnTo>
                  <a:pt x="1058977" y="1051994"/>
                </a:lnTo>
                <a:lnTo>
                  <a:pt x="1060793" y="1050928"/>
                </a:lnTo>
                <a:lnTo>
                  <a:pt x="1062596" y="1049835"/>
                </a:lnTo>
                <a:lnTo>
                  <a:pt x="1064374" y="1048704"/>
                </a:lnTo>
                <a:lnTo>
                  <a:pt x="1066140" y="1047549"/>
                </a:lnTo>
                <a:lnTo>
                  <a:pt x="1067892" y="1046368"/>
                </a:lnTo>
                <a:lnTo>
                  <a:pt x="1069619" y="1045160"/>
                </a:lnTo>
                <a:lnTo>
                  <a:pt x="1071321" y="1043929"/>
                </a:lnTo>
                <a:lnTo>
                  <a:pt x="1073010" y="1042685"/>
                </a:lnTo>
                <a:lnTo>
                  <a:pt x="1074674" y="1041403"/>
                </a:lnTo>
                <a:lnTo>
                  <a:pt x="1076312" y="1040094"/>
                </a:lnTo>
                <a:lnTo>
                  <a:pt x="1077938" y="1038761"/>
                </a:lnTo>
                <a:lnTo>
                  <a:pt x="1079551" y="1037402"/>
                </a:lnTo>
                <a:lnTo>
                  <a:pt x="1081126" y="1036030"/>
                </a:lnTo>
                <a:lnTo>
                  <a:pt x="1082688" y="1034619"/>
                </a:lnTo>
                <a:lnTo>
                  <a:pt x="1084224" y="1033198"/>
                </a:lnTo>
                <a:lnTo>
                  <a:pt x="1085748" y="1031751"/>
                </a:lnTo>
                <a:lnTo>
                  <a:pt x="1087247" y="1030277"/>
                </a:lnTo>
                <a:lnTo>
                  <a:pt x="1088707" y="1028777"/>
                </a:lnTo>
                <a:lnTo>
                  <a:pt x="1090168" y="1027253"/>
                </a:lnTo>
                <a:lnTo>
                  <a:pt x="1091590" y="1025718"/>
                </a:lnTo>
                <a:lnTo>
                  <a:pt x="1092987" y="1024156"/>
                </a:lnTo>
                <a:lnTo>
                  <a:pt x="1094372" y="1022568"/>
                </a:lnTo>
                <a:lnTo>
                  <a:pt x="1095731" y="1020968"/>
                </a:lnTo>
                <a:lnTo>
                  <a:pt x="1097051" y="1019341"/>
                </a:lnTo>
                <a:lnTo>
                  <a:pt x="1098359" y="1017704"/>
                </a:lnTo>
                <a:lnTo>
                  <a:pt x="1099642" y="1016027"/>
                </a:lnTo>
                <a:lnTo>
                  <a:pt x="1100899" y="1014352"/>
                </a:lnTo>
                <a:lnTo>
                  <a:pt x="1102131" y="1012637"/>
                </a:lnTo>
                <a:lnTo>
                  <a:pt x="1103338" y="1010910"/>
                </a:lnTo>
                <a:lnTo>
                  <a:pt x="1104506" y="1009169"/>
                </a:lnTo>
                <a:lnTo>
                  <a:pt x="1105662" y="1007403"/>
                </a:lnTo>
                <a:lnTo>
                  <a:pt x="1106792" y="1005625"/>
                </a:lnTo>
                <a:lnTo>
                  <a:pt x="1107885" y="1003823"/>
                </a:lnTo>
                <a:lnTo>
                  <a:pt x="1108964" y="1002007"/>
                </a:lnTo>
                <a:lnTo>
                  <a:pt x="1110005" y="1000164"/>
                </a:lnTo>
                <a:lnTo>
                  <a:pt x="1111021" y="998311"/>
                </a:lnTo>
                <a:lnTo>
                  <a:pt x="1112012" y="996445"/>
                </a:lnTo>
                <a:lnTo>
                  <a:pt x="1112965" y="994552"/>
                </a:lnTo>
                <a:lnTo>
                  <a:pt x="1113904" y="992647"/>
                </a:lnTo>
                <a:lnTo>
                  <a:pt x="1114806" y="990717"/>
                </a:lnTo>
                <a:lnTo>
                  <a:pt x="1115670" y="988786"/>
                </a:lnTo>
                <a:lnTo>
                  <a:pt x="1116521" y="986829"/>
                </a:lnTo>
                <a:lnTo>
                  <a:pt x="1117333" y="984862"/>
                </a:lnTo>
                <a:lnTo>
                  <a:pt x="1118121" y="982881"/>
                </a:lnTo>
                <a:lnTo>
                  <a:pt x="1118870" y="980874"/>
                </a:lnTo>
                <a:lnTo>
                  <a:pt x="1119594" y="978866"/>
                </a:lnTo>
                <a:lnTo>
                  <a:pt x="1120292" y="976834"/>
                </a:lnTo>
                <a:lnTo>
                  <a:pt x="1120953" y="974791"/>
                </a:lnTo>
                <a:lnTo>
                  <a:pt x="1121588" y="972732"/>
                </a:lnTo>
                <a:lnTo>
                  <a:pt x="1122185" y="970664"/>
                </a:lnTo>
                <a:lnTo>
                  <a:pt x="1122743" y="968579"/>
                </a:lnTo>
                <a:lnTo>
                  <a:pt x="1123277" y="966485"/>
                </a:lnTo>
                <a:lnTo>
                  <a:pt x="1123785" y="964364"/>
                </a:lnTo>
                <a:lnTo>
                  <a:pt x="1124255" y="962243"/>
                </a:lnTo>
                <a:lnTo>
                  <a:pt x="1124687" y="960110"/>
                </a:lnTo>
                <a:lnTo>
                  <a:pt x="1125093" y="957964"/>
                </a:lnTo>
                <a:lnTo>
                  <a:pt x="1125461" y="955805"/>
                </a:lnTo>
                <a:lnTo>
                  <a:pt x="1125804" y="953632"/>
                </a:lnTo>
                <a:lnTo>
                  <a:pt x="1126096" y="951461"/>
                </a:lnTo>
                <a:lnTo>
                  <a:pt x="1126363" y="949264"/>
                </a:lnTo>
                <a:lnTo>
                  <a:pt x="1126604" y="947067"/>
                </a:lnTo>
                <a:lnTo>
                  <a:pt x="1126795" y="944844"/>
                </a:lnTo>
                <a:lnTo>
                  <a:pt x="1126960" y="942621"/>
                </a:lnTo>
                <a:lnTo>
                  <a:pt x="1127087" y="940399"/>
                </a:lnTo>
                <a:lnTo>
                  <a:pt x="1127176" y="938152"/>
                </a:lnTo>
                <a:lnTo>
                  <a:pt x="1127227" y="935902"/>
                </a:lnTo>
                <a:lnTo>
                  <a:pt x="1127252" y="933668"/>
                </a:lnTo>
                <a:lnTo>
                  <a:pt x="1127176" y="929121"/>
                </a:lnTo>
                <a:lnTo>
                  <a:pt x="1127087" y="926885"/>
                </a:lnTo>
                <a:lnTo>
                  <a:pt x="1126960" y="924651"/>
                </a:lnTo>
                <a:lnTo>
                  <a:pt x="1126795" y="922428"/>
                </a:lnTo>
                <a:lnTo>
                  <a:pt x="1126592" y="920219"/>
                </a:lnTo>
                <a:lnTo>
                  <a:pt x="1126363" y="918009"/>
                </a:lnTo>
                <a:lnTo>
                  <a:pt x="1126096" y="915825"/>
                </a:lnTo>
                <a:lnTo>
                  <a:pt x="1125791" y="913641"/>
                </a:lnTo>
                <a:lnTo>
                  <a:pt x="1125449" y="911468"/>
                </a:lnTo>
                <a:lnTo>
                  <a:pt x="1125080" y="909310"/>
                </a:lnTo>
                <a:lnTo>
                  <a:pt x="1124687" y="907164"/>
                </a:lnTo>
                <a:lnTo>
                  <a:pt x="1124242" y="905030"/>
                </a:lnTo>
                <a:lnTo>
                  <a:pt x="1123772" y="902909"/>
                </a:lnTo>
                <a:lnTo>
                  <a:pt x="1123264" y="900800"/>
                </a:lnTo>
                <a:lnTo>
                  <a:pt x="1122731" y="898705"/>
                </a:lnTo>
                <a:lnTo>
                  <a:pt x="1122172" y="896623"/>
                </a:lnTo>
                <a:lnTo>
                  <a:pt x="1121562" y="894552"/>
                </a:lnTo>
                <a:lnTo>
                  <a:pt x="1120940" y="892495"/>
                </a:lnTo>
                <a:lnTo>
                  <a:pt x="1120280" y="890450"/>
                </a:lnTo>
                <a:lnTo>
                  <a:pt x="1119581" y="888418"/>
                </a:lnTo>
                <a:lnTo>
                  <a:pt x="1118857" y="886399"/>
                </a:lnTo>
                <a:lnTo>
                  <a:pt x="1118095" y="884405"/>
                </a:lnTo>
                <a:lnTo>
                  <a:pt x="1117321" y="882424"/>
                </a:lnTo>
                <a:lnTo>
                  <a:pt x="1116495" y="880455"/>
                </a:lnTo>
                <a:lnTo>
                  <a:pt x="1115657" y="878498"/>
                </a:lnTo>
                <a:lnTo>
                  <a:pt x="1114781" y="876557"/>
                </a:lnTo>
                <a:lnTo>
                  <a:pt x="1113879" y="874638"/>
                </a:lnTo>
                <a:lnTo>
                  <a:pt x="1112952" y="872733"/>
                </a:lnTo>
                <a:lnTo>
                  <a:pt x="1111987" y="870842"/>
                </a:lnTo>
                <a:lnTo>
                  <a:pt x="1110996" y="868973"/>
                </a:lnTo>
                <a:lnTo>
                  <a:pt x="1109980" y="867120"/>
                </a:lnTo>
                <a:lnTo>
                  <a:pt x="1108939" y="865278"/>
                </a:lnTo>
                <a:lnTo>
                  <a:pt x="1107859" y="863462"/>
                </a:lnTo>
                <a:lnTo>
                  <a:pt x="1106767" y="861659"/>
                </a:lnTo>
                <a:lnTo>
                  <a:pt x="1105637" y="859881"/>
                </a:lnTo>
                <a:lnTo>
                  <a:pt x="1104481" y="858116"/>
                </a:lnTo>
                <a:lnTo>
                  <a:pt x="1103300" y="856376"/>
                </a:lnTo>
                <a:lnTo>
                  <a:pt x="1102106" y="854649"/>
                </a:lnTo>
                <a:lnTo>
                  <a:pt x="1100874" y="852947"/>
                </a:lnTo>
                <a:lnTo>
                  <a:pt x="1099617" y="851258"/>
                </a:lnTo>
                <a:lnTo>
                  <a:pt x="1098334" y="849594"/>
                </a:lnTo>
                <a:lnTo>
                  <a:pt x="1097026" y="847943"/>
                </a:lnTo>
                <a:lnTo>
                  <a:pt x="1095693" y="846317"/>
                </a:lnTo>
                <a:lnTo>
                  <a:pt x="1094334" y="844716"/>
                </a:lnTo>
                <a:lnTo>
                  <a:pt x="1092962" y="843130"/>
                </a:lnTo>
                <a:lnTo>
                  <a:pt x="1091552" y="841568"/>
                </a:lnTo>
                <a:lnTo>
                  <a:pt x="1090130" y="840031"/>
                </a:lnTo>
                <a:lnTo>
                  <a:pt x="1088682" y="838520"/>
                </a:lnTo>
                <a:lnTo>
                  <a:pt x="1087209" y="837021"/>
                </a:lnTo>
                <a:lnTo>
                  <a:pt x="1085710" y="835548"/>
                </a:lnTo>
                <a:lnTo>
                  <a:pt x="1084199" y="834100"/>
                </a:lnTo>
                <a:lnTo>
                  <a:pt x="1082650" y="832678"/>
                </a:lnTo>
                <a:lnTo>
                  <a:pt x="1081087" y="831268"/>
                </a:lnTo>
                <a:lnTo>
                  <a:pt x="1079513" y="829895"/>
                </a:lnTo>
                <a:lnTo>
                  <a:pt x="1077900" y="828537"/>
                </a:lnTo>
                <a:lnTo>
                  <a:pt x="1076274" y="827204"/>
                </a:lnTo>
                <a:lnTo>
                  <a:pt x="1074636" y="825896"/>
                </a:lnTo>
                <a:lnTo>
                  <a:pt x="1072972" y="824626"/>
                </a:lnTo>
                <a:lnTo>
                  <a:pt x="1071283" y="823369"/>
                </a:lnTo>
                <a:lnTo>
                  <a:pt x="1069569" y="822137"/>
                </a:lnTo>
                <a:lnTo>
                  <a:pt x="1067841" y="820931"/>
                </a:lnTo>
                <a:lnTo>
                  <a:pt x="1066101" y="819749"/>
                </a:lnTo>
                <a:lnTo>
                  <a:pt x="1064336" y="818592"/>
                </a:lnTo>
                <a:lnTo>
                  <a:pt x="1062558" y="817476"/>
                </a:lnTo>
                <a:lnTo>
                  <a:pt x="1060755" y="816371"/>
                </a:lnTo>
                <a:lnTo>
                  <a:pt x="1058939" y="815304"/>
                </a:lnTo>
                <a:lnTo>
                  <a:pt x="1057097" y="814263"/>
                </a:lnTo>
                <a:lnTo>
                  <a:pt x="1055243" y="813247"/>
                </a:lnTo>
                <a:lnTo>
                  <a:pt x="1053376" y="812256"/>
                </a:lnTo>
                <a:lnTo>
                  <a:pt x="1051484" y="811291"/>
                </a:lnTo>
                <a:lnTo>
                  <a:pt x="1049579" y="810364"/>
                </a:lnTo>
                <a:lnTo>
                  <a:pt x="1047661" y="809462"/>
                </a:lnTo>
                <a:lnTo>
                  <a:pt x="1045718" y="808586"/>
                </a:lnTo>
                <a:lnTo>
                  <a:pt x="1043762" y="807748"/>
                </a:lnTo>
                <a:lnTo>
                  <a:pt x="1041794" y="806922"/>
                </a:lnTo>
                <a:lnTo>
                  <a:pt x="1039813" y="806146"/>
                </a:lnTo>
                <a:lnTo>
                  <a:pt x="1037806" y="805384"/>
                </a:lnTo>
                <a:lnTo>
                  <a:pt x="1035799" y="804661"/>
                </a:lnTo>
                <a:lnTo>
                  <a:pt x="1033767" y="803976"/>
                </a:lnTo>
                <a:lnTo>
                  <a:pt x="1031723" y="803314"/>
                </a:lnTo>
                <a:lnTo>
                  <a:pt x="1029665" y="802679"/>
                </a:lnTo>
                <a:lnTo>
                  <a:pt x="1027595" y="802082"/>
                </a:lnTo>
                <a:lnTo>
                  <a:pt x="1025512" y="801512"/>
                </a:lnTo>
                <a:lnTo>
                  <a:pt x="1023417" y="800979"/>
                </a:lnTo>
                <a:lnTo>
                  <a:pt x="1021309" y="800484"/>
                </a:lnTo>
                <a:lnTo>
                  <a:pt x="1019188" y="800012"/>
                </a:lnTo>
                <a:lnTo>
                  <a:pt x="1017041" y="799569"/>
                </a:lnTo>
                <a:lnTo>
                  <a:pt x="1014895" y="799161"/>
                </a:lnTo>
                <a:lnTo>
                  <a:pt x="1012736" y="798794"/>
                </a:lnTo>
                <a:lnTo>
                  <a:pt x="1010577" y="798464"/>
                </a:lnTo>
                <a:lnTo>
                  <a:pt x="1008393" y="798159"/>
                </a:lnTo>
                <a:lnTo>
                  <a:pt x="1006196" y="797891"/>
                </a:lnTo>
                <a:lnTo>
                  <a:pt x="1003999" y="797664"/>
                </a:lnTo>
                <a:lnTo>
                  <a:pt x="1001789" y="797461"/>
                </a:lnTo>
                <a:lnTo>
                  <a:pt x="999566" y="797309"/>
                </a:lnTo>
                <a:lnTo>
                  <a:pt x="997331" y="797182"/>
                </a:lnTo>
                <a:lnTo>
                  <a:pt x="995083" y="797091"/>
                </a:lnTo>
                <a:lnTo>
                  <a:pt x="992835" y="797029"/>
                </a:lnTo>
                <a:close/>
                <a:moveTo>
                  <a:pt x="987425" y="559145"/>
                </a:moveTo>
                <a:lnTo>
                  <a:pt x="993775" y="559145"/>
                </a:lnTo>
                <a:lnTo>
                  <a:pt x="993775" y="790699"/>
                </a:lnTo>
                <a:lnTo>
                  <a:pt x="995337" y="790741"/>
                </a:lnTo>
                <a:lnTo>
                  <a:pt x="997687" y="790844"/>
                </a:lnTo>
                <a:lnTo>
                  <a:pt x="1000023" y="790971"/>
                </a:lnTo>
                <a:lnTo>
                  <a:pt x="1002347" y="791136"/>
                </a:lnTo>
                <a:lnTo>
                  <a:pt x="1004659" y="791352"/>
                </a:lnTo>
                <a:lnTo>
                  <a:pt x="1006970" y="791594"/>
                </a:lnTo>
                <a:lnTo>
                  <a:pt x="1009256" y="791873"/>
                </a:lnTo>
                <a:lnTo>
                  <a:pt x="1011542" y="792190"/>
                </a:lnTo>
                <a:lnTo>
                  <a:pt x="1013816" y="792546"/>
                </a:lnTo>
                <a:lnTo>
                  <a:pt x="1016076" y="792927"/>
                </a:lnTo>
                <a:lnTo>
                  <a:pt x="1018324" y="793346"/>
                </a:lnTo>
                <a:lnTo>
                  <a:pt x="1020559" y="793803"/>
                </a:lnTo>
                <a:lnTo>
                  <a:pt x="1022782" y="794297"/>
                </a:lnTo>
                <a:lnTo>
                  <a:pt x="1024979" y="794832"/>
                </a:lnTo>
                <a:lnTo>
                  <a:pt x="1027176" y="795391"/>
                </a:lnTo>
                <a:lnTo>
                  <a:pt x="1029360" y="795986"/>
                </a:lnTo>
                <a:lnTo>
                  <a:pt x="1031532" y="796609"/>
                </a:lnTo>
                <a:lnTo>
                  <a:pt x="1033678" y="797270"/>
                </a:lnTo>
                <a:lnTo>
                  <a:pt x="1035825" y="797969"/>
                </a:lnTo>
                <a:lnTo>
                  <a:pt x="1037946" y="798692"/>
                </a:lnTo>
                <a:lnTo>
                  <a:pt x="1040054" y="799442"/>
                </a:lnTo>
                <a:lnTo>
                  <a:pt x="1042149" y="800242"/>
                </a:lnTo>
                <a:lnTo>
                  <a:pt x="1044219" y="801054"/>
                </a:lnTo>
                <a:lnTo>
                  <a:pt x="1046289" y="801917"/>
                </a:lnTo>
                <a:lnTo>
                  <a:pt x="1048334" y="802794"/>
                </a:lnTo>
                <a:lnTo>
                  <a:pt x="1050353" y="803709"/>
                </a:lnTo>
                <a:lnTo>
                  <a:pt x="1052373" y="804661"/>
                </a:lnTo>
                <a:lnTo>
                  <a:pt x="1054367" y="805638"/>
                </a:lnTo>
                <a:lnTo>
                  <a:pt x="1056335" y="806643"/>
                </a:lnTo>
                <a:lnTo>
                  <a:pt x="1058291" y="807670"/>
                </a:lnTo>
                <a:lnTo>
                  <a:pt x="1060234" y="808739"/>
                </a:lnTo>
                <a:lnTo>
                  <a:pt x="1062165" y="809829"/>
                </a:lnTo>
                <a:lnTo>
                  <a:pt x="1064057" y="810948"/>
                </a:lnTo>
                <a:lnTo>
                  <a:pt x="1065949" y="812103"/>
                </a:lnTo>
                <a:lnTo>
                  <a:pt x="1067816" y="813285"/>
                </a:lnTo>
                <a:lnTo>
                  <a:pt x="1069657" y="814490"/>
                </a:lnTo>
                <a:lnTo>
                  <a:pt x="1071486" y="815724"/>
                </a:lnTo>
                <a:lnTo>
                  <a:pt x="1073290" y="816980"/>
                </a:lnTo>
                <a:lnTo>
                  <a:pt x="1075068" y="818276"/>
                </a:lnTo>
                <a:lnTo>
                  <a:pt x="1076833" y="819584"/>
                </a:lnTo>
                <a:lnTo>
                  <a:pt x="1078586" y="820931"/>
                </a:lnTo>
                <a:lnTo>
                  <a:pt x="1080300" y="822289"/>
                </a:lnTo>
                <a:lnTo>
                  <a:pt x="1082002" y="823686"/>
                </a:lnTo>
                <a:lnTo>
                  <a:pt x="1083678" y="825108"/>
                </a:lnTo>
                <a:lnTo>
                  <a:pt x="1085342" y="826544"/>
                </a:lnTo>
                <a:lnTo>
                  <a:pt x="1086968" y="828017"/>
                </a:lnTo>
                <a:lnTo>
                  <a:pt x="1088581" y="829503"/>
                </a:lnTo>
                <a:lnTo>
                  <a:pt x="1090168" y="831027"/>
                </a:lnTo>
                <a:lnTo>
                  <a:pt x="1091730" y="832562"/>
                </a:lnTo>
                <a:lnTo>
                  <a:pt x="1093267" y="834125"/>
                </a:lnTo>
                <a:lnTo>
                  <a:pt x="1094791" y="835713"/>
                </a:lnTo>
                <a:lnTo>
                  <a:pt x="1096277" y="837326"/>
                </a:lnTo>
                <a:lnTo>
                  <a:pt x="1097750" y="838965"/>
                </a:lnTo>
                <a:lnTo>
                  <a:pt x="1099185" y="840616"/>
                </a:lnTo>
                <a:lnTo>
                  <a:pt x="1100607" y="842292"/>
                </a:lnTo>
                <a:lnTo>
                  <a:pt x="1102004" y="843992"/>
                </a:lnTo>
                <a:lnTo>
                  <a:pt x="1103363" y="845720"/>
                </a:lnTo>
                <a:lnTo>
                  <a:pt x="1104709" y="847461"/>
                </a:lnTo>
                <a:lnTo>
                  <a:pt x="1106018" y="849226"/>
                </a:lnTo>
                <a:lnTo>
                  <a:pt x="1107300" y="851017"/>
                </a:lnTo>
                <a:lnTo>
                  <a:pt x="1108570" y="852820"/>
                </a:lnTo>
                <a:lnTo>
                  <a:pt x="1109802" y="854649"/>
                </a:lnTo>
                <a:lnTo>
                  <a:pt x="1111009" y="856491"/>
                </a:lnTo>
                <a:lnTo>
                  <a:pt x="1112190" y="858357"/>
                </a:lnTo>
                <a:lnTo>
                  <a:pt x="1113333" y="860237"/>
                </a:lnTo>
                <a:lnTo>
                  <a:pt x="1114450" y="862141"/>
                </a:lnTo>
                <a:lnTo>
                  <a:pt x="1115543" y="864072"/>
                </a:lnTo>
                <a:lnTo>
                  <a:pt x="1116609" y="866002"/>
                </a:lnTo>
                <a:lnTo>
                  <a:pt x="1117651" y="867971"/>
                </a:lnTo>
                <a:lnTo>
                  <a:pt x="1118654" y="869939"/>
                </a:lnTo>
                <a:lnTo>
                  <a:pt x="1119619" y="871932"/>
                </a:lnTo>
                <a:lnTo>
                  <a:pt x="1120572" y="873953"/>
                </a:lnTo>
                <a:lnTo>
                  <a:pt x="1121486" y="875984"/>
                </a:lnTo>
                <a:lnTo>
                  <a:pt x="1122363" y="878028"/>
                </a:lnTo>
                <a:lnTo>
                  <a:pt x="1123226" y="880087"/>
                </a:lnTo>
                <a:lnTo>
                  <a:pt x="1124039" y="882169"/>
                </a:lnTo>
                <a:lnTo>
                  <a:pt x="1124826" y="884251"/>
                </a:lnTo>
                <a:lnTo>
                  <a:pt x="1125588" y="886361"/>
                </a:lnTo>
                <a:lnTo>
                  <a:pt x="1126312" y="888495"/>
                </a:lnTo>
                <a:lnTo>
                  <a:pt x="1127011" y="890628"/>
                </a:lnTo>
                <a:lnTo>
                  <a:pt x="1127671" y="892787"/>
                </a:lnTo>
                <a:lnTo>
                  <a:pt x="1128293" y="894946"/>
                </a:lnTo>
                <a:lnTo>
                  <a:pt x="1128890" y="897131"/>
                </a:lnTo>
                <a:lnTo>
                  <a:pt x="1129449" y="899326"/>
                </a:lnTo>
                <a:lnTo>
                  <a:pt x="1129970" y="901537"/>
                </a:lnTo>
                <a:lnTo>
                  <a:pt x="1130465" y="903759"/>
                </a:lnTo>
                <a:lnTo>
                  <a:pt x="1130922" y="905995"/>
                </a:lnTo>
                <a:lnTo>
                  <a:pt x="1131341" y="908243"/>
                </a:lnTo>
                <a:lnTo>
                  <a:pt x="1131735" y="910502"/>
                </a:lnTo>
                <a:lnTo>
                  <a:pt x="1132078" y="912764"/>
                </a:lnTo>
                <a:lnTo>
                  <a:pt x="1132395" y="915050"/>
                </a:lnTo>
                <a:lnTo>
                  <a:pt x="1132675" y="917349"/>
                </a:lnTo>
                <a:lnTo>
                  <a:pt x="1132916" y="919646"/>
                </a:lnTo>
                <a:lnTo>
                  <a:pt x="1133119" y="921959"/>
                </a:lnTo>
                <a:lnTo>
                  <a:pt x="1133297" y="924295"/>
                </a:lnTo>
                <a:lnTo>
                  <a:pt x="1133424" y="926631"/>
                </a:lnTo>
                <a:lnTo>
                  <a:pt x="1133526" y="928969"/>
                </a:lnTo>
                <a:lnTo>
                  <a:pt x="1133602" y="933668"/>
                </a:lnTo>
                <a:lnTo>
                  <a:pt x="1133577" y="936056"/>
                </a:lnTo>
                <a:lnTo>
                  <a:pt x="1133526" y="938406"/>
                </a:lnTo>
                <a:lnTo>
                  <a:pt x="1133424" y="940754"/>
                </a:lnTo>
                <a:lnTo>
                  <a:pt x="1133297" y="943092"/>
                </a:lnTo>
                <a:lnTo>
                  <a:pt x="1133119" y="945415"/>
                </a:lnTo>
                <a:lnTo>
                  <a:pt x="1132916" y="947727"/>
                </a:lnTo>
                <a:lnTo>
                  <a:pt x="1132675" y="950037"/>
                </a:lnTo>
                <a:lnTo>
                  <a:pt x="1132395" y="952323"/>
                </a:lnTo>
                <a:lnTo>
                  <a:pt x="1132078" y="954609"/>
                </a:lnTo>
                <a:lnTo>
                  <a:pt x="1131722" y="956884"/>
                </a:lnTo>
                <a:lnTo>
                  <a:pt x="1131329" y="959143"/>
                </a:lnTo>
                <a:lnTo>
                  <a:pt x="1130910" y="961393"/>
                </a:lnTo>
                <a:lnTo>
                  <a:pt x="1130452" y="963615"/>
                </a:lnTo>
                <a:lnTo>
                  <a:pt x="1129957" y="965838"/>
                </a:lnTo>
                <a:lnTo>
                  <a:pt x="1129436" y="968047"/>
                </a:lnTo>
                <a:lnTo>
                  <a:pt x="1128878" y="970244"/>
                </a:lnTo>
                <a:lnTo>
                  <a:pt x="1128281" y="972429"/>
                </a:lnTo>
                <a:lnTo>
                  <a:pt x="1127658" y="974601"/>
                </a:lnTo>
                <a:lnTo>
                  <a:pt x="1126998" y="976746"/>
                </a:lnTo>
                <a:lnTo>
                  <a:pt x="1126299" y="978880"/>
                </a:lnTo>
                <a:lnTo>
                  <a:pt x="1125576" y="981014"/>
                </a:lnTo>
                <a:lnTo>
                  <a:pt x="1124814" y="983122"/>
                </a:lnTo>
                <a:lnTo>
                  <a:pt x="1124026" y="985216"/>
                </a:lnTo>
                <a:lnTo>
                  <a:pt x="1123201" y="987287"/>
                </a:lnTo>
                <a:lnTo>
                  <a:pt x="1122350" y="989345"/>
                </a:lnTo>
                <a:lnTo>
                  <a:pt x="1121461" y="991389"/>
                </a:lnTo>
                <a:lnTo>
                  <a:pt x="1120546" y="993421"/>
                </a:lnTo>
                <a:lnTo>
                  <a:pt x="1119607" y="995429"/>
                </a:lnTo>
                <a:lnTo>
                  <a:pt x="1118629" y="997422"/>
                </a:lnTo>
                <a:lnTo>
                  <a:pt x="1117625" y="999402"/>
                </a:lnTo>
                <a:lnTo>
                  <a:pt x="1116584" y="1001359"/>
                </a:lnTo>
                <a:lnTo>
                  <a:pt x="1115517" y="1003303"/>
                </a:lnTo>
                <a:lnTo>
                  <a:pt x="1114425" y="1005220"/>
                </a:lnTo>
                <a:lnTo>
                  <a:pt x="1113307" y="1007125"/>
                </a:lnTo>
                <a:lnTo>
                  <a:pt x="1112152" y="1009018"/>
                </a:lnTo>
                <a:lnTo>
                  <a:pt x="1110983" y="1010884"/>
                </a:lnTo>
                <a:lnTo>
                  <a:pt x="1109777" y="1012726"/>
                </a:lnTo>
                <a:lnTo>
                  <a:pt x="1108545" y="1014553"/>
                </a:lnTo>
                <a:lnTo>
                  <a:pt x="1107275" y="1016358"/>
                </a:lnTo>
                <a:lnTo>
                  <a:pt x="1105992" y="1018136"/>
                </a:lnTo>
                <a:lnTo>
                  <a:pt x="1104671" y="1019901"/>
                </a:lnTo>
                <a:lnTo>
                  <a:pt x="1103338" y="1021641"/>
                </a:lnTo>
                <a:lnTo>
                  <a:pt x="1101966" y="1023369"/>
                </a:lnTo>
                <a:lnTo>
                  <a:pt x="1100582" y="1025070"/>
                </a:lnTo>
                <a:lnTo>
                  <a:pt x="1099160" y="1026745"/>
                </a:lnTo>
                <a:lnTo>
                  <a:pt x="1097712" y="1028396"/>
                </a:lnTo>
                <a:lnTo>
                  <a:pt x="1096251" y="1030035"/>
                </a:lnTo>
                <a:lnTo>
                  <a:pt x="1094753" y="1031649"/>
                </a:lnTo>
                <a:lnTo>
                  <a:pt x="1093241" y="1033236"/>
                </a:lnTo>
                <a:lnTo>
                  <a:pt x="1091692" y="1034799"/>
                </a:lnTo>
                <a:lnTo>
                  <a:pt x="1090130" y="1036335"/>
                </a:lnTo>
                <a:lnTo>
                  <a:pt x="1088542" y="1037859"/>
                </a:lnTo>
                <a:lnTo>
                  <a:pt x="1086929" y="1039345"/>
                </a:lnTo>
                <a:lnTo>
                  <a:pt x="1085304" y="1040818"/>
                </a:lnTo>
                <a:lnTo>
                  <a:pt x="1083640" y="1042253"/>
                </a:lnTo>
                <a:lnTo>
                  <a:pt x="1081964" y="1043675"/>
                </a:lnTo>
                <a:lnTo>
                  <a:pt x="1080262" y="1045060"/>
                </a:lnTo>
                <a:lnTo>
                  <a:pt x="1078547" y="1046430"/>
                </a:lnTo>
                <a:lnTo>
                  <a:pt x="1076795" y="1047777"/>
                </a:lnTo>
                <a:lnTo>
                  <a:pt x="1075030" y="1049085"/>
                </a:lnTo>
                <a:lnTo>
                  <a:pt x="1073252" y="1050367"/>
                </a:lnTo>
                <a:lnTo>
                  <a:pt x="1071448" y="1051637"/>
                </a:lnTo>
                <a:lnTo>
                  <a:pt x="1069619" y="1052869"/>
                </a:lnTo>
                <a:lnTo>
                  <a:pt x="1067765" y="1054077"/>
                </a:lnTo>
                <a:lnTo>
                  <a:pt x="1065911" y="1055246"/>
                </a:lnTo>
                <a:lnTo>
                  <a:pt x="1064019" y="1056401"/>
                </a:lnTo>
                <a:lnTo>
                  <a:pt x="1062114" y="1057518"/>
                </a:lnTo>
                <a:lnTo>
                  <a:pt x="1060196" y="1058610"/>
                </a:lnTo>
                <a:lnTo>
                  <a:pt x="1058253" y="1059677"/>
                </a:lnTo>
                <a:lnTo>
                  <a:pt x="1056297" y="1060707"/>
                </a:lnTo>
                <a:lnTo>
                  <a:pt x="1054316" y="1061723"/>
                </a:lnTo>
                <a:lnTo>
                  <a:pt x="1052322" y="1062686"/>
                </a:lnTo>
                <a:lnTo>
                  <a:pt x="1050315" y="1063640"/>
                </a:lnTo>
                <a:lnTo>
                  <a:pt x="1048283" y="1064553"/>
                </a:lnTo>
                <a:lnTo>
                  <a:pt x="1046239" y="1065431"/>
                </a:lnTo>
                <a:lnTo>
                  <a:pt x="1044181" y="1066281"/>
                </a:lnTo>
                <a:lnTo>
                  <a:pt x="1042099" y="1067107"/>
                </a:lnTo>
                <a:lnTo>
                  <a:pt x="1040003" y="1067893"/>
                </a:lnTo>
                <a:lnTo>
                  <a:pt x="1037895" y="1068655"/>
                </a:lnTo>
                <a:lnTo>
                  <a:pt x="1035774" y="1069379"/>
                </a:lnTo>
                <a:lnTo>
                  <a:pt x="1033628" y="1070079"/>
                </a:lnTo>
                <a:lnTo>
                  <a:pt x="1031481" y="1070726"/>
                </a:lnTo>
                <a:lnTo>
                  <a:pt x="1029310" y="1071361"/>
                </a:lnTo>
                <a:lnTo>
                  <a:pt x="1027125" y="1071957"/>
                </a:lnTo>
                <a:lnTo>
                  <a:pt x="1024941" y="1072518"/>
                </a:lnTo>
                <a:lnTo>
                  <a:pt x="1022731" y="1073038"/>
                </a:lnTo>
                <a:lnTo>
                  <a:pt x="1020509" y="1073534"/>
                </a:lnTo>
                <a:lnTo>
                  <a:pt x="1018273" y="1073989"/>
                </a:lnTo>
                <a:lnTo>
                  <a:pt x="1016025" y="1074410"/>
                </a:lnTo>
                <a:lnTo>
                  <a:pt x="1013765" y="1074791"/>
                </a:lnTo>
                <a:lnTo>
                  <a:pt x="1011491" y="1075146"/>
                </a:lnTo>
                <a:lnTo>
                  <a:pt x="1009205" y="1075463"/>
                </a:lnTo>
                <a:lnTo>
                  <a:pt x="1006919" y="1075743"/>
                </a:lnTo>
                <a:lnTo>
                  <a:pt x="1004608" y="1075983"/>
                </a:lnTo>
                <a:lnTo>
                  <a:pt x="1002297" y="1076187"/>
                </a:lnTo>
                <a:lnTo>
                  <a:pt x="999973" y="1076364"/>
                </a:lnTo>
                <a:lnTo>
                  <a:pt x="997636" y="1076491"/>
                </a:lnTo>
                <a:lnTo>
                  <a:pt x="995286" y="1076582"/>
                </a:lnTo>
                <a:lnTo>
                  <a:pt x="990600" y="1076656"/>
                </a:lnTo>
                <a:lnTo>
                  <a:pt x="988212" y="1076645"/>
                </a:lnTo>
                <a:lnTo>
                  <a:pt x="985850" y="1076582"/>
                </a:lnTo>
                <a:lnTo>
                  <a:pt x="983513" y="1076491"/>
                </a:lnTo>
                <a:lnTo>
                  <a:pt x="981177" y="1076352"/>
                </a:lnTo>
                <a:lnTo>
                  <a:pt x="978853" y="1076187"/>
                </a:lnTo>
                <a:lnTo>
                  <a:pt x="976528" y="1075983"/>
                </a:lnTo>
                <a:lnTo>
                  <a:pt x="974230" y="1075729"/>
                </a:lnTo>
                <a:lnTo>
                  <a:pt x="971931" y="1075451"/>
                </a:lnTo>
                <a:lnTo>
                  <a:pt x="969658" y="1075132"/>
                </a:lnTo>
                <a:lnTo>
                  <a:pt x="967384" y="1074791"/>
                </a:lnTo>
                <a:lnTo>
                  <a:pt x="965124" y="1074397"/>
                </a:lnTo>
                <a:lnTo>
                  <a:pt x="962876" y="1073978"/>
                </a:lnTo>
                <a:lnTo>
                  <a:pt x="960641" y="1073520"/>
                </a:lnTo>
                <a:lnTo>
                  <a:pt x="958418" y="1073026"/>
                </a:lnTo>
                <a:lnTo>
                  <a:pt x="956208" y="1072504"/>
                </a:lnTo>
                <a:lnTo>
                  <a:pt x="954011" y="1071946"/>
                </a:lnTo>
                <a:lnTo>
                  <a:pt x="951840" y="1071349"/>
                </a:lnTo>
                <a:lnTo>
                  <a:pt x="949668" y="1070714"/>
                </a:lnTo>
                <a:lnTo>
                  <a:pt x="947509" y="1070052"/>
                </a:lnTo>
                <a:lnTo>
                  <a:pt x="945375" y="1069368"/>
                </a:lnTo>
                <a:lnTo>
                  <a:pt x="943254" y="1068644"/>
                </a:lnTo>
                <a:lnTo>
                  <a:pt x="941146" y="1067882"/>
                </a:lnTo>
                <a:lnTo>
                  <a:pt x="939051" y="1067093"/>
                </a:lnTo>
                <a:lnTo>
                  <a:pt x="936968" y="1066269"/>
                </a:lnTo>
                <a:lnTo>
                  <a:pt x="934911" y="1065418"/>
                </a:lnTo>
                <a:lnTo>
                  <a:pt x="932866" y="1064529"/>
                </a:lnTo>
                <a:lnTo>
                  <a:pt x="930834" y="1063614"/>
                </a:lnTo>
                <a:lnTo>
                  <a:pt x="928827" y="1062675"/>
                </a:lnTo>
                <a:lnTo>
                  <a:pt x="926833" y="1061697"/>
                </a:lnTo>
                <a:lnTo>
                  <a:pt x="924852" y="1060693"/>
                </a:lnTo>
                <a:lnTo>
                  <a:pt x="922896" y="1059652"/>
                </a:lnTo>
                <a:lnTo>
                  <a:pt x="920953" y="1058584"/>
                </a:lnTo>
                <a:lnTo>
                  <a:pt x="919035" y="1057493"/>
                </a:lnTo>
                <a:lnTo>
                  <a:pt x="917131" y="1056375"/>
                </a:lnTo>
                <a:lnTo>
                  <a:pt x="915251" y="1055220"/>
                </a:lnTo>
                <a:lnTo>
                  <a:pt x="913384" y="1054039"/>
                </a:lnTo>
                <a:lnTo>
                  <a:pt x="911543" y="1052845"/>
                </a:lnTo>
                <a:lnTo>
                  <a:pt x="909714" y="1051599"/>
                </a:lnTo>
                <a:lnTo>
                  <a:pt x="907910" y="1050343"/>
                </a:lnTo>
                <a:lnTo>
                  <a:pt x="906120" y="1049059"/>
                </a:lnTo>
                <a:lnTo>
                  <a:pt x="904354" y="1047739"/>
                </a:lnTo>
                <a:lnTo>
                  <a:pt x="902614" y="1046406"/>
                </a:lnTo>
                <a:lnTo>
                  <a:pt x="900900" y="1045033"/>
                </a:lnTo>
                <a:lnTo>
                  <a:pt x="899198" y="1043636"/>
                </a:lnTo>
                <a:lnTo>
                  <a:pt x="897522" y="1042228"/>
                </a:lnTo>
                <a:lnTo>
                  <a:pt x="895858" y="1040780"/>
                </a:lnTo>
                <a:lnTo>
                  <a:pt x="894232" y="1039307"/>
                </a:lnTo>
                <a:lnTo>
                  <a:pt x="892619" y="1037821"/>
                </a:lnTo>
                <a:lnTo>
                  <a:pt x="891032" y="1036297"/>
                </a:lnTo>
                <a:lnTo>
                  <a:pt x="889470" y="1034760"/>
                </a:lnTo>
                <a:lnTo>
                  <a:pt x="887921" y="1033198"/>
                </a:lnTo>
                <a:lnTo>
                  <a:pt x="886409" y="1031611"/>
                </a:lnTo>
                <a:lnTo>
                  <a:pt x="884911" y="1029998"/>
                </a:lnTo>
                <a:lnTo>
                  <a:pt x="883450" y="1028358"/>
                </a:lnTo>
                <a:lnTo>
                  <a:pt x="882002" y="1026707"/>
                </a:lnTo>
                <a:lnTo>
                  <a:pt x="880593" y="1025032"/>
                </a:lnTo>
                <a:lnTo>
                  <a:pt x="879196" y="1023330"/>
                </a:lnTo>
                <a:lnTo>
                  <a:pt x="877837" y="1021603"/>
                </a:lnTo>
                <a:lnTo>
                  <a:pt x="876491" y="1019863"/>
                </a:lnTo>
                <a:lnTo>
                  <a:pt x="875182" y="1018097"/>
                </a:lnTo>
                <a:lnTo>
                  <a:pt x="873887" y="1016320"/>
                </a:lnTo>
                <a:lnTo>
                  <a:pt x="872630" y="1014503"/>
                </a:lnTo>
                <a:lnTo>
                  <a:pt x="871398" y="1012687"/>
                </a:lnTo>
                <a:lnTo>
                  <a:pt x="870191" y="1010832"/>
                </a:lnTo>
                <a:lnTo>
                  <a:pt x="869010" y="1008965"/>
                </a:lnTo>
                <a:lnTo>
                  <a:pt x="867867" y="1007087"/>
                </a:lnTo>
                <a:lnTo>
                  <a:pt x="866737" y="1005182"/>
                </a:lnTo>
                <a:lnTo>
                  <a:pt x="865645" y="1003264"/>
                </a:lnTo>
                <a:lnTo>
                  <a:pt x="864591" y="1001321"/>
                </a:lnTo>
                <a:lnTo>
                  <a:pt x="863549" y="999366"/>
                </a:lnTo>
                <a:lnTo>
                  <a:pt x="862546" y="997384"/>
                </a:lnTo>
                <a:lnTo>
                  <a:pt x="861568" y="995390"/>
                </a:lnTo>
                <a:lnTo>
                  <a:pt x="860628" y="993383"/>
                </a:lnTo>
                <a:lnTo>
                  <a:pt x="859714" y="991351"/>
                </a:lnTo>
                <a:lnTo>
                  <a:pt x="858825" y="989307"/>
                </a:lnTo>
                <a:lnTo>
                  <a:pt x="857974" y="987237"/>
                </a:lnTo>
                <a:lnTo>
                  <a:pt x="857148" y="985167"/>
                </a:lnTo>
                <a:lnTo>
                  <a:pt x="856361" y="983071"/>
                </a:lnTo>
                <a:lnTo>
                  <a:pt x="855612" y="980963"/>
                </a:lnTo>
                <a:lnTo>
                  <a:pt x="854888" y="978842"/>
                </a:lnTo>
                <a:lnTo>
                  <a:pt x="854189" y="976696"/>
                </a:lnTo>
                <a:lnTo>
                  <a:pt x="853529" y="974548"/>
                </a:lnTo>
                <a:lnTo>
                  <a:pt x="852907" y="972378"/>
                </a:lnTo>
                <a:lnTo>
                  <a:pt x="852310" y="970192"/>
                </a:lnTo>
                <a:lnTo>
                  <a:pt x="851751" y="967997"/>
                </a:lnTo>
                <a:lnTo>
                  <a:pt x="851217" y="965785"/>
                </a:lnTo>
                <a:lnTo>
                  <a:pt x="850735" y="963576"/>
                </a:lnTo>
                <a:lnTo>
                  <a:pt x="850278" y="961340"/>
                </a:lnTo>
                <a:lnTo>
                  <a:pt x="849859" y="959093"/>
                </a:lnTo>
                <a:lnTo>
                  <a:pt x="849465" y="956833"/>
                </a:lnTo>
                <a:lnTo>
                  <a:pt x="849109" y="954559"/>
                </a:lnTo>
                <a:lnTo>
                  <a:pt x="848805" y="952274"/>
                </a:lnTo>
                <a:lnTo>
                  <a:pt x="848525" y="949988"/>
                </a:lnTo>
                <a:lnTo>
                  <a:pt x="848271" y="947677"/>
                </a:lnTo>
                <a:lnTo>
                  <a:pt x="848068" y="945365"/>
                </a:lnTo>
                <a:lnTo>
                  <a:pt x="847903" y="943041"/>
                </a:lnTo>
                <a:lnTo>
                  <a:pt x="847776" y="940704"/>
                </a:lnTo>
                <a:lnTo>
                  <a:pt x="847674" y="938353"/>
                </a:lnTo>
                <a:lnTo>
                  <a:pt x="847598" y="933668"/>
                </a:lnTo>
                <a:lnTo>
                  <a:pt x="847623" y="931280"/>
                </a:lnTo>
                <a:lnTo>
                  <a:pt x="847674" y="928917"/>
                </a:lnTo>
                <a:lnTo>
                  <a:pt x="847776" y="926569"/>
                </a:lnTo>
                <a:lnTo>
                  <a:pt x="847903" y="924245"/>
                </a:lnTo>
                <a:lnTo>
                  <a:pt x="848081" y="921908"/>
                </a:lnTo>
                <a:lnTo>
                  <a:pt x="848284" y="919596"/>
                </a:lnTo>
                <a:lnTo>
                  <a:pt x="848525" y="917298"/>
                </a:lnTo>
                <a:lnTo>
                  <a:pt x="848805" y="914999"/>
                </a:lnTo>
                <a:lnTo>
                  <a:pt x="849122" y="912713"/>
                </a:lnTo>
                <a:lnTo>
                  <a:pt x="849478" y="910452"/>
                </a:lnTo>
                <a:lnTo>
                  <a:pt x="849859" y="908192"/>
                </a:lnTo>
                <a:lnTo>
                  <a:pt x="850290" y="905944"/>
                </a:lnTo>
                <a:lnTo>
                  <a:pt x="850748" y="903709"/>
                </a:lnTo>
                <a:lnTo>
                  <a:pt x="851230" y="901485"/>
                </a:lnTo>
                <a:lnTo>
                  <a:pt x="851764" y="899276"/>
                </a:lnTo>
                <a:lnTo>
                  <a:pt x="852322" y="897078"/>
                </a:lnTo>
                <a:lnTo>
                  <a:pt x="852919" y="894895"/>
                </a:lnTo>
                <a:lnTo>
                  <a:pt x="853542" y="892736"/>
                </a:lnTo>
                <a:lnTo>
                  <a:pt x="854202" y="890577"/>
                </a:lnTo>
                <a:lnTo>
                  <a:pt x="854901" y="888442"/>
                </a:lnTo>
                <a:lnTo>
                  <a:pt x="855624" y="886323"/>
                </a:lnTo>
                <a:lnTo>
                  <a:pt x="856386" y="884213"/>
                </a:lnTo>
                <a:lnTo>
                  <a:pt x="857174" y="882119"/>
                </a:lnTo>
                <a:lnTo>
                  <a:pt x="857999" y="880036"/>
                </a:lnTo>
                <a:lnTo>
                  <a:pt x="858850" y="877978"/>
                </a:lnTo>
                <a:lnTo>
                  <a:pt x="859727" y="875934"/>
                </a:lnTo>
                <a:lnTo>
                  <a:pt x="860641" y="873902"/>
                </a:lnTo>
                <a:lnTo>
                  <a:pt x="861593" y="871894"/>
                </a:lnTo>
                <a:lnTo>
                  <a:pt x="862571" y="869900"/>
                </a:lnTo>
                <a:lnTo>
                  <a:pt x="863575" y="867921"/>
                </a:lnTo>
                <a:lnTo>
                  <a:pt x="864603" y="865963"/>
                </a:lnTo>
                <a:lnTo>
                  <a:pt x="865670" y="864020"/>
                </a:lnTo>
                <a:lnTo>
                  <a:pt x="866762" y="862103"/>
                </a:lnTo>
                <a:lnTo>
                  <a:pt x="867893" y="860199"/>
                </a:lnTo>
                <a:lnTo>
                  <a:pt x="869036" y="858319"/>
                </a:lnTo>
                <a:lnTo>
                  <a:pt x="870217" y="856452"/>
                </a:lnTo>
                <a:lnTo>
                  <a:pt x="871423" y="854611"/>
                </a:lnTo>
                <a:lnTo>
                  <a:pt x="872655" y="852782"/>
                </a:lnTo>
                <a:lnTo>
                  <a:pt x="873912" y="850977"/>
                </a:lnTo>
                <a:lnTo>
                  <a:pt x="875208" y="849188"/>
                </a:lnTo>
                <a:lnTo>
                  <a:pt x="876516" y="847421"/>
                </a:lnTo>
                <a:lnTo>
                  <a:pt x="877862" y="845682"/>
                </a:lnTo>
                <a:lnTo>
                  <a:pt x="879234" y="843954"/>
                </a:lnTo>
                <a:lnTo>
                  <a:pt x="880618" y="842267"/>
                </a:lnTo>
                <a:lnTo>
                  <a:pt x="882040" y="840577"/>
                </a:lnTo>
                <a:lnTo>
                  <a:pt x="883475" y="838926"/>
                </a:lnTo>
                <a:lnTo>
                  <a:pt x="884949" y="837288"/>
                </a:lnTo>
                <a:lnTo>
                  <a:pt x="886447" y="835688"/>
                </a:lnTo>
                <a:lnTo>
                  <a:pt x="887959" y="834100"/>
                </a:lnTo>
                <a:lnTo>
                  <a:pt x="889495" y="832524"/>
                </a:lnTo>
                <a:lnTo>
                  <a:pt x="891070" y="830988"/>
                </a:lnTo>
                <a:lnTo>
                  <a:pt x="892658" y="829476"/>
                </a:lnTo>
                <a:lnTo>
                  <a:pt x="894258" y="827978"/>
                </a:lnTo>
                <a:lnTo>
                  <a:pt x="895896" y="826519"/>
                </a:lnTo>
                <a:lnTo>
                  <a:pt x="897547" y="825069"/>
                </a:lnTo>
                <a:lnTo>
                  <a:pt x="899236" y="823660"/>
                </a:lnTo>
                <a:lnTo>
                  <a:pt x="900938" y="822264"/>
                </a:lnTo>
                <a:lnTo>
                  <a:pt x="902653" y="820892"/>
                </a:lnTo>
                <a:lnTo>
                  <a:pt x="904392" y="819558"/>
                </a:lnTo>
                <a:lnTo>
                  <a:pt x="906158" y="818238"/>
                </a:lnTo>
                <a:lnTo>
                  <a:pt x="907948" y="816955"/>
                </a:lnTo>
                <a:lnTo>
                  <a:pt x="909752" y="815698"/>
                </a:lnTo>
                <a:lnTo>
                  <a:pt x="911581" y="814466"/>
                </a:lnTo>
                <a:lnTo>
                  <a:pt x="913422" y="813258"/>
                </a:lnTo>
                <a:lnTo>
                  <a:pt x="915289" y="812077"/>
                </a:lnTo>
                <a:lnTo>
                  <a:pt x="917181" y="810923"/>
                </a:lnTo>
                <a:lnTo>
                  <a:pt x="919074" y="809805"/>
                </a:lnTo>
                <a:lnTo>
                  <a:pt x="921004" y="808713"/>
                </a:lnTo>
                <a:lnTo>
                  <a:pt x="922947" y="807646"/>
                </a:lnTo>
                <a:lnTo>
                  <a:pt x="924903" y="806616"/>
                </a:lnTo>
                <a:lnTo>
                  <a:pt x="926884" y="805614"/>
                </a:lnTo>
                <a:lnTo>
                  <a:pt x="928878" y="804636"/>
                </a:lnTo>
                <a:lnTo>
                  <a:pt x="930885" y="803695"/>
                </a:lnTo>
                <a:lnTo>
                  <a:pt x="932917" y="802782"/>
                </a:lnTo>
                <a:lnTo>
                  <a:pt x="934961" y="801893"/>
                </a:lnTo>
                <a:lnTo>
                  <a:pt x="937019" y="801042"/>
                </a:lnTo>
                <a:lnTo>
                  <a:pt x="939101" y="800217"/>
                </a:lnTo>
                <a:lnTo>
                  <a:pt x="941197" y="799429"/>
                </a:lnTo>
                <a:lnTo>
                  <a:pt x="943305" y="798667"/>
                </a:lnTo>
                <a:lnTo>
                  <a:pt x="945426" y="797944"/>
                </a:lnTo>
                <a:lnTo>
                  <a:pt x="947560" y="797256"/>
                </a:lnTo>
                <a:lnTo>
                  <a:pt x="949719" y="796597"/>
                </a:lnTo>
                <a:lnTo>
                  <a:pt x="951878" y="795975"/>
                </a:lnTo>
                <a:lnTo>
                  <a:pt x="954062" y="795378"/>
                </a:lnTo>
                <a:lnTo>
                  <a:pt x="956259" y="794819"/>
                </a:lnTo>
                <a:lnTo>
                  <a:pt x="958469" y="794286"/>
                </a:lnTo>
                <a:lnTo>
                  <a:pt x="960691" y="793803"/>
                </a:lnTo>
                <a:lnTo>
                  <a:pt x="962927" y="793346"/>
                </a:lnTo>
                <a:lnTo>
                  <a:pt x="965175" y="792914"/>
                </a:lnTo>
                <a:lnTo>
                  <a:pt x="967435" y="792533"/>
                </a:lnTo>
                <a:lnTo>
                  <a:pt x="969709" y="792176"/>
                </a:lnTo>
                <a:lnTo>
                  <a:pt x="971982" y="791860"/>
                </a:lnTo>
                <a:lnTo>
                  <a:pt x="974281" y="791580"/>
                </a:lnTo>
                <a:lnTo>
                  <a:pt x="976579" y="791340"/>
                </a:lnTo>
                <a:lnTo>
                  <a:pt x="978903" y="791136"/>
                </a:lnTo>
                <a:lnTo>
                  <a:pt x="981227" y="790971"/>
                </a:lnTo>
                <a:lnTo>
                  <a:pt x="983564" y="790832"/>
                </a:lnTo>
                <a:lnTo>
                  <a:pt x="985901" y="790741"/>
                </a:lnTo>
                <a:lnTo>
                  <a:pt x="987425" y="790717"/>
                </a:lnTo>
                <a:close/>
                <a:moveTo>
                  <a:pt x="215381" y="0"/>
                </a:moveTo>
                <a:lnTo>
                  <a:pt x="1765819" y="0"/>
                </a:lnTo>
                <a:cubicBezTo>
                  <a:pt x="1884771" y="0"/>
                  <a:pt x="1981201" y="96429"/>
                  <a:pt x="1981201" y="215381"/>
                </a:cubicBezTo>
                <a:lnTo>
                  <a:pt x="1981200" y="215381"/>
                </a:lnTo>
                <a:cubicBezTo>
                  <a:pt x="1981200" y="334333"/>
                  <a:pt x="1884771" y="430762"/>
                  <a:pt x="1765819" y="430762"/>
                </a:cubicBezTo>
                <a:lnTo>
                  <a:pt x="215381" y="430761"/>
                </a:lnTo>
                <a:cubicBezTo>
                  <a:pt x="126167" y="430761"/>
                  <a:pt x="49621" y="376519"/>
                  <a:pt x="16927" y="299216"/>
                </a:cubicBezTo>
                <a:lnTo>
                  <a:pt x="0" y="215381"/>
                </a:lnTo>
                <a:lnTo>
                  <a:pt x="16927" y="131545"/>
                </a:lnTo>
                <a:cubicBezTo>
                  <a:pt x="49621" y="54240"/>
                  <a:pt x="126167" y="0"/>
                  <a:pt x="215381" y="0"/>
                </a:cubicBezTo>
                <a:close/>
              </a:path>
            </a:pathLst>
          </a:custGeom>
          <a:solidFill>
            <a:srgbClr val="B4100A">
              <a:alpha val="100000"/>
            </a:srgbClr>
          </a:solidFill>
          <a:ln w="12700">
            <a:noFill/>
            <a:prstDash val="solid"/>
          </a:ln>
        </p:spPr>
        <p:txBody>
          <a:bodyPr wrap="square" lIns="91440" tIns="45720" rIns="91440" bIns="45720" anchor="t">
            <a:noAutofit/>
          </a:bodyPr>
          <a:lstStyle>
            <a:lvl1pPr algn="l">
              <a:lnSpc>
                <a:spcPct val="92000"/>
              </a:lnSpc>
              <a:defRPr sz="2800" b="0" i="0" u="none" strike="noStrike" spc="0">
                <a:solidFill>
                  <a:srgbClr val="1F2329">
                    <a:alpha val="100000"/>
                  </a:srgbClr>
                </a:solidFill>
                <a:latin typeface="Noto Sans SC" panose="020B0200000000000000" charset="-122"/>
              </a:defRPr>
            </a:lvl1pPr>
          </a:lstStyle>
          <a:p>
            <a:pPr marL="228600" indent="-228600" algn="l">
              <a:lnSpc>
                <a:spcPct val="92000"/>
              </a:lnSpc>
              <a:spcBef>
                <a:spcPts val="1000"/>
              </a:spcBef>
            </a:pPr>
            <a:r>
              <a:rPr lang="en-US" sz="28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20" name="Freeform 20"/>
          <p:cNvSpPr>
            <a:spLocks noGrp="1"/>
          </p:cNvSpPr>
          <p:nvPr>
            <p:ph type="body" sz="quarter" idx="463" hasCustomPrompt="1"/>
          </p:nvPr>
        </p:nvSpPr>
        <p:spPr>
          <a:xfrm>
            <a:off x="5105401" y="2815515"/>
            <a:ext cx="1981201" cy="1076656"/>
          </a:xfrm>
          <a:custGeom>
            <a:avLst/>
            <a:gdLst/>
            <a:ahLst/>
            <a:cxnLst/>
            <a:rect l="l" t="t" r="r" b="b"/>
            <a:pathLst>
              <a:path w="1981201" h="1076656">
                <a:moveTo>
                  <a:pt x="990600" y="825665"/>
                </a:moveTo>
                <a:cubicBezTo>
                  <a:pt x="1050247" y="825665"/>
                  <a:pt x="1098600" y="874018"/>
                  <a:pt x="1098600" y="933665"/>
                </a:cubicBezTo>
                <a:cubicBezTo>
                  <a:pt x="1098600" y="993311"/>
                  <a:pt x="1050247" y="1041665"/>
                  <a:pt x="990600" y="1041665"/>
                </a:cubicBezTo>
                <a:cubicBezTo>
                  <a:pt x="930953" y="1041665"/>
                  <a:pt x="882600" y="993311"/>
                  <a:pt x="882600" y="933665"/>
                </a:cubicBezTo>
                <a:cubicBezTo>
                  <a:pt x="882600" y="874018"/>
                  <a:pt x="930953" y="825665"/>
                  <a:pt x="990600" y="825665"/>
                </a:cubicBezTo>
                <a:close/>
                <a:moveTo>
                  <a:pt x="990599" y="797016"/>
                </a:moveTo>
                <a:lnTo>
                  <a:pt x="986065" y="797091"/>
                </a:lnTo>
                <a:lnTo>
                  <a:pt x="983817" y="797182"/>
                </a:lnTo>
                <a:lnTo>
                  <a:pt x="981582" y="797309"/>
                </a:lnTo>
                <a:lnTo>
                  <a:pt x="979359" y="797472"/>
                </a:lnTo>
                <a:lnTo>
                  <a:pt x="977149" y="797664"/>
                </a:lnTo>
                <a:lnTo>
                  <a:pt x="974954" y="797905"/>
                </a:lnTo>
                <a:lnTo>
                  <a:pt x="972757" y="798172"/>
                </a:lnTo>
                <a:lnTo>
                  <a:pt x="970571" y="798476"/>
                </a:lnTo>
                <a:lnTo>
                  <a:pt x="968400" y="798807"/>
                </a:lnTo>
                <a:lnTo>
                  <a:pt x="966253" y="799175"/>
                </a:lnTo>
                <a:lnTo>
                  <a:pt x="964107" y="799581"/>
                </a:lnTo>
                <a:lnTo>
                  <a:pt x="961960" y="800012"/>
                </a:lnTo>
                <a:lnTo>
                  <a:pt x="959841" y="800484"/>
                </a:lnTo>
                <a:lnTo>
                  <a:pt x="957731" y="800992"/>
                </a:lnTo>
                <a:lnTo>
                  <a:pt x="955636" y="801525"/>
                </a:lnTo>
                <a:lnTo>
                  <a:pt x="953553" y="802096"/>
                </a:lnTo>
                <a:lnTo>
                  <a:pt x="951483" y="802693"/>
                </a:lnTo>
                <a:lnTo>
                  <a:pt x="949427" y="803328"/>
                </a:lnTo>
                <a:lnTo>
                  <a:pt x="947381" y="803987"/>
                </a:lnTo>
                <a:lnTo>
                  <a:pt x="945349" y="804687"/>
                </a:lnTo>
                <a:lnTo>
                  <a:pt x="943342" y="805411"/>
                </a:lnTo>
                <a:lnTo>
                  <a:pt x="941335" y="806160"/>
                </a:lnTo>
                <a:lnTo>
                  <a:pt x="939354" y="806948"/>
                </a:lnTo>
                <a:lnTo>
                  <a:pt x="937386" y="807759"/>
                </a:lnTo>
                <a:lnTo>
                  <a:pt x="935430" y="808612"/>
                </a:lnTo>
                <a:lnTo>
                  <a:pt x="933500" y="809475"/>
                </a:lnTo>
                <a:lnTo>
                  <a:pt x="931569" y="810390"/>
                </a:lnTo>
                <a:lnTo>
                  <a:pt x="929664" y="811315"/>
                </a:lnTo>
                <a:lnTo>
                  <a:pt x="927785" y="812281"/>
                </a:lnTo>
                <a:lnTo>
                  <a:pt x="925905" y="813272"/>
                </a:lnTo>
                <a:lnTo>
                  <a:pt x="924051" y="814288"/>
                </a:lnTo>
                <a:lnTo>
                  <a:pt x="922222" y="815329"/>
                </a:lnTo>
                <a:lnTo>
                  <a:pt x="920406" y="816395"/>
                </a:lnTo>
                <a:lnTo>
                  <a:pt x="918602" y="817502"/>
                </a:lnTo>
                <a:lnTo>
                  <a:pt x="916812" y="818631"/>
                </a:lnTo>
                <a:lnTo>
                  <a:pt x="915059" y="819774"/>
                </a:lnTo>
                <a:lnTo>
                  <a:pt x="913307" y="820956"/>
                </a:lnTo>
                <a:lnTo>
                  <a:pt x="911581" y="822162"/>
                </a:lnTo>
                <a:lnTo>
                  <a:pt x="909878" y="823394"/>
                </a:lnTo>
                <a:lnTo>
                  <a:pt x="908188" y="824650"/>
                </a:lnTo>
                <a:lnTo>
                  <a:pt x="906525" y="825934"/>
                </a:lnTo>
                <a:lnTo>
                  <a:pt x="904886" y="827242"/>
                </a:lnTo>
                <a:lnTo>
                  <a:pt x="903261" y="828563"/>
                </a:lnTo>
                <a:lnTo>
                  <a:pt x="901648" y="829922"/>
                </a:lnTo>
                <a:lnTo>
                  <a:pt x="900074" y="831306"/>
                </a:lnTo>
                <a:lnTo>
                  <a:pt x="898511" y="832703"/>
                </a:lnTo>
                <a:lnTo>
                  <a:pt x="896974" y="834139"/>
                </a:lnTo>
                <a:lnTo>
                  <a:pt x="895452" y="835586"/>
                </a:lnTo>
                <a:lnTo>
                  <a:pt x="893952" y="837060"/>
                </a:lnTo>
                <a:lnTo>
                  <a:pt x="892491" y="838545"/>
                </a:lnTo>
                <a:lnTo>
                  <a:pt x="891031" y="840069"/>
                </a:lnTo>
                <a:lnTo>
                  <a:pt x="889610" y="841606"/>
                </a:lnTo>
                <a:lnTo>
                  <a:pt x="888211" y="843168"/>
                </a:lnTo>
                <a:lnTo>
                  <a:pt x="886827" y="844754"/>
                </a:lnTo>
                <a:lnTo>
                  <a:pt x="885468" y="846356"/>
                </a:lnTo>
                <a:lnTo>
                  <a:pt x="884149" y="847982"/>
                </a:lnTo>
                <a:lnTo>
                  <a:pt x="882841" y="849633"/>
                </a:lnTo>
                <a:lnTo>
                  <a:pt x="881557" y="851296"/>
                </a:lnTo>
                <a:lnTo>
                  <a:pt x="880301" y="852985"/>
                </a:lnTo>
                <a:lnTo>
                  <a:pt x="879067" y="854687"/>
                </a:lnTo>
                <a:lnTo>
                  <a:pt x="877861" y="856414"/>
                </a:lnTo>
                <a:lnTo>
                  <a:pt x="876692" y="858154"/>
                </a:lnTo>
                <a:lnTo>
                  <a:pt x="875537" y="859920"/>
                </a:lnTo>
                <a:lnTo>
                  <a:pt x="874406" y="861710"/>
                </a:lnTo>
                <a:lnTo>
                  <a:pt x="873315" y="863512"/>
                </a:lnTo>
                <a:lnTo>
                  <a:pt x="872235" y="865328"/>
                </a:lnTo>
                <a:lnTo>
                  <a:pt x="871193" y="867159"/>
                </a:lnTo>
                <a:lnTo>
                  <a:pt x="870179" y="869011"/>
                </a:lnTo>
                <a:lnTo>
                  <a:pt x="869187" y="870892"/>
                </a:lnTo>
                <a:lnTo>
                  <a:pt x="868234" y="872783"/>
                </a:lnTo>
                <a:lnTo>
                  <a:pt x="867294" y="874688"/>
                </a:lnTo>
                <a:lnTo>
                  <a:pt x="866393" y="876607"/>
                </a:lnTo>
                <a:lnTo>
                  <a:pt x="865516" y="878550"/>
                </a:lnTo>
                <a:lnTo>
                  <a:pt x="864678" y="880494"/>
                </a:lnTo>
                <a:lnTo>
                  <a:pt x="863865" y="882462"/>
                </a:lnTo>
                <a:lnTo>
                  <a:pt x="863078" y="884456"/>
                </a:lnTo>
                <a:lnTo>
                  <a:pt x="862329" y="886449"/>
                </a:lnTo>
                <a:lnTo>
                  <a:pt x="861605" y="888469"/>
                </a:lnTo>
                <a:lnTo>
                  <a:pt x="860908" y="890501"/>
                </a:lnTo>
                <a:lnTo>
                  <a:pt x="860246" y="892533"/>
                </a:lnTo>
                <a:lnTo>
                  <a:pt x="859611" y="894591"/>
                </a:lnTo>
                <a:lnTo>
                  <a:pt x="859014" y="896659"/>
                </a:lnTo>
                <a:lnTo>
                  <a:pt x="858457" y="898756"/>
                </a:lnTo>
                <a:lnTo>
                  <a:pt x="857922" y="900850"/>
                </a:lnTo>
                <a:lnTo>
                  <a:pt x="857414" y="902960"/>
                </a:lnTo>
                <a:lnTo>
                  <a:pt x="856944" y="905079"/>
                </a:lnTo>
                <a:lnTo>
                  <a:pt x="856512" y="907214"/>
                </a:lnTo>
                <a:lnTo>
                  <a:pt x="856106" y="909359"/>
                </a:lnTo>
                <a:lnTo>
                  <a:pt x="855737" y="911518"/>
                </a:lnTo>
                <a:lnTo>
                  <a:pt x="855395" y="913691"/>
                </a:lnTo>
                <a:lnTo>
                  <a:pt x="855102" y="915874"/>
                </a:lnTo>
                <a:lnTo>
                  <a:pt x="854836" y="918060"/>
                </a:lnTo>
                <a:lnTo>
                  <a:pt x="854594" y="920269"/>
                </a:lnTo>
                <a:lnTo>
                  <a:pt x="854404" y="922478"/>
                </a:lnTo>
                <a:lnTo>
                  <a:pt x="854239" y="924702"/>
                </a:lnTo>
                <a:lnTo>
                  <a:pt x="854112" y="926937"/>
                </a:lnTo>
                <a:lnTo>
                  <a:pt x="854023" y="929171"/>
                </a:lnTo>
                <a:lnTo>
                  <a:pt x="853972" y="931433"/>
                </a:lnTo>
                <a:lnTo>
                  <a:pt x="853947" y="933668"/>
                </a:lnTo>
                <a:lnTo>
                  <a:pt x="854023" y="938202"/>
                </a:lnTo>
                <a:lnTo>
                  <a:pt x="854112" y="940450"/>
                </a:lnTo>
                <a:lnTo>
                  <a:pt x="854239" y="942671"/>
                </a:lnTo>
                <a:lnTo>
                  <a:pt x="854404" y="944895"/>
                </a:lnTo>
                <a:lnTo>
                  <a:pt x="854607" y="947116"/>
                </a:lnTo>
                <a:lnTo>
                  <a:pt x="854836" y="949314"/>
                </a:lnTo>
                <a:lnTo>
                  <a:pt x="855102" y="951512"/>
                </a:lnTo>
                <a:lnTo>
                  <a:pt x="855409" y="953682"/>
                </a:lnTo>
                <a:lnTo>
                  <a:pt x="855750" y="955855"/>
                </a:lnTo>
                <a:lnTo>
                  <a:pt x="856118" y="958014"/>
                </a:lnTo>
                <a:lnTo>
                  <a:pt x="856512" y="960159"/>
                </a:lnTo>
                <a:lnTo>
                  <a:pt x="856957" y="962294"/>
                </a:lnTo>
                <a:lnTo>
                  <a:pt x="857427" y="964415"/>
                </a:lnTo>
                <a:lnTo>
                  <a:pt x="857922" y="966535"/>
                </a:lnTo>
                <a:lnTo>
                  <a:pt x="858468" y="968632"/>
                </a:lnTo>
                <a:lnTo>
                  <a:pt x="859027" y="970714"/>
                </a:lnTo>
                <a:lnTo>
                  <a:pt x="859636" y="972784"/>
                </a:lnTo>
                <a:lnTo>
                  <a:pt x="860259" y="974842"/>
                </a:lnTo>
                <a:lnTo>
                  <a:pt x="860919" y="976887"/>
                </a:lnTo>
                <a:lnTo>
                  <a:pt x="861618" y="978905"/>
                </a:lnTo>
                <a:lnTo>
                  <a:pt x="862341" y="980925"/>
                </a:lnTo>
                <a:lnTo>
                  <a:pt x="863103" y="982919"/>
                </a:lnTo>
                <a:lnTo>
                  <a:pt x="863878" y="984913"/>
                </a:lnTo>
                <a:lnTo>
                  <a:pt x="864704" y="986881"/>
                </a:lnTo>
                <a:lnTo>
                  <a:pt x="865542" y="988825"/>
                </a:lnTo>
                <a:lnTo>
                  <a:pt x="866418" y="990766"/>
                </a:lnTo>
                <a:lnTo>
                  <a:pt x="867320" y="992685"/>
                </a:lnTo>
                <a:lnTo>
                  <a:pt x="868247" y="994590"/>
                </a:lnTo>
                <a:lnTo>
                  <a:pt x="869212" y="996481"/>
                </a:lnTo>
                <a:lnTo>
                  <a:pt x="870203" y="998350"/>
                </a:lnTo>
                <a:lnTo>
                  <a:pt x="871219" y="1000202"/>
                </a:lnTo>
                <a:lnTo>
                  <a:pt x="872260" y="1002045"/>
                </a:lnTo>
                <a:lnTo>
                  <a:pt x="873340" y="1003861"/>
                </a:lnTo>
                <a:lnTo>
                  <a:pt x="874432" y="1005663"/>
                </a:lnTo>
                <a:lnTo>
                  <a:pt x="875562" y="1007441"/>
                </a:lnTo>
                <a:lnTo>
                  <a:pt x="876718" y="1009208"/>
                </a:lnTo>
                <a:lnTo>
                  <a:pt x="877899" y="1010948"/>
                </a:lnTo>
                <a:lnTo>
                  <a:pt x="879093" y="1012675"/>
                </a:lnTo>
                <a:lnTo>
                  <a:pt x="880325" y="1014388"/>
                </a:lnTo>
                <a:lnTo>
                  <a:pt x="881582" y="1016066"/>
                </a:lnTo>
                <a:lnTo>
                  <a:pt x="882865" y="1017742"/>
                </a:lnTo>
                <a:lnTo>
                  <a:pt x="884173" y="1019379"/>
                </a:lnTo>
                <a:lnTo>
                  <a:pt x="885508" y="1021006"/>
                </a:lnTo>
                <a:lnTo>
                  <a:pt x="886865" y="1022607"/>
                </a:lnTo>
                <a:lnTo>
                  <a:pt x="888237" y="1024194"/>
                </a:lnTo>
                <a:lnTo>
                  <a:pt x="889646" y="1025756"/>
                </a:lnTo>
                <a:lnTo>
                  <a:pt x="891069" y="1027292"/>
                </a:lnTo>
                <a:lnTo>
                  <a:pt x="892517" y="1028817"/>
                </a:lnTo>
                <a:lnTo>
                  <a:pt x="893990" y="1030301"/>
                </a:lnTo>
                <a:lnTo>
                  <a:pt x="895488" y="1031776"/>
                </a:lnTo>
                <a:lnTo>
                  <a:pt x="897000" y="1033222"/>
                </a:lnTo>
                <a:lnTo>
                  <a:pt x="898550" y="1034658"/>
                </a:lnTo>
                <a:lnTo>
                  <a:pt x="900113" y="1036055"/>
                </a:lnTo>
                <a:lnTo>
                  <a:pt x="901686" y="1037440"/>
                </a:lnTo>
                <a:lnTo>
                  <a:pt x="903299" y="1038786"/>
                </a:lnTo>
                <a:lnTo>
                  <a:pt x="904925" y="1040119"/>
                </a:lnTo>
                <a:lnTo>
                  <a:pt x="906563" y="1041427"/>
                </a:lnTo>
                <a:lnTo>
                  <a:pt x="908227" y="1042709"/>
                </a:lnTo>
                <a:lnTo>
                  <a:pt x="909916" y="1043968"/>
                </a:lnTo>
                <a:lnTo>
                  <a:pt x="911631" y="1045199"/>
                </a:lnTo>
                <a:lnTo>
                  <a:pt x="913345" y="1046392"/>
                </a:lnTo>
                <a:lnTo>
                  <a:pt x="915097" y="1047573"/>
                </a:lnTo>
                <a:lnTo>
                  <a:pt x="916863" y="1048730"/>
                </a:lnTo>
                <a:lnTo>
                  <a:pt x="918641" y="1049859"/>
                </a:lnTo>
                <a:lnTo>
                  <a:pt x="920444" y="1050952"/>
                </a:lnTo>
                <a:lnTo>
                  <a:pt x="922260" y="1052018"/>
                </a:lnTo>
                <a:lnTo>
                  <a:pt x="924102" y="1053073"/>
                </a:lnTo>
                <a:lnTo>
                  <a:pt x="925956" y="1054089"/>
                </a:lnTo>
                <a:lnTo>
                  <a:pt x="927823" y="1055066"/>
                </a:lnTo>
                <a:lnTo>
                  <a:pt x="929715" y="1056032"/>
                </a:lnTo>
                <a:lnTo>
                  <a:pt x="931620" y="1056959"/>
                </a:lnTo>
                <a:lnTo>
                  <a:pt x="933538" y="1057874"/>
                </a:lnTo>
                <a:lnTo>
                  <a:pt x="935481" y="1058738"/>
                </a:lnTo>
                <a:lnTo>
                  <a:pt x="937437" y="1059588"/>
                </a:lnTo>
                <a:lnTo>
                  <a:pt x="939405" y="1060400"/>
                </a:lnTo>
                <a:lnTo>
                  <a:pt x="941387" y="1061189"/>
                </a:lnTo>
                <a:lnTo>
                  <a:pt x="943393" y="1061938"/>
                </a:lnTo>
                <a:lnTo>
                  <a:pt x="945399" y="1062662"/>
                </a:lnTo>
                <a:lnTo>
                  <a:pt x="947431" y="1063361"/>
                </a:lnTo>
                <a:lnTo>
                  <a:pt x="949476" y="1064021"/>
                </a:lnTo>
                <a:lnTo>
                  <a:pt x="951534" y="1064644"/>
                </a:lnTo>
                <a:lnTo>
                  <a:pt x="953604" y="1065240"/>
                </a:lnTo>
                <a:lnTo>
                  <a:pt x="955686" y="1065812"/>
                </a:lnTo>
                <a:lnTo>
                  <a:pt x="957782" y="1066345"/>
                </a:lnTo>
                <a:lnTo>
                  <a:pt x="959890" y="1066853"/>
                </a:lnTo>
                <a:lnTo>
                  <a:pt x="962011" y="1067323"/>
                </a:lnTo>
                <a:lnTo>
                  <a:pt x="964145" y="1067754"/>
                </a:lnTo>
                <a:lnTo>
                  <a:pt x="966304" y="1068161"/>
                </a:lnTo>
                <a:lnTo>
                  <a:pt x="968450" y="1068528"/>
                </a:lnTo>
                <a:lnTo>
                  <a:pt x="970622" y="1068859"/>
                </a:lnTo>
                <a:lnTo>
                  <a:pt x="972806" y="1069163"/>
                </a:lnTo>
                <a:lnTo>
                  <a:pt x="975003" y="1069431"/>
                </a:lnTo>
                <a:lnTo>
                  <a:pt x="977201" y="1069659"/>
                </a:lnTo>
                <a:lnTo>
                  <a:pt x="979410" y="1069863"/>
                </a:lnTo>
                <a:lnTo>
                  <a:pt x="981633" y="1070028"/>
                </a:lnTo>
                <a:lnTo>
                  <a:pt x="983868" y="1070155"/>
                </a:lnTo>
                <a:lnTo>
                  <a:pt x="986116" y="1070244"/>
                </a:lnTo>
                <a:lnTo>
                  <a:pt x="988364" y="1070295"/>
                </a:lnTo>
                <a:lnTo>
                  <a:pt x="990599" y="1070306"/>
                </a:lnTo>
                <a:lnTo>
                  <a:pt x="995133" y="1070244"/>
                </a:lnTo>
                <a:lnTo>
                  <a:pt x="997381" y="1070141"/>
                </a:lnTo>
                <a:lnTo>
                  <a:pt x="999616" y="1070014"/>
                </a:lnTo>
                <a:lnTo>
                  <a:pt x="1001839" y="1069863"/>
                </a:lnTo>
                <a:lnTo>
                  <a:pt x="1004048" y="1069659"/>
                </a:lnTo>
                <a:lnTo>
                  <a:pt x="1006258" y="1069431"/>
                </a:lnTo>
                <a:lnTo>
                  <a:pt x="1008442" y="1069163"/>
                </a:lnTo>
                <a:lnTo>
                  <a:pt x="1010627" y="1068859"/>
                </a:lnTo>
                <a:lnTo>
                  <a:pt x="1012798" y="1068516"/>
                </a:lnTo>
                <a:lnTo>
                  <a:pt x="1014959" y="1068147"/>
                </a:lnTo>
                <a:lnTo>
                  <a:pt x="1017104" y="1067742"/>
                </a:lnTo>
                <a:lnTo>
                  <a:pt x="1019239" y="1067311"/>
                </a:lnTo>
                <a:lnTo>
                  <a:pt x="1021358" y="1066839"/>
                </a:lnTo>
                <a:lnTo>
                  <a:pt x="1023468" y="1066331"/>
                </a:lnTo>
                <a:lnTo>
                  <a:pt x="1025562" y="1065799"/>
                </a:lnTo>
                <a:lnTo>
                  <a:pt x="1027645" y="1065226"/>
                </a:lnTo>
                <a:lnTo>
                  <a:pt x="1029715" y="1064630"/>
                </a:lnTo>
                <a:lnTo>
                  <a:pt x="1031772" y="1063995"/>
                </a:lnTo>
                <a:lnTo>
                  <a:pt x="1033817" y="1063335"/>
                </a:lnTo>
                <a:lnTo>
                  <a:pt x="1035849" y="1062648"/>
                </a:lnTo>
                <a:lnTo>
                  <a:pt x="1037855" y="1061924"/>
                </a:lnTo>
                <a:lnTo>
                  <a:pt x="1039862" y="1061162"/>
                </a:lnTo>
                <a:lnTo>
                  <a:pt x="1041845" y="1060376"/>
                </a:lnTo>
                <a:lnTo>
                  <a:pt x="1043812" y="1059564"/>
                </a:lnTo>
                <a:lnTo>
                  <a:pt x="1045768" y="1058725"/>
                </a:lnTo>
                <a:lnTo>
                  <a:pt x="1047698" y="1057849"/>
                </a:lnTo>
                <a:lnTo>
                  <a:pt x="1049630" y="1056947"/>
                </a:lnTo>
                <a:lnTo>
                  <a:pt x="1051535" y="1056008"/>
                </a:lnTo>
                <a:lnTo>
                  <a:pt x="1053413" y="1055054"/>
                </a:lnTo>
                <a:lnTo>
                  <a:pt x="1055293" y="1054064"/>
                </a:lnTo>
                <a:lnTo>
                  <a:pt x="1057147" y="1053048"/>
                </a:lnTo>
                <a:lnTo>
                  <a:pt x="1058976" y="1051994"/>
                </a:lnTo>
                <a:lnTo>
                  <a:pt x="1060806" y="1050928"/>
                </a:lnTo>
                <a:lnTo>
                  <a:pt x="1062595" y="1049835"/>
                </a:lnTo>
                <a:lnTo>
                  <a:pt x="1064386" y="1048704"/>
                </a:lnTo>
                <a:lnTo>
                  <a:pt x="1066151" y="1047549"/>
                </a:lnTo>
                <a:lnTo>
                  <a:pt x="1067891" y="1046368"/>
                </a:lnTo>
                <a:lnTo>
                  <a:pt x="1069618" y="1045160"/>
                </a:lnTo>
                <a:lnTo>
                  <a:pt x="1071320" y="1043929"/>
                </a:lnTo>
                <a:lnTo>
                  <a:pt x="1073009" y="1042685"/>
                </a:lnTo>
                <a:lnTo>
                  <a:pt x="1074673" y="1041403"/>
                </a:lnTo>
                <a:lnTo>
                  <a:pt x="1076324" y="1040094"/>
                </a:lnTo>
                <a:lnTo>
                  <a:pt x="1077949" y="1038761"/>
                </a:lnTo>
                <a:lnTo>
                  <a:pt x="1079550" y="1037402"/>
                </a:lnTo>
                <a:lnTo>
                  <a:pt x="1081124" y="1036030"/>
                </a:lnTo>
                <a:lnTo>
                  <a:pt x="1082686" y="1034619"/>
                </a:lnTo>
                <a:lnTo>
                  <a:pt x="1084236" y="1033198"/>
                </a:lnTo>
                <a:lnTo>
                  <a:pt x="1085747" y="1031751"/>
                </a:lnTo>
                <a:lnTo>
                  <a:pt x="1087246" y="1030277"/>
                </a:lnTo>
                <a:lnTo>
                  <a:pt x="1088719" y="1028777"/>
                </a:lnTo>
                <a:lnTo>
                  <a:pt x="1090167" y="1027253"/>
                </a:lnTo>
                <a:lnTo>
                  <a:pt x="1091589" y="1025718"/>
                </a:lnTo>
                <a:lnTo>
                  <a:pt x="1092999" y="1024156"/>
                </a:lnTo>
                <a:lnTo>
                  <a:pt x="1094370" y="1022568"/>
                </a:lnTo>
                <a:lnTo>
                  <a:pt x="1095731" y="1020968"/>
                </a:lnTo>
                <a:lnTo>
                  <a:pt x="1097063" y="1019341"/>
                </a:lnTo>
                <a:lnTo>
                  <a:pt x="1098358" y="1017704"/>
                </a:lnTo>
                <a:lnTo>
                  <a:pt x="1099641" y="1016027"/>
                </a:lnTo>
                <a:lnTo>
                  <a:pt x="1100898" y="1014352"/>
                </a:lnTo>
                <a:lnTo>
                  <a:pt x="1102131" y="1012637"/>
                </a:lnTo>
                <a:lnTo>
                  <a:pt x="1103337" y="1010910"/>
                </a:lnTo>
                <a:lnTo>
                  <a:pt x="1104518" y="1009169"/>
                </a:lnTo>
                <a:lnTo>
                  <a:pt x="1105661" y="1007403"/>
                </a:lnTo>
                <a:lnTo>
                  <a:pt x="1106791" y="1005625"/>
                </a:lnTo>
                <a:lnTo>
                  <a:pt x="1107883" y="1003823"/>
                </a:lnTo>
                <a:lnTo>
                  <a:pt x="1108963" y="1002007"/>
                </a:lnTo>
                <a:lnTo>
                  <a:pt x="1110005" y="1000164"/>
                </a:lnTo>
                <a:lnTo>
                  <a:pt x="1111020" y="998311"/>
                </a:lnTo>
                <a:lnTo>
                  <a:pt x="1112011" y="996445"/>
                </a:lnTo>
                <a:lnTo>
                  <a:pt x="1112965" y="994552"/>
                </a:lnTo>
                <a:lnTo>
                  <a:pt x="1113903" y="992647"/>
                </a:lnTo>
                <a:lnTo>
                  <a:pt x="1114805" y="990717"/>
                </a:lnTo>
                <a:lnTo>
                  <a:pt x="1115681" y="988786"/>
                </a:lnTo>
                <a:lnTo>
                  <a:pt x="1116521" y="986829"/>
                </a:lnTo>
                <a:lnTo>
                  <a:pt x="1117332" y="984862"/>
                </a:lnTo>
                <a:lnTo>
                  <a:pt x="1118119" y="982881"/>
                </a:lnTo>
                <a:lnTo>
                  <a:pt x="1118869" y="980874"/>
                </a:lnTo>
                <a:lnTo>
                  <a:pt x="1119593" y="978866"/>
                </a:lnTo>
                <a:lnTo>
                  <a:pt x="1120291" y="976834"/>
                </a:lnTo>
                <a:lnTo>
                  <a:pt x="1120952" y="974791"/>
                </a:lnTo>
                <a:lnTo>
                  <a:pt x="1121587" y="972732"/>
                </a:lnTo>
                <a:lnTo>
                  <a:pt x="1122183" y="970664"/>
                </a:lnTo>
                <a:lnTo>
                  <a:pt x="1122755" y="968579"/>
                </a:lnTo>
                <a:lnTo>
                  <a:pt x="1123290" y="966485"/>
                </a:lnTo>
                <a:lnTo>
                  <a:pt x="1123784" y="964377"/>
                </a:lnTo>
                <a:lnTo>
                  <a:pt x="1124254" y="962243"/>
                </a:lnTo>
                <a:lnTo>
                  <a:pt x="1124698" y="960110"/>
                </a:lnTo>
                <a:lnTo>
                  <a:pt x="1125092" y="957964"/>
                </a:lnTo>
                <a:lnTo>
                  <a:pt x="1125460" y="955805"/>
                </a:lnTo>
                <a:lnTo>
                  <a:pt x="1125803" y="953632"/>
                </a:lnTo>
                <a:lnTo>
                  <a:pt x="1126095" y="951461"/>
                </a:lnTo>
                <a:lnTo>
                  <a:pt x="1126374" y="949264"/>
                </a:lnTo>
                <a:lnTo>
                  <a:pt x="1126603" y="947067"/>
                </a:lnTo>
                <a:lnTo>
                  <a:pt x="1126794" y="944844"/>
                </a:lnTo>
                <a:lnTo>
                  <a:pt x="1126959" y="942621"/>
                </a:lnTo>
                <a:lnTo>
                  <a:pt x="1127086" y="940399"/>
                </a:lnTo>
                <a:lnTo>
                  <a:pt x="1127175" y="938152"/>
                </a:lnTo>
                <a:lnTo>
                  <a:pt x="1127227" y="935902"/>
                </a:lnTo>
                <a:lnTo>
                  <a:pt x="1127251" y="933668"/>
                </a:lnTo>
                <a:lnTo>
                  <a:pt x="1127175" y="929121"/>
                </a:lnTo>
                <a:lnTo>
                  <a:pt x="1127086" y="926885"/>
                </a:lnTo>
                <a:lnTo>
                  <a:pt x="1126959" y="924651"/>
                </a:lnTo>
                <a:lnTo>
                  <a:pt x="1126794" y="922428"/>
                </a:lnTo>
                <a:lnTo>
                  <a:pt x="1126592" y="920219"/>
                </a:lnTo>
                <a:lnTo>
                  <a:pt x="1126362" y="918009"/>
                </a:lnTo>
                <a:lnTo>
                  <a:pt x="1126095" y="915825"/>
                </a:lnTo>
                <a:lnTo>
                  <a:pt x="1125790" y="913641"/>
                </a:lnTo>
                <a:lnTo>
                  <a:pt x="1125460" y="911468"/>
                </a:lnTo>
                <a:lnTo>
                  <a:pt x="1125092" y="909310"/>
                </a:lnTo>
                <a:lnTo>
                  <a:pt x="1124687" y="907164"/>
                </a:lnTo>
                <a:lnTo>
                  <a:pt x="1124241" y="905030"/>
                </a:lnTo>
                <a:lnTo>
                  <a:pt x="1123771" y="902909"/>
                </a:lnTo>
                <a:lnTo>
                  <a:pt x="1123276" y="900800"/>
                </a:lnTo>
                <a:lnTo>
                  <a:pt x="1122742" y="898705"/>
                </a:lnTo>
                <a:lnTo>
                  <a:pt x="1122171" y="896623"/>
                </a:lnTo>
                <a:lnTo>
                  <a:pt x="1121574" y="894552"/>
                </a:lnTo>
                <a:lnTo>
                  <a:pt x="1120939" y="892495"/>
                </a:lnTo>
                <a:lnTo>
                  <a:pt x="1120278" y="890450"/>
                </a:lnTo>
                <a:lnTo>
                  <a:pt x="1119580" y="888418"/>
                </a:lnTo>
                <a:lnTo>
                  <a:pt x="1118856" y="886399"/>
                </a:lnTo>
                <a:lnTo>
                  <a:pt x="1118107" y="884405"/>
                </a:lnTo>
                <a:lnTo>
                  <a:pt x="1117321" y="882424"/>
                </a:lnTo>
                <a:lnTo>
                  <a:pt x="1116507" y="880455"/>
                </a:lnTo>
                <a:lnTo>
                  <a:pt x="1115656" y="878498"/>
                </a:lnTo>
                <a:lnTo>
                  <a:pt x="1114781" y="876557"/>
                </a:lnTo>
                <a:lnTo>
                  <a:pt x="1113878" y="874638"/>
                </a:lnTo>
                <a:lnTo>
                  <a:pt x="1112951" y="872733"/>
                </a:lnTo>
                <a:lnTo>
                  <a:pt x="1111987" y="870842"/>
                </a:lnTo>
                <a:lnTo>
                  <a:pt x="1110995" y="868973"/>
                </a:lnTo>
                <a:lnTo>
                  <a:pt x="1109979" y="867120"/>
                </a:lnTo>
                <a:lnTo>
                  <a:pt x="1108939" y="865278"/>
                </a:lnTo>
                <a:lnTo>
                  <a:pt x="1107858" y="863462"/>
                </a:lnTo>
                <a:lnTo>
                  <a:pt x="1106766" y="861659"/>
                </a:lnTo>
                <a:lnTo>
                  <a:pt x="1105637" y="859881"/>
                </a:lnTo>
                <a:lnTo>
                  <a:pt x="1104480" y="858116"/>
                </a:lnTo>
                <a:lnTo>
                  <a:pt x="1103313" y="856376"/>
                </a:lnTo>
                <a:lnTo>
                  <a:pt x="1102105" y="854649"/>
                </a:lnTo>
                <a:lnTo>
                  <a:pt x="1100873" y="852947"/>
                </a:lnTo>
                <a:lnTo>
                  <a:pt x="1099616" y="851258"/>
                </a:lnTo>
                <a:lnTo>
                  <a:pt x="1098333" y="849594"/>
                </a:lnTo>
                <a:lnTo>
                  <a:pt x="1097025" y="847943"/>
                </a:lnTo>
                <a:lnTo>
                  <a:pt x="1095691" y="846317"/>
                </a:lnTo>
                <a:lnTo>
                  <a:pt x="1094345" y="844716"/>
                </a:lnTo>
                <a:lnTo>
                  <a:pt x="1092961" y="843130"/>
                </a:lnTo>
                <a:lnTo>
                  <a:pt x="1091564" y="841568"/>
                </a:lnTo>
                <a:lnTo>
                  <a:pt x="1090129" y="840031"/>
                </a:lnTo>
                <a:lnTo>
                  <a:pt x="1088681" y="838520"/>
                </a:lnTo>
                <a:lnTo>
                  <a:pt x="1087208" y="837021"/>
                </a:lnTo>
                <a:lnTo>
                  <a:pt x="1085709" y="835548"/>
                </a:lnTo>
                <a:lnTo>
                  <a:pt x="1084198" y="834100"/>
                </a:lnTo>
                <a:lnTo>
                  <a:pt x="1082661" y="832678"/>
                </a:lnTo>
                <a:lnTo>
                  <a:pt x="1081099" y="831268"/>
                </a:lnTo>
                <a:lnTo>
                  <a:pt x="1079511" y="829895"/>
                </a:lnTo>
                <a:lnTo>
                  <a:pt x="1077913" y="828537"/>
                </a:lnTo>
                <a:lnTo>
                  <a:pt x="1076286" y="827204"/>
                </a:lnTo>
                <a:lnTo>
                  <a:pt x="1074635" y="825896"/>
                </a:lnTo>
                <a:lnTo>
                  <a:pt x="1072971" y="824626"/>
                </a:lnTo>
                <a:lnTo>
                  <a:pt x="1071282" y="823369"/>
                </a:lnTo>
                <a:lnTo>
                  <a:pt x="1069580" y="822137"/>
                </a:lnTo>
                <a:lnTo>
                  <a:pt x="1067853" y="820931"/>
                </a:lnTo>
                <a:lnTo>
                  <a:pt x="1066101" y="819749"/>
                </a:lnTo>
                <a:lnTo>
                  <a:pt x="1064335" y="818592"/>
                </a:lnTo>
                <a:lnTo>
                  <a:pt x="1062557" y="817476"/>
                </a:lnTo>
                <a:lnTo>
                  <a:pt x="1060754" y="816371"/>
                </a:lnTo>
                <a:lnTo>
                  <a:pt x="1058937" y="815304"/>
                </a:lnTo>
                <a:lnTo>
                  <a:pt x="1057096" y="814263"/>
                </a:lnTo>
                <a:lnTo>
                  <a:pt x="1055242" y="813247"/>
                </a:lnTo>
                <a:lnTo>
                  <a:pt x="1053375" y="812256"/>
                </a:lnTo>
                <a:lnTo>
                  <a:pt x="1051483" y="811291"/>
                </a:lnTo>
                <a:lnTo>
                  <a:pt x="1049578" y="810364"/>
                </a:lnTo>
                <a:lnTo>
                  <a:pt x="1047660" y="809462"/>
                </a:lnTo>
                <a:lnTo>
                  <a:pt x="1045717" y="808586"/>
                </a:lnTo>
                <a:lnTo>
                  <a:pt x="1043761" y="807748"/>
                </a:lnTo>
                <a:lnTo>
                  <a:pt x="1041792" y="806922"/>
                </a:lnTo>
                <a:lnTo>
                  <a:pt x="1039813" y="806146"/>
                </a:lnTo>
                <a:lnTo>
                  <a:pt x="1037817" y="805384"/>
                </a:lnTo>
                <a:lnTo>
                  <a:pt x="1035798" y="804661"/>
                </a:lnTo>
                <a:lnTo>
                  <a:pt x="1033766" y="803976"/>
                </a:lnTo>
                <a:lnTo>
                  <a:pt x="1031723" y="803314"/>
                </a:lnTo>
                <a:lnTo>
                  <a:pt x="1029664" y="802679"/>
                </a:lnTo>
                <a:lnTo>
                  <a:pt x="1027594" y="802082"/>
                </a:lnTo>
                <a:lnTo>
                  <a:pt x="1025511" y="801512"/>
                </a:lnTo>
                <a:lnTo>
                  <a:pt x="1023416" y="800979"/>
                </a:lnTo>
                <a:lnTo>
                  <a:pt x="1021309" y="800484"/>
                </a:lnTo>
                <a:lnTo>
                  <a:pt x="1019186" y="800012"/>
                </a:lnTo>
                <a:lnTo>
                  <a:pt x="1017053" y="799569"/>
                </a:lnTo>
                <a:lnTo>
                  <a:pt x="1014907" y="799161"/>
                </a:lnTo>
                <a:lnTo>
                  <a:pt x="1012748" y="798794"/>
                </a:lnTo>
                <a:lnTo>
                  <a:pt x="1010576" y="798464"/>
                </a:lnTo>
                <a:lnTo>
                  <a:pt x="1008391" y="798159"/>
                </a:lnTo>
                <a:lnTo>
                  <a:pt x="1006207" y="797891"/>
                </a:lnTo>
                <a:lnTo>
                  <a:pt x="1003997" y="797664"/>
                </a:lnTo>
                <a:lnTo>
                  <a:pt x="1001787" y="797461"/>
                </a:lnTo>
                <a:lnTo>
                  <a:pt x="999565" y="797309"/>
                </a:lnTo>
                <a:lnTo>
                  <a:pt x="997330" y="797182"/>
                </a:lnTo>
                <a:lnTo>
                  <a:pt x="995082" y="797091"/>
                </a:lnTo>
                <a:lnTo>
                  <a:pt x="992834" y="797029"/>
                </a:lnTo>
                <a:close/>
                <a:moveTo>
                  <a:pt x="987424" y="559145"/>
                </a:moveTo>
                <a:lnTo>
                  <a:pt x="993774" y="559145"/>
                </a:lnTo>
                <a:lnTo>
                  <a:pt x="993774" y="790699"/>
                </a:lnTo>
                <a:lnTo>
                  <a:pt x="995349" y="790741"/>
                </a:lnTo>
                <a:lnTo>
                  <a:pt x="997687" y="790844"/>
                </a:lnTo>
                <a:lnTo>
                  <a:pt x="1000022" y="790971"/>
                </a:lnTo>
                <a:lnTo>
                  <a:pt x="1002346" y="791136"/>
                </a:lnTo>
                <a:lnTo>
                  <a:pt x="1004672" y="791352"/>
                </a:lnTo>
                <a:lnTo>
                  <a:pt x="1006969" y="791594"/>
                </a:lnTo>
                <a:lnTo>
                  <a:pt x="1009268" y="791873"/>
                </a:lnTo>
                <a:lnTo>
                  <a:pt x="1011541" y="792190"/>
                </a:lnTo>
                <a:lnTo>
                  <a:pt x="1013816" y="792546"/>
                </a:lnTo>
                <a:lnTo>
                  <a:pt x="1016075" y="792927"/>
                </a:lnTo>
                <a:lnTo>
                  <a:pt x="1018323" y="793346"/>
                </a:lnTo>
                <a:lnTo>
                  <a:pt x="1020558" y="793803"/>
                </a:lnTo>
                <a:lnTo>
                  <a:pt x="1022781" y="794297"/>
                </a:lnTo>
                <a:lnTo>
                  <a:pt x="1024992" y="794832"/>
                </a:lnTo>
                <a:lnTo>
                  <a:pt x="1027187" y="795391"/>
                </a:lnTo>
                <a:lnTo>
                  <a:pt x="1029359" y="795986"/>
                </a:lnTo>
                <a:lnTo>
                  <a:pt x="1031531" y="796609"/>
                </a:lnTo>
                <a:lnTo>
                  <a:pt x="1033677" y="797270"/>
                </a:lnTo>
                <a:lnTo>
                  <a:pt x="1035823" y="797969"/>
                </a:lnTo>
                <a:lnTo>
                  <a:pt x="1037946" y="798692"/>
                </a:lnTo>
                <a:lnTo>
                  <a:pt x="1040053" y="799442"/>
                </a:lnTo>
                <a:lnTo>
                  <a:pt x="1042148" y="800242"/>
                </a:lnTo>
                <a:lnTo>
                  <a:pt x="1044231" y="801054"/>
                </a:lnTo>
                <a:lnTo>
                  <a:pt x="1046289" y="801917"/>
                </a:lnTo>
                <a:lnTo>
                  <a:pt x="1048333" y="802794"/>
                </a:lnTo>
                <a:lnTo>
                  <a:pt x="1050365" y="803709"/>
                </a:lnTo>
                <a:lnTo>
                  <a:pt x="1052372" y="804661"/>
                </a:lnTo>
                <a:lnTo>
                  <a:pt x="1054365" y="805638"/>
                </a:lnTo>
                <a:lnTo>
                  <a:pt x="1056347" y="806643"/>
                </a:lnTo>
                <a:lnTo>
                  <a:pt x="1058302" y="807670"/>
                </a:lnTo>
                <a:lnTo>
                  <a:pt x="1060233" y="808739"/>
                </a:lnTo>
                <a:lnTo>
                  <a:pt x="1062165" y="809829"/>
                </a:lnTo>
                <a:lnTo>
                  <a:pt x="1064069" y="810948"/>
                </a:lnTo>
                <a:lnTo>
                  <a:pt x="1065948" y="812103"/>
                </a:lnTo>
                <a:lnTo>
                  <a:pt x="1067815" y="813285"/>
                </a:lnTo>
                <a:lnTo>
                  <a:pt x="1069658" y="814490"/>
                </a:lnTo>
                <a:lnTo>
                  <a:pt x="1071485" y="815724"/>
                </a:lnTo>
                <a:lnTo>
                  <a:pt x="1073288" y="816980"/>
                </a:lnTo>
                <a:lnTo>
                  <a:pt x="1075080" y="818276"/>
                </a:lnTo>
                <a:lnTo>
                  <a:pt x="1076844" y="819584"/>
                </a:lnTo>
                <a:lnTo>
                  <a:pt x="1078586" y="820931"/>
                </a:lnTo>
                <a:lnTo>
                  <a:pt x="1080299" y="822289"/>
                </a:lnTo>
                <a:lnTo>
                  <a:pt x="1082001" y="823686"/>
                </a:lnTo>
                <a:lnTo>
                  <a:pt x="1083677" y="825108"/>
                </a:lnTo>
                <a:lnTo>
                  <a:pt x="1085341" y="826544"/>
                </a:lnTo>
                <a:lnTo>
                  <a:pt x="1086968" y="828017"/>
                </a:lnTo>
                <a:lnTo>
                  <a:pt x="1088579" y="829503"/>
                </a:lnTo>
                <a:lnTo>
                  <a:pt x="1090167" y="831027"/>
                </a:lnTo>
                <a:lnTo>
                  <a:pt x="1091729" y="832562"/>
                </a:lnTo>
                <a:lnTo>
                  <a:pt x="1093278" y="834125"/>
                </a:lnTo>
                <a:lnTo>
                  <a:pt x="1094790" y="835713"/>
                </a:lnTo>
                <a:lnTo>
                  <a:pt x="1096275" y="837326"/>
                </a:lnTo>
                <a:lnTo>
                  <a:pt x="1097749" y="838965"/>
                </a:lnTo>
                <a:lnTo>
                  <a:pt x="1099196" y="840616"/>
                </a:lnTo>
                <a:lnTo>
                  <a:pt x="1100606" y="842292"/>
                </a:lnTo>
                <a:lnTo>
                  <a:pt x="1102003" y="843992"/>
                </a:lnTo>
                <a:lnTo>
                  <a:pt x="1103362" y="845720"/>
                </a:lnTo>
                <a:lnTo>
                  <a:pt x="1104708" y="847461"/>
                </a:lnTo>
                <a:lnTo>
                  <a:pt x="1106018" y="849226"/>
                </a:lnTo>
                <a:lnTo>
                  <a:pt x="1107312" y="851017"/>
                </a:lnTo>
                <a:lnTo>
                  <a:pt x="1108569" y="852820"/>
                </a:lnTo>
                <a:lnTo>
                  <a:pt x="1109801" y="854649"/>
                </a:lnTo>
                <a:lnTo>
                  <a:pt x="1111007" y="856491"/>
                </a:lnTo>
                <a:lnTo>
                  <a:pt x="1112189" y="858357"/>
                </a:lnTo>
                <a:lnTo>
                  <a:pt x="1113332" y="860237"/>
                </a:lnTo>
                <a:lnTo>
                  <a:pt x="1114462" y="862141"/>
                </a:lnTo>
                <a:lnTo>
                  <a:pt x="1115554" y="864072"/>
                </a:lnTo>
                <a:lnTo>
                  <a:pt x="1116608" y="866002"/>
                </a:lnTo>
                <a:lnTo>
                  <a:pt x="1117650" y="867971"/>
                </a:lnTo>
                <a:lnTo>
                  <a:pt x="1118653" y="869939"/>
                </a:lnTo>
                <a:lnTo>
                  <a:pt x="1119631" y="871932"/>
                </a:lnTo>
                <a:lnTo>
                  <a:pt x="1120571" y="873953"/>
                </a:lnTo>
                <a:lnTo>
                  <a:pt x="1121485" y="875984"/>
                </a:lnTo>
                <a:lnTo>
                  <a:pt x="1122374" y="878028"/>
                </a:lnTo>
                <a:lnTo>
                  <a:pt x="1123225" y="880087"/>
                </a:lnTo>
                <a:lnTo>
                  <a:pt x="1124038" y="882169"/>
                </a:lnTo>
                <a:lnTo>
                  <a:pt x="1124838" y="884251"/>
                </a:lnTo>
                <a:lnTo>
                  <a:pt x="1125587" y="886361"/>
                </a:lnTo>
                <a:lnTo>
                  <a:pt x="1126311" y="888495"/>
                </a:lnTo>
                <a:lnTo>
                  <a:pt x="1127009" y="890628"/>
                </a:lnTo>
                <a:lnTo>
                  <a:pt x="1127670" y="892787"/>
                </a:lnTo>
                <a:lnTo>
                  <a:pt x="1128293" y="894946"/>
                </a:lnTo>
                <a:lnTo>
                  <a:pt x="1128889" y="897131"/>
                </a:lnTo>
                <a:lnTo>
                  <a:pt x="1129448" y="899326"/>
                </a:lnTo>
                <a:lnTo>
                  <a:pt x="1129969" y="901537"/>
                </a:lnTo>
                <a:lnTo>
                  <a:pt x="1130464" y="903759"/>
                </a:lnTo>
                <a:lnTo>
                  <a:pt x="1130921" y="905995"/>
                </a:lnTo>
                <a:lnTo>
                  <a:pt x="1131340" y="908243"/>
                </a:lnTo>
                <a:lnTo>
                  <a:pt x="1131734" y="910502"/>
                </a:lnTo>
                <a:lnTo>
                  <a:pt x="1132077" y="912764"/>
                </a:lnTo>
                <a:lnTo>
                  <a:pt x="1132396" y="915050"/>
                </a:lnTo>
                <a:lnTo>
                  <a:pt x="1132674" y="917349"/>
                </a:lnTo>
                <a:lnTo>
                  <a:pt x="1132915" y="919646"/>
                </a:lnTo>
                <a:lnTo>
                  <a:pt x="1133131" y="921959"/>
                </a:lnTo>
                <a:lnTo>
                  <a:pt x="1133296" y="924295"/>
                </a:lnTo>
                <a:lnTo>
                  <a:pt x="1133423" y="926631"/>
                </a:lnTo>
                <a:lnTo>
                  <a:pt x="1133525" y="928969"/>
                </a:lnTo>
                <a:lnTo>
                  <a:pt x="1133601" y="933668"/>
                </a:lnTo>
                <a:lnTo>
                  <a:pt x="1133577" y="936056"/>
                </a:lnTo>
                <a:lnTo>
                  <a:pt x="1133525" y="938406"/>
                </a:lnTo>
                <a:lnTo>
                  <a:pt x="1133423" y="940754"/>
                </a:lnTo>
                <a:lnTo>
                  <a:pt x="1133296" y="943092"/>
                </a:lnTo>
                <a:lnTo>
                  <a:pt x="1133118" y="945415"/>
                </a:lnTo>
                <a:lnTo>
                  <a:pt x="1132915" y="947727"/>
                </a:lnTo>
                <a:lnTo>
                  <a:pt x="1132674" y="950037"/>
                </a:lnTo>
                <a:lnTo>
                  <a:pt x="1132396" y="952323"/>
                </a:lnTo>
                <a:lnTo>
                  <a:pt x="1132077" y="954609"/>
                </a:lnTo>
                <a:lnTo>
                  <a:pt x="1131721" y="956884"/>
                </a:lnTo>
                <a:lnTo>
                  <a:pt x="1131340" y="959143"/>
                </a:lnTo>
                <a:lnTo>
                  <a:pt x="1130910" y="961393"/>
                </a:lnTo>
                <a:lnTo>
                  <a:pt x="1130451" y="963615"/>
                </a:lnTo>
                <a:lnTo>
                  <a:pt x="1129969" y="965838"/>
                </a:lnTo>
                <a:lnTo>
                  <a:pt x="1129435" y="968047"/>
                </a:lnTo>
                <a:lnTo>
                  <a:pt x="1128878" y="970244"/>
                </a:lnTo>
                <a:lnTo>
                  <a:pt x="1128279" y="972429"/>
                </a:lnTo>
                <a:lnTo>
                  <a:pt x="1127657" y="974601"/>
                </a:lnTo>
                <a:lnTo>
                  <a:pt x="1126997" y="976746"/>
                </a:lnTo>
                <a:lnTo>
                  <a:pt x="1126298" y="978880"/>
                </a:lnTo>
                <a:lnTo>
                  <a:pt x="1125574" y="981014"/>
                </a:lnTo>
                <a:lnTo>
                  <a:pt x="1124814" y="983122"/>
                </a:lnTo>
                <a:lnTo>
                  <a:pt x="1124025" y="985216"/>
                </a:lnTo>
                <a:lnTo>
                  <a:pt x="1123199" y="987287"/>
                </a:lnTo>
                <a:lnTo>
                  <a:pt x="1122349" y="989345"/>
                </a:lnTo>
                <a:lnTo>
                  <a:pt x="1121472" y="991389"/>
                </a:lnTo>
                <a:lnTo>
                  <a:pt x="1120545" y="993421"/>
                </a:lnTo>
                <a:lnTo>
                  <a:pt x="1119605" y="995429"/>
                </a:lnTo>
                <a:lnTo>
                  <a:pt x="1118627" y="997422"/>
                </a:lnTo>
                <a:lnTo>
                  <a:pt x="1117625" y="999402"/>
                </a:lnTo>
                <a:lnTo>
                  <a:pt x="1116595" y="1001359"/>
                </a:lnTo>
                <a:lnTo>
                  <a:pt x="1115529" y="1003303"/>
                </a:lnTo>
                <a:lnTo>
                  <a:pt x="1114436" y="1005220"/>
                </a:lnTo>
                <a:lnTo>
                  <a:pt x="1113306" y="1007125"/>
                </a:lnTo>
                <a:lnTo>
                  <a:pt x="1112163" y="1009018"/>
                </a:lnTo>
                <a:lnTo>
                  <a:pt x="1110982" y="1010884"/>
                </a:lnTo>
                <a:lnTo>
                  <a:pt x="1109776" y="1012726"/>
                </a:lnTo>
                <a:lnTo>
                  <a:pt x="1108544" y="1014553"/>
                </a:lnTo>
                <a:lnTo>
                  <a:pt x="1107286" y="1016358"/>
                </a:lnTo>
                <a:lnTo>
                  <a:pt x="1105991" y="1018136"/>
                </a:lnTo>
                <a:lnTo>
                  <a:pt x="1104683" y="1019901"/>
                </a:lnTo>
                <a:lnTo>
                  <a:pt x="1103337" y="1021641"/>
                </a:lnTo>
                <a:lnTo>
                  <a:pt x="1101965" y="1023369"/>
                </a:lnTo>
                <a:lnTo>
                  <a:pt x="1100581" y="1025070"/>
                </a:lnTo>
                <a:lnTo>
                  <a:pt x="1099160" y="1026745"/>
                </a:lnTo>
                <a:lnTo>
                  <a:pt x="1097711" y="1028396"/>
                </a:lnTo>
                <a:lnTo>
                  <a:pt x="1096250" y="1030035"/>
                </a:lnTo>
                <a:lnTo>
                  <a:pt x="1094751" y="1031649"/>
                </a:lnTo>
                <a:lnTo>
                  <a:pt x="1093240" y="1033236"/>
                </a:lnTo>
                <a:lnTo>
                  <a:pt x="1091703" y="1034799"/>
                </a:lnTo>
                <a:lnTo>
                  <a:pt x="1090129" y="1036335"/>
                </a:lnTo>
                <a:lnTo>
                  <a:pt x="1088541" y="1037859"/>
                </a:lnTo>
                <a:lnTo>
                  <a:pt x="1086941" y="1039345"/>
                </a:lnTo>
                <a:lnTo>
                  <a:pt x="1085303" y="1040818"/>
                </a:lnTo>
                <a:lnTo>
                  <a:pt x="1083639" y="1042253"/>
                </a:lnTo>
                <a:lnTo>
                  <a:pt x="1081963" y="1043675"/>
                </a:lnTo>
                <a:lnTo>
                  <a:pt x="1080261" y="1045060"/>
                </a:lnTo>
                <a:lnTo>
                  <a:pt x="1078546" y="1046430"/>
                </a:lnTo>
                <a:lnTo>
                  <a:pt x="1076808" y="1047777"/>
                </a:lnTo>
                <a:lnTo>
                  <a:pt x="1075041" y="1049085"/>
                </a:lnTo>
                <a:lnTo>
                  <a:pt x="1073252" y="1050367"/>
                </a:lnTo>
                <a:lnTo>
                  <a:pt x="1071447" y="1051637"/>
                </a:lnTo>
                <a:lnTo>
                  <a:pt x="1069618" y="1052869"/>
                </a:lnTo>
                <a:lnTo>
                  <a:pt x="1067777" y="1054077"/>
                </a:lnTo>
                <a:lnTo>
                  <a:pt x="1065910" y="1055246"/>
                </a:lnTo>
                <a:lnTo>
                  <a:pt x="1064017" y="1056401"/>
                </a:lnTo>
                <a:lnTo>
                  <a:pt x="1062112" y="1057518"/>
                </a:lnTo>
                <a:lnTo>
                  <a:pt x="1060195" y="1058610"/>
                </a:lnTo>
                <a:lnTo>
                  <a:pt x="1058252" y="1059677"/>
                </a:lnTo>
                <a:lnTo>
                  <a:pt x="1056296" y="1060707"/>
                </a:lnTo>
                <a:lnTo>
                  <a:pt x="1054315" y="1061723"/>
                </a:lnTo>
                <a:lnTo>
                  <a:pt x="1052321" y="1062686"/>
                </a:lnTo>
                <a:lnTo>
                  <a:pt x="1050314" y="1063640"/>
                </a:lnTo>
                <a:lnTo>
                  <a:pt x="1048282" y="1064553"/>
                </a:lnTo>
                <a:lnTo>
                  <a:pt x="1046237" y="1065431"/>
                </a:lnTo>
                <a:lnTo>
                  <a:pt x="1044180" y="1066281"/>
                </a:lnTo>
                <a:lnTo>
                  <a:pt x="1042097" y="1067107"/>
                </a:lnTo>
                <a:lnTo>
                  <a:pt x="1040002" y="1067893"/>
                </a:lnTo>
                <a:lnTo>
                  <a:pt x="1037894" y="1068655"/>
                </a:lnTo>
                <a:lnTo>
                  <a:pt x="1035773" y="1069379"/>
                </a:lnTo>
                <a:lnTo>
                  <a:pt x="1033639" y="1070079"/>
                </a:lnTo>
                <a:lnTo>
                  <a:pt x="1031480" y="1070726"/>
                </a:lnTo>
                <a:lnTo>
                  <a:pt x="1029310" y="1071361"/>
                </a:lnTo>
                <a:lnTo>
                  <a:pt x="1027137" y="1071957"/>
                </a:lnTo>
                <a:lnTo>
                  <a:pt x="1024940" y="1072518"/>
                </a:lnTo>
                <a:lnTo>
                  <a:pt x="1022730" y="1073038"/>
                </a:lnTo>
                <a:lnTo>
                  <a:pt x="1020509" y="1073534"/>
                </a:lnTo>
                <a:lnTo>
                  <a:pt x="1018272" y="1073989"/>
                </a:lnTo>
                <a:lnTo>
                  <a:pt x="1016025" y="1074410"/>
                </a:lnTo>
                <a:lnTo>
                  <a:pt x="1013764" y="1074791"/>
                </a:lnTo>
                <a:lnTo>
                  <a:pt x="1011490" y="1075146"/>
                </a:lnTo>
                <a:lnTo>
                  <a:pt x="1009217" y="1075463"/>
                </a:lnTo>
                <a:lnTo>
                  <a:pt x="1006919" y="1075743"/>
                </a:lnTo>
                <a:lnTo>
                  <a:pt x="1004620" y="1075983"/>
                </a:lnTo>
                <a:lnTo>
                  <a:pt x="1002295" y="1076187"/>
                </a:lnTo>
                <a:lnTo>
                  <a:pt x="999973" y="1076364"/>
                </a:lnTo>
                <a:lnTo>
                  <a:pt x="997635" y="1076491"/>
                </a:lnTo>
                <a:lnTo>
                  <a:pt x="995298" y="1076582"/>
                </a:lnTo>
                <a:lnTo>
                  <a:pt x="990599" y="1076656"/>
                </a:lnTo>
                <a:lnTo>
                  <a:pt x="988212" y="1076645"/>
                </a:lnTo>
                <a:lnTo>
                  <a:pt x="985862" y="1076582"/>
                </a:lnTo>
                <a:lnTo>
                  <a:pt x="983512" y="1076491"/>
                </a:lnTo>
                <a:lnTo>
                  <a:pt x="981177" y="1076352"/>
                </a:lnTo>
                <a:lnTo>
                  <a:pt x="978853" y="1076187"/>
                </a:lnTo>
                <a:lnTo>
                  <a:pt x="976540" y="1075983"/>
                </a:lnTo>
                <a:lnTo>
                  <a:pt x="974228" y="1075729"/>
                </a:lnTo>
                <a:lnTo>
                  <a:pt x="971942" y="1075451"/>
                </a:lnTo>
                <a:lnTo>
                  <a:pt x="969656" y="1075132"/>
                </a:lnTo>
                <a:lnTo>
                  <a:pt x="967383" y="1074791"/>
                </a:lnTo>
                <a:lnTo>
                  <a:pt x="965123" y="1074397"/>
                </a:lnTo>
                <a:lnTo>
                  <a:pt x="962875" y="1073978"/>
                </a:lnTo>
                <a:lnTo>
                  <a:pt x="960639" y="1073520"/>
                </a:lnTo>
                <a:lnTo>
                  <a:pt x="958417" y="1073026"/>
                </a:lnTo>
                <a:lnTo>
                  <a:pt x="956207" y="1072504"/>
                </a:lnTo>
                <a:lnTo>
                  <a:pt x="954023" y="1071946"/>
                </a:lnTo>
                <a:lnTo>
                  <a:pt x="951840" y="1071349"/>
                </a:lnTo>
                <a:lnTo>
                  <a:pt x="949667" y="1070714"/>
                </a:lnTo>
                <a:lnTo>
                  <a:pt x="947522" y="1070052"/>
                </a:lnTo>
                <a:lnTo>
                  <a:pt x="945374" y="1069368"/>
                </a:lnTo>
                <a:lnTo>
                  <a:pt x="943253" y="1068644"/>
                </a:lnTo>
                <a:lnTo>
                  <a:pt x="941145" y="1067882"/>
                </a:lnTo>
                <a:lnTo>
                  <a:pt x="939049" y="1067093"/>
                </a:lnTo>
                <a:lnTo>
                  <a:pt x="936981" y="1066269"/>
                </a:lnTo>
                <a:lnTo>
                  <a:pt x="934909" y="1065418"/>
                </a:lnTo>
                <a:lnTo>
                  <a:pt x="932865" y="1064529"/>
                </a:lnTo>
                <a:lnTo>
                  <a:pt x="930847" y="1063614"/>
                </a:lnTo>
                <a:lnTo>
                  <a:pt x="928826" y="1062675"/>
                </a:lnTo>
                <a:lnTo>
                  <a:pt x="926832" y="1061697"/>
                </a:lnTo>
                <a:lnTo>
                  <a:pt x="924864" y="1060693"/>
                </a:lnTo>
                <a:lnTo>
                  <a:pt x="922895" y="1059652"/>
                </a:lnTo>
                <a:lnTo>
                  <a:pt x="920965" y="1058584"/>
                </a:lnTo>
                <a:lnTo>
                  <a:pt x="919034" y="1057493"/>
                </a:lnTo>
                <a:lnTo>
                  <a:pt x="917129" y="1056375"/>
                </a:lnTo>
                <a:lnTo>
                  <a:pt x="915250" y="1055220"/>
                </a:lnTo>
                <a:lnTo>
                  <a:pt x="913383" y="1054039"/>
                </a:lnTo>
                <a:lnTo>
                  <a:pt x="911541" y="1052845"/>
                </a:lnTo>
                <a:lnTo>
                  <a:pt x="909712" y="1051599"/>
                </a:lnTo>
                <a:lnTo>
                  <a:pt x="907909" y="1050343"/>
                </a:lnTo>
                <a:lnTo>
                  <a:pt x="906131" y="1049059"/>
                </a:lnTo>
                <a:lnTo>
                  <a:pt x="904366" y="1047739"/>
                </a:lnTo>
                <a:lnTo>
                  <a:pt x="902613" y="1046406"/>
                </a:lnTo>
                <a:lnTo>
                  <a:pt x="900899" y="1045033"/>
                </a:lnTo>
                <a:lnTo>
                  <a:pt x="899197" y="1043636"/>
                </a:lnTo>
                <a:lnTo>
                  <a:pt x="897520" y="1042228"/>
                </a:lnTo>
                <a:lnTo>
                  <a:pt x="895857" y="1040780"/>
                </a:lnTo>
                <a:lnTo>
                  <a:pt x="894231" y="1039307"/>
                </a:lnTo>
                <a:lnTo>
                  <a:pt x="892619" y="1037821"/>
                </a:lnTo>
                <a:lnTo>
                  <a:pt x="891031" y="1036310"/>
                </a:lnTo>
                <a:lnTo>
                  <a:pt x="889469" y="1034760"/>
                </a:lnTo>
                <a:lnTo>
                  <a:pt x="887932" y="1033198"/>
                </a:lnTo>
                <a:lnTo>
                  <a:pt x="886408" y="1031611"/>
                </a:lnTo>
                <a:lnTo>
                  <a:pt x="884922" y="1029998"/>
                </a:lnTo>
                <a:lnTo>
                  <a:pt x="883449" y="1028358"/>
                </a:lnTo>
                <a:lnTo>
                  <a:pt x="882014" y="1026707"/>
                </a:lnTo>
                <a:lnTo>
                  <a:pt x="880593" y="1025032"/>
                </a:lnTo>
                <a:lnTo>
                  <a:pt x="879196" y="1023330"/>
                </a:lnTo>
                <a:lnTo>
                  <a:pt x="877835" y="1021603"/>
                </a:lnTo>
                <a:lnTo>
                  <a:pt x="876491" y="1019863"/>
                </a:lnTo>
                <a:lnTo>
                  <a:pt x="875181" y="1018097"/>
                </a:lnTo>
                <a:lnTo>
                  <a:pt x="873886" y="1016320"/>
                </a:lnTo>
                <a:lnTo>
                  <a:pt x="872628" y="1014503"/>
                </a:lnTo>
                <a:lnTo>
                  <a:pt x="871397" y="1012687"/>
                </a:lnTo>
                <a:lnTo>
                  <a:pt x="870190" y="1010832"/>
                </a:lnTo>
                <a:lnTo>
                  <a:pt x="869009" y="1008965"/>
                </a:lnTo>
                <a:lnTo>
                  <a:pt x="867866" y="1007087"/>
                </a:lnTo>
                <a:lnTo>
                  <a:pt x="866748" y="1005182"/>
                </a:lnTo>
                <a:lnTo>
                  <a:pt x="865656" y="1003264"/>
                </a:lnTo>
                <a:lnTo>
                  <a:pt x="864591" y="1001321"/>
                </a:lnTo>
                <a:lnTo>
                  <a:pt x="863548" y="999366"/>
                </a:lnTo>
                <a:lnTo>
                  <a:pt x="862545" y="997384"/>
                </a:lnTo>
                <a:lnTo>
                  <a:pt x="861567" y="995390"/>
                </a:lnTo>
                <a:lnTo>
                  <a:pt x="860627" y="993383"/>
                </a:lnTo>
                <a:lnTo>
                  <a:pt x="859713" y="991351"/>
                </a:lnTo>
                <a:lnTo>
                  <a:pt x="858837" y="989307"/>
                </a:lnTo>
                <a:lnTo>
                  <a:pt x="857973" y="987237"/>
                </a:lnTo>
                <a:lnTo>
                  <a:pt x="857160" y="985167"/>
                </a:lnTo>
                <a:lnTo>
                  <a:pt x="856372" y="983071"/>
                </a:lnTo>
                <a:lnTo>
                  <a:pt x="855610" y="980963"/>
                </a:lnTo>
                <a:lnTo>
                  <a:pt x="854887" y="978842"/>
                </a:lnTo>
                <a:lnTo>
                  <a:pt x="854188" y="976696"/>
                </a:lnTo>
                <a:lnTo>
                  <a:pt x="853528" y="974548"/>
                </a:lnTo>
                <a:lnTo>
                  <a:pt x="852905" y="972378"/>
                </a:lnTo>
                <a:lnTo>
                  <a:pt x="852308" y="970192"/>
                </a:lnTo>
                <a:lnTo>
                  <a:pt x="851750" y="967997"/>
                </a:lnTo>
                <a:lnTo>
                  <a:pt x="851229" y="965785"/>
                </a:lnTo>
                <a:lnTo>
                  <a:pt x="850734" y="963576"/>
                </a:lnTo>
                <a:lnTo>
                  <a:pt x="850276" y="961340"/>
                </a:lnTo>
                <a:lnTo>
                  <a:pt x="849859" y="959093"/>
                </a:lnTo>
                <a:lnTo>
                  <a:pt x="849464" y="956833"/>
                </a:lnTo>
                <a:lnTo>
                  <a:pt x="849121" y="954559"/>
                </a:lnTo>
                <a:lnTo>
                  <a:pt x="848803" y="952274"/>
                </a:lnTo>
                <a:lnTo>
                  <a:pt x="848524" y="949988"/>
                </a:lnTo>
                <a:lnTo>
                  <a:pt x="848283" y="947677"/>
                </a:lnTo>
                <a:lnTo>
                  <a:pt x="848067" y="945365"/>
                </a:lnTo>
                <a:lnTo>
                  <a:pt x="847902" y="943041"/>
                </a:lnTo>
                <a:lnTo>
                  <a:pt x="847775" y="940704"/>
                </a:lnTo>
                <a:lnTo>
                  <a:pt x="847673" y="938353"/>
                </a:lnTo>
                <a:lnTo>
                  <a:pt x="847597" y="933668"/>
                </a:lnTo>
                <a:lnTo>
                  <a:pt x="847622" y="931280"/>
                </a:lnTo>
                <a:lnTo>
                  <a:pt x="847673" y="928917"/>
                </a:lnTo>
                <a:lnTo>
                  <a:pt x="847775" y="926581"/>
                </a:lnTo>
                <a:lnTo>
                  <a:pt x="847902" y="924245"/>
                </a:lnTo>
                <a:lnTo>
                  <a:pt x="848081" y="921908"/>
                </a:lnTo>
                <a:lnTo>
                  <a:pt x="848283" y="919596"/>
                </a:lnTo>
                <a:lnTo>
                  <a:pt x="848524" y="917298"/>
                </a:lnTo>
                <a:lnTo>
                  <a:pt x="848803" y="914999"/>
                </a:lnTo>
                <a:lnTo>
                  <a:pt x="849121" y="912713"/>
                </a:lnTo>
                <a:lnTo>
                  <a:pt x="849478" y="910452"/>
                </a:lnTo>
                <a:lnTo>
                  <a:pt x="849870" y="908192"/>
                </a:lnTo>
                <a:lnTo>
                  <a:pt x="850289" y="905944"/>
                </a:lnTo>
                <a:lnTo>
                  <a:pt x="850748" y="903709"/>
                </a:lnTo>
                <a:lnTo>
                  <a:pt x="851242" y="901485"/>
                </a:lnTo>
                <a:lnTo>
                  <a:pt x="851764" y="899276"/>
                </a:lnTo>
                <a:lnTo>
                  <a:pt x="852321" y="897078"/>
                </a:lnTo>
                <a:lnTo>
                  <a:pt x="852918" y="894895"/>
                </a:lnTo>
                <a:lnTo>
                  <a:pt x="853542" y="892736"/>
                </a:lnTo>
                <a:lnTo>
                  <a:pt x="854201" y="890577"/>
                </a:lnTo>
                <a:lnTo>
                  <a:pt x="854901" y="888442"/>
                </a:lnTo>
                <a:lnTo>
                  <a:pt x="855624" y="886323"/>
                </a:lnTo>
                <a:lnTo>
                  <a:pt x="856385" y="884213"/>
                </a:lnTo>
                <a:lnTo>
                  <a:pt x="857173" y="882119"/>
                </a:lnTo>
                <a:lnTo>
                  <a:pt x="857998" y="880036"/>
                </a:lnTo>
                <a:lnTo>
                  <a:pt x="858849" y="877978"/>
                </a:lnTo>
                <a:lnTo>
                  <a:pt x="859738" y="875934"/>
                </a:lnTo>
                <a:lnTo>
                  <a:pt x="860654" y="873902"/>
                </a:lnTo>
                <a:lnTo>
                  <a:pt x="861593" y="871894"/>
                </a:lnTo>
                <a:lnTo>
                  <a:pt x="862570" y="869900"/>
                </a:lnTo>
                <a:lnTo>
                  <a:pt x="863573" y="867921"/>
                </a:lnTo>
                <a:lnTo>
                  <a:pt x="864615" y="865963"/>
                </a:lnTo>
                <a:lnTo>
                  <a:pt x="865669" y="864020"/>
                </a:lnTo>
                <a:lnTo>
                  <a:pt x="866774" y="862103"/>
                </a:lnTo>
                <a:lnTo>
                  <a:pt x="867893" y="860199"/>
                </a:lnTo>
                <a:lnTo>
                  <a:pt x="869036" y="858319"/>
                </a:lnTo>
                <a:lnTo>
                  <a:pt x="870215" y="856452"/>
                </a:lnTo>
                <a:lnTo>
                  <a:pt x="871422" y="854611"/>
                </a:lnTo>
                <a:lnTo>
                  <a:pt x="872654" y="852782"/>
                </a:lnTo>
                <a:lnTo>
                  <a:pt x="873924" y="850977"/>
                </a:lnTo>
                <a:lnTo>
                  <a:pt x="875207" y="849188"/>
                </a:lnTo>
                <a:lnTo>
                  <a:pt x="876529" y="847421"/>
                </a:lnTo>
                <a:lnTo>
                  <a:pt x="877861" y="845682"/>
                </a:lnTo>
                <a:lnTo>
                  <a:pt x="879232" y="843954"/>
                </a:lnTo>
                <a:lnTo>
                  <a:pt x="880617" y="842267"/>
                </a:lnTo>
                <a:lnTo>
                  <a:pt x="882039" y="840577"/>
                </a:lnTo>
                <a:lnTo>
                  <a:pt x="883487" y="838926"/>
                </a:lnTo>
                <a:lnTo>
                  <a:pt x="884947" y="837288"/>
                </a:lnTo>
                <a:lnTo>
                  <a:pt x="886446" y="835688"/>
                </a:lnTo>
                <a:lnTo>
                  <a:pt x="887959" y="834100"/>
                </a:lnTo>
                <a:lnTo>
                  <a:pt x="889507" y="832524"/>
                </a:lnTo>
                <a:lnTo>
                  <a:pt x="891069" y="830988"/>
                </a:lnTo>
                <a:lnTo>
                  <a:pt x="892658" y="829476"/>
                </a:lnTo>
                <a:lnTo>
                  <a:pt x="894271" y="827978"/>
                </a:lnTo>
                <a:lnTo>
                  <a:pt x="895895" y="826519"/>
                </a:lnTo>
                <a:lnTo>
                  <a:pt x="897559" y="825069"/>
                </a:lnTo>
                <a:lnTo>
                  <a:pt x="899235" y="823660"/>
                </a:lnTo>
                <a:lnTo>
                  <a:pt x="900937" y="822264"/>
                </a:lnTo>
                <a:lnTo>
                  <a:pt x="902653" y="820892"/>
                </a:lnTo>
                <a:lnTo>
                  <a:pt x="904404" y="819558"/>
                </a:lnTo>
                <a:lnTo>
                  <a:pt x="906169" y="818238"/>
                </a:lnTo>
                <a:lnTo>
                  <a:pt x="907947" y="816955"/>
                </a:lnTo>
                <a:lnTo>
                  <a:pt x="909751" y="815698"/>
                </a:lnTo>
                <a:lnTo>
                  <a:pt x="911581" y="814466"/>
                </a:lnTo>
                <a:lnTo>
                  <a:pt x="913421" y="813258"/>
                </a:lnTo>
                <a:lnTo>
                  <a:pt x="915288" y="812077"/>
                </a:lnTo>
                <a:lnTo>
                  <a:pt x="917180" y="810923"/>
                </a:lnTo>
                <a:lnTo>
                  <a:pt x="919085" y="809805"/>
                </a:lnTo>
                <a:lnTo>
                  <a:pt x="921003" y="808713"/>
                </a:lnTo>
                <a:lnTo>
                  <a:pt x="922946" y="807646"/>
                </a:lnTo>
                <a:lnTo>
                  <a:pt x="924902" y="806616"/>
                </a:lnTo>
                <a:lnTo>
                  <a:pt x="926883" y="805614"/>
                </a:lnTo>
                <a:lnTo>
                  <a:pt x="928877" y="804636"/>
                </a:lnTo>
                <a:lnTo>
                  <a:pt x="930885" y="803695"/>
                </a:lnTo>
                <a:lnTo>
                  <a:pt x="932917" y="802782"/>
                </a:lnTo>
                <a:lnTo>
                  <a:pt x="934960" y="801893"/>
                </a:lnTo>
                <a:lnTo>
                  <a:pt x="937017" y="801042"/>
                </a:lnTo>
                <a:lnTo>
                  <a:pt x="939101" y="800217"/>
                </a:lnTo>
                <a:lnTo>
                  <a:pt x="941196" y="799429"/>
                </a:lnTo>
                <a:lnTo>
                  <a:pt x="943304" y="798667"/>
                </a:lnTo>
                <a:lnTo>
                  <a:pt x="945425" y="797944"/>
                </a:lnTo>
                <a:lnTo>
                  <a:pt x="947558" y="797256"/>
                </a:lnTo>
                <a:lnTo>
                  <a:pt x="949717" y="796597"/>
                </a:lnTo>
                <a:lnTo>
                  <a:pt x="951889" y="795975"/>
                </a:lnTo>
                <a:lnTo>
                  <a:pt x="954074" y="795378"/>
                </a:lnTo>
                <a:lnTo>
                  <a:pt x="956258" y="794819"/>
                </a:lnTo>
                <a:lnTo>
                  <a:pt x="958468" y="794286"/>
                </a:lnTo>
                <a:lnTo>
                  <a:pt x="960690" y="793803"/>
                </a:lnTo>
                <a:lnTo>
                  <a:pt x="962925" y="793346"/>
                </a:lnTo>
                <a:lnTo>
                  <a:pt x="965173" y="792914"/>
                </a:lnTo>
                <a:lnTo>
                  <a:pt x="967434" y="792533"/>
                </a:lnTo>
                <a:lnTo>
                  <a:pt x="969709" y="792176"/>
                </a:lnTo>
                <a:lnTo>
                  <a:pt x="971995" y="791860"/>
                </a:lnTo>
                <a:lnTo>
                  <a:pt x="974279" y="791580"/>
                </a:lnTo>
                <a:lnTo>
                  <a:pt x="976591" y="791340"/>
                </a:lnTo>
                <a:lnTo>
                  <a:pt x="978902" y="791136"/>
                </a:lnTo>
                <a:lnTo>
                  <a:pt x="981226" y="790971"/>
                </a:lnTo>
                <a:lnTo>
                  <a:pt x="983563" y="790832"/>
                </a:lnTo>
                <a:lnTo>
                  <a:pt x="985912" y="790741"/>
                </a:lnTo>
                <a:lnTo>
                  <a:pt x="987424" y="790717"/>
                </a:lnTo>
                <a:close/>
                <a:moveTo>
                  <a:pt x="215381" y="0"/>
                </a:moveTo>
                <a:lnTo>
                  <a:pt x="1765819" y="0"/>
                </a:lnTo>
                <a:cubicBezTo>
                  <a:pt x="1884771" y="0"/>
                  <a:pt x="1981201" y="96429"/>
                  <a:pt x="1981201" y="215381"/>
                </a:cubicBezTo>
                <a:lnTo>
                  <a:pt x="1981200" y="215381"/>
                </a:lnTo>
                <a:cubicBezTo>
                  <a:pt x="1981200" y="334333"/>
                  <a:pt x="1884771" y="430762"/>
                  <a:pt x="1765819" y="430762"/>
                </a:cubicBezTo>
                <a:lnTo>
                  <a:pt x="215381" y="430761"/>
                </a:lnTo>
                <a:cubicBezTo>
                  <a:pt x="126167" y="430761"/>
                  <a:pt x="49621" y="376519"/>
                  <a:pt x="16925" y="299216"/>
                </a:cubicBezTo>
                <a:lnTo>
                  <a:pt x="0" y="215381"/>
                </a:lnTo>
                <a:lnTo>
                  <a:pt x="16925" y="131545"/>
                </a:lnTo>
                <a:cubicBezTo>
                  <a:pt x="49621" y="54240"/>
                  <a:pt x="126167" y="0"/>
                  <a:pt x="215381" y="0"/>
                </a:cubicBezTo>
                <a:close/>
              </a:path>
            </a:pathLst>
          </a:custGeom>
          <a:solidFill>
            <a:srgbClr val="B4100A">
              <a:alpha val="100000"/>
            </a:srgbClr>
          </a:solidFill>
          <a:ln w="12700">
            <a:noFill/>
            <a:prstDash val="solid"/>
          </a:ln>
        </p:spPr>
        <p:txBody>
          <a:bodyPr wrap="square" lIns="91440" tIns="45720" rIns="91440" bIns="45720" anchor="t">
            <a:noAutofit/>
          </a:bodyPr>
          <a:lstStyle>
            <a:lvl1pPr algn="l">
              <a:lnSpc>
                <a:spcPct val="92000"/>
              </a:lnSpc>
              <a:defRPr sz="2800" b="0" i="0" u="none" strike="noStrike" spc="0">
                <a:solidFill>
                  <a:srgbClr val="1F2329">
                    <a:alpha val="100000"/>
                  </a:srgbClr>
                </a:solidFill>
                <a:latin typeface="Noto Sans SC" panose="020B0200000000000000" charset="-122"/>
              </a:defRPr>
            </a:lvl1pPr>
          </a:lstStyle>
          <a:p>
            <a:pPr marL="228600" indent="-228600" algn="l">
              <a:lnSpc>
                <a:spcPct val="92000"/>
              </a:lnSpc>
              <a:spcBef>
                <a:spcPts val="1000"/>
              </a:spcBef>
            </a:pPr>
            <a:r>
              <a:rPr lang="en-US" sz="28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21" name="Freeform 21"/>
          <p:cNvSpPr>
            <a:spLocks noGrp="1"/>
          </p:cNvSpPr>
          <p:nvPr>
            <p:ph type="body" sz="quarter" idx="464" hasCustomPrompt="1"/>
          </p:nvPr>
        </p:nvSpPr>
        <p:spPr>
          <a:xfrm>
            <a:off x="3203951" y="3606179"/>
            <a:ext cx="1981201" cy="1062182"/>
          </a:xfrm>
          <a:custGeom>
            <a:avLst/>
            <a:gdLst/>
            <a:ahLst/>
            <a:cxnLst/>
            <a:rect l="l" t="t" r="r" b="b"/>
            <a:pathLst>
              <a:path w="1981201" h="1062182">
                <a:moveTo>
                  <a:pt x="215381" y="631420"/>
                </a:moveTo>
                <a:lnTo>
                  <a:pt x="1765819" y="631420"/>
                </a:lnTo>
                <a:cubicBezTo>
                  <a:pt x="1884771" y="631420"/>
                  <a:pt x="1981201" y="727848"/>
                  <a:pt x="1981201" y="846800"/>
                </a:cubicBezTo>
                <a:lnTo>
                  <a:pt x="1981200" y="846800"/>
                </a:lnTo>
                <a:cubicBezTo>
                  <a:pt x="1981200" y="965752"/>
                  <a:pt x="1884771" y="1062182"/>
                  <a:pt x="1765819" y="1062182"/>
                </a:cubicBezTo>
                <a:lnTo>
                  <a:pt x="215381" y="1062181"/>
                </a:lnTo>
                <a:cubicBezTo>
                  <a:pt x="126167" y="1062181"/>
                  <a:pt x="49621" y="1007941"/>
                  <a:pt x="16927" y="930636"/>
                </a:cubicBezTo>
                <a:lnTo>
                  <a:pt x="0" y="846800"/>
                </a:lnTo>
                <a:lnTo>
                  <a:pt x="16927" y="762965"/>
                </a:lnTo>
                <a:cubicBezTo>
                  <a:pt x="49621" y="685662"/>
                  <a:pt x="126167" y="631420"/>
                  <a:pt x="215381" y="631420"/>
                </a:cubicBezTo>
                <a:close/>
                <a:moveTo>
                  <a:pt x="990600" y="34999"/>
                </a:moveTo>
                <a:cubicBezTo>
                  <a:pt x="1050247" y="34999"/>
                  <a:pt x="1098600" y="83351"/>
                  <a:pt x="1098600" y="142999"/>
                </a:cubicBezTo>
                <a:cubicBezTo>
                  <a:pt x="1098600" y="202646"/>
                  <a:pt x="1050247" y="250999"/>
                  <a:pt x="990600" y="250999"/>
                </a:cubicBezTo>
                <a:cubicBezTo>
                  <a:pt x="930953" y="250999"/>
                  <a:pt x="882600" y="202646"/>
                  <a:pt x="882600" y="142999"/>
                </a:cubicBezTo>
                <a:cubicBezTo>
                  <a:pt x="882600" y="83351"/>
                  <a:pt x="930953" y="34999"/>
                  <a:pt x="990600" y="34999"/>
                </a:cubicBezTo>
                <a:close/>
                <a:moveTo>
                  <a:pt x="990604" y="6350"/>
                </a:moveTo>
                <a:lnTo>
                  <a:pt x="986057" y="6426"/>
                </a:lnTo>
                <a:lnTo>
                  <a:pt x="983822" y="6515"/>
                </a:lnTo>
                <a:lnTo>
                  <a:pt x="981587" y="6642"/>
                </a:lnTo>
                <a:lnTo>
                  <a:pt x="979364" y="6807"/>
                </a:lnTo>
                <a:lnTo>
                  <a:pt x="977155" y="6998"/>
                </a:lnTo>
                <a:lnTo>
                  <a:pt x="974945" y="7239"/>
                </a:lnTo>
                <a:lnTo>
                  <a:pt x="972762" y="7506"/>
                </a:lnTo>
                <a:lnTo>
                  <a:pt x="970576" y="7811"/>
                </a:lnTo>
                <a:lnTo>
                  <a:pt x="968405" y="8141"/>
                </a:lnTo>
                <a:lnTo>
                  <a:pt x="966245" y="8509"/>
                </a:lnTo>
                <a:lnTo>
                  <a:pt x="964099" y="8915"/>
                </a:lnTo>
                <a:lnTo>
                  <a:pt x="961965" y="9347"/>
                </a:lnTo>
                <a:lnTo>
                  <a:pt x="959844" y="9817"/>
                </a:lnTo>
                <a:lnTo>
                  <a:pt x="957736" y="10325"/>
                </a:lnTo>
                <a:lnTo>
                  <a:pt x="955641" y="10859"/>
                </a:lnTo>
                <a:lnTo>
                  <a:pt x="953558" y="11430"/>
                </a:lnTo>
                <a:lnTo>
                  <a:pt x="951488" y="12027"/>
                </a:lnTo>
                <a:lnTo>
                  <a:pt x="949430" y="12662"/>
                </a:lnTo>
                <a:lnTo>
                  <a:pt x="947386" y="13322"/>
                </a:lnTo>
                <a:lnTo>
                  <a:pt x="945354" y="14021"/>
                </a:lnTo>
                <a:lnTo>
                  <a:pt x="943334" y="14745"/>
                </a:lnTo>
                <a:lnTo>
                  <a:pt x="941341" y="15494"/>
                </a:lnTo>
                <a:lnTo>
                  <a:pt x="939359" y="16281"/>
                </a:lnTo>
                <a:lnTo>
                  <a:pt x="937391" y="17094"/>
                </a:lnTo>
                <a:lnTo>
                  <a:pt x="935435" y="17945"/>
                </a:lnTo>
                <a:lnTo>
                  <a:pt x="933492" y="18809"/>
                </a:lnTo>
                <a:lnTo>
                  <a:pt x="931574" y="19723"/>
                </a:lnTo>
                <a:lnTo>
                  <a:pt x="929669" y="20650"/>
                </a:lnTo>
                <a:lnTo>
                  <a:pt x="927777" y="21615"/>
                </a:lnTo>
                <a:lnTo>
                  <a:pt x="925910" y="22606"/>
                </a:lnTo>
                <a:lnTo>
                  <a:pt x="924056" y="23622"/>
                </a:lnTo>
                <a:lnTo>
                  <a:pt x="922214" y="24663"/>
                </a:lnTo>
                <a:lnTo>
                  <a:pt x="920399" y="25730"/>
                </a:lnTo>
                <a:lnTo>
                  <a:pt x="918595" y="26835"/>
                </a:lnTo>
                <a:lnTo>
                  <a:pt x="916817" y="27965"/>
                </a:lnTo>
                <a:lnTo>
                  <a:pt x="915052" y="29108"/>
                </a:lnTo>
                <a:lnTo>
                  <a:pt x="913312" y="30289"/>
                </a:lnTo>
                <a:lnTo>
                  <a:pt x="911584" y="31496"/>
                </a:lnTo>
                <a:lnTo>
                  <a:pt x="909883" y="32728"/>
                </a:lnTo>
                <a:lnTo>
                  <a:pt x="908194" y="33985"/>
                </a:lnTo>
                <a:lnTo>
                  <a:pt x="906530" y="35268"/>
                </a:lnTo>
                <a:lnTo>
                  <a:pt x="904879" y="36576"/>
                </a:lnTo>
                <a:lnTo>
                  <a:pt x="903254" y="37897"/>
                </a:lnTo>
                <a:lnTo>
                  <a:pt x="901653" y="39256"/>
                </a:lnTo>
                <a:lnTo>
                  <a:pt x="900066" y="40640"/>
                </a:lnTo>
                <a:lnTo>
                  <a:pt x="898503" y="42037"/>
                </a:lnTo>
                <a:lnTo>
                  <a:pt x="896967" y="43472"/>
                </a:lnTo>
                <a:lnTo>
                  <a:pt x="895455" y="44920"/>
                </a:lnTo>
                <a:lnTo>
                  <a:pt x="893957" y="46393"/>
                </a:lnTo>
                <a:lnTo>
                  <a:pt x="892484" y="47879"/>
                </a:lnTo>
                <a:lnTo>
                  <a:pt x="891036" y="49403"/>
                </a:lnTo>
                <a:lnTo>
                  <a:pt x="889613" y="50940"/>
                </a:lnTo>
                <a:lnTo>
                  <a:pt x="888204" y="52502"/>
                </a:lnTo>
                <a:lnTo>
                  <a:pt x="886832" y="54089"/>
                </a:lnTo>
                <a:lnTo>
                  <a:pt x="885474" y="55689"/>
                </a:lnTo>
                <a:lnTo>
                  <a:pt x="884140" y="57315"/>
                </a:lnTo>
                <a:lnTo>
                  <a:pt x="882832" y="58966"/>
                </a:lnTo>
                <a:lnTo>
                  <a:pt x="881549" y="60630"/>
                </a:lnTo>
                <a:lnTo>
                  <a:pt x="880306" y="62319"/>
                </a:lnTo>
                <a:lnTo>
                  <a:pt x="879072" y="64021"/>
                </a:lnTo>
                <a:lnTo>
                  <a:pt x="877866" y="65748"/>
                </a:lnTo>
                <a:lnTo>
                  <a:pt x="876685" y="67488"/>
                </a:lnTo>
                <a:lnTo>
                  <a:pt x="875529" y="69253"/>
                </a:lnTo>
                <a:lnTo>
                  <a:pt x="874412" y="71044"/>
                </a:lnTo>
                <a:lnTo>
                  <a:pt x="873307" y="72847"/>
                </a:lnTo>
                <a:lnTo>
                  <a:pt x="872240" y="74663"/>
                </a:lnTo>
                <a:lnTo>
                  <a:pt x="871198" y="76492"/>
                </a:lnTo>
                <a:lnTo>
                  <a:pt x="870182" y="78346"/>
                </a:lnTo>
                <a:lnTo>
                  <a:pt x="869192" y="80226"/>
                </a:lnTo>
                <a:lnTo>
                  <a:pt x="868227" y="82118"/>
                </a:lnTo>
                <a:lnTo>
                  <a:pt x="867300" y="84023"/>
                </a:lnTo>
                <a:lnTo>
                  <a:pt x="866398" y="85941"/>
                </a:lnTo>
                <a:lnTo>
                  <a:pt x="865522" y="87871"/>
                </a:lnTo>
                <a:lnTo>
                  <a:pt x="864683" y="89827"/>
                </a:lnTo>
                <a:lnTo>
                  <a:pt x="863858" y="91796"/>
                </a:lnTo>
                <a:lnTo>
                  <a:pt x="863083" y="93789"/>
                </a:lnTo>
                <a:lnTo>
                  <a:pt x="862321" y="95783"/>
                </a:lnTo>
                <a:lnTo>
                  <a:pt x="861598" y="97803"/>
                </a:lnTo>
                <a:lnTo>
                  <a:pt x="860911" y="99835"/>
                </a:lnTo>
                <a:lnTo>
                  <a:pt x="860251" y="101867"/>
                </a:lnTo>
                <a:lnTo>
                  <a:pt x="859616" y="103924"/>
                </a:lnTo>
                <a:lnTo>
                  <a:pt x="859019" y="105994"/>
                </a:lnTo>
                <a:lnTo>
                  <a:pt x="858448" y="108090"/>
                </a:lnTo>
                <a:lnTo>
                  <a:pt x="857914" y="110185"/>
                </a:lnTo>
                <a:lnTo>
                  <a:pt x="857419" y="112293"/>
                </a:lnTo>
                <a:lnTo>
                  <a:pt x="856949" y="114414"/>
                </a:lnTo>
                <a:lnTo>
                  <a:pt x="856505" y="116548"/>
                </a:lnTo>
                <a:lnTo>
                  <a:pt x="856098" y="118694"/>
                </a:lnTo>
                <a:lnTo>
                  <a:pt x="855730" y="120853"/>
                </a:lnTo>
                <a:lnTo>
                  <a:pt x="855400" y="123025"/>
                </a:lnTo>
                <a:lnTo>
                  <a:pt x="855095" y="125209"/>
                </a:lnTo>
                <a:lnTo>
                  <a:pt x="854828" y="127394"/>
                </a:lnTo>
                <a:lnTo>
                  <a:pt x="854600" y="129603"/>
                </a:lnTo>
                <a:lnTo>
                  <a:pt x="854396" y="131813"/>
                </a:lnTo>
                <a:lnTo>
                  <a:pt x="854244" y="134036"/>
                </a:lnTo>
                <a:lnTo>
                  <a:pt x="854117" y="136271"/>
                </a:lnTo>
                <a:lnTo>
                  <a:pt x="854028" y="138506"/>
                </a:lnTo>
                <a:lnTo>
                  <a:pt x="853965" y="140767"/>
                </a:lnTo>
                <a:lnTo>
                  <a:pt x="853952" y="143002"/>
                </a:lnTo>
                <a:lnTo>
                  <a:pt x="854028" y="147536"/>
                </a:lnTo>
                <a:lnTo>
                  <a:pt x="854117" y="149784"/>
                </a:lnTo>
                <a:lnTo>
                  <a:pt x="854244" y="152006"/>
                </a:lnTo>
                <a:lnTo>
                  <a:pt x="854409" y="154229"/>
                </a:lnTo>
                <a:lnTo>
                  <a:pt x="854600" y="156451"/>
                </a:lnTo>
                <a:lnTo>
                  <a:pt x="854841" y="158648"/>
                </a:lnTo>
                <a:lnTo>
                  <a:pt x="855108" y="160845"/>
                </a:lnTo>
                <a:lnTo>
                  <a:pt x="855414" y="163017"/>
                </a:lnTo>
                <a:lnTo>
                  <a:pt x="855743" y="165189"/>
                </a:lnTo>
                <a:lnTo>
                  <a:pt x="856111" y="167348"/>
                </a:lnTo>
                <a:lnTo>
                  <a:pt x="856517" y="169494"/>
                </a:lnTo>
                <a:lnTo>
                  <a:pt x="856949" y="171628"/>
                </a:lnTo>
                <a:lnTo>
                  <a:pt x="857419" y="173749"/>
                </a:lnTo>
                <a:lnTo>
                  <a:pt x="857927" y="175870"/>
                </a:lnTo>
                <a:lnTo>
                  <a:pt x="858462" y="177965"/>
                </a:lnTo>
                <a:lnTo>
                  <a:pt x="859032" y="180048"/>
                </a:lnTo>
                <a:lnTo>
                  <a:pt x="859629" y="182118"/>
                </a:lnTo>
                <a:lnTo>
                  <a:pt x="860264" y="184175"/>
                </a:lnTo>
                <a:lnTo>
                  <a:pt x="860924" y="186220"/>
                </a:lnTo>
                <a:lnTo>
                  <a:pt x="861623" y="188239"/>
                </a:lnTo>
                <a:lnTo>
                  <a:pt x="862347" y="190259"/>
                </a:lnTo>
                <a:lnTo>
                  <a:pt x="863096" y="192253"/>
                </a:lnTo>
                <a:lnTo>
                  <a:pt x="863883" y="194247"/>
                </a:lnTo>
                <a:lnTo>
                  <a:pt x="864696" y="196215"/>
                </a:lnTo>
                <a:lnTo>
                  <a:pt x="865547" y="198158"/>
                </a:lnTo>
                <a:lnTo>
                  <a:pt x="866411" y="200101"/>
                </a:lnTo>
                <a:lnTo>
                  <a:pt x="867325" y="202019"/>
                </a:lnTo>
                <a:lnTo>
                  <a:pt x="868252" y="203924"/>
                </a:lnTo>
                <a:lnTo>
                  <a:pt x="869217" y="205816"/>
                </a:lnTo>
                <a:lnTo>
                  <a:pt x="870195" y="207683"/>
                </a:lnTo>
                <a:lnTo>
                  <a:pt x="871224" y="209537"/>
                </a:lnTo>
                <a:lnTo>
                  <a:pt x="872265" y="211379"/>
                </a:lnTo>
                <a:lnTo>
                  <a:pt x="873332" y="213195"/>
                </a:lnTo>
                <a:lnTo>
                  <a:pt x="874437" y="214998"/>
                </a:lnTo>
                <a:lnTo>
                  <a:pt x="875555" y="216776"/>
                </a:lnTo>
                <a:lnTo>
                  <a:pt x="876711" y="218542"/>
                </a:lnTo>
                <a:lnTo>
                  <a:pt x="877891" y="220281"/>
                </a:lnTo>
                <a:lnTo>
                  <a:pt x="879098" y="222009"/>
                </a:lnTo>
                <a:lnTo>
                  <a:pt x="880330" y="223723"/>
                </a:lnTo>
                <a:lnTo>
                  <a:pt x="881587" y="225400"/>
                </a:lnTo>
                <a:lnTo>
                  <a:pt x="882870" y="227076"/>
                </a:lnTo>
                <a:lnTo>
                  <a:pt x="884178" y="228714"/>
                </a:lnTo>
                <a:lnTo>
                  <a:pt x="885499" y="230340"/>
                </a:lnTo>
                <a:lnTo>
                  <a:pt x="886858" y="231940"/>
                </a:lnTo>
                <a:lnTo>
                  <a:pt x="888242" y="233528"/>
                </a:lnTo>
                <a:lnTo>
                  <a:pt x="889639" y="235090"/>
                </a:lnTo>
                <a:lnTo>
                  <a:pt x="891074" y="236626"/>
                </a:lnTo>
                <a:lnTo>
                  <a:pt x="892522" y="238150"/>
                </a:lnTo>
                <a:lnTo>
                  <a:pt x="893995" y="239636"/>
                </a:lnTo>
                <a:lnTo>
                  <a:pt x="895481" y="241109"/>
                </a:lnTo>
                <a:lnTo>
                  <a:pt x="897005" y="242557"/>
                </a:lnTo>
                <a:lnTo>
                  <a:pt x="898542" y="243992"/>
                </a:lnTo>
                <a:lnTo>
                  <a:pt x="900104" y="245389"/>
                </a:lnTo>
                <a:lnTo>
                  <a:pt x="901691" y="246774"/>
                </a:lnTo>
                <a:lnTo>
                  <a:pt x="903291" y="248120"/>
                </a:lnTo>
                <a:lnTo>
                  <a:pt x="904917" y="249453"/>
                </a:lnTo>
                <a:lnTo>
                  <a:pt x="906568" y="250761"/>
                </a:lnTo>
                <a:lnTo>
                  <a:pt x="908232" y="252044"/>
                </a:lnTo>
                <a:lnTo>
                  <a:pt x="909921" y="253301"/>
                </a:lnTo>
                <a:lnTo>
                  <a:pt x="911623" y="254533"/>
                </a:lnTo>
                <a:lnTo>
                  <a:pt x="913350" y="255727"/>
                </a:lnTo>
                <a:lnTo>
                  <a:pt x="915090" y="256908"/>
                </a:lnTo>
                <a:lnTo>
                  <a:pt x="916855" y="258064"/>
                </a:lnTo>
                <a:lnTo>
                  <a:pt x="918646" y="259194"/>
                </a:lnTo>
                <a:lnTo>
                  <a:pt x="920438" y="260287"/>
                </a:lnTo>
                <a:lnTo>
                  <a:pt x="922265" y="261353"/>
                </a:lnTo>
                <a:lnTo>
                  <a:pt x="924094" y="262407"/>
                </a:lnTo>
                <a:lnTo>
                  <a:pt x="925948" y="263423"/>
                </a:lnTo>
                <a:lnTo>
                  <a:pt x="927828" y="264401"/>
                </a:lnTo>
                <a:lnTo>
                  <a:pt x="929707" y="265366"/>
                </a:lnTo>
                <a:lnTo>
                  <a:pt x="931614" y="266294"/>
                </a:lnTo>
                <a:lnTo>
                  <a:pt x="933543" y="267208"/>
                </a:lnTo>
                <a:lnTo>
                  <a:pt x="935473" y="268072"/>
                </a:lnTo>
                <a:lnTo>
                  <a:pt x="937429" y="268923"/>
                </a:lnTo>
                <a:lnTo>
                  <a:pt x="939397" y="269735"/>
                </a:lnTo>
                <a:lnTo>
                  <a:pt x="941391" y="270523"/>
                </a:lnTo>
                <a:lnTo>
                  <a:pt x="943386" y="271272"/>
                </a:lnTo>
                <a:lnTo>
                  <a:pt x="945405" y="271996"/>
                </a:lnTo>
                <a:lnTo>
                  <a:pt x="947437" y="272694"/>
                </a:lnTo>
                <a:lnTo>
                  <a:pt x="949469" y="273355"/>
                </a:lnTo>
                <a:lnTo>
                  <a:pt x="951526" y="273977"/>
                </a:lnTo>
                <a:lnTo>
                  <a:pt x="953596" y="274574"/>
                </a:lnTo>
                <a:lnTo>
                  <a:pt x="955692" y="275145"/>
                </a:lnTo>
                <a:lnTo>
                  <a:pt x="957787" y="275679"/>
                </a:lnTo>
                <a:lnTo>
                  <a:pt x="959895" y="276187"/>
                </a:lnTo>
                <a:lnTo>
                  <a:pt x="962016" y="276657"/>
                </a:lnTo>
                <a:lnTo>
                  <a:pt x="964150" y="277089"/>
                </a:lnTo>
                <a:lnTo>
                  <a:pt x="966296" y="277495"/>
                </a:lnTo>
                <a:lnTo>
                  <a:pt x="968455" y="277863"/>
                </a:lnTo>
                <a:lnTo>
                  <a:pt x="970627" y="278194"/>
                </a:lnTo>
                <a:lnTo>
                  <a:pt x="972811" y="278498"/>
                </a:lnTo>
                <a:lnTo>
                  <a:pt x="974996" y="278765"/>
                </a:lnTo>
                <a:lnTo>
                  <a:pt x="977207" y="278994"/>
                </a:lnTo>
                <a:lnTo>
                  <a:pt x="979415" y="279197"/>
                </a:lnTo>
                <a:lnTo>
                  <a:pt x="981638" y="279362"/>
                </a:lnTo>
                <a:lnTo>
                  <a:pt x="983873" y="279489"/>
                </a:lnTo>
                <a:lnTo>
                  <a:pt x="986108" y="279578"/>
                </a:lnTo>
                <a:lnTo>
                  <a:pt x="988369" y="279629"/>
                </a:lnTo>
                <a:lnTo>
                  <a:pt x="990604" y="279641"/>
                </a:lnTo>
                <a:lnTo>
                  <a:pt x="995138" y="279578"/>
                </a:lnTo>
                <a:lnTo>
                  <a:pt x="997386" y="279476"/>
                </a:lnTo>
                <a:lnTo>
                  <a:pt x="999608" y="279349"/>
                </a:lnTo>
                <a:lnTo>
                  <a:pt x="1001831" y="279197"/>
                </a:lnTo>
                <a:lnTo>
                  <a:pt x="1004053" y="278994"/>
                </a:lnTo>
                <a:lnTo>
                  <a:pt x="1006250" y="278765"/>
                </a:lnTo>
                <a:lnTo>
                  <a:pt x="1008447" y="278498"/>
                </a:lnTo>
                <a:lnTo>
                  <a:pt x="1010619" y="278194"/>
                </a:lnTo>
                <a:lnTo>
                  <a:pt x="1012791" y="277851"/>
                </a:lnTo>
                <a:lnTo>
                  <a:pt x="1014950" y="277482"/>
                </a:lnTo>
                <a:lnTo>
                  <a:pt x="1017096" y="277076"/>
                </a:lnTo>
                <a:lnTo>
                  <a:pt x="1019230" y="276644"/>
                </a:lnTo>
                <a:lnTo>
                  <a:pt x="1021351" y="276174"/>
                </a:lnTo>
                <a:lnTo>
                  <a:pt x="1023459" y="275666"/>
                </a:lnTo>
                <a:lnTo>
                  <a:pt x="1025567" y="275133"/>
                </a:lnTo>
                <a:lnTo>
                  <a:pt x="1027650" y="274561"/>
                </a:lnTo>
                <a:lnTo>
                  <a:pt x="1029720" y="273964"/>
                </a:lnTo>
                <a:lnTo>
                  <a:pt x="1031777" y="273329"/>
                </a:lnTo>
                <a:lnTo>
                  <a:pt x="1033809" y="272669"/>
                </a:lnTo>
                <a:lnTo>
                  <a:pt x="1035842" y="271983"/>
                </a:lnTo>
                <a:lnTo>
                  <a:pt x="1037861" y="271259"/>
                </a:lnTo>
                <a:lnTo>
                  <a:pt x="1039854" y="270497"/>
                </a:lnTo>
                <a:lnTo>
                  <a:pt x="1041850" y="269710"/>
                </a:lnTo>
                <a:lnTo>
                  <a:pt x="1043817" y="268897"/>
                </a:lnTo>
                <a:lnTo>
                  <a:pt x="1045760" y="268059"/>
                </a:lnTo>
                <a:lnTo>
                  <a:pt x="1047703" y="267183"/>
                </a:lnTo>
                <a:lnTo>
                  <a:pt x="1049621" y="266281"/>
                </a:lnTo>
                <a:lnTo>
                  <a:pt x="1051526" y="265341"/>
                </a:lnTo>
                <a:lnTo>
                  <a:pt x="1053418" y="264389"/>
                </a:lnTo>
                <a:lnTo>
                  <a:pt x="1055285" y="263398"/>
                </a:lnTo>
                <a:lnTo>
                  <a:pt x="1057139" y="262382"/>
                </a:lnTo>
                <a:lnTo>
                  <a:pt x="1058981" y="261341"/>
                </a:lnTo>
                <a:lnTo>
                  <a:pt x="1060797" y="260261"/>
                </a:lnTo>
                <a:lnTo>
                  <a:pt x="1062600" y="259169"/>
                </a:lnTo>
                <a:lnTo>
                  <a:pt x="1064378" y="258039"/>
                </a:lnTo>
                <a:lnTo>
                  <a:pt x="1066143" y="256883"/>
                </a:lnTo>
                <a:lnTo>
                  <a:pt x="1067883" y="255702"/>
                </a:lnTo>
                <a:lnTo>
                  <a:pt x="1069611" y="254495"/>
                </a:lnTo>
                <a:lnTo>
                  <a:pt x="1071325" y="253263"/>
                </a:lnTo>
                <a:lnTo>
                  <a:pt x="1073001" y="252019"/>
                </a:lnTo>
                <a:lnTo>
                  <a:pt x="1074678" y="250736"/>
                </a:lnTo>
                <a:lnTo>
                  <a:pt x="1076316" y="249428"/>
                </a:lnTo>
                <a:lnTo>
                  <a:pt x="1077942" y="248095"/>
                </a:lnTo>
                <a:lnTo>
                  <a:pt x="1079542" y="246736"/>
                </a:lnTo>
                <a:lnTo>
                  <a:pt x="1081129" y="245364"/>
                </a:lnTo>
                <a:lnTo>
                  <a:pt x="1082692" y="243954"/>
                </a:lnTo>
                <a:lnTo>
                  <a:pt x="1084229" y="242532"/>
                </a:lnTo>
                <a:lnTo>
                  <a:pt x="1085752" y="241084"/>
                </a:lnTo>
                <a:lnTo>
                  <a:pt x="1087238" y="239611"/>
                </a:lnTo>
                <a:lnTo>
                  <a:pt x="1088713" y="238112"/>
                </a:lnTo>
                <a:lnTo>
                  <a:pt x="1090159" y="236588"/>
                </a:lnTo>
                <a:lnTo>
                  <a:pt x="1091594" y="235052"/>
                </a:lnTo>
                <a:lnTo>
                  <a:pt x="1092992" y="233489"/>
                </a:lnTo>
                <a:lnTo>
                  <a:pt x="1094376" y="231902"/>
                </a:lnTo>
                <a:lnTo>
                  <a:pt x="1095722" y="230302"/>
                </a:lnTo>
                <a:lnTo>
                  <a:pt x="1097055" y="228676"/>
                </a:lnTo>
                <a:lnTo>
                  <a:pt x="1098365" y="227038"/>
                </a:lnTo>
                <a:lnTo>
                  <a:pt x="1099646" y="225361"/>
                </a:lnTo>
                <a:lnTo>
                  <a:pt x="1100903" y="223685"/>
                </a:lnTo>
                <a:lnTo>
                  <a:pt x="1102136" y="221971"/>
                </a:lnTo>
                <a:lnTo>
                  <a:pt x="1103329" y="220243"/>
                </a:lnTo>
                <a:lnTo>
                  <a:pt x="1104510" y="218503"/>
                </a:lnTo>
                <a:lnTo>
                  <a:pt x="1105666" y="216738"/>
                </a:lnTo>
                <a:lnTo>
                  <a:pt x="1106783" y="214960"/>
                </a:lnTo>
                <a:lnTo>
                  <a:pt x="1107890" y="213157"/>
                </a:lnTo>
                <a:lnTo>
                  <a:pt x="1108955" y="211341"/>
                </a:lnTo>
                <a:lnTo>
                  <a:pt x="1110009" y="209499"/>
                </a:lnTo>
                <a:lnTo>
                  <a:pt x="1111025" y="207645"/>
                </a:lnTo>
                <a:lnTo>
                  <a:pt x="1112003" y="205778"/>
                </a:lnTo>
                <a:lnTo>
                  <a:pt x="1112970" y="203886"/>
                </a:lnTo>
                <a:lnTo>
                  <a:pt x="1113895" y="201981"/>
                </a:lnTo>
                <a:lnTo>
                  <a:pt x="1114797" y="200050"/>
                </a:lnTo>
                <a:lnTo>
                  <a:pt x="1115673" y="198120"/>
                </a:lnTo>
                <a:lnTo>
                  <a:pt x="1116526" y="196164"/>
                </a:lnTo>
                <a:lnTo>
                  <a:pt x="1117337" y="194196"/>
                </a:lnTo>
                <a:lnTo>
                  <a:pt x="1118125" y="192215"/>
                </a:lnTo>
                <a:lnTo>
                  <a:pt x="1118874" y="190208"/>
                </a:lnTo>
                <a:lnTo>
                  <a:pt x="1119598" y="188201"/>
                </a:lnTo>
                <a:lnTo>
                  <a:pt x="1120296" y="186169"/>
                </a:lnTo>
                <a:lnTo>
                  <a:pt x="1120957" y="184125"/>
                </a:lnTo>
                <a:lnTo>
                  <a:pt x="1121579" y="182067"/>
                </a:lnTo>
                <a:lnTo>
                  <a:pt x="1122176" y="179997"/>
                </a:lnTo>
                <a:lnTo>
                  <a:pt x="1122747" y="177914"/>
                </a:lnTo>
                <a:lnTo>
                  <a:pt x="1123281" y="175819"/>
                </a:lnTo>
                <a:lnTo>
                  <a:pt x="1123789" y="173711"/>
                </a:lnTo>
                <a:lnTo>
                  <a:pt x="1124259" y="171577"/>
                </a:lnTo>
                <a:lnTo>
                  <a:pt x="1124690" y="169443"/>
                </a:lnTo>
                <a:lnTo>
                  <a:pt x="1125097" y="167297"/>
                </a:lnTo>
                <a:lnTo>
                  <a:pt x="1125465" y="165138"/>
                </a:lnTo>
                <a:lnTo>
                  <a:pt x="1125795" y="162966"/>
                </a:lnTo>
                <a:lnTo>
                  <a:pt x="1126100" y="160795"/>
                </a:lnTo>
                <a:lnTo>
                  <a:pt x="1126367" y="158598"/>
                </a:lnTo>
                <a:lnTo>
                  <a:pt x="1126595" y="156401"/>
                </a:lnTo>
                <a:lnTo>
                  <a:pt x="1126799" y="154178"/>
                </a:lnTo>
                <a:lnTo>
                  <a:pt x="1126964" y="151955"/>
                </a:lnTo>
                <a:lnTo>
                  <a:pt x="1127091" y="149733"/>
                </a:lnTo>
                <a:lnTo>
                  <a:pt x="1127180" y="147485"/>
                </a:lnTo>
                <a:lnTo>
                  <a:pt x="1127230" y="145237"/>
                </a:lnTo>
                <a:lnTo>
                  <a:pt x="1127243" y="143002"/>
                </a:lnTo>
                <a:lnTo>
                  <a:pt x="1127180" y="138455"/>
                </a:lnTo>
                <a:lnTo>
                  <a:pt x="1127078" y="136220"/>
                </a:lnTo>
                <a:lnTo>
                  <a:pt x="1126951" y="133985"/>
                </a:lnTo>
                <a:lnTo>
                  <a:pt x="1126799" y="131763"/>
                </a:lnTo>
                <a:lnTo>
                  <a:pt x="1126595" y="129553"/>
                </a:lnTo>
                <a:lnTo>
                  <a:pt x="1126367" y="127343"/>
                </a:lnTo>
                <a:lnTo>
                  <a:pt x="1126087" y="125159"/>
                </a:lnTo>
                <a:lnTo>
                  <a:pt x="1125795" y="122974"/>
                </a:lnTo>
                <a:lnTo>
                  <a:pt x="1125452" y="120802"/>
                </a:lnTo>
                <a:lnTo>
                  <a:pt x="1125084" y="118643"/>
                </a:lnTo>
                <a:lnTo>
                  <a:pt x="1124678" y="116497"/>
                </a:lnTo>
                <a:lnTo>
                  <a:pt x="1124246" y="114363"/>
                </a:lnTo>
                <a:lnTo>
                  <a:pt x="1123776" y="112243"/>
                </a:lnTo>
                <a:lnTo>
                  <a:pt x="1123268" y="110134"/>
                </a:lnTo>
                <a:lnTo>
                  <a:pt x="1122735" y="108039"/>
                </a:lnTo>
                <a:lnTo>
                  <a:pt x="1122163" y="105956"/>
                </a:lnTo>
                <a:lnTo>
                  <a:pt x="1121567" y="103886"/>
                </a:lnTo>
                <a:lnTo>
                  <a:pt x="1120931" y="101829"/>
                </a:lnTo>
                <a:lnTo>
                  <a:pt x="1120271" y="99784"/>
                </a:lnTo>
                <a:lnTo>
                  <a:pt x="1119585" y="97752"/>
                </a:lnTo>
                <a:lnTo>
                  <a:pt x="1118861" y="95733"/>
                </a:lnTo>
                <a:lnTo>
                  <a:pt x="1118099" y="93739"/>
                </a:lnTo>
                <a:lnTo>
                  <a:pt x="1117312" y="91758"/>
                </a:lnTo>
                <a:lnTo>
                  <a:pt x="1116499" y="89789"/>
                </a:lnTo>
                <a:lnTo>
                  <a:pt x="1115661" y="87833"/>
                </a:lnTo>
                <a:lnTo>
                  <a:pt x="1114784" y="85890"/>
                </a:lnTo>
                <a:lnTo>
                  <a:pt x="1113883" y="83972"/>
                </a:lnTo>
                <a:lnTo>
                  <a:pt x="1112943" y="82067"/>
                </a:lnTo>
                <a:lnTo>
                  <a:pt x="1111990" y="80175"/>
                </a:lnTo>
                <a:lnTo>
                  <a:pt x="1111000" y="78308"/>
                </a:lnTo>
                <a:lnTo>
                  <a:pt x="1109984" y="76454"/>
                </a:lnTo>
                <a:lnTo>
                  <a:pt x="1108930" y="74613"/>
                </a:lnTo>
                <a:lnTo>
                  <a:pt x="1107863" y="72796"/>
                </a:lnTo>
                <a:lnTo>
                  <a:pt x="1106758" y="70993"/>
                </a:lnTo>
                <a:lnTo>
                  <a:pt x="1105640" y="69215"/>
                </a:lnTo>
                <a:lnTo>
                  <a:pt x="1104485" y="67450"/>
                </a:lnTo>
                <a:lnTo>
                  <a:pt x="1103304" y="65710"/>
                </a:lnTo>
                <a:lnTo>
                  <a:pt x="1102097" y="63983"/>
                </a:lnTo>
                <a:lnTo>
                  <a:pt x="1100865" y="62281"/>
                </a:lnTo>
                <a:lnTo>
                  <a:pt x="1099608" y="60592"/>
                </a:lnTo>
                <a:lnTo>
                  <a:pt x="1098338" y="58928"/>
                </a:lnTo>
                <a:lnTo>
                  <a:pt x="1097030" y="57277"/>
                </a:lnTo>
                <a:lnTo>
                  <a:pt x="1095696" y="55651"/>
                </a:lnTo>
                <a:lnTo>
                  <a:pt x="1094337" y="54051"/>
                </a:lnTo>
                <a:lnTo>
                  <a:pt x="1092966" y="52464"/>
                </a:lnTo>
                <a:lnTo>
                  <a:pt x="1091556" y="50902"/>
                </a:lnTo>
                <a:lnTo>
                  <a:pt x="1090134" y="49365"/>
                </a:lnTo>
                <a:lnTo>
                  <a:pt x="1088686" y="47854"/>
                </a:lnTo>
                <a:lnTo>
                  <a:pt x="1087213" y="46355"/>
                </a:lnTo>
                <a:lnTo>
                  <a:pt x="1085714" y="44882"/>
                </a:lnTo>
                <a:lnTo>
                  <a:pt x="1084190" y="43434"/>
                </a:lnTo>
                <a:lnTo>
                  <a:pt x="1082653" y="42012"/>
                </a:lnTo>
                <a:lnTo>
                  <a:pt x="1081091" y="40602"/>
                </a:lnTo>
                <a:lnTo>
                  <a:pt x="1079504" y="39230"/>
                </a:lnTo>
                <a:lnTo>
                  <a:pt x="1077904" y="37871"/>
                </a:lnTo>
                <a:lnTo>
                  <a:pt x="1076278" y="36538"/>
                </a:lnTo>
                <a:lnTo>
                  <a:pt x="1074640" y="35230"/>
                </a:lnTo>
                <a:lnTo>
                  <a:pt x="1072965" y="33960"/>
                </a:lnTo>
                <a:lnTo>
                  <a:pt x="1071287" y="32703"/>
                </a:lnTo>
                <a:lnTo>
                  <a:pt x="1069572" y="31471"/>
                </a:lnTo>
                <a:lnTo>
                  <a:pt x="1067845" y="30264"/>
                </a:lnTo>
                <a:lnTo>
                  <a:pt x="1066107" y="29083"/>
                </a:lnTo>
                <a:lnTo>
                  <a:pt x="1064340" y="27927"/>
                </a:lnTo>
                <a:lnTo>
                  <a:pt x="1062562" y="26810"/>
                </a:lnTo>
                <a:lnTo>
                  <a:pt x="1060759" y="25705"/>
                </a:lnTo>
                <a:lnTo>
                  <a:pt x="1058943" y="24638"/>
                </a:lnTo>
                <a:lnTo>
                  <a:pt x="1057101" y="23597"/>
                </a:lnTo>
                <a:lnTo>
                  <a:pt x="1055247" y="22581"/>
                </a:lnTo>
                <a:lnTo>
                  <a:pt x="1053367" y="21590"/>
                </a:lnTo>
                <a:lnTo>
                  <a:pt x="1051488" y="20625"/>
                </a:lnTo>
                <a:lnTo>
                  <a:pt x="1049583" y="19698"/>
                </a:lnTo>
                <a:lnTo>
                  <a:pt x="1047652" y="18796"/>
                </a:lnTo>
                <a:lnTo>
                  <a:pt x="1045722" y="17920"/>
                </a:lnTo>
                <a:lnTo>
                  <a:pt x="1043766" y="17082"/>
                </a:lnTo>
                <a:lnTo>
                  <a:pt x="1041798" y="16256"/>
                </a:lnTo>
                <a:lnTo>
                  <a:pt x="1039816" y="15481"/>
                </a:lnTo>
                <a:lnTo>
                  <a:pt x="1037810" y="14719"/>
                </a:lnTo>
                <a:lnTo>
                  <a:pt x="1035790" y="13995"/>
                </a:lnTo>
                <a:lnTo>
                  <a:pt x="1033771" y="13310"/>
                </a:lnTo>
                <a:lnTo>
                  <a:pt x="1031726" y="12649"/>
                </a:lnTo>
                <a:lnTo>
                  <a:pt x="1029669" y="12014"/>
                </a:lnTo>
                <a:lnTo>
                  <a:pt x="1027599" y="11417"/>
                </a:lnTo>
                <a:lnTo>
                  <a:pt x="1025516" y="10846"/>
                </a:lnTo>
                <a:lnTo>
                  <a:pt x="1023421" y="10312"/>
                </a:lnTo>
                <a:lnTo>
                  <a:pt x="1021300" y="9817"/>
                </a:lnTo>
                <a:lnTo>
                  <a:pt x="1019179" y="9347"/>
                </a:lnTo>
                <a:lnTo>
                  <a:pt x="1017045" y="8903"/>
                </a:lnTo>
                <a:lnTo>
                  <a:pt x="1014899" y="8496"/>
                </a:lnTo>
                <a:lnTo>
                  <a:pt x="1012740" y="8128"/>
                </a:lnTo>
                <a:lnTo>
                  <a:pt x="1010568" y="7798"/>
                </a:lnTo>
                <a:lnTo>
                  <a:pt x="1008397" y="7493"/>
                </a:lnTo>
                <a:lnTo>
                  <a:pt x="1006199" y="7226"/>
                </a:lnTo>
                <a:lnTo>
                  <a:pt x="1004002" y="6998"/>
                </a:lnTo>
                <a:lnTo>
                  <a:pt x="1001780" y="6795"/>
                </a:lnTo>
                <a:lnTo>
                  <a:pt x="999557" y="6642"/>
                </a:lnTo>
                <a:lnTo>
                  <a:pt x="997335" y="6515"/>
                </a:lnTo>
                <a:lnTo>
                  <a:pt x="995087" y="6426"/>
                </a:lnTo>
                <a:lnTo>
                  <a:pt x="992839" y="6363"/>
                </a:lnTo>
                <a:close/>
                <a:moveTo>
                  <a:pt x="990604" y="0"/>
                </a:moveTo>
                <a:lnTo>
                  <a:pt x="992991" y="13"/>
                </a:lnTo>
                <a:lnTo>
                  <a:pt x="995341" y="76"/>
                </a:lnTo>
                <a:lnTo>
                  <a:pt x="997690" y="178"/>
                </a:lnTo>
                <a:lnTo>
                  <a:pt x="1000027" y="305"/>
                </a:lnTo>
                <a:lnTo>
                  <a:pt x="1002351" y="470"/>
                </a:lnTo>
                <a:lnTo>
                  <a:pt x="1004663" y="686"/>
                </a:lnTo>
                <a:lnTo>
                  <a:pt x="1006974" y="927"/>
                </a:lnTo>
                <a:lnTo>
                  <a:pt x="1009260" y="1207"/>
                </a:lnTo>
                <a:lnTo>
                  <a:pt x="1011546" y="1524"/>
                </a:lnTo>
                <a:lnTo>
                  <a:pt x="1013819" y="1880"/>
                </a:lnTo>
                <a:lnTo>
                  <a:pt x="1016080" y="2261"/>
                </a:lnTo>
                <a:lnTo>
                  <a:pt x="1018315" y="2680"/>
                </a:lnTo>
                <a:lnTo>
                  <a:pt x="1020550" y="3137"/>
                </a:lnTo>
                <a:lnTo>
                  <a:pt x="1022773" y="3632"/>
                </a:lnTo>
                <a:lnTo>
                  <a:pt x="1024983" y="4166"/>
                </a:lnTo>
                <a:lnTo>
                  <a:pt x="1027180" y="4724"/>
                </a:lnTo>
                <a:lnTo>
                  <a:pt x="1029364" y="5321"/>
                </a:lnTo>
                <a:lnTo>
                  <a:pt x="1031524" y="5944"/>
                </a:lnTo>
                <a:lnTo>
                  <a:pt x="1033682" y="6604"/>
                </a:lnTo>
                <a:lnTo>
                  <a:pt x="1035816" y="7303"/>
                </a:lnTo>
                <a:lnTo>
                  <a:pt x="1037949" y="8026"/>
                </a:lnTo>
                <a:lnTo>
                  <a:pt x="1040058" y="8776"/>
                </a:lnTo>
                <a:lnTo>
                  <a:pt x="1042140" y="9576"/>
                </a:lnTo>
                <a:lnTo>
                  <a:pt x="1044224" y="10389"/>
                </a:lnTo>
                <a:lnTo>
                  <a:pt x="1046281" y="11252"/>
                </a:lnTo>
                <a:lnTo>
                  <a:pt x="1048327" y="12128"/>
                </a:lnTo>
                <a:lnTo>
                  <a:pt x="1050357" y="13043"/>
                </a:lnTo>
                <a:lnTo>
                  <a:pt x="1052364" y="13995"/>
                </a:lnTo>
                <a:lnTo>
                  <a:pt x="1054358" y="14973"/>
                </a:lnTo>
                <a:lnTo>
                  <a:pt x="1056339" y="15977"/>
                </a:lnTo>
                <a:lnTo>
                  <a:pt x="1058295" y="17005"/>
                </a:lnTo>
                <a:lnTo>
                  <a:pt x="1060238" y="18072"/>
                </a:lnTo>
                <a:lnTo>
                  <a:pt x="1062156" y="19164"/>
                </a:lnTo>
                <a:lnTo>
                  <a:pt x="1064061" y="20282"/>
                </a:lnTo>
                <a:lnTo>
                  <a:pt x="1065953" y="21438"/>
                </a:lnTo>
                <a:lnTo>
                  <a:pt x="1067807" y="22619"/>
                </a:lnTo>
                <a:lnTo>
                  <a:pt x="1069663" y="23825"/>
                </a:lnTo>
                <a:lnTo>
                  <a:pt x="1071477" y="25057"/>
                </a:lnTo>
                <a:lnTo>
                  <a:pt x="1073294" y="26314"/>
                </a:lnTo>
                <a:lnTo>
                  <a:pt x="1075072" y="27610"/>
                </a:lnTo>
                <a:lnTo>
                  <a:pt x="1076837" y="28918"/>
                </a:lnTo>
                <a:lnTo>
                  <a:pt x="1078577" y="30264"/>
                </a:lnTo>
                <a:lnTo>
                  <a:pt x="1080304" y="31623"/>
                </a:lnTo>
                <a:lnTo>
                  <a:pt x="1082006" y="33020"/>
                </a:lnTo>
                <a:lnTo>
                  <a:pt x="1083682" y="34442"/>
                </a:lnTo>
                <a:lnTo>
                  <a:pt x="1085333" y="35877"/>
                </a:lnTo>
                <a:lnTo>
                  <a:pt x="1086971" y="37351"/>
                </a:lnTo>
                <a:lnTo>
                  <a:pt x="1088584" y="38837"/>
                </a:lnTo>
                <a:lnTo>
                  <a:pt x="1090172" y="40361"/>
                </a:lnTo>
                <a:lnTo>
                  <a:pt x="1091734" y="41897"/>
                </a:lnTo>
                <a:lnTo>
                  <a:pt x="1093271" y="43459"/>
                </a:lnTo>
                <a:lnTo>
                  <a:pt x="1094782" y="45047"/>
                </a:lnTo>
                <a:lnTo>
                  <a:pt x="1096281" y="46660"/>
                </a:lnTo>
                <a:lnTo>
                  <a:pt x="1097754" y="48298"/>
                </a:lnTo>
                <a:lnTo>
                  <a:pt x="1099189" y="49949"/>
                </a:lnTo>
                <a:lnTo>
                  <a:pt x="1100611" y="51625"/>
                </a:lnTo>
                <a:lnTo>
                  <a:pt x="1101996" y="53327"/>
                </a:lnTo>
                <a:lnTo>
                  <a:pt x="1103367" y="55054"/>
                </a:lnTo>
                <a:lnTo>
                  <a:pt x="1104701" y="56794"/>
                </a:lnTo>
                <a:lnTo>
                  <a:pt x="1106021" y="58560"/>
                </a:lnTo>
                <a:lnTo>
                  <a:pt x="1107304" y="60350"/>
                </a:lnTo>
                <a:lnTo>
                  <a:pt x="1108561" y="62154"/>
                </a:lnTo>
                <a:lnTo>
                  <a:pt x="1109806" y="63983"/>
                </a:lnTo>
                <a:lnTo>
                  <a:pt x="1111013" y="65824"/>
                </a:lnTo>
                <a:lnTo>
                  <a:pt x="1112181" y="67691"/>
                </a:lnTo>
                <a:lnTo>
                  <a:pt x="1113337" y="69571"/>
                </a:lnTo>
                <a:lnTo>
                  <a:pt x="1114455" y="71476"/>
                </a:lnTo>
                <a:lnTo>
                  <a:pt x="1115546" y="73406"/>
                </a:lnTo>
                <a:lnTo>
                  <a:pt x="1116613" y="75336"/>
                </a:lnTo>
                <a:lnTo>
                  <a:pt x="1117642" y="77305"/>
                </a:lnTo>
                <a:lnTo>
                  <a:pt x="1118645" y="79273"/>
                </a:lnTo>
                <a:lnTo>
                  <a:pt x="1119623" y="81267"/>
                </a:lnTo>
                <a:lnTo>
                  <a:pt x="1120576" y="83287"/>
                </a:lnTo>
                <a:lnTo>
                  <a:pt x="1121490" y="85319"/>
                </a:lnTo>
                <a:lnTo>
                  <a:pt x="1122366" y="87363"/>
                </a:lnTo>
                <a:lnTo>
                  <a:pt x="1123217" y="89421"/>
                </a:lnTo>
                <a:lnTo>
                  <a:pt x="1124043" y="91503"/>
                </a:lnTo>
                <a:lnTo>
                  <a:pt x="1124830" y="93586"/>
                </a:lnTo>
                <a:lnTo>
                  <a:pt x="1125592" y="95695"/>
                </a:lnTo>
                <a:lnTo>
                  <a:pt x="1126316" y="97828"/>
                </a:lnTo>
                <a:lnTo>
                  <a:pt x="1127002" y="99962"/>
                </a:lnTo>
                <a:lnTo>
                  <a:pt x="1127662" y="102121"/>
                </a:lnTo>
                <a:lnTo>
                  <a:pt x="1128298" y="104280"/>
                </a:lnTo>
                <a:lnTo>
                  <a:pt x="1128894" y="106464"/>
                </a:lnTo>
                <a:lnTo>
                  <a:pt x="1129453" y="108661"/>
                </a:lnTo>
                <a:lnTo>
                  <a:pt x="1129974" y="110871"/>
                </a:lnTo>
                <a:lnTo>
                  <a:pt x="1130469" y="113093"/>
                </a:lnTo>
                <a:lnTo>
                  <a:pt x="1130926" y="115329"/>
                </a:lnTo>
                <a:lnTo>
                  <a:pt x="1131345" y="117577"/>
                </a:lnTo>
                <a:lnTo>
                  <a:pt x="1131726" y="119837"/>
                </a:lnTo>
                <a:lnTo>
                  <a:pt x="1132082" y="122098"/>
                </a:lnTo>
                <a:lnTo>
                  <a:pt x="1132401" y="124384"/>
                </a:lnTo>
                <a:lnTo>
                  <a:pt x="1132679" y="126683"/>
                </a:lnTo>
                <a:lnTo>
                  <a:pt x="1132920" y="128981"/>
                </a:lnTo>
                <a:lnTo>
                  <a:pt x="1133124" y="131293"/>
                </a:lnTo>
                <a:lnTo>
                  <a:pt x="1133301" y="133629"/>
                </a:lnTo>
                <a:lnTo>
                  <a:pt x="1133428" y="135966"/>
                </a:lnTo>
                <a:lnTo>
                  <a:pt x="1133517" y="138303"/>
                </a:lnTo>
                <a:lnTo>
                  <a:pt x="1133593" y="143002"/>
                </a:lnTo>
                <a:lnTo>
                  <a:pt x="1133580" y="145390"/>
                </a:lnTo>
                <a:lnTo>
                  <a:pt x="1133517" y="147739"/>
                </a:lnTo>
                <a:lnTo>
                  <a:pt x="1133428" y="150089"/>
                </a:lnTo>
                <a:lnTo>
                  <a:pt x="1133290" y="152425"/>
                </a:lnTo>
                <a:lnTo>
                  <a:pt x="1133124" y="154749"/>
                </a:lnTo>
                <a:lnTo>
                  <a:pt x="1132920" y="157061"/>
                </a:lnTo>
                <a:lnTo>
                  <a:pt x="1132666" y="159372"/>
                </a:lnTo>
                <a:lnTo>
                  <a:pt x="1132387" y="161658"/>
                </a:lnTo>
                <a:lnTo>
                  <a:pt x="1132069" y="163944"/>
                </a:lnTo>
                <a:lnTo>
                  <a:pt x="1131726" y="166218"/>
                </a:lnTo>
                <a:lnTo>
                  <a:pt x="1131333" y="168478"/>
                </a:lnTo>
                <a:lnTo>
                  <a:pt x="1130913" y="170726"/>
                </a:lnTo>
                <a:lnTo>
                  <a:pt x="1130456" y="172949"/>
                </a:lnTo>
                <a:lnTo>
                  <a:pt x="1129961" y="175171"/>
                </a:lnTo>
                <a:lnTo>
                  <a:pt x="1129440" y="177381"/>
                </a:lnTo>
                <a:lnTo>
                  <a:pt x="1128869" y="179578"/>
                </a:lnTo>
                <a:lnTo>
                  <a:pt x="1128285" y="181762"/>
                </a:lnTo>
                <a:lnTo>
                  <a:pt x="1127650" y="183934"/>
                </a:lnTo>
                <a:lnTo>
                  <a:pt x="1126989" y="186080"/>
                </a:lnTo>
                <a:lnTo>
                  <a:pt x="1126303" y="188214"/>
                </a:lnTo>
                <a:lnTo>
                  <a:pt x="1125567" y="190348"/>
                </a:lnTo>
                <a:lnTo>
                  <a:pt x="1124817" y="192456"/>
                </a:lnTo>
                <a:lnTo>
                  <a:pt x="1124030" y="194551"/>
                </a:lnTo>
                <a:lnTo>
                  <a:pt x="1123205" y="196621"/>
                </a:lnTo>
                <a:lnTo>
                  <a:pt x="1122354" y="198679"/>
                </a:lnTo>
                <a:lnTo>
                  <a:pt x="1121465" y="200723"/>
                </a:lnTo>
                <a:lnTo>
                  <a:pt x="1120550" y="202755"/>
                </a:lnTo>
                <a:lnTo>
                  <a:pt x="1119610" y="204762"/>
                </a:lnTo>
                <a:lnTo>
                  <a:pt x="1118633" y="206756"/>
                </a:lnTo>
                <a:lnTo>
                  <a:pt x="1117630" y="208737"/>
                </a:lnTo>
                <a:lnTo>
                  <a:pt x="1116588" y="210693"/>
                </a:lnTo>
                <a:lnTo>
                  <a:pt x="1115521" y="212636"/>
                </a:lnTo>
                <a:lnTo>
                  <a:pt x="1114429" y="214554"/>
                </a:lnTo>
                <a:lnTo>
                  <a:pt x="1113311" y="216459"/>
                </a:lnTo>
                <a:lnTo>
                  <a:pt x="1112156" y="218351"/>
                </a:lnTo>
                <a:lnTo>
                  <a:pt x="1110974" y="220218"/>
                </a:lnTo>
                <a:lnTo>
                  <a:pt x="1109768" y="222059"/>
                </a:lnTo>
                <a:lnTo>
                  <a:pt x="1108536" y="223888"/>
                </a:lnTo>
                <a:lnTo>
                  <a:pt x="1107279" y="225692"/>
                </a:lnTo>
                <a:lnTo>
                  <a:pt x="1105996" y="227470"/>
                </a:lnTo>
                <a:lnTo>
                  <a:pt x="1104675" y="229235"/>
                </a:lnTo>
                <a:lnTo>
                  <a:pt x="1103342" y="230975"/>
                </a:lnTo>
                <a:lnTo>
                  <a:pt x="1101970" y="232702"/>
                </a:lnTo>
                <a:lnTo>
                  <a:pt x="1100573" y="234404"/>
                </a:lnTo>
                <a:lnTo>
                  <a:pt x="1099163" y="236080"/>
                </a:lnTo>
                <a:lnTo>
                  <a:pt x="1097716" y="237731"/>
                </a:lnTo>
                <a:lnTo>
                  <a:pt x="1096242" y="239370"/>
                </a:lnTo>
                <a:lnTo>
                  <a:pt x="1094757" y="240983"/>
                </a:lnTo>
                <a:lnTo>
                  <a:pt x="1093233" y="242570"/>
                </a:lnTo>
                <a:lnTo>
                  <a:pt x="1091696" y="244132"/>
                </a:lnTo>
                <a:lnTo>
                  <a:pt x="1090134" y="245669"/>
                </a:lnTo>
                <a:lnTo>
                  <a:pt x="1088546" y="247193"/>
                </a:lnTo>
                <a:lnTo>
                  <a:pt x="1086933" y="248679"/>
                </a:lnTo>
                <a:lnTo>
                  <a:pt x="1085295" y="250152"/>
                </a:lnTo>
                <a:lnTo>
                  <a:pt x="1083644" y="251587"/>
                </a:lnTo>
                <a:lnTo>
                  <a:pt x="1081968" y="253009"/>
                </a:lnTo>
                <a:lnTo>
                  <a:pt x="1080266" y="254394"/>
                </a:lnTo>
                <a:lnTo>
                  <a:pt x="1078539" y="255765"/>
                </a:lnTo>
                <a:lnTo>
                  <a:pt x="1076799" y="257099"/>
                </a:lnTo>
                <a:lnTo>
                  <a:pt x="1075033" y="258420"/>
                </a:lnTo>
                <a:lnTo>
                  <a:pt x="1073255" y="259702"/>
                </a:lnTo>
                <a:lnTo>
                  <a:pt x="1071439" y="260972"/>
                </a:lnTo>
                <a:lnTo>
                  <a:pt x="1069624" y="262204"/>
                </a:lnTo>
                <a:lnTo>
                  <a:pt x="1067769" y="263411"/>
                </a:lnTo>
                <a:lnTo>
                  <a:pt x="1065902" y="264579"/>
                </a:lnTo>
                <a:lnTo>
                  <a:pt x="1064023" y="265735"/>
                </a:lnTo>
                <a:lnTo>
                  <a:pt x="1062118" y="266852"/>
                </a:lnTo>
                <a:lnTo>
                  <a:pt x="1060200" y="267945"/>
                </a:lnTo>
                <a:lnTo>
                  <a:pt x="1058257" y="269011"/>
                </a:lnTo>
                <a:lnTo>
                  <a:pt x="1056301" y="270040"/>
                </a:lnTo>
                <a:lnTo>
                  <a:pt x="1054320" y="271056"/>
                </a:lnTo>
                <a:lnTo>
                  <a:pt x="1052326" y="272021"/>
                </a:lnTo>
                <a:lnTo>
                  <a:pt x="1050307" y="272974"/>
                </a:lnTo>
                <a:lnTo>
                  <a:pt x="1048287" y="273888"/>
                </a:lnTo>
                <a:lnTo>
                  <a:pt x="1046243" y="274765"/>
                </a:lnTo>
                <a:lnTo>
                  <a:pt x="1044172" y="275615"/>
                </a:lnTo>
                <a:lnTo>
                  <a:pt x="1042102" y="276441"/>
                </a:lnTo>
                <a:lnTo>
                  <a:pt x="1040007" y="277228"/>
                </a:lnTo>
                <a:lnTo>
                  <a:pt x="1037899" y="277990"/>
                </a:lnTo>
                <a:lnTo>
                  <a:pt x="1035778" y="278714"/>
                </a:lnTo>
                <a:lnTo>
                  <a:pt x="1033631" y="279413"/>
                </a:lnTo>
                <a:lnTo>
                  <a:pt x="1031485" y="280060"/>
                </a:lnTo>
                <a:lnTo>
                  <a:pt x="1029313" y="280695"/>
                </a:lnTo>
                <a:lnTo>
                  <a:pt x="1027129" y="281292"/>
                </a:lnTo>
                <a:lnTo>
                  <a:pt x="1024932" y="281851"/>
                </a:lnTo>
                <a:lnTo>
                  <a:pt x="1022722" y="282372"/>
                </a:lnTo>
                <a:lnTo>
                  <a:pt x="1020500" y="282867"/>
                </a:lnTo>
                <a:lnTo>
                  <a:pt x="1018277" y="283324"/>
                </a:lnTo>
                <a:lnTo>
                  <a:pt x="1016030" y="283743"/>
                </a:lnTo>
                <a:lnTo>
                  <a:pt x="1013769" y="284124"/>
                </a:lnTo>
                <a:lnTo>
                  <a:pt x="1011495" y="284480"/>
                </a:lnTo>
                <a:lnTo>
                  <a:pt x="1009209" y="284797"/>
                </a:lnTo>
                <a:lnTo>
                  <a:pt x="1006925" y="285077"/>
                </a:lnTo>
                <a:lnTo>
                  <a:pt x="1004612" y="285318"/>
                </a:lnTo>
                <a:lnTo>
                  <a:pt x="1002301" y="285521"/>
                </a:lnTo>
                <a:lnTo>
                  <a:pt x="999976" y="285699"/>
                </a:lnTo>
                <a:lnTo>
                  <a:pt x="997640" y="285826"/>
                </a:lnTo>
                <a:lnTo>
                  <a:pt x="995290" y="285915"/>
                </a:lnTo>
                <a:lnTo>
                  <a:pt x="993780" y="285941"/>
                </a:lnTo>
                <a:lnTo>
                  <a:pt x="993780" y="503036"/>
                </a:lnTo>
                <a:lnTo>
                  <a:pt x="987430" y="503036"/>
                </a:lnTo>
                <a:lnTo>
                  <a:pt x="987430" y="285958"/>
                </a:lnTo>
                <a:lnTo>
                  <a:pt x="985854" y="285915"/>
                </a:lnTo>
                <a:lnTo>
                  <a:pt x="983505" y="285826"/>
                </a:lnTo>
                <a:lnTo>
                  <a:pt x="981168" y="285687"/>
                </a:lnTo>
                <a:lnTo>
                  <a:pt x="978844" y="285521"/>
                </a:lnTo>
                <a:lnTo>
                  <a:pt x="976532" y="285318"/>
                </a:lnTo>
                <a:lnTo>
                  <a:pt x="974234" y="285064"/>
                </a:lnTo>
                <a:lnTo>
                  <a:pt x="971935" y="284785"/>
                </a:lnTo>
                <a:lnTo>
                  <a:pt x="969649" y="284467"/>
                </a:lnTo>
                <a:lnTo>
                  <a:pt x="967388" y="284124"/>
                </a:lnTo>
                <a:lnTo>
                  <a:pt x="965128" y="283731"/>
                </a:lnTo>
                <a:lnTo>
                  <a:pt x="962880" y="283312"/>
                </a:lnTo>
                <a:lnTo>
                  <a:pt x="960645" y="282854"/>
                </a:lnTo>
                <a:lnTo>
                  <a:pt x="958422" y="282359"/>
                </a:lnTo>
                <a:lnTo>
                  <a:pt x="956212" y="281838"/>
                </a:lnTo>
                <a:lnTo>
                  <a:pt x="954015" y="281280"/>
                </a:lnTo>
                <a:lnTo>
                  <a:pt x="951831" y="280683"/>
                </a:lnTo>
                <a:lnTo>
                  <a:pt x="949672" y="280048"/>
                </a:lnTo>
                <a:lnTo>
                  <a:pt x="947513" y="279387"/>
                </a:lnTo>
                <a:lnTo>
                  <a:pt x="945379" y="278701"/>
                </a:lnTo>
                <a:lnTo>
                  <a:pt x="943258" y="277978"/>
                </a:lnTo>
                <a:lnTo>
                  <a:pt x="941150" y="277216"/>
                </a:lnTo>
                <a:lnTo>
                  <a:pt x="939055" y="276428"/>
                </a:lnTo>
                <a:lnTo>
                  <a:pt x="936972" y="275603"/>
                </a:lnTo>
                <a:lnTo>
                  <a:pt x="934914" y="274752"/>
                </a:lnTo>
                <a:lnTo>
                  <a:pt x="932870" y="273863"/>
                </a:lnTo>
                <a:lnTo>
                  <a:pt x="930838" y="272948"/>
                </a:lnTo>
                <a:lnTo>
                  <a:pt x="928831" y="272009"/>
                </a:lnTo>
                <a:lnTo>
                  <a:pt x="926837" y="271031"/>
                </a:lnTo>
                <a:lnTo>
                  <a:pt x="924856" y="270027"/>
                </a:lnTo>
                <a:lnTo>
                  <a:pt x="922900" y="268986"/>
                </a:lnTo>
                <a:lnTo>
                  <a:pt x="920957" y="267919"/>
                </a:lnTo>
                <a:lnTo>
                  <a:pt x="919039" y="266827"/>
                </a:lnTo>
                <a:lnTo>
                  <a:pt x="917134" y="265709"/>
                </a:lnTo>
                <a:lnTo>
                  <a:pt x="915255" y="264554"/>
                </a:lnTo>
                <a:lnTo>
                  <a:pt x="913388" y="263373"/>
                </a:lnTo>
                <a:lnTo>
                  <a:pt x="911534" y="262179"/>
                </a:lnTo>
                <a:lnTo>
                  <a:pt x="909718" y="260934"/>
                </a:lnTo>
                <a:lnTo>
                  <a:pt x="907914" y="259677"/>
                </a:lnTo>
                <a:lnTo>
                  <a:pt x="906123" y="258394"/>
                </a:lnTo>
                <a:lnTo>
                  <a:pt x="904358" y="257073"/>
                </a:lnTo>
                <a:lnTo>
                  <a:pt x="902618" y="255740"/>
                </a:lnTo>
                <a:lnTo>
                  <a:pt x="900891" y="254368"/>
                </a:lnTo>
                <a:lnTo>
                  <a:pt x="899189" y="252971"/>
                </a:lnTo>
                <a:lnTo>
                  <a:pt x="897513" y="251562"/>
                </a:lnTo>
                <a:lnTo>
                  <a:pt x="895862" y="250114"/>
                </a:lnTo>
                <a:lnTo>
                  <a:pt x="894224" y="248641"/>
                </a:lnTo>
                <a:lnTo>
                  <a:pt x="892625" y="247155"/>
                </a:lnTo>
                <a:lnTo>
                  <a:pt x="891036" y="245643"/>
                </a:lnTo>
                <a:lnTo>
                  <a:pt x="889461" y="244094"/>
                </a:lnTo>
                <a:lnTo>
                  <a:pt x="887926" y="242532"/>
                </a:lnTo>
                <a:lnTo>
                  <a:pt x="886413" y="240944"/>
                </a:lnTo>
                <a:lnTo>
                  <a:pt x="884914" y="239331"/>
                </a:lnTo>
                <a:lnTo>
                  <a:pt x="883454" y="237693"/>
                </a:lnTo>
                <a:lnTo>
                  <a:pt x="882006" y="236042"/>
                </a:lnTo>
                <a:lnTo>
                  <a:pt x="880584" y="234366"/>
                </a:lnTo>
                <a:lnTo>
                  <a:pt x="879199" y="232664"/>
                </a:lnTo>
                <a:lnTo>
                  <a:pt x="877828" y="230937"/>
                </a:lnTo>
                <a:lnTo>
                  <a:pt x="876496" y="229197"/>
                </a:lnTo>
                <a:lnTo>
                  <a:pt x="875174" y="227432"/>
                </a:lnTo>
                <a:lnTo>
                  <a:pt x="873891" y="225654"/>
                </a:lnTo>
                <a:lnTo>
                  <a:pt x="872634" y="223837"/>
                </a:lnTo>
                <a:lnTo>
                  <a:pt x="871402" y="222021"/>
                </a:lnTo>
                <a:lnTo>
                  <a:pt x="870195" y="220167"/>
                </a:lnTo>
                <a:lnTo>
                  <a:pt x="869014" y="218300"/>
                </a:lnTo>
                <a:lnTo>
                  <a:pt x="867858" y="216421"/>
                </a:lnTo>
                <a:lnTo>
                  <a:pt x="866741" y="214516"/>
                </a:lnTo>
                <a:lnTo>
                  <a:pt x="865649" y="212598"/>
                </a:lnTo>
                <a:lnTo>
                  <a:pt x="864582" y="210655"/>
                </a:lnTo>
                <a:lnTo>
                  <a:pt x="863553" y="208699"/>
                </a:lnTo>
                <a:lnTo>
                  <a:pt x="862550" y="206718"/>
                </a:lnTo>
                <a:lnTo>
                  <a:pt x="861572" y="204724"/>
                </a:lnTo>
                <a:lnTo>
                  <a:pt x="860632" y="202717"/>
                </a:lnTo>
                <a:lnTo>
                  <a:pt x="859718" y="200685"/>
                </a:lnTo>
                <a:lnTo>
                  <a:pt x="858829" y="198641"/>
                </a:lnTo>
                <a:lnTo>
                  <a:pt x="857978" y="196571"/>
                </a:lnTo>
                <a:lnTo>
                  <a:pt x="857152" y="194501"/>
                </a:lnTo>
                <a:lnTo>
                  <a:pt x="856365" y="192405"/>
                </a:lnTo>
                <a:lnTo>
                  <a:pt x="855603" y="190297"/>
                </a:lnTo>
                <a:lnTo>
                  <a:pt x="854879" y="188176"/>
                </a:lnTo>
                <a:lnTo>
                  <a:pt x="854193" y="186030"/>
                </a:lnTo>
                <a:lnTo>
                  <a:pt x="853533" y="183883"/>
                </a:lnTo>
                <a:lnTo>
                  <a:pt x="852898" y="181712"/>
                </a:lnTo>
                <a:lnTo>
                  <a:pt x="852314" y="179527"/>
                </a:lnTo>
                <a:lnTo>
                  <a:pt x="851755" y="177330"/>
                </a:lnTo>
                <a:lnTo>
                  <a:pt x="851221" y="175120"/>
                </a:lnTo>
                <a:lnTo>
                  <a:pt x="850739" y="172911"/>
                </a:lnTo>
                <a:lnTo>
                  <a:pt x="850282" y="170675"/>
                </a:lnTo>
                <a:lnTo>
                  <a:pt x="849850" y="168427"/>
                </a:lnTo>
                <a:lnTo>
                  <a:pt x="849469" y="166167"/>
                </a:lnTo>
                <a:lnTo>
                  <a:pt x="849113" y="163893"/>
                </a:lnTo>
                <a:lnTo>
                  <a:pt x="848796" y="161608"/>
                </a:lnTo>
                <a:lnTo>
                  <a:pt x="848517" y="159321"/>
                </a:lnTo>
                <a:lnTo>
                  <a:pt x="848275" y="157010"/>
                </a:lnTo>
                <a:lnTo>
                  <a:pt x="848072" y="154699"/>
                </a:lnTo>
                <a:lnTo>
                  <a:pt x="847907" y="152375"/>
                </a:lnTo>
                <a:lnTo>
                  <a:pt x="847767" y="150038"/>
                </a:lnTo>
                <a:lnTo>
                  <a:pt x="847678" y="147688"/>
                </a:lnTo>
                <a:lnTo>
                  <a:pt x="847602" y="143002"/>
                </a:lnTo>
                <a:lnTo>
                  <a:pt x="847615" y="140614"/>
                </a:lnTo>
                <a:lnTo>
                  <a:pt x="847678" y="138252"/>
                </a:lnTo>
                <a:lnTo>
                  <a:pt x="847767" y="135915"/>
                </a:lnTo>
                <a:lnTo>
                  <a:pt x="847907" y="133579"/>
                </a:lnTo>
                <a:lnTo>
                  <a:pt x="848072" y="131242"/>
                </a:lnTo>
                <a:lnTo>
                  <a:pt x="848288" y="128930"/>
                </a:lnTo>
                <a:lnTo>
                  <a:pt x="848529" y="126632"/>
                </a:lnTo>
                <a:lnTo>
                  <a:pt x="848808" y="124333"/>
                </a:lnTo>
                <a:lnTo>
                  <a:pt x="849126" y="122047"/>
                </a:lnTo>
                <a:lnTo>
                  <a:pt x="849481" y="119786"/>
                </a:lnTo>
                <a:lnTo>
                  <a:pt x="849862" y="117526"/>
                </a:lnTo>
                <a:lnTo>
                  <a:pt x="850282" y="115278"/>
                </a:lnTo>
                <a:lnTo>
                  <a:pt x="850739" y="113043"/>
                </a:lnTo>
                <a:lnTo>
                  <a:pt x="851234" y="110820"/>
                </a:lnTo>
                <a:lnTo>
                  <a:pt x="851767" y="108610"/>
                </a:lnTo>
                <a:lnTo>
                  <a:pt x="852326" y="106413"/>
                </a:lnTo>
                <a:lnTo>
                  <a:pt x="852923" y="104229"/>
                </a:lnTo>
                <a:lnTo>
                  <a:pt x="853545" y="102070"/>
                </a:lnTo>
                <a:lnTo>
                  <a:pt x="854206" y="99911"/>
                </a:lnTo>
                <a:lnTo>
                  <a:pt x="854906" y="97777"/>
                </a:lnTo>
                <a:lnTo>
                  <a:pt x="855629" y="95656"/>
                </a:lnTo>
                <a:lnTo>
                  <a:pt x="856378" y="93548"/>
                </a:lnTo>
                <a:lnTo>
                  <a:pt x="857178" y="91453"/>
                </a:lnTo>
                <a:lnTo>
                  <a:pt x="857990" y="89370"/>
                </a:lnTo>
                <a:lnTo>
                  <a:pt x="858854" y="87313"/>
                </a:lnTo>
                <a:lnTo>
                  <a:pt x="859732" y="85268"/>
                </a:lnTo>
                <a:lnTo>
                  <a:pt x="860645" y="83236"/>
                </a:lnTo>
                <a:lnTo>
                  <a:pt x="861598" y="81229"/>
                </a:lnTo>
                <a:lnTo>
                  <a:pt x="862562" y="79235"/>
                </a:lnTo>
                <a:lnTo>
                  <a:pt x="863578" y="77254"/>
                </a:lnTo>
                <a:lnTo>
                  <a:pt x="864607" y="75298"/>
                </a:lnTo>
                <a:lnTo>
                  <a:pt x="865674" y="73355"/>
                </a:lnTo>
                <a:lnTo>
                  <a:pt x="866766" y="71437"/>
                </a:lnTo>
                <a:lnTo>
                  <a:pt x="867884" y="69533"/>
                </a:lnTo>
                <a:lnTo>
                  <a:pt x="869039" y="67653"/>
                </a:lnTo>
                <a:lnTo>
                  <a:pt x="870221" y="65786"/>
                </a:lnTo>
                <a:lnTo>
                  <a:pt x="871427" y="63945"/>
                </a:lnTo>
                <a:lnTo>
                  <a:pt x="872659" y="62116"/>
                </a:lnTo>
                <a:lnTo>
                  <a:pt x="873917" y="60312"/>
                </a:lnTo>
                <a:lnTo>
                  <a:pt x="875212" y="58522"/>
                </a:lnTo>
                <a:lnTo>
                  <a:pt x="876520" y="56756"/>
                </a:lnTo>
                <a:lnTo>
                  <a:pt x="877866" y="55016"/>
                </a:lnTo>
                <a:lnTo>
                  <a:pt x="879225" y="53289"/>
                </a:lnTo>
                <a:lnTo>
                  <a:pt x="880622" y="51600"/>
                </a:lnTo>
                <a:lnTo>
                  <a:pt x="882044" y="49911"/>
                </a:lnTo>
                <a:lnTo>
                  <a:pt x="883481" y="48260"/>
                </a:lnTo>
                <a:lnTo>
                  <a:pt x="884953" y="46622"/>
                </a:lnTo>
                <a:lnTo>
                  <a:pt x="886438" y="45021"/>
                </a:lnTo>
                <a:lnTo>
                  <a:pt x="887962" y="43434"/>
                </a:lnTo>
                <a:lnTo>
                  <a:pt x="889499" y="41859"/>
                </a:lnTo>
                <a:lnTo>
                  <a:pt x="891061" y="40323"/>
                </a:lnTo>
                <a:lnTo>
                  <a:pt x="892649" y="38811"/>
                </a:lnTo>
                <a:lnTo>
                  <a:pt x="894262" y="37313"/>
                </a:lnTo>
                <a:lnTo>
                  <a:pt x="895900" y="35852"/>
                </a:lnTo>
                <a:lnTo>
                  <a:pt x="897551" y="34404"/>
                </a:lnTo>
                <a:lnTo>
                  <a:pt x="899227" y="32995"/>
                </a:lnTo>
                <a:lnTo>
                  <a:pt x="900929" y="31598"/>
                </a:lnTo>
                <a:lnTo>
                  <a:pt x="902658" y="30226"/>
                </a:lnTo>
                <a:lnTo>
                  <a:pt x="904396" y="28892"/>
                </a:lnTo>
                <a:lnTo>
                  <a:pt x="906162" y="27572"/>
                </a:lnTo>
                <a:lnTo>
                  <a:pt x="907952" y="26289"/>
                </a:lnTo>
                <a:lnTo>
                  <a:pt x="909756" y="25032"/>
                </a:lnTo>
                <a:lnTo>
                  <a:pt x="911584" y="23800"/>
                </a:lnTo>
                <a:lnTo>
                  <a:pt x="913426" y="22593"/>
                </a:lnTo>
                <a:lnTo>
                  <a:pt x="915293" y="21412"/>
                </a:lnTo>
                <a:lnTo>
                  <a:pt x="917172" y="20257"/>
                </a:lnTo>
                <a:lnTo>
                  <a:pt x="919077" y="19139"/>
                </a:lnTo>
                <a:lnTo>
                  <a:pt x="921008" y="18047"/>
                </a:lnTo>
                <a:lnTo>
                  <a:pt x="922938" y="16980"/>
                </a:lnTo>
                <a:lnTo>
                  <a:pt x="924907" y="15951"/>
                </a:lnTo>
                <a:lnTo>
                  <a:pt x="926875" y="14948"/>
                </a:lnTo>
                <a:lnTo>
                  <a:pt x="928869" y="13970"/>
                </a:lnTo>
                <a:lnTo>
                  <a:pt x="930888" y="13030"/>
                </a:lnTo>
                <a:lnTo>
                  <a:pt x="932908" y="12116"/>
                </a:lnTo>
                <a:lnTo>
                  <a:pt x="934965" y="11227"/>
                </a:lnTo>
                <a:lnTo>
                  <a:pt x="937023" y="10376"/>
                </a:lnTo>
                <a:lnTo>
                  <a:pt x="939093" y="9550"/>
                </a:lnTo>
                <a:lnTo>
                  <a:pt x="941188" y="8763"/>
                </a:lnTo>
                <a:lnTo>
                  <a:pt x="943296" y="8001"/>
                </a:lnTo>
                <a:lnTo>
                  <a:pt x="945430" y="7277"/>
                </a:lnTo>
                <a:lnTo>
                  <a:pt x="947564" y="6591"/>
                </a:lnTo>
                <a:lnTo>
                  <a:pt x="949723" y="5931"/>
                </a:lnTo>
                <a:lnTo>
                  <a:pt x="951882" y="5309"/>
                </a:lnTo>
                <a:lnTo>
                  <a:pt x="954066" y="4712"/>
                </a:lnTo>
                <a:lnTo>
                  <a:pt x="956263" y="4153"/>
                </a:lnTo>
                <a:lnTo>
                  <a:pt x="958473" y="3620"/>
                </a:lnTo>
                <a:lnTo>
                  <a:pt x="960695" y="3137"/>
                </a:lnTo>
                <a:lnTo>
                  <a:pt x="962931" y="2680"/>
                </a:lnTo>
                <a:lnTo>
                  <a:pt x="965178" y="2248"/>
                </a:lnTo>
                <a:lnTo>
                  <a:pt x="967439" y="1867"/>
                </a:lnTo>
                <a:lnTo>
                  <a:pt x="969700" y="1511"/>
                </a:lnTo>
                <a:lnTo>
                  <a:pt x="971986" y="1194"/>
                </a:lnTo>
                <a:lnTo>
                  <a:pt x="974284" y="914"/>
                </a:lnTo>
                <a:lnTo>
                  <a:pt x="976583" y="673"/>
                </a:lnTo>
                <a:lnTo>
                  <a:pt x="978894" y="470"/>
                </a:lnTo>
                <a:lnTo>
                  <a:pt x="981231" y="305"/>
                </a:lnTo>
                <a:lnTo>
                  <a:pt x="983557" y="165"/>
                </a:lnTo>
                <a:lnTo>
                  <a:pt x="985905" y="76"/>
                </a:lnTo>
                <a:close/>
              </a:path>
            </a:pathLst>
          </a:custGeom>
          <a:solidFill>
            <a:srgbClr val="B4100A">
              <a:alpha val="100000"/>
            </a:srgbClr>
          </a:solidFill>
          <a:ln w="12700">
            <a:noFill/>
            <a:prstDash val="solid"/>
          </a:ln>
        </p:spPr>
        <p:txBody>
          <a:bodyPr wrap="square" lIns="91440" tIns="45720" rIns="91440" bIns="45720" anchor="t">
            <a:noAutofit/>
          </a:bodyPr>
          <a:lstStyle>
            <a:lvl1pPr algn="l">
              <a:lnSpc>
                <a:spcPct val="92000"/>
              </a:lnSpc>
              <a:defRPr sz="2800" b="0" i="0" u="none" strike="noStrike" spc="0">
                <a:solidFill>
                  <a:srgbClr val="1F2329">
                    <a:alpha val="100000"/>
                  </a:srgbClr>
                </a:solidFill>
                <a:latin typeface="Noto Sans SC" panose="020B0200000000000000" charset="-122"/>
              </a:defRPr>
            </a:lvl1pPr>
          </a:lstStyle>
          <a:p>
            <a:pPr marL="228600" indent="-228600" algn="l">
              <a:lnSpc>
                <a:spcPct val="92000"/>
              </a:lnSpc>
              <a:spcBef>
                <a:spcPts val="1000"/>
              </a:spcBef>
            </a:pPr>
            <a:r>
              <a:rPr lang="en-US" sz="28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22" name="Freeform 22"/>
          <p:cNvSpPr>
            <a:spLocks noGrp="1"/>
          </p:cNvSpPr>
          <p:nvPr>
            <p:ph type="body" sz="quarter" idx="465" hasCustomPrompt="1"/>
          </p:nvPr>
        </p:nvSpPr>
        <p:spPr>
          <a:xfrm>
            <a:off x="7006851" y="3606179"/>
            <a:ext cx="1981201" cy="1062182"/>
          </a:xfrm>
          <a:custGeom>
            <a:avLst/>
            <a:gdLst/>
            <a:ahLst/>
            <a:cxnLst/>
            <a:rect l="l" t="t" r="r" b="b"/>
            <a:pathLst>
              <a:path w="1981201" h="1062182">
                <a:moveTo>
                  <a:pt x="215381" y="631420"/>
                </a:moveTo>
                <a:lnTo>
                  <a:pt x="1765819" y="631420"/>
                </a:lnTo>
                <a:cubicBezTo>
                  <a:pt x="1884771" y="631420"/>
                  <a:pt x="1981201" y="727848"/>
                  <a:pt x="1981201" y="846800"/>
                </a:cubicBezTo>
                <a:lnTo>
                  <a:pt x="1981200" y="846800"/>
                </a:lnTo>
                <a:cubicBezTo>
                  <a:pt x="1981200" y="965752"/>
                  <a:pt x="1884771" y="1062182"/>
                  <a:pt x="1765819" y="1062182"/>
                </a:cubicBezTo>
                <a:lnTo>
                  <a:pt x="215381" y="1062181"/>
                </a:lnTo>
                <a:cubicBezTo>
                  <a:pt x="126167" y="1062181"/>
                  <a:pt x="49621" y="1007941"/>
                  <a:pt x="16925" y="930636"/>
                </a:cubicBezTo>
                <a:lnTo>
                  <a:pt x="0" y="846800"/>
                </a:lnTo>
                <a:lnTo>
                  <a:pt x="16925" y="762965"/>
                </a:lnTo>
                <a:cubicBezTo>
                  <a:pt x="49621" y="685662"/>
                  <a:pt x="126167" y="631420"/>
                  <a:pt x="215381" y="631420"/>
                </a:cubicBezTo>
                <a:close/>
                <a:moveTo>
                  <a:pt x="990600" y="34999"/>
                </a:moveTo>
                <a:cubicBezTo>
                  <a:pt x="1050247" y="34999"/>
                  <a:pt x="1098600" y="83351"/>
                  <a:pt x="1098600" y="142999"/>
                </a:cubicBezTo>
                <a:cubicBezTo>
                  <a:pt x="1098600" y="202646"/>
                  <a:pt x="1050247" y="250999"/>
                  <a:pt x="990600" y="250999"/>
                </a:cubicBezTo>
                <a:cubicBezTo>
                  <a:pt x="930953" y="250999"/>
                  <a:pt x="882600" y="202646"/>
                  <a:pt x="882600" y="142999"/>
                </a:cubicBezTo>
                <a:cubicBezTo>
                  <a:pt x="882600" y="83351"/>
                  <a:pt x="930953" y="34999"/>
                  <a:pt x="990600" y="34999"/>
                </a:cubicBezTo>
                <a:close/>
                <a:moveTo>
                  <a:pt x="990605" y="6350"/>
                </a:moveTo>
                <a:lnTo>
                  <a:pt x="986058" y="6426"/>
                </a:lnTo>
                <a:lnTo>
                  <a:pt x="983823" y="6515"/>
                </a:lnTo>
                <a:lnTo>
                  <a:pt x="981588" y="6642"/>
                </a:lnTo>
                <a:lnTo>
                  <a:pt x="979366" y="6807"/>
                </a:lnTo>
                <a:lnTo>
                  <a:pt x="977155" y="6998"/>
                </a:lnTo>
                <a:lnTo>
                  <a:pt x="974945" y="7239"/>
                </a:lnTo>
                <a:lnTo>
                  <a:pt x="972762" y="7506"/>
                </a:lnTo>
                <a:lnTo>
                  <a:pt x="970577" y="7811"/>
                </a:lnTo>
                <a:lnTo>
                  <a:pt x="968405" y="8141"/>
                </a:lnTo>
                <a:lnTo>
                  <a:pt x="966246" y="8509"/>
                </a:lnTo>
                <a:lnTo>
                  <a:pt x="964099" y="8915"/>
                </a:lnTo>
                <a:lnTo>
                  <a:pt x="961967" y="9347"/>
                </a:lnTo>
                <a:lnTo>
                  <a:pt x="959844" y="9817"/>
                </a:lnTo>
                <a:lnTo>
                  <a:pt x="957737" y="10325"/>
                </a:lnTo>
                <a:lnTo>
                  <a:pt x="955642" y="10859"/>
                </a:lnTo>
                <a:lnTo>
                  <a:pt x="953559" y="11430"/>
                </a:lnTo>
                <a:lnTo>
                  <a:pt x="951476" y="12027"/>
                </a:lnTo>
                <a:lnTo>
                  <a:pt x="949430" y="12662"/>
                </a:lnTo>
                <a:lnTo>
                  <a:pt x="947387" y="13322"/>
                </a:lnTo>
                <a:lnTo>
                  <a:pt x="945355" y="14021"/>
                </a:lnTo>
                <a:lnTo>
                  <a:pt x="943336" y="14745"/>
                </a:lnTo>
                <a:lnTo>
                  <a:pt x="941341" y="15494"/>
                </a:lnTo>
                <a:lnTo>
                  <a:pt x="939361" y="16281"/>
                </a:lnTo>
                <a:lnTo>
                  <a:pt x="937392" y="17094"/>
                </a:lnTo>
                <a:lnTo>
                  <a:pt x="935436" y="17945"/>
                </a:lnTo>
                <a:lnTo>
                  <a:pt x="933493" y="18809"/>
                </a:lnTo>
                <a:lnTo>
                  <a:pt x="931575" y="19723"/>
                </a:lnTo>
                <a:lnTo>
                  <a:pt x="929670" y="20650"/>
                </a:lnTo>
                <a:lnTo>
                  <a:pt x="927778" y="21615"/>
                </a:lnTo>
                <a:lnTo>
                  <a:pt x="925911" y="22606"/>
                </a:lnTo>
                <a:lnTo>
                  <a:pt x="924057" y="23622"/>
                </a:lnTo>
                <a:lnTo>
                  <a:pt x="922216" y="24663"/>
                </a:lnTo>
                <a:lnTo>
                  <a:pt x="920399" y="25730"/>
                </a:lnTo>
                <a:lnTo>
                  <a:pt x="918596" y="26835"/>
                </a:lnTo>
                <a:lnTo>
                  <a:pt x="916818" y="27965"/>
                </a:lnTo>
                <a:lnTo>
                  <a:pt x="915052" y="29108"/>
                </a:lnTo>
                <a:lnTo>
                  <a:pt x="913313" y="30289"/>
                </a:lnTo>
                <a:lnTo>
                  <a:pt x="911586" y="31496"/>
                </a:lnTo>
                <a:lnTo>
                  <a:pt x="909883" y="32728"/>
                </a:lnTo>
                <a:lnTo>
                  <a:pt x="908194" y="33985"/>
                </a:lnTo>
                <a:lnTo>
                  <a:pt x="906531" y="35268"/>
                </a:lnTo>
                <a:lnTo>
                  <a:pt x="904880" y="36576"/>
                </a:lnTo>
                <a:lnTo>
                  <a:pt x="903254" y="37897"/>
                </a:lnTo>
                <a:lnTo>
                  <a:pt x="901654" y="39256"/>
                </a:lnTo>
                <a:lnTo>
                  <a:pt x="900066" y="40640"/>
                </a:lnTo>
                <a:lnTo>
                  <a:pt x="898503" y="42037"/>
                </a:lnTo>
                <a:lnTo>
                  <a:pt x="896968" y="43472"/>
                </a:lnTo>
                <a:lnTo>
                  <a:pt x="895455" y="44920"/>
                </a:lnTo>
                <a:lnTo>
                  <a:pt x="893958" y="46393"/>
                </a:lnTo>
                <a:lnTo>
                  <a:pt x="892484" y="47879"/>
                </a:lnTo>
                <a:lnTo>
                  <a:pt x="891036" y="49403"/>
                </a:lnTo>
                <a:lnTo>
                  <a:pt x="889613" y="50940"/>
                </a:lnTo>
                <a:lnTo>
                  <a:pt x="888205" y="52502"/>
                </a:lnTo>
                <a:lnTo>
                  <a:pt x="886819" y="54089"/>
                </a:lnTo>
                <a:lnTo>
                  <a:pt x="885474" y="55689"/>
                </a:lnTo>
                <a:lnTo>
                  <a:pt x="884141" y="57315"/>
                </a:lnTo>
                <a:lnTo>
                  <a:pt x="882832" y="58966"/>
                </a:lnTo>
                <a:lnTo>
                  <a:pt x="881549" y="60630"/>
                </a:lnTo>
                <a:lnTo>
                  <a:pt x="880306" y="62319"/>
                </a:lnTo>
                <a:lnTo>
                  <a:pt x="879074" y="64021"/>
                </a:lnTo>
                <a:lnTo>
                  <a:pt x="877867" y="65748"/>
                </a:lnTo>
                <a:lnTo>
                  <a:pt x="876685" y="67488"/>
                </a:lnTo>
                <a:lnTo>
                  <a:pt x="875530" y="69253"/>
                </a:lnTo>
                <a:lnTo>
                  <a:pt x="874413" y="71044"/>
                </a:lnTo>
                <a:lnTo>
                  <a:pt x="873307" y="72835"/>
                </a:lnTo>
                <a:lnTo>
                  <a:pt x="872241" y="74663"/>
                </a:lnTo>
                <a:lnTo>
                  <a:pt x="871198" y="76492"/>
                </a:lnTo>
                <a:lnTo>
                  <a:pt x="870182" y="78346"/>
                </a:lnTo>
                <a:lnTo>
                  <a:pt x="869193" y="80226"/>
                </a:lnTo>
                <a:lnTo>
                  <a:pt x="868228" y="82118"/>
                </a:lnTo>
                <a:lnTo>
                  <a:pt x="867301" y="84023"/>
                </a:lnTo>
                <a:lnTo>
                  <a:pt x="866398" y="85941"/>
                </a:lnTo>
                <a:lnTo>
                  <a:pt x="865523" y="87884"/>
                </a:lnTo>
                <a:lnTo>
                  <a:pt x="864671" y="89827"/>
                </a:lnTo>
                <a:lnTo>
                  <a:pt x="863859" y="91796"/>
                </a:lnTo>
                <a:lnTo>
                  <a:pt x="863084" y="93789"/>
                </a:lnTo>
                <a:lnTo>
                  <a:pt x="862322" y="95783"/>
                </a:lnTo>
                <a:lnTo>
                  <a:pt x="861598" y="97803"/>
                </a:lnTo>
                <a:lnTo>
                  <a:pt x="860911" y="99835"/>
                </a:lnTo>
                <a:lnTo>
                  <a:pt x="860252" y="101867"/>
                </a:lnTo>
                <a:lnTo>
                  <a:pt x="859617" y="103924"/>
                </a:lnTo>
                <a:lnTo>
                  <a:pt x="859020" y="105994"/>
                </a:lnTo>
                <a:lnTo>
                  <a:pt x="858449" y="108090"/>
                </a:lnTo>
                <a:lnTo>
                  <a:pt x="857915" y="110185"/>
                </a:lnTo>
                <a:lnTo>
                  <a:pt x="857420" y="112293"/>
                </a:lnTo>
                <a:lnTo>
                  <a:pt x="856950" y="114414"/>
                </a:lnTo>
                <a:lnTo>
                  <a:pt x="856505" y="116548"/>
                </a:lnTo>
                <a:lnTo>
                  <a:pt x="856099" y="118694"/>
                </a:lnTo>
                <a:lnTo>
                  <a:pt x="855731" y="120853"/>
                </a:lnTo>
                <a:lnTo>
                  <a:pt x="855401" y="123025"/>
                </a:lnTo>
                <a:lnTo>
                  <a:pt x="855096" y="125209"/>
                </a:lnTo>
                <a:lnTo>
                  <a:pt x="854829" y="127394"/>
                </a:lnTo>
                <a:lnTo>
                  <a:pt x="854601" y="129603"/>
                </a:lnTo>
                <a:lnTo>
                  <a:pt x="854398" y="131813"/>
                </a:lnTo>
                <a:lnTo>
                  <a:pt x="854245" y="134036"/>
                </a:lnTo>
                <a:lnTo>
                  <a:pt x="854118" y="136271"/>
                </a:lnTo>
                <a:lnTo>
                  <a:pt x="854017" y="138506"/>
                </a:lnTo>
                <a:lnTo>
                  <a:pt x="853965" y="140767"/>
                </a:lnTo>
                <a:lnTo>
                  <a:pt x="853953" y="143002"/>
                </a:lnTo>
                <a:lnTo>
                  <a:pt x="854029" y="147536"/>
                </a:lnTo>
                <a:lnTo>
                  <a:pt x="854118" y="149784"/>
                </a:lnTo>
                <a:lnTo>
                  <a:pt x="854245" y="152006"/>
                </a:lnTo>
                <a:lnTo>
                  <a:pt x="854410" y="154229"/>
                </a:lnTo>
                <a:lnTo>
                  <a:pt x="854601" y="156451"/>
                </a:lnTo>
                <a:lnTo>
                  <a:pt x="854842" y="158648"/>
                </a:lnTo>
                <a:lnTo>
                  <a:pt x="855108" y="160845"/>
                </a:lnTo>
                <a:lnTo>
                  <a:pt x="855401" y="163017"/>
                </a:lnTo>
                <a:lnTo>
                  <a:pt x="855743" y="165189"/>
                </a:lnTo>
                <a:lnTo>
                  <a:pt x="856111" y="167348"/>
                </a:lnTo>
                <a:lnTo>
                  <a:pt x="856518" y="169494"/>
                </a:lnTo>
                <a:lnTo>
                  <a:pt x="856950" y="171628"/>
                </a:lnTo>
                <a:lnTo>
                  <a:pt x="857420" y="173749"/>
                </a:lnTo>
                <a:lnTo>
                  <a:pt x="857928" y="175870"/>
                </a:lnTo>
                <a:lnTo>
                  <a:pt x="858462" y="177965"/>
                </a:lnTo>
                <a:lnTo>
                  <a:pt x="859033" y="180048"/>
                </a:lnTo>
                <a:lnTo>
                  <a:pt x="859630" y="182118"/>
                </a:lnTo>
                <a:lnTo>
                  <a:pt x="860265" y="184175"/>
                </a:lnTo>
                <a:lnTo>
                  <a:pt x="860925" y="186220"/>
                </a:lnTo>
                <a:lnTo>
                  <a:pt x="861624" y="188239"/>
                </a:lnTo>
                <a:lnTo>
                  <a:pt x="862348" y="190259"/>
                </a:lnTo>
                <a:lnTo>
                  <a:pt x="863097" y="192253"/>
                </a:lnTo>
                <a:lnTo>
                  <a:pt x="863884" y="194247"/>
                </a:lnTo>
                <a:lnTo>
                  <a:pt x="864697" y="196215"/>
                </a:lnTo>
                <a:lnTo>
                  <a:pt x="865548" y="198158"/>
                </a:lnTo>
                <a:lnTo>
                  <a:pt x="866412" y="200101"/>
                </a:lnTo>
                <a:lnTo>
                  <a:pt x="867313" y="202019"/>
                </a:lnTo>
                <a:lnTo>
                  <a:pt x="868253" y="203924"/>
                </a:lnTo>
                <a:lnTo>
                  <a:pt x="869218" y="205816"/>
                </a:lnTo>
                <a:lnTo>
                  <a:pt x="870196" y="207683"/>
                </a:lnTo>
                <a:lnTo>
                  <a:pt x="871212" y="209537"/>
                </a:lnTo>
                <a:lnTo>
                  <a:pt x="872266" y="211379"/>
                </a:lnTo>
                <a:lnTo>
                  <a:pt x="873333" y="213195"/>
                </a:lnTo>
                <a:lnTo>
                  <a:pt x="874437" y="214998"/>
                </a:lnTo>
                <a:lnTo>
                  <a:pt x="875555" y="216776"/>
                </a:lnTo>
                <a:lnTo>
                  <a:pt x="876711" y="218542"/>
                </a:lnTo>
                <a:lnTo>
                  <a:pt x="877893" y="220281"/>
                </a:lnTo>
                <a:lnTo>
                  <a:pt x="879098" y="222009"/>
                </a:lnTo>
                <a:lnTo>
                  <a:pt x="880331" y="223723"/>
                </a:lnTo>
                <a:lnTo>
                  <a:pt x="881588" y="225400"/>
                </a:lnTo>
                <a:lnTo>
                  <a:pt x="882870" y="227076"/>
                </a:lnTo>
                <a:lnTo>
                  <a:pt x="884166" y="228714"/>
                </a:lnTo>
                <a:lnTo>
                  <a:pt x="885500" y="230340"/>
                </a:lnTo>
                <a:lnTo>
                  <a:pt x="886858" y="231940"/>
                </a:lnTo>
                <a:lnTo>
                  <a:pt x="888243" y="233528"/>
                </a:lnTo>
                <a:lnTo>
                  <a:pt x="889640" y="235090"/>
                </a:lnTo>
                <a:lnTo>
                  <a:pt x="891062" y="236626"/>
                </a:lnTo>
                <a:lnTo>
                  <a:pt x="892522" y="238150"/>
                </a:lnTo>
                <a:lnTo>
                  <a:pt x="893996" y="239636"/>
                </a:lnTo>
                <a:lnTo>
                  <a:pt x="895482" y="241109"/>
                </a:lnTo>
                <a:lnTo>
                  <a:pt x="897006" y="242557"/>
                </a:lnTo>
                <a:lnTo>
                  <a:pt x="898542" y="243992"/>
                </a:lnTo>
                <a:lnTo>
                  <a:pt x="900104" y="245389"/>
                </a:lnTo>
                <a:lnTo>
                  <a:pt x="901692" y="246774"/>
                </a:lnTo>
                <a:lnTo>
                  <a:pt x="903293" y="248120"/>
                </a:lnTo>
                <a:lnTo>
                  <a:pt x="904918" y="249453"/>
                </a:lnTo>
                <a:lnTo>
                  <a:pt x="906569" y="250761"/>
                </a:lnTo>
                <a:lnTo>
                  <a:pt x="908232" y="252044"/>
                </a:lnTo>
                <a:lnTo>
                  <a:pt x="909921" y="253301"/>
                </a:lnTo>
                <a:lnTo>
                  <a:pt x="911624" y="254533"/>
                </a:lnTo>
                <a:lnTo>
                  <a:pt x="913351" y="255727"/>
                </a:lnTo>
                <a:lnTo>
                  <a:pt x="915091" y="256908"/>
                </a:lnTo>
                <a:lnTo>
                  <a:pt x="916856" y="258064"/>
                </a:lnTo>
                <a:lnTo>
                  <a:pt x="918646" y="259194"/>
                </a:lnTo>
                <a:lnTo>
                  <a:pt x="920438" y="260287"/>
                </a:lnTo>
                <a:lnTo>
                  <a:pt x="922266" y="261353"/>
                </a:lnTo>
                <a:lnTo>
                  <a:pt x="924095" y="262407"/>
                </a:lnTo>
                <a:lnTo>
                  <a:pt x="925949" y="263423"/>
                </a:lnTo>
                <a:lnTo>
                  <a:pt x="927829" y="264401"/>
                </a:lnTo>
                <a:lnTo>
                  <a:pt x="929709" y="265366"/>
                </a:lnTo>
                <a:lnTo>
                  <a:pt x="931614" y="266294"/>
                </a:lnTo>
                <a:lnTo>
                  <a:pt x="933544" y="267208"/>
                </a:lnTo>
                <a:lnTo>
                  <a:pt x="935474" y="268072"/>
                </a:lnTo>
                <a:lnTo>
                  <a:pt x="937430" y="268923"/>
                </a:lnTo>
                <a:lnTo>
                  <a:pt x="939399" y="269735"/>
                </a:lnTo>
                <a:lnTo>
                  <a:pt x="941393" y="270523"/>
                </a:lnTo>
                <a:lnTo>
                  <a:pt x="943386" y="271272"/>
                </a:lnTo>
                <a:lnTo>
                  <a:pt x="945405" y="271996"/>
                </a:lnTo>
                <a:lnTo>
                  <a:pt x="947424" y="272694"/>
                </a:lnTo>
                <a:lnTo>
                  <a:pt x="949469" y="273355"/>
                </a:lnTo>
                <a:lnTo>
                  <a:pt x="951527" y="273977"/>
                </a:lnTo>
                <a:lnTo>
                  <a:pt x="953597" y="274574"/>
                </a:lnTo>
                <a:lnTo>
                  <a:pt x="955680" y="275145"/>
                </a:lnTo>
                <a:lnTo>
                  <a:pt x="957788" y="275679"/>
                </a:lnTo>
                <a:lnTo>
                  <a:pt x="959896" y="276187"/>
                </a:lnTo>
                <a:lnTo>
                  <a:pt x="962017" y="276657"/>
                </a:lnTo>
                <a:lnTo>
                  <a:pt x="964151" y="277089"/>
                </a:lnTo>
                <a:lnTo>
                  <a:pt x="966297" y="277495"/>
                </a:lnTo>
                <a:lnTo>
                  <a:pt x="968456" y="277863"/>
                </a:lnTo>
                <a:lnTo>
                  <a:pt x="970628" y="278194"/>
                </a:lnTo>
                <a:lnTo>
                  <a:pt x="972812" y="278498"/>
                </a:lnTo>
                <a:lnTo>
                  <a:pt x="974996" y="278765"/>
                </a:lnTo>
                <a:lnTo>
                  <a:pt x="977207" y="278994"/>
                </a:lnTo>
                <a:lnTo>
                  <a:pt x="979416" y="279197"/>
                </a:lnTo>
                <a:lnTo>
                  <a:pt x="981639" y="279362"/>
                </a:lnTo>
                <a:lnTo>
                  <a:pt x="983873" y="279489"/>
                </a:lnTo>
                <a:lnTo>
                  <a:pt x="986109" y="279578"/>
                </a:lnTo>
                <a:lnTo>
                  <a:pt x="988369" y="279629"/>
                </a:lnTo>
                <a:lnTo>
                  <a:pt x="990605" y="279641"/>
                </a:lnTo>
                <a:lnTo>
                  <a:pt x="995139" y="279578"/>
                </a:lnTo>
                <a:lnTo>
                  <a:pt x="997387" y="279476"/>
                </a:lnTo>
                <a:lnTo>
                  <a:pt x="999609" y="279349"/>
                </a:lnTo>
                <a:lnTo>
                  <a:pt x="1001831" y="279197"/>
                </a:lnTo>
                <a:lnTo>
                  <a:pt x="1004054" y="278994"/>
                </a:lnTo>
                <a:lnTo>
                  <a:pt x="1006251" y="278765"/>
                </a:lnTo>
                <a:lnTo>
                  <a:pt x="1008449" y="278498"/>
                </a:lnTo>
                <a:lnTo>
                  <a:pt x="1010620" y="278194"/>
                </a:lnTo>
                <a:lnTo>
                  <a:pt x="1012792" y="277851"/>
                </a:lnTo>
                <a:lnTo>
                  <a:pt x="1014951" y="277482"/>
                </a:lnTo>
                <a:lnTo>
                  <a:pt x="1017097" y="277076"/>
                </a:lnTo>
                <a:lnTo>
                  <a:pt x="1019230" y="276644"/>
                </a:lnTo>
                <a:lnTo>
                  <a:pt x="1021352" y="276174"/>
                </a:lnTo>
                <a:lnTo>
                  <a:pt x="1023459" y="275666"/>
                </a:lnTo>
                <a:lnTo>
                  <a:pt x="1025568" y="275133"/>
                </a:lnTo>
                <a:lnTo>
                  <a:pt x="1027651" y="274561"/>
                </a:lnTo>
                <a:lnTo>
                  <a:pt x="1029721" y="273964"/>
                </a:lnTo>
                <a:lnTo>
                  <a:pt x="1031778" y="273329"/>
                </a:lnTo>
                <a:lnTo>
                  <a:pt x="1033810" y="272669"/>
                </a:lnTo>
                <a:lnTo>
                  <a:pt x="1035842" y="271983"/>
                </a:lnTo>
                <a:lnTo>
                  <a:pt x="1037862" y="271259"/>
                </a:lnTo>
                <a:lnTo>
                  <a:pt x="1039854" y="270497"/>
                </a:lnTo>
                <a:lnTo>
                  <a:pt x="1041837" y="269710"/>
                </a:lnTo>
                <a:lnTo>
                  <a:pt x="1043805" y="268897"/>
                </a:lnTo>
                <a:lnTo>
                  <a:pt x="1045761" y="268059"/>
                </a:lnTo>
                <a:lnTo>
                  <a:pt x="1047704" y="267183"/>
                </a:lnTo>
                <a:lnTo>
                  <a:pt x="1049621" y="266281"/>
                </a:lnTo>
                <a:lnTo>
                  <a:pt x="1051527" y="265341"/>
                </a:lnTo>
                <a:lnTo>
                  <a:pt x="1053419" y="264389"/>
                </a:lnTo>
                <a:lnTo>
                  <a:pt x="1055286" y="263398"/>
                </a:lnTo>
                <a:lnTo>
                  <a:pt x="1057140" y="262382"/>
                </a:lnTo>
                <a:lnTo>
                  <a:pt x="1058981" y="261328"/>
                </a:lnTo>
                <a:lnTo>
                  <a:pt x="1060797" y="260261"/>
                </a:lnTo>
                <a:lnTo>
                  <a:pt x="1062601" y="259169"/>
                </a:lnTo>
                <a:lnTo>
                  <a:pt x="1064379" y="258039"/>
                </a:lnTo>
                <a:lnTo>
                  <a:pt x="1066143" y="256883"/>
                </a:lnTo>
                <a:lnTo>
                  <a:pt x="1067885" y="255702"/>
                </a:lnTo>
                <a:lnTo>
                  <a:pt x="1069612" y="254495"/>
                </a:lnTo>
                <a:lnTo>
                  <a:pt x="1071326" y="253263"/>
                </a:lnTo>
                <a:lnTo>
                  <a:pt x="1073001" y="252019"/>
                </a:lnTo>
                <a:lnTo>
                  <a:pt x="1074666" y="250736"/>
                </a:lnTo>
                <a:lnTo>
                  <a:pt x="1076317" y="249428"/>
                </a:lnTo>
                <a:lnTo>
                  <a:pt x="1077943" y="248095"/>
                </a:lnTo>
                <a:lnTo>
                  <a:pt x="1079543" y="246736"/>
                </a:lnTo>
                <a:lnTo>
                  <a:pt x="1081129" y="245364"/>
                </a:lnTo>
                <a:lnTo>
                  <a:pt x="1082692" y="243954"/>
                </a:lnTo>
                <a:lnTo>
                  <a:pt x="1084229" y="242532"/>
                </a:lnTo>
                <a:lnTo>
                  <a:pt x="1085753" y="241084"/>
                </a:lnTo>
                <a:lnTo>
                  <a:pt x="1087239" y="239611"/>
                </a:lnTo>
                <a:lnTo>
                  <a:pt x="1088713" y="238112"/>
                </a:lnTo>
                <a:lnTo>
                  <a:pt x="1090160" y="236588"/>
                </a:lnTo>
                <a:lnTo>
                  <a:pt x="1091595" y="235052"/>
                </a:lnTo>
                <a:lnTo>
                  <a:pt x="1092992" y="233489"/>
                </a:lnTo>
                <a:lnTo>
                  <a:pt x="1094377" y="231902"/>
                </a:lnTo>
                <a:lnTo>
                  <a:pt x="1095722" y="230302"/>
                </a:lnTo>
                <a:lnTo>
                  <a:pt x="1097056" y="228676"/>
                </a:lnTo>
                <a:lnTo>
                  <a:pt x="1098365" y="227038"/>
                </a:lnTo>
                <a:lnTo>
                  <a:pt x="1099647" y="225361"/>
                </a:lnTo>
                <a:lnTo>
                  <a:pt x="1100905" y="223685"/>
                </a:lnTo>
                <a:lnTo>
                  <a:pt x="1102124" y="221971"/>
                </a:lnTo>
                <a:lnTo>
                  <a:pt x="1103330" y="220243"/>
                </a:lnTo>
                <a:lnTo>
                  <a:pt x="1104511" y="218503"/>
                </a:lnTo>
                <a:lnTo>
                  <a:pt x="1105667" y="216738"/>
                </a:lnTo>
                <a:lnTo>
                  <a:pt x="1106785" y="214960"/>
                </a:lnTo>
                <a:lnTo>
                  <a:pt x="1107890" y="213157"/>
                </a:lnTo>
                <a:lnTo>
                  <a:pt x="1108956" y="211341"/>
                </a:lnTo>
                <a:lnTo>
                  <a:pt x="1110010" y="209499"/>
                </a:lnTo>
                <a:lnTo>
                  <a:pt x="1111026" y="207645"/>
                </a:lnTo>
                <a:lnTo>
                  <a:pt x="1112004" y="205778"/>
                </a:lnTo>
                <a:lnTo>
                  <a:pt x="1112970" y="203886"/>
                </a:lnTo>
                <a:lnTo>
                  <a:pt x="1113897" y="201981"/>
                </a:lnTo>
                <a:lnTo>
                  <a:pt x="1114798" y="200050"/>
                </a:lnTo>
                <a:lnTo>
                  <a:pt x="1115673" y="198120"/>
                </a:lnTo>
                <a:lnTo>
                  <a:pt x="1116526" y="196164"/>
                </a:lnTo>
                <a:lnTo>
                  <a:pt x="1117338" y="194196"/>
                </a:lnTo>
                <a:lnTo>
                  <a:pt x="1118113" y="192215"/>
                </a:lnTo>
                <a:lnTo>
                  <a:pt x="1118874" y="190208"/>
                </a:lnTo>
                <a:lnTo>
                  <a:pt x="1119598" y="188201"/>
                </a:lnTo>
                <a:lnTo>
                  <a:pt x="1120284" y="186169"/>
                </a:lnTo>
                <a:lnTo>
                  <a:pt x="1120945" y="184125"/>
                </a:lnTo>
                <a:lnTo>
                  <a:pt x="1121580" y="182067"/>
                </a:lnTo>
                <a:lnTo>
                  <a:pt x="1122177" y="179997"/>
                </a:lnTo>
                <a:lnTo>
                  <a:pt x="1122749" y="177914"/>
                </a:lnTo>
                <a:lnTo>
                  <a:pt x="1123282" y="175819"/>
                </a:lnTo>
                <a:lnTo>
                  <a:pt x="1123790" y="173711"/>
                </a:lnTo>
                <a:lnTo>
                  <a:pt x="1124259" y="171577"/>
                </a:lnTo>
                <a:lnTo>
                  <a:pt x="1124690" y="169443"/>
                </a:lnTo>
                <a:lnTo>
                  <a:pt x="1125097" y="167297"/>
                </a:lnTo>
                <a:lnTo>
                  <a:pt x="1125466" y="165138"/>
                </a:lnTo>
                <a:lnTo>
                  <a:pt x="1125797" y="162966"/>
                </a:lnTo>
                <a:lnTo>
                  <a:pt x="1126101" y="160795"/>
                </a:lnTo>
                <a:lnTo>
                  <a:pt x="1126368" y="158598"/>
                </a:lnTo>
                <a:lnTo>
                  <a:pt x="1126597" y="156401"/>
                </a:lnTo>
                <a:lnTo>
                  <a:pt x="1126800" y="154178"/>
                </a:lnTo>
                <a:lnTo>
                  <a:pt x="1126965" y="151955"/>
                </a:lnTo>
                <a:lnTo>
                  <a:pt x="1127092" y="149720"/>
                </a:lnTo>
                <a:lnTo>
                  <a:pt x="1127180" y="147485"/>
                </a:lnTo>
                <a:lnTo>
                  <a:pt x="1127230" y="145237"/>
                </a:lnTo>
                <a:lnTo>
                  <a:pt x="1127244" y="143002"/>
                </a:lnTo>
                <a:lnTo>
                  <a:pt x="1127168" y="138455"/>
                </a:lnTo>
                <a:lnTo>
                  <a:pt x="1127079" y="136220"/>
                </a:lnTo>
                <a:lnTo>
                  <a:pt x="1126952" y="133985"/>
                </a:lnTo>
                <a:lnTo>
                  <a:pt x="1126786" y="131763"/>
                </a:lnTo>
                <a:lnTo>
                  <a:pt x="1126597" y="129553"/>
                </a:lnTo>
                <a:lnTo>
                  <a:pt x="1126368" y="127343"/>
                </a:lnTo>
                <a:lnTo>
                  <a:pt x="1126087" y="125159"/>
                </a:lnTo>
                <a:lnTo>
                  <a:pt x="1125797" y="122974"/>
                </a:lnTo>
                <a:lnTo>
                  <a:pt x="1125452" y="120802"/>
                </a:lnTo>
                <a:lnTo>
                  <a:pt x="1125085" y="118643"/>
                </a:lnTo>
                <a:lnTo>
                  <a:pt x="1124679" y="116497"/>
                </a:lnTo>
                <a:lnTo>
                  <a:pt x="1124247" y="114363"/>
                </a:lnTo>
                <a:lnTo>
                  <a:pt x="1123777" y="112243"/>
                </a:lnTo>
                <a:lnTo>
                  <a:pt x="1123269" y="110134"/>
                </a:lnTo>
                <a:lnTo>
                  <a:pt x="1122736" y="108039"/>
                </a:lnTo>
                <a:lnTo>
                  <a:pt x="1122164" y="105956"/>
                </a:lnTo>
                <a:lnTo>
                  <a:pt x="1121567" y="103886"/>
                </a:lnTo>
                <a:lnTo>
                  <a:pt x="1120932" y="101829"/>
                </a:lnTo>
                <a:lnTo>
                  <a:pt x="1120272" y="99784"/>
                </a:lnTo>
                <a:lnTo>
                  <a:pt x="1119586" y="97752"/>
                </a:lnTo>
                <a:lnTo>
                  <a:pt x="1118862" y="95733"/>
                </a:lnTo>
                <a:lnTo>
                  <a:pt x="1118100" y="93739"/>
                </a:lnTo>
                <a:lnTo>
                  <a:pt x="1117313" y="91758"/>
                </a:lnTo>
                <a:lnTo>
                  <a:pt x="1116499" y="89789"/>
                </a:lnTo>
                <a:lnTo>
                  <a:pt x="1115662" y="87833"/>
                </a:lnTo>
                <a:lnTo>
                  <a:pt x="1114786" y="85890"/>
                </a:lnTo>
                <a:lnTo>
                  <a:pt x="1113883" y="83972"/>
                </a:lnTo>
                <a:lnTo>
                  <a:pt x="1112944" y="82067"/>
                </a:lnTo>
                <a:lnTo>
                  <a:pt x="1111990" y="80175"/>
                </a:lnTo>
                <a:lnTo>
                  <a:pt x="1111001" y="78308"/>
                </a:lnTo>
                <a:lnTo>
                  <a:pt x="1109984" y="76454"/>
                </a:lnTo>
                <a:lnTo>
                  <a:pt x="1108931" y="74613"/>
                </a:lnTo>
                <a:lnTo>
                  <a:pt x="1107864" y="72796"/>
                </a:lnTo>
                <a:lnTo>
                  <a:pt x="1106759" y="70993"/>
                </a:lnTo>
                <a:lnTo>
                  <a:pt x="1105640" y="69215"/>
                </a:lnTo>
                <a:lnTo>
                  <a:pt x="1104485" y="67450"/>
                </a:lnTo>
                <a:lnTo>
                  <a:pt x="1103304" y="65710"/>
                </a:lnTo>
                <a:lnTo>
                  <a:pt x="1102098" y="63983"/>
                </a:lnTo>
                <a:lnTo>
                  <a:pt x="1100866" y="62281"/>
                </a:lnTo>
                <a:lnTo>
                  <a:pt x="1099609" y="60592"/>
                </a:lnTo>
                <a:lnTo>
                  <a:pt x="1098326" y="58928"/>
                </a:lnTo>
                <a:lnTo>
                  <a:pt x="1097031" y="57277"/>
                </a:lnTo>
                <a:lnTo>
                  <a:pt x="1095698" y="55651"/>
                </a:lnTo>
                <a:lnTo>
                  <a:pt x="1094337" y="54051"/>
                </a:lnTo>
                <a:lnTo>
                  <a:pt x="1092954" y="52464"/>
                </a:lnTo>
                <a:lnTo>
                  <a:pt x="1091557" y="50902"/>
                </a:lnTo>
                <a:lnTo>
                  <a:pt x="1090134" y="49365"/>
                </a:lnTo>
                <a:lnTo>
                  <a:pt x="1088674" y="47854"/>
                </a:lnTo>
                <a:lnTo>
                  <a:pt x="1087214" y="46355"/>
                </a:lnTo>
                <a:lnTo>
                  <a:pt x="1085715" y="44882"/>
                </a:lnTo>
                <a:lnTo>
                  <a:pt x="1084191" y="43434"/>
                </a:lnTo>
                <a:lnTo>
                  <a:pt x="1082653" y="42012"/>
                </a:lnTo>
                <a:lnTo>
                  <a:pt x="1081093" y="40602"/>
                </a:lnTo>
                <a:lnTo>
                  <a:pt x="1079505" y="39230"/>
                </a:lnTo>
                <a:lnTo>
                  <a:pt x="1077904" y="37871"/>
                </a:lnTo>
                <a:lnTo>
                  <a:pt x="1076279" y="36538"/>
                </a:lnTo>
                <a:lnTo>
                  <a:pt x="1074628" y="35230"/>
                </a:lnTo>
                <a:lnTo>
                  <a:pt x="1072965" y="33960"/>
                </a:lnTo>
                <a:lnTo>
                  <a:pt x="1071275" y="32703"/>
                </a:lnTo>
                <a:lnTo>
                  <a:pt x="1069574" y="31471"/>
                </a:lnTo>
                <a:lnTo>
                  <a:pt x="1067846" y="30264"/>
                </a:lnTo>
                <a:lnTo>
                  <a:pt x="1066107" y="29083"/>
                </a:lnTo>
                <a:lnTo>
                  <a:pt x="1064341" y="27927"/>
                </a:lnTo>
                <a:lnTo>
                  <a:pt x="1062551" y="26810"/>
                </a:lnTo>
                <a:lnTo>
                  <a:pt x="1060759" y="25705"/>
                </a:lnTo>
                <a:lnTo>
                  <a:pt x="1058931" y="24638"/>
                </a:lnTo>
                <a:lnTo>
                  <a:pt x="1057102" y="23597"/>
                </a:lnTo>
                <a:lnTo>
                  <a:pt x="1055247" y="22581"/>
                </a:lnTo>
                <a:lnTo>
                  <a:pt x="1053368" y="21590"/>
                </a:lnTo>
                <a:lnTo>
                  <a:pt x="1051489" y="20625"/>
                </a:lnTo>
                <a:lnTo>
                  <a:pt x="1049583" y="19698"/>
                </a:lnTo>
                <a:lnTo>
                  <a:pt x="1047653" y="18796"/>
                </a:lnTo>
                <a:lnTo>
                  <a:pt x="1045722" y="17920"/>
                </a:lnTo>
                <a:lnTo>
                  <a:pt x="1043767" y="17082"/>
                </a:lnTo>
                <a:lnTo>
                  <a:pt x="1041799" y="16256"/>
                </a:lnTo>
                <a:lnTo>
                  <a:pt x="1039818" y="15481"/>
                </a:lnTo>
                <a:lnTo>
                  <a:pt x="1037810" y="14719"/>
                </a:lnTo>
                <a:lnTo>
                  <a:pt x="1035790" y="13995"/>
                </a:lnTo>
                <a:lnTo>
                  <a:pt x="1033772" y="13310"/>
                </a:lnTo>
                <a:lnTo>
                  <a:pt x="1031726" y="12649"/>
                </a:lnTo>
                <a:lnTo>
                  <a:pt x="1029670" y="12014"/>
                </a:lnTo>
                <a:lnTo>
                  <a:pt x="1027599" y="11417"/>
                </a:lnTo>
                <a:lnTo>
                  <a:pt x="1025517" y="10846"/>
                </a:lnTo>
                <a:lnTo>
                  <a:pt x="1023421" y="10312"/>
                </a:lnTo>
                <a:lnTo>
                  <a:pt x="1021301" y="9817"/>
                </a:lnTo>
                <a:lnTo>
                  <a:pt x="1019180" y="9347"/>
                </a:lnTo>
                <a:lnTo>
                  <a:pt x="1017046" y="8903"/>
                </a:lnTo>
                <a:lnTo>
                  <a:pt x="1014899" y="8496"/>
                </a:lnTo>
                <a:lnTo>
                  <a:pt x="1012741" y="8128"/>
                </a:lnTo>
                <a:lnTo>
                  <a:pt x="1010569" y="7798"/>
                </a:lnTo>
                <a:lnTo>
                  <a:pt x="1008398" y="7493"/>
                </a:lnTo>
                <a:lnTo>
                  <a:pt x="1006199" y="7226"/>
                </a:lnTo>
                <a:lnTo>
                  <a:pt x="1004004" y="6998"/>
                </a:lnTo>
                <a:lnTo>
                  <a:pt x="1001781" y="6795"/>
                </a:lnTo>
                <a:lnTo>
                  <a:pt x="999559" y="6642"/>
                </a:lnTo>
                <a:lnTo>
                  <a:pt x="997323" y="6515"/>
                </a:lnTo>
                <a:lnTo>
                  <a:pt x="995087" y="6426"/>
                </a:lnTo>
                <a:lnTo>
                  <a:pt x="992840" y="6363"/>
                </a:lnTo>
                <a:close/>
                <a:moveTo>
                  <a:pt x="990605" y="0"/>
                </a:moveTo>
                <a:lnTo>
                  <a:pt x="992991" y="13"/>
                </a:lnTo>
                <a:lnTo>
                  <a:pt x="995342" y="76"/>
                </a:lnTo>
                <a:lnTo>
                  <a:pt x="997690" y="178"/>
                </a:lnTo>
                <a:lnTo>
                  <a:pt x="1000028" y="305"/>
                </a:lnTo>
                <a:lnTo>
                  <a:pt x="1002353" y="470"/>
                </a:lnTo>
                <a:lnTo>
                  <a:pt x="1004664" y="686"/>
                </a:lnTo>
                <a:lnTo>
                  <a:pt x="1006975" y="927"/>
                </a:lnTo>
                <a:lnTo>
                  <a:pt x="1009261" y="1207"/>
                </a:lnTo>
                <a:lnTo>
                  <a:pt x="1011547" y="1524"/>
                </a:lnTo>
                <a:lnTo>
                  <a:pt x="1013819" y="1880"/>
                </a:lnTo>
                <a:lnTo>
                  <a:pt x="1016081" y="2261"/>
                </a:lnTo>
                <a:lnTo>
                  <a:pt x="1018316" y="2680"/>
                </a:lnTo>
                <a:lnTo>
                  <a:pt x="1020550" y="3137"/>
                </a:lnTo>
                <a:lnTo>
                  <a:pt x="1022774" y="3632"/>
                </a:lnTo>
                <a:lnTo>
                  <a:pt x="1024983" y="4166"/>
                </a:lnTo>
                <a:lnTo>
                  <a:pt x="1027181" y="4724"/>
                </a:lnTo>
                <a:lnTo>
                  <a:pt x="1029365" y="5321"/>
                </a:lnTo>
                <a:lnTo>
                  <a:pt x="1031524" y="5944"/>
                </a:lnTo>
                <a:lnTo>
                  <a:pt x="1033683" y="6604"/>
                </a:lnTo>
                <a:lnTo>
                  <a:pt x="1035817" y="7303"/>
                </a:lnTo>
                <a:lnTo>
                  <a:pt x="1037949" y="8026"/>
                </a:lnTo>
                <a:lnTo>
                  <a:pt x="1040058" y="8776"/>
                </a:lnTo>
                <a:lnTo>
                  <a:pt x="1042140" y="9576"/>
                </a:lnTo>
                <a:lnTo>
                  <a:pt x="1044224" y="10389"/>
                </a:lnTo>
                <a:lnTo>
                  <a:pt x="1046281" y="11252"/>
                </a:lnTo>
                <a:lnTo>
                  <a:pt x="1048327" y="12128"/>
                </a:lnTo>
                <a:lnTo>
                  <a:pt x="1050359" y="13043"/>
                </a:lnTo>
                <a:lnTo>
                  <a:pt x="1052365" y="13995"/>
                </a:lnTo>
                <a:lnTo>
                  <a:pt x="1054359" y="14973"/>
                </a:lnTo>
                <a:lnTo>
                  <a:pt x="1056340" y="15977"/>
                </a:lnTo>
                <a:lnTo>
                  <a:pt x="1058296" y="17005"/>
                </a:lnTo>
                <a:lnTo>
                  <a:pt x="1060239" y="18072"/>
                </a:lnTo>
                <a:lnTo>
                  <a:pt x="1062156" y="19164"/>
                </a:lnTo>
                <a:lnTo>
                  <a:pt x="1064062" y="20282"/>
                </a:lnTo>
                <a:lnTo>
                  <a:pt x="1065954" y="21438"/>
                </a:lnTo>
                <a:lnTo>
                  <a:pt x="1067808" y="22619"/>
                </a:lnTo>
                <a:lnTo>
                  <a:pt x="1069663" y="23825"/>
                </a:lnTo>
                <a:lnTo>
                  <a:pt x="1071477" y="25057"/>
                </a:lnTo>
                <a:lnTo>
                  <a:pt x="1073294" y="26314"/>
                </a:lnTo>
                <a:lnTo>
                  <a:pt x="1075073" y="27610"/>
                </a:lnTo>
                <a:lnTo>
                  <a:pt x="1076838" y="28918"/>
                </a:lnTo>
                <a:lnTo>
                  <a:pt x="1078578" y="30264"/>
                </a:lnTo>
                <a:lnTo>
                  <a:pt x="1080305" y="31623"/>
                </a:lnTo>
                <a:lnTo>
                  <a:pt x="1082007" y="33020"/>
                </a:lnTo>
                <a:lnTo>
                  <a:pt x="1083683" y="34442"/>
                </a:lnTo>
                <a:lnTo>
                  <a:pt x="1085334" y="35877"/>
                </a:lnTo>
                <a:lnTo>
                  <a:pt x="1086973" y="37351"/>
                </a:lnTo>
                <a:lnTo>
                  <a:pt x="1088586" y="38837"/>
                </a:lnTo>
                <a:lnTo>
                  <a:pt x="1090172" y="40361"/>
                </a:lnTo>
                <a:lnTo>
                  <a:pt x="1091735" y="41897"/>
                </a:lnTo>
                <a:lnTo>
                  <a:pt x="1093271" y="43459"/>
                </a:lnTo>
                <a:lnTo>
                  <a:pt x="1094783" y="45047"/>
                </a:lnTo>
                <a:lnTo>
                  <a:pt x="1096281" y="46660"/>
                </a:lnTo>
                <a:lnTo>
                  <a:pt x="1097742" y="48298"/>
                </a:lnTo>
                <a:lnTo>
                  <a:pt x="1099190" y="49949"/>
                </a:lnTo>
                <a:lnTo>
                  <a:pt x="1100612" y="51625"/>
                </a:lnTo>
                <a:lnTo>
                  <a:pt x="1101996" y="53327"/>
                </a:lnTo>
                <a:lnTo>
                  <a:pt x="1103368" y="55054"/>
                </a:lnTo>
                <a:lnTo>
                  <a:pt x="1104702" y="56794"/>
                </a:lnTo>
                <a:lnTo>
                  <a:pt x="1106023" y="58560"/>
                </a:lnTo>
                <a:lnTo>
                  <a:pt x="1107305" y="60350"/>
                </a:lnTo>
                <a:lnTo>
                  <a:pt x="1108561" y="62154"/>
                </a:lnTo>
                <a:lnTo>
                  <a:pt x="1109807" y="63983"/>
                </a:lnTo>
                <a:lnTo>
                  <a:pt x="1111001" y="65824"/>
                </a:lnTo>
                <a:lnTo>
                  <a:pt x="1112182" y="67691"/>
                </a:lnTo>
                <a:lnTo>
                  <a:pt x="1113338" y="69571"/>
                </a:lnTo>
                <a:lnTo>
                  <a:pt x="1114455" y="71476"/>
                </a:lnTo>
                <a:lnTo>
                  <a:pt x="1115548" y="73406"/>
                </a:lnTo>
                <a:lnTo>
                  <a:pt x="1116614" y="75336"/>
                </a:lnTo>
                <a:lnTo>
                  <a:pt x="1117643" y="77305"/>
                </a:lnTo>
                <a:lnTo>
                  <a:pt x="1118646" y="79273"/>
                </a:lnTo>
                <a:lnTo>
                  <a:pt x="1119624" y="81267"/>
                </a:lnTo>
                <a:lnTo>
                  <a:pt x="1120577" y="83287"/>
                </a:lnTo>
                <a:lnTo>
                  <a:pt x="1121491" y="85319"/>
                </a:lnTo>
                <a:lnTo>
                  <a:pt x="1122368" y="87363"/>
                </a:lnTo>
                <a:lnTo>
                  <a:pt x="1123218" y="89421"/>
                </a:lnTo>
                <a:lnTo>
                  <a:pt x="1124044" y="91491"/>
                </a:lnTo>
                <a:lnTo>
                  <a:pt x="1124831" y="93586"/>
                </a:lnTo>
                <a:lnTo>
                  <a:pt x="1125593" y="95695"/>
                </a:lnTo>
                <a:lnTo>
                  <a:pt x="1126317" y="97828"/>
                </a:lnTo>
                <a:lnTo>
                  <a:pt x="1127003" y="99962"/>
                </a:lnTo>
                <a:lnTo>
                  <a:pt x="1127663" y="102121"/>
                </a:lnTo>
                <a:lnTo>
                  <a:pt x="1128298" y="104280"/>
                </a:lnTo>
                <a:lnTo>
                  <a:pt x="1128881" y="106464"/>
                </a:lnTo>
                <a:lnTo>
                  <a:pt x="1129454" y="108661"/>
                </a:lnTo>
                <a:lnTo>
                  <a:pt x="1129975" y="110871"/>
                </a:lnTo>
                <a:lnTo>
                  <a:pt x="1130470" y="113093"/>
                </a:lnTo>
                <a:lnTo>
                  <a:pt x="1130927" y="115329"/>
                </a:lnTo>
                <a:lnTo>
                  <a:pt x="1131346" y="117577"/>
                </a:lnTo>
                <a:lnTo>
                  <a:pt x="1131727" y="119837"/>
                </a:lnTo>
                <a:lnTo>
                  <a:pt x="1132083" y="122098"/>
                </a:lnTo>
                <a:lnTo>
                  <a:pt x="1132401" y="124384"/>
                </a:lnTo>
                <a:lnTo>
                  <a:pt x="1132680" y="126683"/>
                </a:lnTo>
                <a:lnTo>
                  <a:pt x="1132921" y="128981"/>
                </a:lnTo>
                <a:lnTo>
                  <a:pt x="1133124" y="131293"/>
                </a:lnTo>
                <a:lnTo>
                  <a:pt x="1133290" y="133629"/>
                </a:lnTo>
                <a:lnTo>
                  <a:pt x="1133429" y="135966"/>
                </a:lnTo>
                <a:lnTo>
                  <a:pt x="1133518" y="138303"/>
                </a:lnTo>
                <a:lnTo>
                  <a:pt x="1133594" y="143002"/>
                </a:lnTo>
                <a:lnTo>
                  <a:pt x="1133580" y="145390"/>
                </a:lnTo>
                <a:lnTo>
                  <a:pt x="1133518" y="147739"/>
                </a:lnTo>
                <a:lnTo>
                  <a:pt x="1133429" y="150089"/>
                </a:lnTo>
                <a:lnTo>
                  <a:pt x="1133290" y="152425"/>
                </a:lnTo>
                <a:lnTo>
                  <a:pt x="1133124" y="154749"/>
                </a:lnTo>
                <a:lnTo>
                  <a:pt x="1132909" y="157061"/>
                </a:lnTo>
                <a:lnTo>
                  <a:pt x="1132667" y="159372"/>
                </a:lnTo>
                <a:lnTo>
                  <a:pt x="1132388" y="161658"/>
                </a:lnTo>
                <a:lnTo>
                  <a:pt x="1132070" y="163944"/>
                </a:lnTo>
                <a:lnTo>
                  <a:pt x="1131727" y="166218"/>
                </a:lnTo>
                <a:lnTo>
                  <a:pt x="1131333" y="168478"/>
                </a:lnTo>
                <a:lnTo>
                  <a:pt x="1130913" y="170726"/>
                </a:lnTo>
                <a:lnTo>
                  <a:pt x="1130457" y="172949"/>
                </a:lnTo>
                <a:lnTo>
                  <a:pt x="1129961" y="175171"/>
                </a:lnTo>
                <a:lnTo>
                  <a:pt x="1129441" y="177381"/>
                </a:lnTo>
                <a:lnTo>
                  <a:pt x="1128869" y="179578"/>
                </a:lnTo>
                <a:lnTo>
                  <a:pt x="1128286" y="181762"/>
                </a:lnTo>
                <a:lnTo>
                  <a:pt x="1127651" y="183934"/>
                </a:lnTo>
                <a:lnTo>
                  <a:pt x="1126990" y="186080"/>
                </a:lnTo>
                <a:lnTo>
                  <a:pt x="1126305" y="188214"/>
                </a:lnTo>
                <a:lnTo>
                  <a:pt x="1125568" y="190348"/>
                </a:lnTo>
                <a:lnTo>
                  <a:pt x="1124817" y="192456"/>
                </a:lnTo>
                <a:lnTo>
                  <a:pt x="1124019" y="194551"/>
                </a:lnTo>
                <a:lnTo>
                  <a:pt x="1123205" y="196621"/>
                </a:lnTo>
                <a:lnTo>
                  <a:pt x="1122354" y="198679"/>
                </a:lnTo>
                <a:lnTo>
                  <a:pt x="1121466" y="200723"/>
                </a:lnTo>
                <a:lnTo>
                  <a:pt x="1120551" y="202755"/>
                </a:lnTo>
                <a:lnTo>
                  <a:pt x="1119598" y="204762"/>
                </a:lnTo>
                <a:lnTo>
                  <a:pt x="1118633" y="206756"/>
                </a:lnTo>
                <a:lnTo>
                  <a:pt x="1117617" y="208737"/>
                </a:lnTo>
                <a:lnTo>
                  <a:pt x="1116589" y="210693"/>
                </a:lnTo>
                <a:lnTo>
                  <a:pt x="1115522" y="212636"/>
                </a:lnTo>
                <a:lnTo>
                  <a:pt x="1114430" y="214554"/>
                </a:lnTo>
                <a:lnTo>
                  <a:pt x="1113312" y="216459"/>
                </a:lnTo>
                <a:lnTo>
                  <a:pt x="1112156" y="218351"/>
                </a:lnTo>
                <a:lnTo>
                  <a:pt x="1110974" y="220218"/>
                </a:lnTo>
                <a:lnTo>
                  <a:pt x="1109769" y="222059"/>
                </a:lnTo>
                <a:lnTo>
                  <a:pt x="1108537" y="223888"/>
                </a:lnTo>
                <a:lnTo>
                  <a:pt x="1107280" y="225692"/>
                </a:lnTo>
                <a:lnTo>
                  <a:pt x="1105997" y="227470"/>
                </a:lnTo>
                <a:lnTo>
                  <a:pt x="1104676" y="229235"/>
                </a:lnTo>
                <a:lnTo>
                  <a:pt x="1103330" y="230975"/>
                </a:lnTo>
                <a:lnTo>
                  <a:pt x="1101971" y="232702"/>
                </a:lnTo>
                <a:lnTo>
                  <a:pt x="1100574" y="234404"/>
                </a:lnTo>
                <a:lnTo>
                  <a:pt x="1099163" y="236080"/>
                </a:lnTo>
                <a:lnTo>
                  <a:pt x="1097717" y="237731"/>
                </a:lnTo>
                <a:lnTo>
                  <a:pt x="1096242" y="239370"/>
                </a:lnTo>
                <a:lnTo>
                  <a:pt x="1094757" y="240983"/>
                </a:lnTo>
                <a:lnTo>
                  <a:pt x="1093233" y="242570"/>
                </a:lnTo>
                <a:lnTo>
                  <a:pt x="1091697" y="244132"/>
                </a:lnTo>
                <a:lnTo>
                  <a:pt x="1090134" y="245669"/>
                </a:lnTo>
                <a:lnTo>
                  <a:pt x="1088547" y="247193"/>
                </a:lnTo>
                <a:lnTo>
                  <a:pt x="1086935" y="248679"/>
                </a:lnTo>
                <a:lnTo>
                  <a:pt x="1085296" y="250152"/>
                </a:lnTo>
                <a:lnTo>
                  <a:pt x="1083645" y="251587"/>
                </a:lnTo>
                <a:lnTo>
                  <a:pt x="1081968" y="253009"/>
                </a:lnTo>
                <a:lnTo>
                  <a:pt x="1080267" y="254394"/>
                </a:lnTo>
                <a:lnTo>
                  <a:pt x="1078540" y="255765"/>
                </a:lnTo>
                <a:lnTo>
                  <a:pt x="1076800" y="257111"/>
                </a:lnTo>
                <a:lnTo>
                  <a:pt x="1075035" y="258420"/>
                </a:lnTo>
                <a:lnTo>
                  <a:pt x="1073244" y="259702"/>
                </a:lnTo>
                <a:lnTo>
                  <a:pt x="1071441" y="260972"/>
                </a:lnTo>
                <a:lnTo>
                  <a:pt x="1069624" y="262204"/>
                </a:lnTo>
                <a:lnTo>
                  <a:pt x="1067770" y="263411"/>
                </a:lnTo>
                <a:lnTo>
                  <a:pt x="1065903" y="264579"/>
                </a:lnTo>
                <a:lnTo>
                  <a:pt x="1064024" y="265735"/>
                </a:lnTo>
                <a:lnTo>
                  <a:pt x="1062118" y="266852"/>
                </a:lnTo>
                <a:lnTo>
                  <a:pt x="1060201" y="267945"/>
                </a:lnTo>
                <a:lnTo>
                  <a:pt x="1058257" y="269011"/>
                </a:lnTo>
                <a:lnTo>
                  <a:pt x="1056289" y="270040"/>
                </a:lnTo>
                <a:lnTo>
                  <a:pt x="1054320" y="271056"/>
                </a:lnTo>
                <a:lnTo>
                  <a:pt x="1052327" y="272021"/>
                </a:lnTo>
                <a:lnTo>
                  <a:pt x="1050307" y="272974"/>
                </a:lnTo>
                <a:lnTo>
                  <a:pt x="1048288" y="273888"/>
                </a:lnTo>
                <a:lnTo>
                  <a:pt x="1046243" y="274765"/>
                </a:lnTo>
                <a:lnTo>
                  <a:pt x="1044174" y="275615"/>
                </a:lnTo>
                <a:lnTo>
                  <a:pt x="1042104" y="276441"/>
                </a:lnTo>
                <a:lnTo>
                  <a:pt x="1040008" y="277228"/>
                </a:lnTo>
                <a:lnTo>
                  <a:pt x="1037900" y="277990"/>
                </a:lnTo>
                <a:lnTo>
                  <a:pt x="1035779" y="278714"/>
                </a:lnTo>
                <a:lnTo>
                  <a:pt x="1033631" y="279413"/>
                </a:lnTo>
                <a:lnTo>
                  <a:pt x="1031486" y="280060"/>
                </a:lnTo>
                <a:lnTo>
                  <a:pt x="1029313" y="280695"/>
                </a:lnTo>
                <a:lnTo>
                  <a:pt x="1027130" y="281292"/>
                </a:lnTo>
                <a:lnTo>
                  <a:pt x="1024933" y="281851"/>
                </a:lnTo>
                <a:lnTo>
                  <a:pt x="1022723" y="282372"/>
                </a:lnTo>
                <a:lnTo>
                  <a:pt x="1020501" y="282867"/>
                </a:lnTo>
                <a:lnTo>
                  <a:pt x="1018278" y="283324"/>
                </a:lnTo>
                <a:lnTo>
                  <a:pt x="1016030" y="283743"/>
                </a:lnTo>
                <a:lnTo>
                  <a:pt x="1013769" y="284124"/>
                </a:lnTo>
                <a:lnTo>
                  <a:pt x="1011497" y="284480"/>
                </a:lnTo>
                <a:lnTo>
                  <a:pt x="1009211" y="284797"/>
                </a:lnTo>
                <a:lnTo>
                  <a:pt x="1006912" y="285077"/>
                </a:lnTo>
                <a:lnTo>
                  <a:pt x="1004612" y="285318"/>
                </a:lnTo>
                <a:lnTo>
                  <a:pt x="1002302" y="285521"/>
                </a:lnTo>
                <a:lnTo>
                  <a:pt x="999976" y="285699"/>
                </a:lnTo>
                <a:lnTo>
                  <a:pt x="997641" y="285826"/>
                </a:lnTo>
                <a:lnTo>
                  <a:pt x="995291" y="285915"/>
                </a:lnTo>
                <a:lnTo>
                  <a:pt x="993781" y="285941"/>
                </a:lnTo>
                <a:lnTo>
                  <a:pt x="993781" y="503036"/>
                </a:lnTo>
                <a:lnTo>
                  <a:pt x="987431" y="503036"/>
                </a:lnTo>
                <a:lnTo>
                  <a:pt x="987431" y="285958"/>
                </a:lnTo>
                <a:lnTo>
                  <a:pt x="985855" y="285915"/>
                </a:lnTo>
                <a:lnTo>
                  <a:pt x="983505" y="285826"/>
                </a:lnTo>
                <a:lnTo>
                  <a:pt x="981169" y="285687"/>
                </a:lnTo>
                <a:lnTo>
                  <a:pt x="978844" y="285521"/>
                </a:lnTo>
                <a:lnTo>
                  <a:pt x="976533" y="285318"/>
                </a:lnTo>
                <a:lnTo>
                  <a:pt x="974234" y="285064"/>
                </a:lnTo>
                <a:lnTo>
                  <a:pt x="971935" y="284785"/>
                </a:lnTo>
                <a:lnTo>
                  <a:pt x="969649" y="284467"/>
                </a:lnTo>
                <a:lnTo>
                  <a:pt x="967389" y="284124"/>
                </a:lnTo>
                <a:lnTo>
                  <a:pt x="965129" y="283731"/>
                </a:lnTo>
                <a:lnTo>
                  <a:pt x="962881" y="283312"/>
                </a:lnTo>
                <a:lnTo>
                  <a:pt x="960645" y="282854"/>
                </a:lnTo>
                <a:lnTo>
                  <a:pt x="958423" y="282359"/>
                </a:lnTo>
                <a:lnTo>
                  <a:pt x="956213" y="281838"/>
                </a:lnTo>
                <a:lnTo>
                  <a:pt x="954016" y="281280"/>
                </a:lnTo>
                <a:lnTo>
                  <a:pt x="951832" y="280683"/>
                </a:lnTo>
                <a:lnTo>
                  <a:pt x="949672" y="280048"/>
                </a:lnTo>
                <a:lnTo>
                  <a:pt x="947514" y="279387"/>
                </a:lnTo>
                <a:lnTo>
                  <a:pt x="945380" y="278701"/>
                </a:lnTo>
                <a:lnTo>
                  <a:pt x="943259" y="277978"/>
                </a:lnTo>
                <a:lnTo>
                  <a:pt x="941151" y="277216"/>
                </a:lnTo>
                <a:lnTo>
                  <a:pt x="939055" y="276428"/>
                </a:lnTo>
                <a:lnTo>
                  <a:pt x="936972" y="275603"/>
                </a:lnTo>
                <a:lnTo>
                  <a:pt x="934916" y="274752"/>
                </a:lnTo>
                <a:lnTo>
                  <a:pt x="932870" y="273863"/>
                </a:lnTo>
                <a:lnTo>
                  <a:pt x="930839" y="272948"/>
                </a:lnTo>
                <a:lnTo>
                  <a:pt x="928832" y="272009"/>
                </a:lnTo>
                <a:lnTo>
                  <a:pt x="926838" y="271031"/>
                </a:lnTo>
                <a:lnTo>
                  <a:pt x="924857" y="270027"/>
                </a:lnTo>
                <a:lnTo>
                  <a:pt x="922901" y="268986"/>
                </a:lnTo>
                <a:lnTo>
                  <a:pt x="920958" y="267919"/>
                </a:lnTo>
                <a:lnTo>
                  <a:pt x="919041" y="266827"/>
                </a:lnTo>
                <a:lnTo>
                  <a:pt x="917136" y="265709"/>
                </a:lnTo>
                <a:lnTo>
                  <a:pt x="915256" y="264554"/>
                </a:lnTo>
                <a:lnTo>
                  <a:pt x="913389" y="263373"/>
                </a:lnTo>
                <a:lnTo>
                  <a:pt x="911534" y="262179"/>
                </a:lnTo>
                <a:lnTo>
                  <a:pt x="909718" y="260934"/>
                </a:lnTo>
                <a:lnTo>
                  <a:pt x="907915" y="259677"/>
                </a:lnTo>
                <a:lnTo>
                  <a:pt x="906123" y="258394"/>
                </a:lnTo>
                <a:lnTo>
                  <a:pt x="904359" y="257073"/>
                </a:lnTo>
                <a:lnTo>
                  <a:pt x="902619" y="255740"/>
                </a:lnTo>
                <a:lnTo>
                  <a:pt x="900892" y="254368"/>
                </a:lnTo>
                <a:lnTo>
                  <a:pt x="899190" y="252971"/>
                </a:lnTo>
                <a:lnTo>
                  <a:pt x="897514" y="251562"/>
                </a:lnTo>
                <a:lnTo>
                  <a:pt x="895863" y="250114"/>
                </a:lnTo>
                <a:lnTo>
                  <a:pt x="894225" y="248653"/>
                </a:lnTo>
                <a:lnTo>
                  <a:pt x="892612" y="247155"/>
                </a:lnTo>
                <a:lnTo>
                  <a:pt x="891036" y="245643"/>
                </a:lnTo>
                <a:lnTo>
                  <a:pt x="889462" y="244094"/>
                </a:lnTo>
                <a:lnTo>
                  <a:pt x="887926" y="242532"/>
                </a:lnTo>
                <a:lnTo>
                  <a:pt x="886414" y="240944"/>
                </a:lnTo>
                <a:lnTo>
                  <a:pt x="884914" y="239331"/>
                </a:lnTo>
                <a:lnTo>
                  <a:pt x="883455" y="237706"/>
                </a:lnTo>
                <a:lnTo>
                  <a:pt x="882007" y="236042"/>
                </a:lnTo>
                <a:lnTo>
                  <a:pt x="880584" y="234366"/>
                </a:lnTo>
                <a:lnTo>
                  <a:pt x="879199" y="232664"/>
                </a:lnTo>
                <a:lnTo>
                  <a:pt x="877829" y="230937"/>
                </a:lnTo>
                <a:lnTo>
                  <a:pt x="876496" y="229197"/>
                </a:lnTo>
                <a:lnTo>
                  <a:pt x="875175" y="227432"/>
                </a:lnTo>
                <a:lnTo>
                  <a:pt x="873892" y="225654"/>
                </a:lnTo>
                <a:lnTo>
                  <a:pt x="872634" y="223837"/>
                </a:lnTo>
                <a:lnTo>
                  <a:pt x="871403" y="222021"/>
                </a:lnTo>
                <a:lnTo>
                  <a:pt x="870196" y="220167"/>
                </a:lnTo>
                <a:lnTo>
                  <a:pt x="869015" y="218300"/>
                </a:lnTo>
                <a:lnTo>
                  <a:pt x="867860" y="216421"/>
                </a:lnTo>
                <a:lnTo>
                  <a:pt x="866742" y="214516"/>
                </a:lnTo>
                <a:lnTo>
                  <a:pt x="865650" y="212598"/>
                </a:lnTo>
                <a:lnTo>
                  <a:pt x="864582" y="210655"/>
                </a:lnTo>
                <a:lnTo>
                  <a:pt x="863554" y="208699"/>
                </a:lnTo>
                <a:lnTo>
                  <a:pt x="862551" y="206718"/>
                </a:lnTo>
                <a:lnTo>
                  <a:pt x="861572" y="204724"/>
                </a:lnTo>
                <a:lnTo>
                  <a:pt x="860633" y="202717"/>
                </a:lnTo>
                <a:lnTo>
                  <a:pt x="859718" y="200685"/>
                </a:lnTo>
                <a:lnTo>
                  <a:pt x="858829" y="198641"/>
                </a:lnTo>
                <a:lnTo>
                  <a:pt x="857979" y="196571"/>
                </a:lnTo>
                <a:lnTo>
                  <a:pt x="857153" y="194501"/>
                </a:lnTo>
                <a:lnTo>
                  <a:pt x="856366" y="192405"/>
                </a:lnTo>
                <a:lnTo>
                  <a:pt x="855604" y="190297"/>
                </a:lnTo>
                <a:lnTo>
                  <a:pt x="854880" y="188176"/>
                </a:lnTo>
                <a:lnTo>
                  <a:pt x="854194" y="186030"/>
                </a:lnTo>
                <a:lnTo>
                  <a:pt x="853533" y="183883"/>
                </a:lnTo>
                <a:lnTo>
                  <a:pt x="852898" y="181712"/>
                </a:lnTo>
                <a:lnTo>
                  <a:pt x="852314" y="179527"/>
                </a:lnTo>
                <a:lnTo>
                  <a:pt x="851756" y="177330"/>
                </a:lnTo>
                <a:lnTo>
                  <a:pt x="851223" y="175120"/>
                </a:lnTo>
                <a:lnTo>
                  <a:pt x="850740" y="172911"/>
                </a:lnTo>
                <a:lnTo>
                  <a:pt x="850282" y="170675"/>
                </a:lnTo>
                <a:lnTo>
                  <a:pt x="849851" y="168427"/>
                </a:lnTo>
                <a:lnTo>
                  <a:pt x="849469" y="166167"/>
                </a:lnTo>
                <a:lnTo>
                  <a:pt x="849114" y="163893"/>
                </a:lnTo>
                <a:lnTo>
                  <a:pt x="848796" y="161608"/>
                </a:lnTo>
                <a:lnTo>
                  <a:pt x="848517" y="159321"/>
                </a:lnTo>
                <a:lnTo>
                  <a:pt x="848276" y="157010"/>
                </a:lnTo>
                <a:lnTo>
                  <a:pt x="848072" y="154699"/>
                </a:lnTo>
                <a:lnTo>
                  <a:pt x="847907" y="152375"/>
                </a:lnTo>
                <a:lnTo>
                  <a:pt x="847768" y="150038"/>
                </a:lnTo>
                <a:lnTo>
                  <a:pt x="847679" y="147688"/>
                </a:lnTo>
                <a:lnTo>
                  <a:pt x="847603" y="143002"/>
                </a:lnTo>
                <a:lnTo>
                  <a:pt x="847615" y="140614"/>
                </a:lnTo>
                <a:lnTo>
                  <a:pt x="847679" y="138252"/>
                </a:lnTo>
                <a:lnTo>
                  <a:pt x="847768" y="135903"/>
                </a:lnTo>
                <a:lnTo>
                  <a:pt x="847907" y="133579"/>
                </a:lnTo>
                <a:lnTo>
                  <a:pt x="848072" y="131242"/>
                </a:lnTo>
                <a:lnTo>
                  <a:pt x="848289" y="128930"/>
                </a:lnTo>
                <a:lnTo>
                  <a:pt x="848530" y="126632"/>
                </a:lnTo>
                <a:lnTo>
                  <a:pt x="848810" y="124333"/>
                </a:lnTo>
                <a:lnTo>
                  <a:pt x="849127" y="122047"/>
                </a:lnTo>
                <a:lnTo>
                  <a:pt x="849481" y="119786"/>
                </a:lnTo>
                <a:lnTo>
                  <a:pt x="849862" y="117526"/>
                </a:lnTo>
                <a:lnTo>
                  <a:pt x="850282" y="115278"/>
                </a:lnTo>
                <a:lnTo>
                  <a:pt x="850740" y="113043"/>
                </a:lnTo>
                <a:lnTo>
                  <a:pt x="851235" y="110820"/>
                </a:lnTo>
                <a:lnTo>
                  <a:pt x="851767" y="108610"/>
                </a:lnTo>
                <a:lnTo>
                  <a:pt x="852327" y="106413"/>
                </a:lnTo>
                <a:lnTo>
                  <a:pt x="852912" y="104229"/>
                </a:lnTo>
                <a:lnTo>
                  <a:pt x="853547" y="102070"/>
                </a:lnTo>
                <a:lnTo>
                  <a:pt x="854207" y="99911"/>
                </a:lnTo>
                <a:lnTo>
                  <a:pt x="854906" y="97777"/>
                </a:lnTo>
                <a:lnTo>
                  <a:pt x="855629" y="95656"/>
                </a:lnTo>
                <a:lnTo>
                  <a:pt x="856378" y="93548"/>
                </a:lnTo>
                <a:lnTo>
                  <a:pt x="857179" y="91453"/>
                </a:lnTo>
                <a:lnTo>
                  <a:pt x="857990" y="89370"/>
                </a:lnTo>
                <a:lnTo>
                  <a:pt x="858843" y="87313"/>
                </a:lnTo>
                <a:lnTo>
                  <a:pt x="859732" y="85268"/>
                </a:lnTo>
                <a:lnTo>
                  <a:pt x="860645" y="83236"/>
                </a:lnTo>
                <a:lnTo>
                  <a:pt x="861598" y="81229"/>
                </a:lnTo>
                <a:lnTo>
                  <a:pt x="862562" y="79235"/>
                </a:lnTo>
                <a:lnTo>
                  <a:pt x="863578" y="77254"/>
                </a:lnTo>
                <a:lnTo>
                  <a:pt x="864608" y="75298"/>
                </a:lnTo>
                <a:lnTo>
                  <a:pt x="865674" y="73355"/>
                </a:lnTo>
                <a:lnTo>
                  <a:pt x="866767" y="71437"/>
                </a:lnTo>
                <a:lnTo>
                  <a:pt x="867884" y="69533"/>
                </a:lnTo>
                <a:lnTo>
                  <a:pt x="869039" y="67653"/>
                </a:lnTo>
                <a:lnTo>
                  <a:pt x="870221" y="65786"/>
                </a:lnTo>
                <a:lnTo>
                  <a:pt x="871428" y="63945"/>
                </a:lnTo>
                <a:lnTo>
                  <a:pt x="872660" y="62116"/>
                </a:lnTo>
                <a:lnTo>
                  <a:pt x="873917" y="60312"/>
                </a:lnTo>
                <a:lnTo>
                  <a:pt x="875213" y="58522"/>
                </a:lnTo>
                <a:lnTo>
                  <a:pt x="876520" y="56756"/>
                </a:lnTo>
                <a:lnTo>
                  <a:pt x="877867" y="55016"/>
                </a:lnTo>
                <a:lnTo>
                  <a:pt x="879226" y="53289"/>
                </a:lnTo>
                <a:lnTo>
                  <a:pt x="880622" y="51600"/>
                </a:lnTo>
                <a:lnTo>
                  <a:pt x="882045" y="49911"/>
                </a:lnTo>
                <a:lnTo>
                  <a:pt x="883481" y="48260"/>
                </a:lnTo>
                <a:lnTo>
                  <a:pt x="884953" y="46622"/>
                </a:lnTo>
                <a:lnTo>
                  <a:pt x="886438" y="45021"/>
                </a:lnTo>
                <a:lnTo>
                  <a:pt x="887962" y="43434"/>
                </a:lnTo>
                <a:lnTo>
                  <a:pt x="889500" y="41859"/>
                </a:lnTo>
                <a:lnTo>
                  <a:pt x="891062" y="40323"/>
                </a:lnTo>
                <a:lnTo>
                  <a:pt x="892650" y="38811"/>
                </a:lnTo>
                <a:lnTo>
                  <a:pt x="894263" y="37313"/>
                </a:lnTo>
                <a:lnTo>
                  <a:pt x="895901" y="35852"/>
                </a:lnTo>
                <a:lnTo>
                  <a:pt x="897552" y="34404"/>
                </a:lnTo>
                <a:lnTo>
                  <a:pt x="899229" y="32995"/>
                </a:lnTo>
                <a:lnTo>
                  <a:pt x="900930" y="31598"/>
                </a:lnTo>
                <a:lnTo>
                  <a:pt x="902658" y="30226"/>
                </a:lnTo>
                <a:lnTo>
                  <a:pt x="904397" y="28892"/>
                </a:lnTo>
                <a:lnTo>
                  <a:pt x="906163" y="27572"/>
                </a:lnTo>
                <a:lnTo>
                  <a:pt x="907953" y="26289"/>
                </a:lnTo>
                <a:lnTo>
                  <a:pt x="909756" y="25032"/>
                </a:lnTo>
                <a:lnTo>
                  <a:pt x="911586" y="23800"/>
                </a:lnTo>
                <a:lnTo>
                  <a:pt x="913427" y="22593"/>
                </a:lnTo>
                <a:lnTo>
                  <a:pt x="915294" y="21412"/>
                </a:lnTo>
                <a:lnTo>
                  <a:pt x="917174" y="20257"/>
                </a:lnTo>
                <a:lnTo>
                  <a:pt x="919077" y="19139"/>
                </a:lnTo>
                <a:lnTo>
                  <a:pt x="921009" y="18047"/>
                </a:lnTo>
                <a:lnTo>
                  <a:pt x="922939" y="16980"/>
                </a:lnTo>
                <a:lnTo>
                  <a:pt x="924907" y="15951"/>
                </a:lnTo>
                <a:lnTo>
                  <a:pt x="926876" y="14948"/>
                </a:lnTo>
                <a:lnTo>
                  <a:pt x="928870" y="13970"/>
                </a:lnTo>
                <a:lnTo>
                  <a:pt x="930888" y="13030"/>
                </a:lnTo>
                <a:lnTo>
                  <a:pt x="932908" y="12116"/>
                </a:lnTo>
                <a:lnTo>
                  <a:pt x="934952" y="11227"/>
                </a:lnTo>
                <a:lnTo>
                  <a:pt x="937024" y="10376"/>
                </a:lnTo>
                <a:lnTo>
                  <a:pt x="939093" y="9550"/>
                </a:lnTo>
                <a:lnTo>
                  <a:pt x="941189" y="8763"/>
                </a:lnTo>
                <a:lnTo>
                  <a:pt x="943298" y="8001"/>
                </a:lnTo>
                <a:lnTo>
                  <a:pt x="945431" y="7277"/>
                </a:lnTo>
                <a:lnTo>
                  <a:pt x="947564" y="6591"/>
                </a:lnTo>
                <a:lnTo>
                  <a:pt x="949724" y="5931"/>
                </a:lnTo>
                <a:lnTo>
                  <a:pt x="951882" y="5309"/>
                </a:lnTo>
                <a:lnTo>
                  <a:pt x="954067" y="4712"/>
                </a:lnTo>
                <a:lnTo>
                  <a:pt x="956264" y="4153"/>
                </a:lnTo>
                <a:lnTo>
                  <a:pt x="958473" y="3620"/>
                </a:lnTo>
                <a:lnTo>
                  <a:pt x="960697" y="3137"/>
                </a:lnTo>
                <a:lnTo>
                  <a:pt x="962931" y="2680"/>
                </a:lnTo>
                <a:lnTo>
                  <a:pt x="965178" y="2248"/>
                </a:lnTo>
                <a:lnTo>
                  <a:pt x="967428" y="1867"/>
                </a:lnTo>
                <a:lnTo>
                  <a:pt x="969701" y="1511"/>
                </a:lnTo>
                <a:lnTo>
                  <a:pt x="971987" y="1194"/>
                </a:lnTo>
                <a:lnTo>
                  <a:pt x="974286" y="914"/>
                </a:lnTo>
                <a:lnTo>
                  <a:pt x="976584" y="673"/>
                </a:lnTo>
                <a:lnTo>
                  <a:pt x="978894" y="470"/>
                </a:lnTo>
                <a:lnTo>
                  <a:pt x="981219" y="305"/>
                </a:lnTo>
                <a:lnTo>
                  <a:pt x="983557" y="165"/>
                </a:lnTo>
                <a:lnTo>
                  <a:pt x="985906" y="76"/>
                </a:lnTo>
                <a:close/>
              </a:path>
            </a:pathLst>
          </a:custGeom>
          <a:solidFill>
            <a:srgbClr val="B4100A">
              <a:alpha val="100000"/>
            </a:srgbClr>
          </a:solidFill>
          <a:ln w="12700">
            <a:noFill/>
            <a:prstDash val="solid"/>
          </a:ln>
        </p:spPr>
        <p:txBody>
          <a:bodyPr wrap="square" lIns="91440" tIns="45720" rIns="91440" bIns="45720" anchor="t">
            <a:noAutofit/>
          </a:bodyPr>
          <a:lstStyle>
            <a:lvl1pPr algn="l">
              <a:lnSpc>
                <a:spcPct val="92000"/>
              </a:lnSpc>
              <a:defRPr sz="2800" b="0" i="0" u="none" strike="noStrike" spc="0">
                <a:solidFill>
                  <a:srgbClr val="1F2329">
                    <a:alpha val="100000"/>
                  </a:srgbClr>
                </a:solidFill>
                <a:latin typeface="Noto Sans SC" panose="020B0200000000000000" charset="-122"/>
              </a:defRPr>
            </a:lvl1pPr>
          </a:lstStyle>
          <a:p>
            <a:pPr marL="228600" indent="-228600" algn="l">
              <a:lnSpc>
                <a:spcPct val="92000"/>
              </a:lnSpc>
              <a:spcBef>
                <a:spcPts val="1000"/>
              </a:spcBef>
            </a:pPr>
            <a:r>
              <a:rPr lang="en-US" sz="28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23" name="Freeform 23"/>
          <p:cNvSpPr>
            <a:spLocks noGrp="1"/>
          </p:cNvSpPr>
          <p:nvPr>
            <p:ph type="body" sz="quarter" idx="466" hasCustomPrompt="1"/>
          </p:nvPr>
        </p:nvSpPr>
        <p:spPr>
          <a:xfrm>
            <a:off x="3052055" y="3636270"/>
            <a:ext cx="6087890" cy="234342"/>
          </a:xfrm>
          <a:custGeom>
            <a:avLst/>
            <a:gdLst/>
            <a:ahLst/>
            <a:cxnLst/>
            <a:rect l="l" t="t" r="r" b="b"/>
            <a:pathLst>
              <a:path w="6087890" h="234342">
                <a:moveTo>
                  <a:pt x="5839657" y="1"/>
                </a:moveTo>
                <a:lnTo>
                  <a:pt x="5970720" y="1"/>
                </a:lnTo>
                <a:lnTo>
                  <a:pt x="6087890" y="117171"/>
                </a:lnTo>
                <a:lnTo>
                  <a:pt x="5970720" y="234342"/>
                </a:lnTo>
                <a:lnTo>
                  <a:pt x="5839657" y="234342"/>
                </a:lnTo>
                <a:lnTo>
                  <a:pt x="5956828" y="117171"/>
                </a:lnTo>
                <a:close/>
                <a:moveTo>
                  <a:pt x="3938207" y="1"/>
                </a:moveTo>
                <a:lnTo>
                  <a:pt x="4069271" y="1"/>
                </a:lnTo>
                <a:lnTo>
                  <a:pt x="4186439" y="117171"/>
                </a:lnTo>
                <a:lnTo>
                  <a:pt x="4069271" y="234342"/>
                </a:lnTo>
                <a:lnTo>
                  <a:pt x="3938207" y="234342"/>
                </a:lnTo>
                <a:lnTo>
                  <a:pt x="4055378" y="117171"/>
                </a:lnTo>
                <a:close/>
                <a:moveTo>
                  <a:pt x="2036757" y="1"/>
                </a:moveTo>
                <a:lnTo>
                  <a:pt x="2167820" y="1"/>
                </a:lnTo>
                <a:lnTo>
                  <a:pt x="2284990" y="117171"/>
                </a:lnTo>
                <a:lnTo>
                  <a:pt x="2167820" y="234342"/>
                </a:lnTo>
                <a:lnTo>
                  <a:pt x="2036757" y="234342"/>
                </a:lnTo>
                <a:lnTo>
                  <a:pt x="2153928" y="117171"/>
                </a:lnTo>
                <a:close/>
                <a:moveTo>
                  <a:pt x="135307" y="1"/>
                </a:moveTo>
                <a:lnTo>
                  <a:pt x="266370" y="1"/>
                </a:lnTo>
                <a:lnTo>
                  <a:pt x="383540" y="117171"/>
                </a:lnTo>
                <a:lnTo>
                  <a:pt x="266370" y="234342"/>
                </a:lnTo>
                <a:lnTo>
                  <a:pt x="135307" y="234342"/>
                </a:lnTo>
                <a:lnTo>
                  <a:pt x="252479" y="117171"/>
                </a:lnTo>
                <a:close/>
                <a:moveTo>
                  <a:pt x="5704350" y="0"/>
                </a:moveTo>
                <a:lnTo>
                  <a:pt x="5835413" y="0"/>
                </a:lnTo>
                <a:lnTo>
                  <a:pt x="5952583" y="117171"/>
                </a:lnTo>
                <a:lnTo>
                  <a:pt x="5835413" y="234340"/>
                </a:lnTo>
                <a:lnTo>
                  <a:pt x="5704350" y="234340"/>
                </a:lnTo>
                <a:lnTo>
                  <a:pt x="5821521" y="117171"/>
                </a:lnTo>
                <a:close/>
                <a:moveTo>
                  <a:pt x="3802899" y="0"/>
                </a:moveTo>
                <a:lnTo>
                  <a:pt x="3933963" y="0"/>
                </a:lnTo>
                <a:lnTo>
                  <a:pt x="4051134" y="117171"/>
                </a:lnTo>
                <a:lnTo>
                  <a:pt x="3933963" y="234340"/>
                </a:lnTo>
                <a:lnTo>
                  <a:pt x="3802899" y="234340"/>
                </a:lnTo>
                <a:lnTo>
                  <a:pt x="3920071" y="117171"/>
                </a:lnTo>
                <a:close/>
                <a:moveTo>
                  <a:pt x="1901450" y="0"/>
                </a:moveTo>
                <a:lnTo>
                  <a:pt x="2032513" y="0"/>
                </a:lnTo>
                <a:lnTo>
                  <a:pt x="2149683" y="117171"/>
                </a:lnTo>
                <a:lnTo>
                  <a:pt x="2032513" y="234340"/>
                </a:lnTo>
                <a:lnTo>
                  <a:pt x="1901450" y="234340"/>
                </a:lnTo>
                <a:lnTo>
                  <a:pt x="2018621" y="117171"/>
                </a:lnTo>
                <a:close/>
                <a:moveTo>
                  <a:pt x="0" y="0"/>
                </a:moveTo>
                <a:lnTo>
                  <a:pt x="131063" y="0"/>
                </a:lnTo>
                <a:lnTo>
                  <a:pt x="248233" y="117171"/>
                </a:lnTo>
                <a:lnTo>
                  <a:pt x="131063" y="234340"/>
                </a:lnTo>
                <a:lnTo>
                  <a:pt x="0" y="234340"/>
                </a:lnTo>
                <a:lnTo>
                  <a:pt x="117171" y="117171"/>
                </a:lnTo>
                <a:close/>
              </a:path>
            </a:pathLst>
          </a:custGeom>
          <a:solidFill>
            <a:srgbClr val="A6A6A6">
              <a:alpha val="100000"/>
            </a:srgbClr>
          </a:solidFill>
          <a:ln w="12700">
            <a:solidFill>
              <a:srgbClr val="FFFFFF">
                <a:alpha val="100000"/>
              </a:srgbClr>
            </a:solid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24" name="Freeform 24"/>
          <p:cNvSpPr>
            <a:spLocks noGrp="1"/>
          </p:cNvSpPr>
          <p:nvPr>
            <p:ph type="body" sz="quarter" idx="467" hasCustomPrompt="1"/>
          </p:nvPr>
        </p:nvSpPr>
        <p:spPr>
          <a:xfrm>
            <a:off x="8908300" y="2815515"/>
            <a:ext cx="1981201" cy="1076656"/>
          </a:xfrm>
          <a:custGeom>
            <a:avLst/>
            <a:gdLst/>
            <a:ahLst/>
            <a:cxnLst/>
            <a:rect l="l" t="t" r="r" b="b"/>
            <a:pathLst>
              <a:path w="1981201" h="1076656">
                <a:moveTo>
                  <a:pt x="990600" y="825665"/>
                </a:moveTo>
                <a:cubicBezTo>
                  <a:pt x="1050247" y="825665"/>
                  <a:pt x="1098600" y="874018"/>
                  <a:pt x="1098600" y="933665"/>
                </a:cubicBezTo>
                <a:cubicBezTo>
                  <a:pt x="1098600" y="993311"/>
                  <a:pt x="1050247" y="1041665"/>
                  <a:pt x="990600" y="1041665"/>
                </a:cubicBezTo>
                <a:cubicBezTo>
                  <a:pt x="930953" y="1041665"/>
                  <a:pt x="882600" y="993311"/>
                  <a:pt x="882600" y="933665"/>
                </a:cubicBezTo>
                <a:cubicBezTo>
                  <a:pt x="882600" y="874018"/>
                  <a:pt x="930953" y="825665"/>
                  <a:pt x="990600" y="825665"/>
                </a:cubicBezTo>
                <a:close/>
                <a:moveTo>
                  <a:pt x="990600" y="797016"/>
                </a:moveTo>
                <a:lnTo>
                  <a:pt x="986067" y="797091"/>
                </a:lnTo>
                <a:lnTo>
                  <a:pt x="983819" y="797182"/>
                </a:lnTo>
                <a:lnTo>
                  <a:pt x="981584" y="797309"/>
                </a:lnTo>
                <a:lnTo>
                  <a:pt x="979362" y="797472"/>
                </a:lnTo>
                <a:lnTo>
                  <a:pt x="977152" y="797664"/>
                </a:lnTo>
                <a:lnTo>
                  <a:pt x="974942" y="797905"/>
                </a:lnTo>
                <a:lnTo>
                  <a:pt x="972756" y="798172"/>
                </a:lnTo>
                <a:lnTo>
                  <a:pt x="970573" y="798476"/>
                </a:lnTo>
                <a:lnTo>
                  <a:pt x="968400" y="798807"/>
                </a:lnTo>
                <a:lnTo>
                  <a:pt x="966241" y="799175"/>
                </a:lnTo>
                <a:lnTo>
                  <a:pt x="964096" y="799581"/>
                </a:lnTo>
                <a:lnTo>
                  <a:pt x="961962" y="800012"/>
                </a:lnTo>
                <a:lnTo>
                  <a:pt x="959841" y="800484"/>
                </a:lnTo>
                <a:lnTo>
                  <a:pt x="957732" y="800992"/>
                </a:lnTo>
                <a:lnTo>
                  <a:pt x="955637" y="801525"/>
                </a:lnTo>
                <a:lnTo>
                  <a:pt x="953555" y="802096"/>
                </a:lnTo>
                <a:lnTo>
                  <a:pt x="951485" y="802693"/>
                </a:lnTo>
                <a:lnTo>
                  <a:pt x="949427" y="803328"/>
                </a:lnTo>
                <a:lnTo>
                  <a:pt x="947383" y="803987"/>
                </a:lnTo>
                <a:lnTo>
                  <a:pt x="945350" y="804687"/>
                </a:lnTo>
                <a:lnTo>
                  <a:pt x="943345" y="805411"/>
                </a:lnTo>
                <a:lnTo>
                  <a:pt x="941338" y="806160"/>
                </a:lnTo>
                <a:lnTo>
                  <a:pt x="939356" y="806948"/>
                </a:lnTo>
                <a:lnTo>
                  <a:pt x="937387" y="807759"/>
                </a:lnTo>
                <a:lnTo>
                  <a:pt x="935432" y="808612"/>
                </a:lnTo>
                <a:lnTo>
                  <a:pt x="933502" y="809475"/>
                </a:lnTo>
                <a:lnTo>
                  <a:pt x="931570" y="810390"/>
                </a:lnTo>
                <a:lnTo>
                  <a:pt x="929665" y="811315"/>
                </a:lnTo>
                <a:lnTo>
                  <a:pt x="927786" y="812281"/>
                </a:lnTo>
                <a:lnTo>
                  <a:pt x="925907" y="813272"/>
                </a:lnTo>
                <a:lnTo>
                  <a:pt x="924053" y="814288"/>
                </a:lnTo>
                <a:lnTo>
                  <a:pt x="922224" y="815329"/>
                </a:lnTo>
                <a:lnTo>
                  <a:pt x="920408" y="816395"/>
                </a:lnTo>
                <a:lnTo>
                  <a:pt x="918604" y="817502"/>
                </a:lnTo>
                <a:lnTo>
                  <a:pt x="916813" y="818619"/>
                </a:lnTo>
                <a:lnTo>
                  <a:pt x="915048" y="819774"/>
                </a:lnTo>
                <a:lnTo>
                  <a:pt x="913308" y="820956"/>
                </a:lnTo>
                <a:lnTo>
                  <a:pt x="911581" y="822162"/>
                </a:lnTo>
                <a:lnTo>
                  <a:pt x="909880" y="823394"/>
                </a:lnTo>
                <a:lnTo>
                  <a:pt x="908191" y="824650"/>
                </a:lnTo>
                <a:lnTo>
                  <a:pt x="906526" y="825934"/>
                </a:lnTo>
                <a:lnTo>
                  <a:pt x="904875" y="827242"/>
                </a:lnTo>
                <a:lnTo>
                  <a:pt x="903249" y="828563"/>
                </a:lnTo>
                <a:lnTo>
                  <a:pt x="901650" y="829922"/>
                </a:lnTo>
                <a:lnTo>
                  <a:pt x="900074" y="831306"/>
                </a:lnTo>
                <a:lnTo>
                  <a:pt x="898514" y="832703"/>
                </a:lnTo>
                <a:lnTo>
                  <a:pt x="896964" y="834139"/>
                </a:lnTo>
                <a:lnTo>
                  <a:pt x="895452" y="835586"/>
                </a:lnTo>
                <a:lnTo>
                  <a:pt x="893954" y="837060"/>
                </a:lnTo>
                <a:lnTo>
                  <a:pt x="892481" y="838545"/>
                </a:lnTo>
                <a:lnTo>
                  <a:pt x="891033" y="840069"/>
                </a:lnTo>
                <a:lnTo>
                  <a:pt x="889610" y="841606"/>
                </a:lnTo>
                <a:lnTo>
                  <a:pt x="888200" y="843168"/>
                </a:lnTo>
                <a:lnTo>
                  <a:pt x="886830" y="844754"/>
                </a:lnTo>
                <a:lnTo>
                  <a:pt x="885469" y="846356"/>
                </a:lnTo>
                <a:lnTo>
                  <a:pt x="884136" y="847982"/>
                </a:lnTo>
                <a:lnTo>
                  <a:pt x="882840" y="849633"/>
                </a:lnTo>
                <a:lnTo>
                  <a:pt x="881558" y="851296"/>
                </a:lnTo>
                <a:lnTo>
                  <a:pt x="880300" y="852985"/>
                </a:lnTo>
                <a:lnTo>
                  <a:pt x="879069" y="854687"/>
                </a:lnTo>
                <a:lnTo>
                  <a:pt x="877863" y="856414"/>
                </a:lnTo>
                <a:lnTo>
                  <a:pt x="876682" y="858154"/>
                </a:lnTo>
                <a:lnTo>
                  <a:pt x="875538" y="859920"/>
                </a:lnTo>
                <a:lnTo>
                  <a:pt x="874408" y="861710"/>
                </a:lnTo>
                <a:lnTo>
                  <a:pt x="873316" y="863512"/>
                </a:lnTo>
                <a:lnTo>
                  <a:pt x="872236" y="865328"/>
                </a:lnTo>
                <a:lnTo>
                  <a:pt x="871195" y="867159"/>
                </a:lnTo>
                <a:lnTo>
                  <a:pt x="870179" y="869011"/>
                </a:lnTo>
                <a:lnTo>
                  <a:pt x="869188" y="870892"/>
                </a:lnTo>
                <a:lnTo>
                  <a:pt x="868223" y="872783"/>
                </a:lnTo>
                <a:lnTo>
                  <a:pt x="867296" y="874688"/>
                </a:lnTo>
                <a:lnTo>
                  <a:pt x="866395" y="876607"/>
                </a:lnTo>
                <a:lnTo>
                  <a:pt x="865518" y="878550"/>
                </a:lnTo>
                <a:lnTo>
                  <a:pt x="864680" y="880494"/>
                </a:lnTo>
                <a:lnTo>
                  <a:pt x="863867" y="882462"/>
                </a:lnTo>
                <a:lnTo>
                  <a:pt x="863081" y="884456"/>
                </a:lnTo>
                <a:lnTo>
                  <a:pt x="862331" y="886449"/>
                </a:lnTo>
                <a:lnTo>
                  <a:pt x="861607" y="888469"/>
                </a:lnTo>
                <a:lnTo>
                  <a:pt x="860908" y="890501"/>
                </a:lnTo>
                <a:lnTo>
                  <a:pt x="860248" y="892533"/>
                </a:lnTo>
                <a:lnTo>
                  <a:pt x="859613" y="894591"/>
                </a:lnTo>
                <a:lnTo>
                  <a:pt x="859017" y="896659"/>
                </a:lnTo>
                <a:lnTo>
                  <a:pt x="858444" y="898756"/>
                </a:lnTo>
                <a:lnTo>
                  <a:pt x="857910" y="900850"/>
                </a:lnTo>
                <a:lnTo>
                  <a:pt x="857416" y="902960"/>
                </a:lnTo>
                <a:lnTo>
                  <a:pt x="856946" y="905079"/>
                </a:lnTo>
                <a:lnTo>
                  <a:pt x="856513" y="907214"/>
                </a:lnTo>
                <a:lnTo>
                  <a:pt x="856108" y="909359"/>
                </a:lnTo>
                <a:lnTo>
                  <a:pt x="855740" y="911518"/>
                </a:lnTo>
                <a:lnTo>
                  <a:pt x="855396" y="913691"/>
                </a:lnTo>
                <a:lnTo>
                  <a:pt x="855092" y="915874"/>
                </a:lnTo>
                <a:lnTo>
                  <a:pt x="854826" y="918060"/>
                </a:lnTo>
                <a:lnTo>
                  <a:pt x="854596" y="920269"/>
                </a:lnTo>
                <a:lnTo>
                  <a:pt x="854406" y="922478"/>
                </a:lnTo>
                <a:lnTo>
                  <a:pt x="854241" y="924702"/>
                </a:lnTo>
                <a:lnTo>
                  <a:pt x="854113" y="926937"/>
                </a:lnTo>
                <a:lnTo>
                  <a:pt x="854025" y="929171"/>
                </a:lnTo>
                <a:lnTo>
                  <a:pt x="853973" y="931433"/>
                </a:lnTo>
                <a:lnTo>
                  <a:pt x="853949" y="933668"/>
                </a:lnTo>
                <a:lnTo>
                  <a:pt x="854025" y="938202"/>
                </a:lnTo>
                <a:lnTo>
                  <a:pt x="854113" y="940450"/>
                </a:lnTo>
                <a:lnTo>
                  <a:pt x="854241" y="942671"/>
                </a:lnTo>
                <a:lnTo>
                  <a:pt x="854406" y="944895"/>
                </a:lnTo>
                <a:lnTo>
                  <a:pt x="854608" y="947116"/>
                </a:lnTo>
                <a:lnTo>
                  <a:pt x="854837" y="949314"/>
                </a:lnTo>
                <a:lnTo>
                  <a:pt x="855104" y="951512"/>
                </a:lnTo>
                <a:lnTo>
                  <a:pt x="855408" y="953682"/>
                </a:lnTo>
                <a:lnTo>
                  <a:pt x="855740" y="955855"/>
                </a:lnTo>
                <a:lnTo>
                  <a:pt x="856108" y="958014"/>
                </a:lnTo>
                <a:lnTo>
                  <a:pt x="856513" y="960159"/>
                </a:lnTo>
                <a:lnTo>
                  <a:pt x="856959" y="962294"/>
                </a:lnTo>
                <a:lnTo>
                  <a:pt x="857429" y="964415"/>
                </a:lnTo>
                <a:lnTo>
                  <a:pt x="857924" y="966535"/>
                </a:lnTo>
                <a:lnTo>
                  <a:pt x="858456" y="968632"/>
                </a:lnTo>
                <a:lnTo>
                  <a:pt x="859029" y="970714"/>
                </a:lnTo>
                <a:lnTo>
                  <a:pt x="859625" y="972784"/>
                </a:lnTo>
                <a:lnTo>
                  <a:pt x="860260" y="974842"/>
                </a:lnTo>
                <a:lnTo>
                  <a:pt x="860922" y="976887"/>
                </a:lnTo>
                <a:lnTo>
                  <a:pt x="861619" y="978905"/>
                </a:lnTo>
                <a:lnTo>
                  <a:pt x="862343" y="980925"/>
                </a:lnTo>
                <a:lnTo>
                  <a:pt x="863093" y="982919"/>
                </a:lnTo>
                <a:lnTo>
                  <a:pt x="863879" y="984913"/>
                </a:lnTo>
                <a:lnTo>
                  <a:pt x="864693" y="986881"/>
                </a:lnTo>
                <a:lnTo>
                  <a:pt x="865544" y="988837"/>
                </a:lnTo>
                <a:lnTo>
                  <a:pt x="866419" y="990766"/>
                </a:lnTo>
                <a:lnTo>
                  <a:pt x="867322" y="992685"/>
                </a:lnTo>
                <a:lnTo>
                  <a:pt x="868249" y="994590"/>
                </a:lnTo>
                <a:lnTo>
                  <a:pt x="869213" y="996481"/>
                </a:lnTo>
                <a:lnTo>
                  <a:pt x="870205" y="998350"/>
                </a:lnTo>
                <a:lnTo>
                  <a:pt x="871221" y="1000202"/>
                </a:lnTo>
                <a:lnTo>
                  <a:pt x="872261" y="1002045"/>
                </a:lnTo>
                <a:lnTo>
                  <a:pt x="873342" y="1003861"/>
                </a:lnTo>
                <a:lnTo>
                  <a:pt x="874434" y="1005663"/>
                </a:lnTo>
                <a:lnTo>
                  <a:pt x="875563" y="1007441"/>
                </a:lnTo>
                <a:lnTo>
                  <a:pt x="876720" y="1009208"/>
                </a:lnTo>
                <a:lnTo>
                  <a:pt x="877888" y="1010948"/>
                </a:lnTo>
                <a:lnTo>
                  <a:pt x="879095" y="1012675"/>
                </a:lnTo>
                <a:lnTo>
                  <a:pt x="880327" y="1014388"/>
                </a:lnTo>
                <a:lnTo>
                  <a:pt x="881584" y="1016066"/>
                </a:lnTo>
                <a:lnTo>
                  <a:pt x="882867" y="1017742"/>
                </a:lnTo>
                <a:lnTo>
                  <a:pt x="884174" y="1019379"/>
                </a:lnTo>
                <a:lnTo>
                  <a:pt x="885508" y="1021006"/>
                </a:lnTo>
                <a:lnTo>
                  <a:pt x="886854" y="1022607"/>
                </a:lnTo>
                <a:lnTo>
                  <a:pt x="888238" y="1024194"/>
                </a:lnTo>
                <a:lnTo>
                  <a:pt x="889648" y="1025756"/>
                </a:lnTo>
                <a:lnTo>
                  <a:pt x="891071" y="1027292"/>
                </a:lnTo>
                <a:lnTo>
                  <a:pt x="892519" y="1028817"/>
                </a:lnTo>
                <a:lnTo>
                  <a:pt x="893992" y="1030301"/>
                </a:lnTo>
                <a:lnTo>
                  <a:pt x="895491" y="1031776"/>
                </a:lnTo>
                <a:lnTo>
                  <a:pt x="897001" y="1033222"/>
                </a:lnTo>
                <a:lnTo>
                  <a:pt x="898550" y="1034658"/>
                </a:lnTo>
                <a:lnTo>
                  <a:pt x="900101" y="1036055"/>
                </a:lnTo>
                <a:lnTo>
                  <a:pt x="901689" y="1037440"/>
                </a:lnTo>
                <a:lnTo>
                  <a:pt x="903288" y="1038786"/>
                </a:lnTo>
                <a:lnTo>
                  <a:pt x="904913" y="1040119"/>
                </a:lnTo>
                <a:lnTo>
                  <a:pt x="906564" y="1041427"/>
                </a:lnTo>
                <a:lnTo>
                  <a:pt x="908229" y="1042709"/>
                </a:lnTo>
                <a:lnTo>
                  <a:pt x="909918" y="1043968"/>
                </a:lnTo>
                <a:lnTo>
                  <a:pt x="911619" y="1045199"/>
                </a:lnTo>
                <a:lnTo>
                  <a:pt x="913346" y="1046392"/>
                </a:lnTo>
                <a:lnTo>
                  <a:pt x="915098" y="1047573"/>
                </a:lnTo>
                <a:lnTo>
                  <a:pt x="916865" y="1048730"/>
                </a:lnTo>
                <a:lnTo>
                  <a:pt x="918643" y="1049859"/>
                </a:lnTo>
                <a:lnTo>
                  <a:pt x="920446" y="1050952"/>
                </a:lnTo>
                <a:lnTo>
                  <a:pt x="922263" y="1052018"/>
                </a:lnTo>
                <a:lnTo>
                  <a:pt x="924104" y="1053073"/>
                </a:lnTo>
                <a:lnTo>
                  <a:pt x="925958" y="1054089"/>
                </a:lnTo>
                <a:lnTo>
                  <a:pt x="927824" y="1055080"/>
                </a:lnTo>
                <a:lnTo>
                  <a:pt x="929717" y="1056032"/>
                </a:lnTo>
                <a:lnTo>
                  <a:pt x="931622" y="1056959"/>
                </a:lnTo>
                <a:lnTo>
                  <a:pt x="933540" y="1057874"/>
                </a:lnTo>
                <a:lnTo>
                  <a:pt x="935483" y="1058738"/>
                </a:lnTo>
                <a:lnTo>
                  <a:pt x="937439" y="1059588"/>
                </a:lnTo>
                <a:lnTo>
                  <a:pt x="939408" y="1060400"/>
                </a:lnTo>
                <a:lnTo>
                  <a:pt x="941388" y="1061189"/>
                </a:lnTo>
                <a:lnTo>
                  <a:pt x="943381" y="1061938"/>
                </a:lnTo>
                <a:lnTo>
                  <a:pt x="945402" y="1062662"/>
                </a:lnTo>
                <a:lnTo>
                  <a:pt x="947433" y="1063361"/>
                </a:lnTo>
                <a:lnTo>
                  <a:pt x="949477" y="1064021"/>
                </a:lnTo>
                <a:lnTo>
                  <a:pt x="951535" y="1064644"/>
                </a:lnTo>
                <a:lnTo>
                  <a:pt x="953606" y="1065240"/>
                </a:lnTo>
                <a:lnTo>
                  <a:pt x="955689" y="1065812"/>
                </a:lnTo>
                <a:lnTo>
                  <a:pt x="957784" y="1066345"/>
                </a:lnTo>
                <a:lnTo>
                  <a:pt x="959891" y="1066853"/>
                </a:lnTo>
                <a:lnTo>
                  <a:pt x="962014" y="1067323"/>
                </a:lnTo>
                <a:lnTo>
                  <a:pt x="964146" y="1067754"/>
                </a:lnTo>
                <a:lnTo>
                  <a:pt x="966293" y="1068161"/>
                </a:lnTo>
                <a:lnTo>
                  <a:pt x="968452" y="1068528"/>
                </a:lnTo>
                <a:lnTo>
                  <a:pt x="970623" y="1068859"/>
                </a:lnTo>
                <a:lnTo>
                  <a:pt x="972809" y="1069163"/>
                </a:lnTo>
                <a:lnTo>
                  <a:pt x="975004" y="1069431"/>
                </a:lnTo>
                <a:lnTo>
                  <a:pt x="977202" y="1069659"/>
                </a:lnTo>
                <a:lnTo>
                  <a:pt x="979413" y="1069863"/>
                </a:lnTo>
                <a:lnTo>
                  <a:pt x="981634" y="1070028"/>
                </a:lnTo>
                <a:lnTo>
                  <a:pt x="983870" y="1070155"/>
                </a:lnTo>
                <a:lnTo>
                  <a:pt x="986118" y="1070244"/>
                </a:lnTo>
                <a:lnTo>
                  <a:pt x="988366" y="1070295"/>
                </a:lnTo>
                <a:lnTo>
                  <a:pt x="990600" y="1070306"/>
                </a:lnTo>
                <a:lnTo>
                  <a:pt x="995134" y="1070244"/>
                </a:lnTo>
                <a:lnTo>
                  <a:pt x="997382" y="1070141"/>
                </a:lnTo>
                <a:lnTo>
                  <a:pt x="999618" y="1070014"/>
                </a:lnTo>
                <a:lnTo>
                  <a:pt x="1001840" y="1069863"/>
                </a:lnTo>
                <a:lnTo>
                  <a:pt x="1004051" y="1069659"/>
                </a:lnTo>
                <a:lnTo>
                  <a:pt x="1006246" y="1069431"/>
                </a:lnTo>
                <a:lnTo>
                  <a:pt x="1008444" y="1069163"/>
                </a:lnTo>
                <a:lnTo>
                  <a:pt x="1010629" y="1068859"/>
                </a:lnTo>
                <a:lnTo>
                  <a:pt x="1012801" y="1068516"/>
                </a:lnTo>
                <a:lnTo>
                  <a:pt x="1014946" y="1068147"/>
                </a:lnTo>
                <a:lnTo>
                  <a:pt x="1017093" y="1067742"/>
                </a:lnTo>
                <a:lnTo>
                  <a:pt x="1019238" y="1067311"/>
                </a:lnTo>
                <a:lnTo>
                  <a:pt x="1021359" y="1066839"/>
                </a:lnTo>
                <a:lnTo>
                  <a:pt x="1023468" y="1066331"/>
                </a:lnTo>
                <a:lnTo>
                  <a:pt x="1025563" y="1065799"/>
                </a:lnTo>
                <a:lnTo>
                  <a:pt x="1027646" y="1065226"/>
                </a:lnTo>
                <a:lnTo>
                  <a:pt x="1029717" y="1064630"/>
                </a:lnTo>
                <a:lnTo>
                  <a:pt x="1031773" y="1063995"/>
                </a:lnTo>
                <a:lnTo>
                  <a:pt x="1033819" y="1063335"/>
                </a:lnTo>
                <a:lnTo>
                  <a:pt x="1035837" y="1062648"/>
                </a:lnTo>
                <a:lnTo>
                  <a:pt x="1037857" y="1061924"/>
                </a:lnTo>
                <a:lnTo>
                  <a:pt x="1039865" y="1061162"/>
                </a:lnTo>
                <a:lnTo>
                  <a:pt x="1041844" y="1060376"/>
                </a:lnTo>
                <a:lnTo>
                  <a:pt x="1043813" y="1059564"/>
                </a:lnTo>
                <a:lnTo>
                  <a:pt x="1045769" y="1058725"/>
                </a:lnTo>
                <a:lnTo>
                  <a:pt x="1047700" y="1057849"/>
                </a:lnTo>
                <a:lnTo>
                  <a:pt x="1049630" y="1056947"/>
                </a:lnTo>
                <a:lnTo>
                  <a:pt x="1051535" y="1056008"/>
                </a:lnTo>
                <a:lnTo>
                  <a:pt x="1053415" y="1055054"/>
                </a:lnTo>
                <a:lnTo>
                  <a:pt x="1055294" y="1054064"/>
                </a:lnTo>
                <a:lnTo>
                  <a:pt x="1057149" y="1053048"/>
                </a:lnTo>
                <a:lnTo>
                  <a:pt x="1058978" y="1051994"/>
                </a:lnTo>
                <a:lnTo>
                  <a:pt x="1060794" y="1050928"/>
                </a:lnTo>
                <a:lnTo>
                  <a:pt x="1062598" y="1049835"/>
                </a:lnTo>
                <a:lnTo>
                  <a:pt x="1064387" y="1048704"/>
                </a:lnTo>
                <a:lnTo>
                  <a:pt x="1066140" y="1047549"/>
                </a:lnTo>
                <a:lnTo>
                  <a:pt x="1067893" y="1046368"/>
                </a:lnTo>
                <a:lnTo>
                  <a:pt x="1069619" y="1045160"/>
                </a:lnTo>
                <a:lnTo>
                  <a:pt x="1071322" y="1043929"/>
                </a:lnTo>
                <a:lnTo>
                  <a:pt x="1073012" y="1042685"/>
                </a:lnTo>
                <a:lnTo>
                  <a:pt x="1074674" y="1041403"/>
                </a:lnTo>
                <a:lnTo>
                  <a:pt x="1076314" y="1040094"/>
                </a:lnTo>
                <a:lnTo>
                  <a:pt x="1077939" y="1038761"/>
                </a:lnTo>
                <a:lnTo>
                  <a:pt x="1079552" y="1037402"/>
                </a:lnTo>
                <a:lnTo>
                  <a:pt x="1081126" y="1036030"/>
                </a:lnTo>
                <a:lnTo>
                  <a:pt x="1082689" y="1034619"/>
                </a:lnTo>
                <a:lnTo>
                  <a:pt x="1084224" y="1033198"/>
                </a:lnTo>
                <a:lnTo>
                  <a:pt x="1085748" y="1031751"/>
                </a:lnTo>
                <a:lnTo>
                  <a:pt x="1087248" y="1030277"/>
                </a:lnTo>
                <a:lnTo>
                  <a:pt x="1088721" y="1028777"/>
                </a:lnTo>
                <a:lnTo>
                  <a:pt x="1090169" y="1027253"/>
                </a:lnTo>
                <a:lnTo>
                  <a:pt x="1091590" y="1025718"/>
                </a:lnTo>
                <a:lnTo>
                  <a:pt x="1092987" y="1024156"/>
                </a:lnTo>
                <a:lnTo>
                  <a:pt x="1094372" y="1022568"/>
                </a:lnTo>
                <a:lnTo>
                  <a:pt x="1095731" y="1020968"/>
                </a:lnTo>
                <a:lnTo>
                  <a:pt x="1097051" y="1019341"/>
                </a:lnTo>
                <a:lnTo>
                  <a:pt x="1098361" y="1017704"/>
                </a:lnTo>
                <a:lnTo>
                  <a:pt x="1099643" y="1016027"/>
                </a:lnTo>
                <a:lnTo>
                  <a:pt x="1100900" y="1014352"/>
                </a:lnTo>
                <a:lnTo>
                  <a:pt x="1102131" y="1012637"/>
                </a:lnTo>
                <a:lnTo>
                  <a:pt x="1103339" y="1010910"/>
                </a:lnTo>
                <a:lnTo>
                  <a:pt x="1104508" y="1009169"/>
                </a:lnTo>
                <a:lnTo>
                  <a:pt x="1105662" y="1007403"/>
                </a:lnTo>
                <a:lnTo>
                  <a:pt x="1106794" y="1005625"/>
                </a:lnTo>
                <a:lnTo>
                  <a:pt x="1107886" y="1003823"/>
                </a:lnTo>
                <a:lnTo>
                  <a:pt x="1108965" y="1002007"/>
                </a:lnTo>
                <a:lnTo>
                  <a:pt x="1110005" y="1000164"/>
                </a:lnTo>
                <a:lnTo>
                  <a:pt x="1111021" y="998311"/>
                </a:lnTo>
                <a:lnTo>
                  <a:pt x="1112012" y="996445"/>
                </a:lnTo>
                <a:lnTo>
                  <a:pt x="1112964" y="994552"/>
                </a:lnTo>
                <a:lnTo>
                  <a:pt x="1113906" y="992647"/>
                </a:lnTo>
                <a:lnTo>
                  <a:pt x="1114807" y="990717"/>
                </a:lnTo>
                <a:lnTo>
                  <a:pt x="1115684" y="988786"/>
                </a:lnTo>
                <a:lnTo>
                  <a:pt x="1116520" y="986829"/>
                </a:lnTo>
                <a:lnTo>
                  <a:pt x="1117335" y="984862"/>
                </a:lnTo>
                <a:lnTo>
                  <a:pt x="1118121" y="982881"/>
                </a:lnTo>
                <a:lnTo>
                  <a:pt x="1118871" y="980874"/>
                </a:lnTo>
                <a:lnTo>
                  <a:pt x="1119595" y="978866"/>
                </a:lnTo>
                <a:lnTo>
                  <a:pt x="1120292" y="976834"/>
                </a:lnTo>
                <a:lnTo>
                  <a:pt x="1120954" y="974791"/>
                </a:lnTo>
                <a:lnTo>
                  <a:pt x="1121589" y="972732"/>
                </a:lnTo>
                <a:lnTo>
                  <a:pt x="1122185" y="970664"/>
                </a:lnTo>
                <a:lnTo>
                  <a:pt x="1122744" y="968579"/>
                </a:lnTo>
                <a:lnTo>
                  <a:pt x="1123278" y="966485"/>
                </a:lnTo>
                <a:lnTo>
                  <a:pt x="1123785" y="964377"/>
                </a:lnTo>
                <a:lnTo>
                  <a:pt x="1124256" y="962243"/>
                </a:lnTo>
                <a:lnTo>
                  <a:pt x="1124688" y="960110"/>
                </a:lnTo>
                <a:lnTo>
                  <a:pt x="1125094" y="957964"/>
                </a:lnTo>
                <a:lnTo>
                  <a:pt x="1125463" y="955805"/>
                </a:lnTo>
                <a:lnTo>
                  <a:pt x="1125805" y="953632"/>
                </a:lnTo>
                <a:lnTo>
                  <a:pt x="1126098" y="951461"/>
                </a:lnTo>
                <a:lnTo>
                  <a:pt x="1126363" y="949264"/>
                </a:lnTo>
                <a:lnTo>
                  <a:pt x="1126606" y="947067"/>
                </a:lnTo>
                <a:lnTo>
                  <a:pt x="1126795" y="944844"/>
                </a:lnTo>
                <a:lnTo>
                  <a:pt x="1126960" y="942621"/>
                </a:lnTo>
                <a:lnTo>
                  <a:pt x="1127087" y="940385"/>
                </a:lnTo>
                <a:lnTo>
                  <a:pt x="1127177" y="938152"/>
                </a:lnTo>
                <a:lnTo>
                  <a:pt x="1127227" y="935902"/>
                </a:lnTo>
                <a:lnTo>
                  <a:pt x="1127253" y="933668"/>
                </a:lnTo>
                <a:lnTo>
                  <a:pt x="1127177" y="929121"/>
                </a:lnTo>
                <a:lnTo>
                  <a:pt x="1127087" y="926885"/>
                </a:lnTo>
                <a:lnTo>
                  <a:pt x="1126960" y="924651"/>
                </a:lnTo>
                <a:lnTo>
                  <a:pt x="1126795" y="922428"/>
                </a:lnTo>
                <a:lnTo>
                  <a:pt x="1126592" y="920219"/>
                </a:lnTo>
                <a:lnTo>
                  <a:pt x="1126363" y="918009"/>
                </a:lnTo>
                <a:lnTo>
                  <a:pt x="1126098" y="915825"/>
                </a:lnTo>
                <a:lnTo>
                  <a:pt x="1125792" y="913641"/>
                </a:lnTo>
                <a:lnTo>
                  <a:pt x="1125463" y="911468"/>
                </a:lnTo>
                <a:lnTo>
                  <a:pt x="1125082" y="909310"/>
                </a:lnTo>
                <a:lnTo>
                  <a:pt x="1124688" y="907164"/>
                </a:lnTo>
                <a:lnTo>
                  <a:pt x="1124243" y="905030"/>
                </a:lnTo>
                <a:lnTo>
                  <a:pt x="1123773" y="902909"/>
                </a:lnTo>
                <a:lnTo>
                  <a:pt x="1123278" y="900800"/>
                </a:lnTo>
                <a:lnTo>
                  <a:pt x="1122731" y="898705"/>
                </a:lnTo>
                <a:lnTo>
                  <a:pt x="1122173" y="896623"/>
                </a:lnTo>
                <a:lnTo>
                  <a:pt x="1121562" y="894552"/>
                </a:lnTo>
                <a:lnTo>
                  <a:pt x="1120941" y="892495"/>
                </a:lnTo>
                <a:lnTo>
                  <a:pt x="1120280" y="890450"/>
                </a:lnTo>
                <a:lnTo>
                  <a:pt x="1119582" y="888418"/>
                </a:lnTo>
                <a:lnTo>
                  <a:pt x="1118859" y="886399"/>
                </a:lnTo>
                <a:lnTo>
                  <a:pt x="1118097" y="884405"/>
                </a:lnTo>
                <a:lnTo>
                  <a:pt x="1117321" y="882424"/>
                </a:lnTo>
                <a:lnTo>
                  <a:pt x="1116496" y="880455"/>
                </a:lnTo>
                <a:lnTo>
                  <a:pt x="1115658" y="878498"/>
                </a:lnTo>
                <a:lnTo>
                  <a:pt x="1114781" y="876557"/>
                </a:lnTo>
                <a:lnTo>
                  <a:pt x="1113880" y="874638"/>
                </a:lnTo>
                <a:lnTo>
                  <a:pt x="1112953" y="872733"/>
                </a:lnTo>
                <a:lnTo>
                  <a:pt x="1111988" y="870842"/>
                </a:lnTo>
                <a:lnTo>
                  <a:pt x="1110997" y="868973"/>
                </a:lnTo>
                <a:lnTo>
                  <a:pt x="1109981" y="867120"/>
                </a:lnTo>
                <a:lnTo>
                  <a:pt x="1108939" y="865278"/>
                </a:lnTo>
                <a:lnTo>
                  <a:pt x="1107860" y="863462"/>
                </a:lnTo>
                <a:lnTo>
                  <a:pt x="1106768" y="861659"/>
                </a:lnTo>
                <a:lnTo>
                  <a:pt x="1105638" y="859881"/>
                </a:lnTo>
                <a:lnTo>
                  <a:pt x="1104482" y="858116"/>
                </a:lnTo>
                <a:lnTo>
                  <a:pt x="1103301" y="856376"/>
                </a:lnTo>
                <a:lnTo>
                  <a:pt x="1102107" y="854649"/>
                </a:lnTo>
                <a:lnTo>
                  <a:pt x="1100875" y="852947"/>
                </a:lnTo>
                <a:lnTo>
                  <a:pt x="1099618" y="851258"/>
                </a:lnTo>
                <a:lnTo>
                  <a:pt x="1098335" y="849594"/>
                </a:lnTo>
                <a:lnTo>
                  <a:pt x="1097026" y="847943"/>
                </a:lnTo>
                <a:lnTo>
                  <a:pt x="1095692" y="846317"/>
                </a:lnTo>
                <a:lnTo>
                  <a:pt x="1094334" y="844716"/>
                </a:lnTo>
                <a:lnTo>
                  <a:pt x="1092962" y="843130"/>
                </a:lnTo>
                <a:lnTo>
                  <a:pt x="1091554" y="841568"/>
                </a:lnTo>
                <a:lnTo>
                  <a:pt x="1090131" y="840031"/>
                </a:lnTo>
                <a:lnTo>
                  <a:pt x="1088683" y="838520"/>
                </a:lnTo>
                <a:lnTo>
                  <a:pt x="1087209" y="837021"/>
                </a:lnTo>
                <a:lnTo>
                  <a:pt x="1085712" y="835548"/>
                </a:lnTo>
                <a:lnTo>
                  <a:pt x="1084199" y="834100"/>
                </a:lnTo>
                <a:lnTo>
                  <a:pt x="1082651" y="832678"/>
                </a:lnTo>
                <a:lnTo>
                  <a:pt x="1081088" y="831268"/>
                </a:lnTo>
                <a:lnTo>
                  <a:pt x="1079514" y="829895"/>
                </a:lnTo>
                <a:lnTo>
                  <a:pt x="1077901" y="828537"/>
                </a:lnTo>
                <a:lnTo>
                  <a:pt x="1076275" y="827204"/>
                </a:lnTo>
                <a:lnTo>
                  <a:pt x="1074636" y="825896"/>
                </a:lnTo>
                <a:lnTo>
                  <a:pt x="1072973" y="824626"/>
                </a:lnTo>
                <a:lnTo>
                  <a:pt x="1071284" y="823369"/>
                </a:lnTo>
                <a:lnTo>
                  <a:pt x="1069569" y="822137"/>
                </a:lnTo>
                <a:lnTo>
                  <a:pt x="1067855" y="820931"/>
                </a:lnTo>
                <a:lnTo>
                  <a:pt x="1066102" y="819749"/>
                </a:lnTo>
                <a:lnTo>
                  <a:pt x="1064337" y="818592"/>
                </a:lnTo>
                <a:lnTo>
                  <a:pt x="1062559" y="817476"/>
                </a:lnTo>
                <a:lnTo>
                  <a:pt x="1060756" y="816371"/>
                </a:lnTo>
                <a:lnTo>
                  <a:pt x="1058940" y="815304"/>
                </a:lnTo>
                <a:lnTo>
                  <a:pt x="1057098" y="814263"/>
                </a:lnTo>
                <a:lnTo>
                  <a:pt x="1055244" y="813247"/>
                </a:lnTo>
                <a:lnTo>
                  <a:pt x="1053376" y="812256"/>
                </a:lnTo>
                <a:lnTo>
                  <a:pt x="1051484" y="811291"/>
                </a:lnTo>
                <a:lnTo>
                  <a:pt x="1049580" y="810364"/>
                </a:lnTo>
                <a:lnTo>
                  <a:pt x="1047662" y="809462"/>
                </a:lnTo>
                <a:lnTo>
                  <a:pt x="1045719" y="808586"/>
                </a:lnTo>
                <a:lnTo>
                  <a:pt x="1043763" y="807748"/>
                </a:lnTo>
                <a:lnTo>
                  <a:pt x="1041794" y="806922"/>
                </a:lnTo>
                <a:lnTo>
                  <a:pt x="1039812" y="806146"/>
                </a:lnTo>
                <a:lnTo>
                  <a:pt x="1037807" y="805384"/>
                </a:lnTo>
                <a:lnTo>
                  <a:pt x="1035801" y="804661"/>
                </a:lnTo>
                <a:lnTo>
                  <a:pt x="1033769" y="803976"/>
                </a:lnTo>
                <a:lnTo>
                  <a:pt x="1031724" y="803314"/>
                </a:lnTo>
                <a:lnTo>
                  <a:pt x="1029666" y="802679"/>
                </a:lnTo>
                <a:lnTo>
                  <a:pt x="1027596" y="802082"/>
                </a:lnTo>
                <a:lnTo>
                  <a:pt x="1025514" y="801512"/>
                </a:lnTo>
                <a:lnTo>
                  <a:pt x="1023418" y="800979"/>
                </a:lnTo>
                <a:lnTo>
                  <a:pt x="1021309" y="800484"/>
                </a:lnTo>
                <a:lnTo>
                  <a:pt x="1019189" y="800012"/>
                </a:lnTo>
                <a:lnTo>
                  <a:pt x="1017055" y="799569"/>
                </a:lnTo>
                <a:lnTo>
                  <a:pt x="1014896" y="799161"/>
                </a:lnTo>
                <a:lnTo>
                  <a:pt x="1012749" y="798794"/>
                </a:lnTo>
                <a:lnTo>
                  <a:pt x="1010578" y="798464"/>
                </a:lnTo>
                <a:lnTo>
                  <a:pt x="1008393" y="798159"/>
                </a:lnTo>
                <a:lnTo>
                  <a:pt x="1006196" y="797891"/>
                </a:lnTo>
                <a:lnTo>
                  <a:pt x="1003998" y="797664"/>
                </a:lnTo>
                <a:lnTo>
                  <a:pt x="1001790" y="797461"/>
                </a:lnTo>
                <a:lnTo>
                  <a:pt x="999567" y="797309"/>
                </a:lnTo>
                <a:lnTo>
                  <a:pt x="997332" y="797182"/>
                </a:lnTo>
                <a:lnTo>
                  <a:pt x="995084" y="797091"/>
                </a:lnTo>
                <a:lnTo>
                  <a:pt x="992836" y="797029"/>
                </a:lnTo>
                <a:close/>
                <a:moveTo>
                  <a:pt x="987425" y="559145"/>
                </a:moveTo>
                <a:lnTo>
                  <a:pt x="993775" y="559145"/>
                </a:lnTo>
                <a:lnTo>
                  <a:pt x="993775" y="790699"/>
                </a:lnTo>
                <a:lnTo>
                  <a:pt x="995338" y="790741"/>
                </a:lnTo>
                <a:lnTo>
                  <a:pt x="997688" y="790844"/>
                </a:lnTo>
                <a:lnTo>
                  <a:pt x="1000023" y="790971"/>
                </a:lnTo>
                <a:lnTo>
                  <a:pt x="1002349" y="791136"/>
                </a:lnTo>
                <a:lnTo>
                  <a:pt x="1004659" y="791352"/>
                </a:lnTo>
                <a:lnTo>
                  <a:pt x="1006972" y="791594"/>
                </a:lnTo>
                <a:lnTo>
                  <a:pt x="1009270" y="791873"/>
                </a:lnTo>
                <a:lnTo>
                  <a:pt x="1011544" y="792190"/>
                </a:lnTo>
                <a:lnTo>
                  <a:pt x="1013816" y="792546"/>
                </a:lnTo>
                <a:lnTo>
                  <a:pt x="1016077" y="792927"/>
                </a:lnTo>
                <a:lnTo>
                  <a:pt x="1018325" y="793346"/>
                </a:lnTo>
                <a:lnTo>
                  <a:pt x="1020561" y="793803"/>
                </a:lnTo>
                <a:lnTo>
                  <a:pt x="1022782" y="794297"/>
                </a:lnTo>
                <a:lnTo>
                  <a:pt x="1024992" y="794832"/>
                </a:lnTo>
                <a:lnTo>
                  <a:pt x="1027176" y="795391"/>
                </a:lnTo>
                <a:lnTo>
                  <a:pt x="1029360" y="795986"/>
                </a:lnTo>
                <a:lnTo>
                  <a:pt x="1031533" y="796609"/>
                </a:lnTo>
                <a:lnTo>
                  <a:pt x="1033678" y="797270"/>
                </a:lnTo>
                <a:lnTo>
                  <a:pt x="1035826" y="797969"/>
                </a:lnTo>
                <a:lnTo>
                  <a:pt x="1037946" y="798692"/>
                </a:lnTo>
                <a:lnTo>
                  <a:pt x="1040055" y="799442"/>
                </a:lnTo>
                <a:lnTo>
                  <a:pt x="1042151" y="800242"/>
                </a:lnTo>
                <a:lnTo>
                  <a:pt x="1044219" y="801054"/>
                </a:lnTo>
                <a:lnTo>
                  <a:pt x="1046290" y="801917"/>
                </a:lnTo>
                <a:lnTo>
                  <a:pt x="1048335" y="802794"/>
                </a:lnTo>
                <a:lnTo>
                  <a:pt x="1050354" y="803709"/>
                </a:lnTo>
                <a:lnTo>
                  <a:pt x="1052373" y="804661"/>
                </a:lnTo>
                <a:lnTo>
                  <a:pt x="1054367" y="805638"/>
                </a:lnTo>
                <a:lnTo>
                  <a:pt x="1056336" y="806643"/>
                </a:lnTo>
                <a:lnTo>
                  <a:pt x="1058304" y="807670"/>
                </a:lnTo>
                <a:lnTo>
                  <a:pt x="1060235" y="808739"/>
                </a:lnTo>
                <a:lnTo>
                  <a:pt x="1062164" y="809829"/>
                </a:lnTo>
                <a:lnTo>
                  <a:pt x="1064070" y="810948"/>
                </a:lnTo>
                <a:lnTo>
                  <a:pt x="1065950" y="812103"/>
                </a:lnTo>
                <a:lnTo>
                  <a:pt x="1067817" y="813285"/>
                </a:lnTo>
                <a:lnTo>
                  <a:pt x="1069658" y="814490"/>
                </a:lnTo>
                <a:lnTo>
                  <a:pt x="1071488" y="815724"/>
                </a:lnTo>
                <a:lnTo>
                  <a:pt x="1073291" y="816980"/>
                </a:lnTo>
                <a:lnTo>
                  <a:pt x="1075080" y="818276"/>
                </a:lnTo>
                <a:lnTo>
                  <a:pt x="1076834" y="819584"/>
                </a:lnTo>
                <a:lnTo>
                  <a:pt x="1078587" y="820931"/>
                </a:lnTo>
                <a:lnTo>
                  <a:pt x="1080301" y="822289"/>
                </a:lnTo>
                <a:lnTo>
                  <a:pt x="1082003" y="823686"/>
                </a:lnTo>
                <a:lnTo>
                  <a:pt x="1083680" y="825108"/>
                </a:lnTo>
                <a:lnTo>
                  <a:pt x="1085343" y="826544"/>
                </a:lnTo>
                <a:lnTo>
                  <a:pt x="1086968" y="828017"/>
                </a:lnTo>
                <a:lnTo>
                  <a:pt x="1088580" y="829503"/>
                </a:lnTo>
                <a:lnTo>
                  <a:pt x="1090169" y="831027"/>
                </a:lnTo>
                <a:lnTo>
                  <a:pt x="1091731" y="832562"/>
                </a:lnTo>
                <a:lnTo>
                  <a:pt x="1093268" y="834125"/>
                </a:lnTo>
                <a:lnTo>
                  <a:pt x="1094792" y="835713"/>
                </a:lnTo>
                <a:lnTo>
                  <a:pt x="1096278" y="837326"/>
                </a:lnTo>
                <a:lnTo>
                  <a:pt x="1097750" y="838965"/>
                </a:lnTo>
                <a:lnTo>
                  <a:pt x="1099186" y="840616"/>
                </a:lnTo>
                <a:lnTo>
                  <a:pt x="1100607" y="842292"/>
                </a:lnTo>
                <a:lnTo>
                  <a:pt x="1102004" y="843992"/>
                </a:lnTo>
                <a:lnTo>
                  <a:pt x="1103365" y="845720"/>
                </a:lnTo>
                <a:lnTo>
                  <a:pt x="1104711" y="847461"/>
                </a:lnTo>
                <a:lnTo>
                  <a:pt x="1106018" y="849226"/>
                </a:lnTo>
                <a:lnTo>
                  <a:pt x="1107313" y="851017"/>
                </a:lnTo>
                <a:lnTo>
                  <a:pt x="1108572" y="852820"/>
                </a:lnTo>
                <a:lnTo>
                  <a:pt x="1109803" y="854649"/>
                </a:lnTo>
                <a:lnTo>
                  <a:pt x="1111009" y="856491"/>
                </a:lnTo>
                <a:lnTo>
                  <a:pt x="1112191" y="858357"/>
                </a:lnTo>
                <a:lnTo>
                  <a:pt x="1113333" y="860237"/>
                </a:lnTo>
                <a:lnTo>
                  <a:pt x="1114450" y="862141"/>
                </a:lnTo>
                <a:lnTo>
                  <a:pt x="1115543" y="864072"/>
                </a:lnTo>
                <a:lnTo>
                  <a:pt x="1116609" y="866002"/>
                </a:lnTo>
                <a:lnTo>
                  <a:pt x="1117652" y="867971"/>
                </a:lnTo>
                <a:lnTo>
                  <a:pt x="1118655" y="869939"/>
                </a:lnTo>
                <a:lnTo>
                  <a:pt x="1119633" y="871932"/>
                </a:lnTo>
                <a:lnTo>
                  <a:pt x="1120572" y="873953"/>
                </a:lnTo>
                <a:lnTo>
                  <a:pt x="1121487" y="875984"/>
                </a:lnTo>
                <a:lnTo>
                  <a:pt x="1122376" y="878028"/>
                </a:lnTo>
                <a:lnTo>
                  <a:pt x="1123226" y="880087"/>
                </a:lnTo>
                <a:lnTo>
                  <a:pt x="1124040" y="882157"/>
                </a:lnTo>
                <a:lnTo>
                  <a:pt x="1124828" y="884251"/>
                </a:lnTo>
                <a:lnTo>
                  <a:pt x="1125590" y="886361"/>
                </a:lnTo>
                <a:lnTo>
                  <a:pt x="1126313" y="888495"/>
                </a:lnTo>
                <a:lnTo>
                  <a:pt x="1127011" y="890628"/>
                </a:lnTo>
                <a:lnTo>
                  <a:pt x="1127672" y="892787"/>
                </a:lnTo>
                <a:lnTo>
                  <a:pt x="1128293" y="894946"/>
                </a:lnTo>
                <a:lnTo>
                  <a:pt x="1128892" y="897131"/>
                </a:lnTo>
                <a:lnTo>
                  <a:pt x="1129450" y="899326"/>
                </a:lnTo>
                <a:lnTo>
                  <a:pt x="1129970" y="901537"/>
                </a:lnTo>
                <a:lnTo>
                  <a:pt x="1130466" y="903759"/>
                </a:lnTo>
                <a:lnTo>
                  <a:pt x="1130924" y="905995"/>
                </a:lnTo>
                <a:lnTo>
                  <a:pt x="1131341" y="908243"/>
                </a:lnTo>
                <a:lnTo>
                  <a:pt x="1131736" y="910502"/>
                </a:lnTo>
                <a:lnTo>
                  <a:pt x="1132079" y="912764"/>
                </a:lnTo>
                <a:lnTo>
                  <a:pt x="1132396" y="915050"/>
                </a:lnTo>
                <a:lnTo>
                  <a:pt x="1132675" y="917349"/>
                </a:lnTo>
                <a:lnTo>
                  <a:pt x="1132917" y="919646"/>
                </a:lnTo>
                <a:lnTo>
                  <a:pt x="1133133" y="921959"/>
                </a:lnTo>
                <a:lnTo>
                  <a:pt x="1133298" y="924295"/>
                </a:lnTo>
                <a:lnTo>
                  <a:pt x="1133425" y="926631"/>
                </a:lnTo>
                <a:lnTo>
                  <a:pt x="1133527" y="928969"/>
                </a:lnTo>
                <a:lnTo>
                  <a:pt x="1133603" y="933668"/>
                </a:lnTo>
                <a:lnTo>
                  <a:pt x="1133577" y="936056"/>
                </a:lnTo>
                <a:lnTo>
                  <a:pt x="1133527" y="938406"/>
                </a:lnTo>
                <a:lnTo>
                  <a:pt x="1133425" y="940754"/>
                </a:lnTo>
                <a:lnTo>
                  <a:pt x="1133298" y="943092"/>
                </a:lnTo>
                <a:lnTo>
                  <a:pt x="1133119" y="945415"/>
                </a:lnTo>
                <a:lnTo>
                  <a:pt x="1132917" y="947727"/>
                </a:lnTo>
                <a:lnTo>
                  <a:pt x="1132675" y="950037"/>
                </a:lnTo>
                <a:lnTo>
                  <a:pt x="1132396" y="952323"/>
                </a:lnTo>
                <a:lnTo>
                  <a:pt x="1132079" y="954609"/>
                </a:lnTo>
                <a:lnTo>
                  <a:pt x="1131722" y="956884"/>
                </a:lnTo>
                <a:lnTo>
                  <a:pt x="1131329" y="959143"/>
                </a:lnTo>
                <a:lnTo>
                  <a:pt x="1130910" y="961393"/>
                </a:lnTo>
                <a:lnTo>
                  <a:pt x="1130452" y="963615"/>
                </a:lnTo>
                <a:lnTo>
                  <a:pt x="1129958" y="965838"/>
                </a:lnTo>
                <a:lnTo>
                  <a:pt x="1129436" y="968047"/>
                </a:lnTo>
                <a:lnTo>
                  <a:pt x="1128878" y="970244"/>
                </a:lnTo>
                <a:lnTo>
                  <a:pt x="1128281" y="972429"/>
                </a:lnTo>
                <a:lnTo>
                  <a:pt x="1127658" y="974601"/>
                </a:lnTo>
                <a:lnTo>
                  <a:pt x="1126999" y="976746"/>
                </a:lnTo>
                <a:lnTo>
                  <a:pt x="1126300" y="978880"/>
                </a:lnTo>
                <a:lnTo>
                  <a:pt x="1125576" y="981014"/>
                </a:lnTo>
                <a:lnTo>
                  <a:pt x="1124814" y="983122"/>
                </a:lnTo>
                <a:lnTo>
                  <a:pt x="1124027" y="985216"/>
                </a:lnTo>
                <a:lnTo>
                  <a:pt x="1123202" y="987287"/>
                </a:lnTo>
                <a:lnTo>
                  <a:pt x="1122351" y="989345"/>
                </a:lnTo>
                <a:lnTo>
                  <a:pt x="1121461" y="991389"/>
                </a:lnTo>
                <a:lnTo>
                  <a:pt x="1120546" y="993421"/>
                </a:lnTo>
                <a:lnTo>
                  <a:pt x="1119607" y="995429"/>
                </a:lnTo>
                <a:lnTo>
                  <a:pt x="1118629" y="997422"/>
                </a:lnTo>
                <a:lnTo>
                  <a:pt x="1117625" y="999402"/>
                </a:lnTo>
                <a:lnTo>
                  <a:pt x="1116585" y="1001359"/>
                </a:lnTo>
                <a:lnTo>
                  <a:pt x="1115531" y="1003303"/>
                </a:lnTo>
                <a:lnTo>
                  <a:pt x="1114425" y="1005220"/>
                </a:lnTo>
                <a:lnTo>
                  <a:pt x="1113307" y="1007125"/>
                </a:lnTo>
                <a:lnTo>
                  <a:pt x="1112164" y="1009018"/>
                </a:lnTo>
                <a:lnTo>
                  <a:pt x="1110985" y="1010884"/>
                </a:lnTo>
                <a:lnTo>
                  <a:pt x="1109778" y="1012726"/>
                </a:lnTo>
                <a:lnTo>
                  <a:pt x="1108546" y="1014553"/>
                </a:lnTo>
                <a:lnTo>
                  <a:pt x="1107275" y="1016358"/>
                </a:lnTo>
                <a:lnTo>
                  <a:pt x="1105993" y="1018136"/>
                </a:lnTo>
                <a:lnTo>
                  <a:pt x="1104671" y="1019901"/>
                </a:lnTo>
                <a:lnTo>
                  <a:pt x="1103339" y="1021641"/>
                </a:lnTo>
                <a:lnTo>
                  <a:pt x="1101968" y="1023369"/>
                </a:lnTo>
                <a:lnTo>
                  <a:pt x="1100583" y="1025070"/>
                </a:lnTo>
                <a:lnTo>
                  <a:pt x="1099160" y="1026745"/>
                </a:lnTo>
                <a:lnTo>
                  <a:pt x="1097713" y="1028396"/>
                </a:lnTo>
                <a:lnTo>
                  <a:pt x="1096253" y="1030035"/>
                </a:lnTo>
                <a:lnTo>
                  <a:pt x="1094754" y="1031649"/>
                </a:lnTo>
                <a:lnTo>
                  <a:pt x="1093241" y="1033236"/>
                </a:lnTo>
                <a:lnTo>
                  <a:pt x="1091693" y="1034799"/>
                </a:lnTo>
                <a:lnTo>
                  <a:pt x="1090131" y="1036335"/>
                </a:lnTo>
                <a:lnTo>
                  <a:pt x="1088542" y="1037859"/>
                </a:lnTo>
                <a:lnTo>
                  <a:pt x="1086930" y="1039345"/>
                </a:lnTo>
                <a:lnTo>
                  <a:pt x="1085305" y="1040818"/>
                </a:lnTo>
                <a:lnTo>
                  <a:pt x="1083641" y="1042253"/>
                </a:lnTo>
                <a:lnTo>
                  <a:pt x="1081965" y="1043675"/>
                </a:lnTo>
                <a:lnTo>
                  <a:pt x="1080262" y="1045060"/>
                </a:lnTo>
                <a:lnTo>
                  <a:pt x="1078549" y="1046430"/>
                </a:lnTo>
                <a:lnTo>
                  <a:pt x="1076796" y="1047777"/>
                </a:lnTo>
                <a:lnTo>
                  <a:pt x="1075030" y="1049085"/>
                </a:lnTo>
                <a:lnTo>
                  <a:pt x="1073252" y="1050367"/>
                </a:lnTo>
                <a:lnTo>
                  <a:pt x="1071449" y="1051637"/>
                </a:lnTo>
                <a:lnTo>
                  <a:pt x="1069619" y="1052869"/>
                </a:lnTo>
                <a:lnTo>
                  <a:pt x="1067779" y="1054077"/>
                </a:lnTo>
                <a:lnTo>
                  <a:pt x="1065911" y="1055246"/>
                </a:lnTo>
                <a:lnTo>
                  <a:pt x="1064019" y="1056401"/>
                </a:lnTo>
                <a:lnTo>
                  <a:pt x="1062115" y="1057518"/>
                </a:lnTo>
                <a:lnTo>
                  <a:pt x="1060197" y="1058610"/>
                </a:lnTo>
                <a:lnTo>
                  <a:pt x="1058254" y="1059677"/>
                </a:lnTo>
                <a:lnTo>
                  <a:pt x="1056298" y="1060707"/>
                </a:lnTo>
                <a:lnTo>
                  <a:pt x="1054317" y="1061723"/>
                </a:lnTo>
                <a:lnTo>
                  <a:pt x="1052323" y="1062686"/>
                </a:lnTo>
                <a:lnTo>
                  <a:pt x="1050315" y="1063640"/>
                </a:lnTo>
                <a:lnTo>
                  <a:pt x="1048283" y="1064553"/>
                </a:lnTo>
                <a:lnTo>
                  <a:pt x="1046240" y="1065431"/>
                </a:lnTo>
                <a:lnTo>
                  <a:pt x="1044183" y="1066281"/>
                </a:lnTo>
                <a:lnTo>
                  <a:pt x="1042098" y="1067107"/>
                </a:lnTo>
                <a:lnTo>
                  <a:pt x="1040004" y="1067893"/>
                </a:lnTo>
                <a:lnTo>
                  <a:pt x="1037895" y="1068655"/>
                </a:lnTo>
                <a:lnTo>
                  <a:pt x="1035774" y="1069379"/>
                </a:lnTo>
                <a:lnTo>
                  <a:pt x="1033642" y="1070079"/>
                </a:lnTo>
                <a:lnTo>
                  <a:pt x="1031483" y="1070726"/>
                </a:lnTo>
                <a:lnTo>
                  <a:pt x="1029310" y="1071361"/>
                </a:lnTo>
                <a:lnTo>
                  <a:pt x="1027139" y="1071957"/>
                </a:lnTo>
                <a:lnTo>
                  <a:pt x="1024942" y="1072518"/>
                </a:lnTo>
                <a:lnTo>
                  <a:pt x="1022732" y="1073038"/>
                </a:lnTo>
                <a:lnTo>
                  <a:pt x="1020508" y="1073534"/>
                </a:lnTo>
                <a:lnTo>
                  <a:pt x="1018275" y="1073989"/>
                </a:lnTo>
                <a:lnTo>
                  <a:pt x="1016025" y="1074410"/>
                </a:lnTo>
                <a:lnTo>
                  <a:pt x="1013766" y="1074791"/>
                </a:lnTo>
                <a:lnTo>
                  <a:pt x="1011492" y="1075146"/>
                </a:lnTo>
                <a:lnTo>
                  <a:pt x="1009206" y="1075463"/>
                </a:lnTo>
                <a:lnTo>
                  <a:pt x="1006920" y="1075743"/>
                </a:lnTo>
                <a:lnTo>
                  <a:pt x="1004609" y="1075983"/>
                </a:lnTo>
                <a:lnTo>
                  <a:pt x="1002297" y="1076187"/>
                </a:lnTo>
                <a:lnTo>
                  <a:pt x="999974" y="1076364"/>
                </a:lnTo>
                <a:lnTo>
                  <a:pt x="997636" y="1076491"/>
                </a:lnTo>
                <a:lnTo>
                  <a:pt x="995288" y="1076582"/>
                </a:lnTo>
                <a:lnTo>
                  <a:pt x="990600" y="1076656"/>
                </a:lnTo>
                <a:lnTo>
                  <a:pt x="988212" y="1076645"/>
                </a:lnTo>
                <a:lnTo>
                  <a:pt x="985851" y="1076582"/>
                </a:lnTo>
                <a:lnTo>
                  <a:pt x="983513" y="1076491"/>
                </a:lnTo>
                <a:lnTo>
                  <a:pt x="981177" y="1076352"/>
                </a:lnTo>
                <a:lnTo>
                  <a:pt x="978852" y="1076187"/>
                </a:lnTo>
                <a:lnTo>
                  <a:pt x="976528" y="1075983"/>
                </a:lnTo>
                <a:lnTo>
                  <a:pt x="974230" y="1075729"/>
                </a:lnTo>
                <a:lnTo>
                  <a:pt x="971932" y="1075451"/>
                </a:lnTo>
                <a:lnTo>
                  <a:pt x="969658" y="1075132"/>
                </a:lnTo>
                <a:lnTo>
                  <a:pt x="967384" y="1074791"/>
                </a:lnTo>
                <a:lnTo>
                  <a:pt x="965124" y="1074397"/>
                </a:lnTo>
                <a:lnTo>
                  <a:pt x="962877" y="1073978"/>
                </a:lnTo>
                <a:lnTo>
                  <a:pt x="960641" y="1073520"/>
                </a:lnTo>
                <a:lnTo>
                  <a:pt x="958419" y="1073026"/>
                </a:lnTo>
                <a:lnTo>
                  <a:pt x="956208" y="1072504"/>
                </a:lnTo>
                <a:lnTo>
                  <a:pt x="954013" y="1071946"/>
                </a:lnTo>
                <a:lnTo>
                  <a:pt x="951840" y="1071349"/>
                </a:lnTo>
                <a:lnTo>
                  <a:pt x="949669" y="1070714"/>
                </a:lnTo>
                <a:lnTo>
                  <a:pt x="947522" y="1070052"/>
                </a:lnTo>
                <a:lnTo>
                  <a:pt x="945377" y="1069368"/>
                </a:lnTo>
                <a:lnTo>
                  <a:pt x="943254" y="1068644"/>
                </a:lnTo>
                <a:lnTo>
                  <a:pt x="941147" y="1067882"/>
                </a:lnTo>
                <a:lnTo>
                  <a:pt x="939052" y="1067093"/>
                </a:lnTo>
                <a:lnTo>
                  <a:pt x="936969" y="1066269"/>
                </a:lnTo>
                <a:lnTo>
                  <a:pt x="934912" y="1065418"/>
                </a:lnTo>
                <a:lnTo>
                  <a:pt x="932867" y="1064529"/>
                </a:lnTo>
                <a:lnTo>
                  <a:pt x="930846" y="1063614"/>
                </a:lnTo>
                <a:lnTo>
                  <a:pt x="928828" y="1062675"/>
                </a:lnTo>
                <a:lnTo>
                  <a:pt x="926835" y="1061697"/>
                </a:lnTo>
                <a:lnTo>
                  <a:pt x="924866" y="1060693"/>
                </a:lnTo>
                <a:lnTo>
                  <a:pt x="922898" y="1059652"/>
                </a:lnTo>
                <a:lnTo>
                  <a:pt x="920967" y="1058584"/>
                </a:lnTo>
                <a:lnTo>
                  <a:pt x="919037" y="1057493"/>
                </a:lnTo>
                <a:lnTo>
                  <a:pt x="917130" y="1056375"/>
                </a:lnTo>
                <a:lnTo>
                  <a:pt x="915252" y="1055220"/>
                </a:lnTo>
                <a:lnTo>
                  <a:pt x="913385" y="1054050"/>
                </a:lnTo>
                <a:lnTo>
                  <a:pt x="911542" y="1052845"/>
                </a:lnTo>
                <a:lnTo>
                  <a:pt x="909715" y="1051599"/>
                </a:lnTo>
                <a:lnTo>
                  <a:pt x="907912" y="1050343"/>
                </a:lnTo>
                <a:lnTo>
                  <a:pt x="906120" y="1049059"/>
                </a:lnTo>
                <a:lnTo>
                  <a:pt x="904356" y="1047739"/>
                </a:lnTo>
                <a:lnTo>
                  <a:pt x="902614" y="1046406"/>
                </a:lnTo>
                <a:lnTo>
                  <a:pt x="900900" y="1045033"/>
                </a:lnTo>
                <a:lnTo>
                  <a:pt x="899199" y="1043636"/>
                </a:lnTo>
                <a:lnTo>
                  <a:pt x="897522" y="1042228"/>
                </a:lnTo>
                <a:lnTo>
                  <a:pt x="895859" y="1040780"/>
                </a:lnTo>
                <a:lnTo>
                  <a:pt x="894232" y="1039307"/>
                </a:lnTo>
                <a:lnTo>
                  <a:pt x="892620" y="1037821"/>
                </a:lnTo>
                <a:lnTo>
                  <a:pt x="891033" y="1036310"/>
                </a:lnTo>
                <a:lnTo>
                  <a:pt x="889471" y="1034760"/>
                </a:lnTo>
                <a:lnTo>
                  <a:pt x="887920" y="1033198"/>
                </a:lnTo>
                <a:lnTo>
                  <a:pt x="886410" y="1031611"/>
                </a:lnTo>
                <a:lnTo>
                  <a:pt x="884925" y="1029998"/>
                </a:lnTo>
                <a:lnTo>
                  <a:pt x="883451" y="1028358"/>
                </a:lnTo>
                <a:lnTo>
                  <a:pt x="882004" y="1026707"/>
                </a:lnTo>
                <a:lnTo>
                  <a:pt x="880593" y="1025032"/>
                </a:lnTo>
                <a:lnTo>
                  <a:pt x="879196" y="1023330"/>
                </a:lnTo>
                <a:lnTo>
                  <a:pt x="877838" y="1021603"/>
                </a:lnTo>
                <a:lnTo>
                  <a:pt x="876490" y="1019863"/>
                </a:lnTo>
                <a:lnTo>
                  <a:pt x="875182" y="1018097"/>
                </a:lnTo>
                <a:lnTo>
                  <a:pt x="873887" y="1016320"/>
                </a:lnTo>
                <a:lnTo>
                  <a:pt x="872630" y="1014503"/>
                </a:lnTo>
                <a:lnTo>
                  <a:pt x="871398" y="1012687"/>
                </a:lnTo>
                <a:lnTo>
                  <a:pt x="870193" y="1010832"/>
                </a:lnTo>
                <a:lnTo>
                  <a:pt x="869011" y="1008965"/>
                </a:lnTo>
                <a:lnTo>
                  <a:pt x="867868" y="1007087"/>
                </a:lnTo>
                <a:lnTo>
                  <a:pt x="866737" y="1005182"/>
                </a:lnTo>
                <a:lnTo>
                  <a:pt x="865645" y="1003264"/>
                </a:lnTo>
                <a:lnTo>
                  <a:pt x="864591" y="1001321"/>
                </a:lnTo>
                <a:lnTo>
                  <a:pt x="863550" y="999366"/>
                </a:lnTo>
                <a:lnTo>
                  <a:pt x="862546" y="997384"/>
                </a:lnTo>
                <a:lnTo>
                  <a:pt x="861569" y="995390"/>
                </a:lnTo>
                <a:lnTo>
                  <a:pt x="860629" y="993383"/>
                </a:lnTo>
                <a:lnTo>
                  <a:pt x="859715" y="991351"/>
                </a:lnTo>
                <a:lnTo>
                  <a:pt x="858826" y="989307"/>
                </a:lnTo>
                <a:lnTo>
                  <a:pt x="857974" y="987237"/>
                </a:lnTo>
                <a:lnTo>
                  <a:pt x="857162" y="985167"/>
                </a:lnTo>
                <a:lnTo>
                  <a:pt x="856361" y="983071"/>
                </a:lnTo>
                <a:lnTo>
                  <a:pt x="855613" y="980963"/>
                </a:lnTo>
                <a:lnTo>
                  <a:pt x="854889" y="978842"/>
                </a:lnTo>
                <a:lnTo>
                  <a:pt x="854191" y="976696"/>
                </a:lnTo>
                <a:lnTo>
                  <a:pt x="853530" y="974548"/>
                </a:lnTo>
                <a:lnTo>
                  <a:pt x="852907" y="972378"/>
                </a:lnTo>
                <a:lnTo>
                  <a:pt x="852310" y="970192"/>
                </a:lnTo>
                <a:lnTo>
                  <a:pt x="851752" y="967997"/>
                </a:lnTo>
                <a:lnTo>
                  <a:pt x="851231" y="965785"/>
                </a:lnTo>
                <a:lnTo>
                  <a:pt x="850735" y="963576"/>
                </a:lnTo>
                <a:lnTo>
                  <a:pt x="850279" y="961340"/>
                </a:lnTo>
                <a:lnTo>
                  <a:pt x="849859" y="959093"/>
                </a:lnTo>
                <a:lnTo>
                  <a:pt x="849466" y="956833"/>
                </a:lnTo>
                <a:lnTo>
                  <a:pt x="849123" y="954559"/>
                </a:lnTo>
                <a:lnTo>
                  <a:pt x="848804" y="952274"/>
                </a:lnTo>
                <a:lnTo>
                  <a:pt x="848526" y="949988"/>
                </a:lnTo>
                <a:lnTo>
                  <a:pt x="848284" y="947677"/>
                </a:lnTo>
                <a:lnTo>
                  <a:pt x="848069" y="945365"/>
                </a:lnTo>
                <a:lnTo>
                  <a:pt x="847904" y="943041"/>
                </a:lnTo>
                <a:lnTo>
                  <a:pt x="847777" y="940704"/>
                </a:lnTo>
                <a:lnTo>
                  <a:pt x="847675" y="938353"/>
                </a:lnTo>
                <a:lnTo>
                  <a:pt x="847599" y="933668"/>
                </a:lnTo>
                <a:lnTo>
                  <a:pt x="847623" y="931280"/>
                </a:lnTo>
                <a:lnTo>
                  <a:pt x="847675" y="928917"/>
                </a:lnTo>
                <a:lnTo>
                  <a:pt x="847777" y="926569"/>
                </a:lnTo>
                <a:lnTo>
                  <a:pt x="847904" y="924245"/>
                </a:lnTo>
                <a:lnTo>
                  <a:pt x="848081" y="921908"/>
                </a:lnTo>
                <a:lnTo>
                  <a:pt x="848284" y="919596"/>
                </a:lnTo>
                <a:lnTo>
                  <a:pt x="848526" y="917298"/>
                </a:lnTo>
                <a:lnTo>
                  <a:pt x="848804" y="914999"/>
                </a:lnTo>
                <a:lnTo>
                  <a:pt x="849123" y="912713"/>
                </a:lnTo>
                <a:lnTo>
                  <a:pt x="849478" y="910452"/>
                </a:lnTo>
                <a:lnTo>
                  <a:pt x="849859" y="908192"/>
                </a:lnTo>
                <a:lnTo>
                  <a:pt x="850290" y="905944"/>
                </a:lnTo>
                <a:lnTo>
                  <a:pt x="850749" y="903709"/>
                </a:lnTo>
                <a:lnTo>
                  <a:pt x="851231" y="901485"/>
                </a:lnTo>
                <a:lnTo>
                  <a:pt x="851764" y="899276"/>
                </a:lnTo>
                <a:lnTo>
                  <a:pt x="852322" y="897078"/>
                </a:lnTo>
                <a:lnTo>
                  <a:pt x="852921" y="894895"/>
                </a:lnTo>
                <a:lnTo>
                  <a:pt x="853542" y="892736"/>
                </a:lnTo>
                <a:lnTo>
                  <a:pt x="854203" y="890577"/>
                </a:lnTo>
                <a:lnTo>
                  <a:pt x="854900" y="888442"/>
                </a:lnTo>
                <a:lnTo>
                  <a:pt x="855624" y="886323"/>
                </a:lnTo>
                <a:lnTo>
                  <a:pt x="856386" y="884213"/>
                </a:lnTo>
                <a:lnTo>
                  <a:pt x="857174" y="882119"/>
                </a:lnTo>
                <a:lnTo>
                  <a:pt x="858001" y="880036"/>
                </a:lnTo>
                <a:lnTo>
                  <a:pt x="858851" y="877978"/>
                </a:lnTo>
                <a:lnTo>
                  <a:pt x="859726" y="875934"/>
                </a:lnTo>
                <a:lnTo>
                  <a:pt x="860654" y="873902"/>
                </a:lnTo>
                <a:lnTo>
                  <a:pt x="861593" y="871894"/>
                </a:lnTo>
                <a:lnTo>
                  <a:pt x="862573" y="869900"/>
                </a:lnTo>
                <a:lnTo>
                  <a:pt x="863576" y="867921"/>
                </a:lnTo>
                <a:lnTo>
                  <a:pt x="864605" y="865963"/>
                </a:lnTo>
                <a:lnTo>
                  <a:pt x="865671" y="864020"/>
                </a:lnTo>
                <a:lnTo>
                  <a:pt x="866764" y="862103"/>
                </a:lnTo>
                <a:lnTo>
                  <a:pt x="867893" y="860199"/>
                </a:lnTo>
                <a:lnTo>
                  <a:pt x="869037" y="858319"/>
                </a:lnTo>
                <a:lnTo>
                  <a:pt x="870217" y="856452"/>
                </a:lnTo>
                <a:lnTo>
                  <a:pt x="871424" y="854611"/>
                </a:lnTo>
                <a:lnTo>
                  <a:pt x="872656" y="852782"/>
                </a:lnTo>
                <a:lnTo>
                  <a:pt x="873912" y="850977"/>
                </a:lnTo>
                <a:lnTo>
                  <a:pt x="875208" y="849188"/>
                </a:lnTo>
                <a:lnTo>
                  <a:pt x="876517" y="847421"/>
                </a:lnTo>
                <a:lnTo>
                  <a:pt x="877863" y="845682"/>
                </a:lnTo>
                <a:lnTo>
                  <a:pt x="879234" y="843954"/>
                </a:lnTo>
                <a:lnTo>
                  <a:pt x="880619" y="842267"/>
                </a:lnTo>
                <a:lnTo>
                  <a:pt x="882040" y="840577"/>
                </a:lnTo>
                <a:lnTo>
                  <a:pt x="883489" y="838926"/>
                </a:lnTo>
                <a:lnTo>
                  <a:pt x="884950" y="837288"/>
                </a:lnTo>
                <a:lnTo>
                  <a:pt x="886449" y="835688"/>
                </a:lnTo>
                <a:lnTo>
                  <a:pt x="887959" y="834100"/>
                </a:lnTo>
                <a:lnTo>
                  <a:pt x="889497" y="832524"/>
                </a:lnTo>
                <a:lnTo>
                  <a:pt x="891071" y="830988"/>
                </a:lnTo>
                <a:lnTo>
                  <a:pt x="892658" y="829476"/>
                </a:lnTo>
                <a:lnTo>
                  <a:pt x="894270" y="827978"/>
                </a:lnTo>
                <a:lnTo>
                  <a:pt x="895897" y="826519"/>
                </a:lnTo>
                <a:lnTo>
                  <a:pt x="897560" y="825069"/>
                </a:lnTo>
                <a:lnTo>
                  <a:pt x="899237" y="823660"/>
                </a:lnTo>
                <a:lnTo>
                  <a:pt x="900938" y="822264"/>
                </a:lnTo>
                <a:lnTo>
                  <a:pt x="902652" y="820892"/>
                </a:lnTo>
                <a:lnTo>
                  <a:pt x="904406" y="819558"/>
                </a:lnTo>
                <a:lnTo>
                  <a:pt x="906158" y="818238"/>
                </a:lnTo>
                <a:lnTo>
                  <a:pt x="907948" y="816955"/>
                </a:lnTo>
                <a:lnTo>
                  <a:pt x="909753" y="815698"/>
                </a:lnTo>
                <a:lnTo>
                  <a:pt x="911581" y="814466"/>
                </a:lnTo>
                <a:lnTo>
                  <a:pt x="913423" y="813258"/>
                </a:lnTo>
                <a:lnTo>
                  <a:pt x="915290" y="812077"/>
                </a:lnTo>
                <a:lnTo>
                  <a:pt x="917183" y="810923"/>
                </a:lnTo>
                <a:lnTo>
                  <a:pt x="919088" y="809805"/>
                </a:lnTo>
                <a:lnTo>
                  <a:pt x="921005" y="808713"/>
                </a:lnTo>
                <a:lnTo>
                  <a:pt x="922948" y="807646"/>
                </a:lnTo>
                <a:lnTo>
                  <a:pt x="924904" y="806616"/>
                </a:lnTo>
                <a:lnTo>
                  <a:pt x="926885" y="805614"/>
                </a:lnTo>
                <a:lnTo>
                  <a:pt x="928879" y="804636"/>
                </a:lnTo>
                <a:lnTo>
                  <a:pt x="930885" y="803695"/>
                </a:lnTo>
                <a:lnTo>
                  <a:pt x="932917" y="802782"/>
                </a:lnTo>
                <a:lnTo>
                  <a:pt x="934963" y="801893"/>
                </a:lnTo>
                <a:lnTo>
                  <a:pt x="937019" y="801042"/>
                </a:lnTo>
                <a:lnTo>
                  <a:pt x="939102" y="800217"/>
                </a:lnTo>
                <a:lnTo>
                  <a:pt x="941198" y="799429"/>
                </a:lnTo>
                <a:lnTo>
                  <a:pt x="943306" y="798667"/>
                </a:lnTo>
                <a:lnTo>
                  <a:pt x="945426" y="797944"/>
                </a:lnTo>
                <a:lnTo>
                  <a:pt x="947560" y="797256"/>
                </a:lnTo>
                <a:lnTo>
                  <a:pt x="949719" y="796597"/>
                </a:lnTo>
                <a:lnTo>
                  <a:pt x="951890" y="795975"/>
                </a:lnTo>
                <a:lnTo>
                  <a:pt x="954063" y="795378"/>
                </a:lnTo>
                <a:lnTo>
                  <a:pt x="956260" y="794819"/>
                </a:lnTo>
                <a:lnTo>
                  <a:pt x="958470" y="794286"/>
                </a:lnTo>
                <a:lnTo>
                  <a:pt x="960692" y="793803"/>
                </a:lnTo>
                <a:lnTo>
                  <a:pt x="962928" y="793346"/>
                </a:lnTo>
                <a:lnTo>
                  <a:pt x="965176" y="792914"/>
                </a:lnTo>
                <a:lnTo>
                  <a:pt x="967436" y="792533"/>
                </a:lnTo>
                <a:lnTo>
                  <a:pt x="969708" y="792176"/>
                </a:lnTo>
                <a:lnTo>
                  <a:pt x="971982" y="791860"/>
                </a:lnTo>
                <a:lnTo>
                  <a:pt x="974280" y="791580"/>
                </a:lnTo>
                <a:lnTo>
                  <a:pt x="976580" y="791340"/>
                </a:lnTo>
                <a:lnTo>
                  <a:pt x="978905" y="791136"/>
                </a:lnTo>
                <a:lnTo>
                  <a:pt x="981227" y="790971"/>
                </a:lnTo>
                <a:lnTo>
                  <a:pt x="983565" y="790832"/>
                </a:lnTo>
                <a:lnTo>
                  <a:pt x="985901" y="790741"/>
                </a:lnTo>
                <a:lnTo>
                  <a:pt x="987425" y="790717"/>
                </a:lnTo>
                <a:close/>
                <a:moveTo>
                  <a:pt x="215381" y="0"/>
                </a:moveTo>
                <a:lnTo>
                  <a:pt x="1765819" y="0"/>
                </a:lnTo>
                <a:cubicBezTo>
                  <a:pt x="1884771" y="0"/>
                  <a:pt x="1981201" y="96429"/>
                  <a:pt x="1981201" y="215381"/>
                </a:cubicBezTo>
                <a:lnTo>
                  <a:pt x="1981200" y="215381"/>
                </a:lnTo>
                <a:cubicBezTo>
                  <a:pt x="1981200" y="334333"/>
                  <a:pt x="1884771" y="430762"/>
                  <a:pt x="1765819" y="430762"/>
                </a:cubicBezTo>
                <a:lnTo>
                  <a:pt x="215381" y="430761"/>
                </a:lnTo>
                <a:cubicBezTo>
                  <a:pt x="126167" y="430761"/>
                  <a:pt x="49621" y="376519"/>
                  <a:pt x="16927" y="299216"/>
                </a:cubicBezTo>
                <a:lnTo>
                  <a:pt x="0" y="215381"/>
                </a:lnTo>
                <a:lnTo>
                  <a:pt x="16927" y="131545"/>
                </a:lnTo>
                <a:cubicBezTo>
                  <a:pt x="49621" y="54240"/>
                  <a:pt x="126167" y="0"/>
                  <a:pt x="215381" y="0"/>
                </a:cubicBezTo>
                <a:close/>
              </a:path>
            </a:pathLst>
          </a:custGeom>
          <a:solidFill>
            <a:srgbClr val="B4100A">
              <a:alpha val="100000"/>
            </a:srgbClr>
          </a:solidFill>
          <a:ln w="12700">
            <a:noFill/>
            <a:prstDash val="solid"/>
          </a:ln>
        </p:spPr>
        <p:txBody>
          <a:bodyPr wrap="square" lIns="91440" tIns="45720" rIns="91440" bIns="45720" anchor="t">
            <a:noAutofit/>
          </a:bodyPr>
          <a:lstStyle>
            <a:lvl1pPr algn="l">
              <a:lnSpc>
                <a:spcPct val="92000"/>
              </a:lnSpc>
              <a:defRPr sz="2800" b="0" i="0" u="none" strike="noStrike" spc="0">
                <a:solidFill>
                  <a:srgbClr val="1F2329">
                    <a:alpha val="100000"/>
                  </a:srgbClr>
                </a:solidFill>
                <a:latin typeface="Noto Sans SC" panose="020B0200000000000000" charset="-122"/>
              </a:defRPr>
            </a:lvl1pPr>
          </a:lstStyle>
          <a:p>
            <a:pPr marL="228600" indent="-228600" algn="l">
              <a:lnSpc>
                <a:spcPct val="92000"/>
              </a:lnSpc>
              <a:spcBef>
                <a:spcPts val="1000"/>
              </a:spcBef>
            </a:pPr>
            <a:r>
              <a:rPr lang="en-US" sz="28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25" name="AutoShape 25"/>
          <p:cNvSpPr>
            <a:spLocks noGrp="1"/>
          </p:cNvSpPr>
          <p:nvPr>
            <p:ph type="body" sz="quarter" idx="468" hasCustomPrompt="1"/>
          </p:nvPr>
        </p:nvSpPr>
        <p:spPr>
          <a:xfrm>
            <a:off x="1431328" y="2800063"/>
            <a:ext cx="1723549" cy="461665"/>
          </a:xfrm>
          <a:prstGeom prst="rect">
            <a:avLst/>
          </a:prstGeom>
          <a:noFill/>
          <a:ln w="12700">
            <a:noFill/>
            <a:prstDash val="solid"/>
          </a:ln>
        </p:spPr>
        <p:txBody>
          <a:bodyPr vert="horz" wrap="none" lIns="91440" tIns="45720" rIns="91440" bIns="45720" anchor="ctr">
            <a:normAutofit/>
          </a:bodyPr>
          <a:lstStyle>
            <a:lvl1pPr algn="ctr">
              <a:lnSpc>
                <a:spcPct val="100000"/>
              </a:lnSpc>
              <a:defRPr sz="2400" b="0" i="0" u="none" strike="noStrike" spc="0">
                <a:solidFill>
                  <a:srgbClr val="FFFFFF">
                    <a:alpha val="100000"/>
                  </a:srgbClr>
                </a:solidFill>
                <a:latin typeface="微软雅黑" panose="020B0503020204020204" charset="-122"/>
              </a:defRPr>
            </a:lvl1pPr>
          </a:lstStyle>
          <a:p>
            <a:pPr marL="0" indent="0" algn="ctr">
              <a:lnSpc>
                <a:spcPct val="100000"/>
              </a:lnSpc>
            </a:pPr>
            <a:r>
              <a:rPr lang="en-US" sz="2400" b="0" i="0" u="none" strike="noStrike">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您的时间点</a:t>
            </a:r>
          </a:p>
        </p:txBody>
      </p:sp>
      <p:sp>
        <p:nvSpPr>
          <p:cNvPr id="26" name="AutoShape 26"/>
          <p:cNvSpPr>
            <a:spLocks noGrp="1"/>
          </p:cNvSpPr>
          <p:nvPr>
            <p:ph type="body" sz="quarter" idx="469" hasCustomPrompt="1"/>
          </p:nvPr>
        </p:nvSpPr>
        <p:spPr>
          <a:xfrm>
            <a:off x="3332778" y="4222149"/>
            <a:ext cx="1723549" cy="461665"/>
          </a:xfrm>
          <a:prstGeom prst="rect">
            <a:avLst/>
          </a:prstGeom>
          <a:noFill/>
          <a:ln w="12700">
            <a:noFill/>
            <a:prstDash val="solid"/>
          </a:ln>
        </p:spPr>
        <p:txBody>
          <a:bodyPr vert="horz" wrap="none" lIns="91440" tIns="45720" rIns="91440" bIns="45720" anchor="ctr">
            <a:normAutofit/>
          </a:bodyPr>
          <a:lstStyle>
            <a:lvl1pPr algn="ctr">
              <a:lnSpc>
                <a:spcPct val="100000"/>
              </a:lnSpc>
              <a:defRPr sz="2400" b="0" i="0" u="none" strike="noStrike" spc="0">
                <a:solidFill>
                  <a:srgbClr val="FFFFFF">
                    <a:alpha val="100000"/>
                  </a:srgbClr>
                </a:solidFill>
                <a:latin typeface="微软雅黑" panose="020B0503020204020204" charset="-122"/>
              </a:defRPr>
            </a:lvl1pPr>
          </a:lstStyle>
          <a:p>
            <a:pPr marL="0" indent="0" algn="ctr">
              <a:lnSpc>
                <a:spcPct val="100000"/>
              </a:lnSpc>
            </a:pPr>
            <a:r>
              <a:rPr lang="en-US" sz="2400" b="0" i="0" u="none" strike="noStrike">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您的时间点</a:t>
            </a:r>
          </a:p>
        </p:txBody>
      </p:sp>
      <p:sp>
        <p:nvSpPr>
          <p:cNvPr id="27" name="AutoShape 27"/>
          <p:cNvSpPr>
            <a:spLocks noGrp="1"/>
          </p:cNvSpPr>
          <p:nvPr>
            <p:ph type="body" sz="quarter" idx="470" hasCustomPrompt="1"/>
          </p:nvPr>
        </p:nvSpPr>
        <p:spPr>
          <a:xfrm>
            <a:off x="7135679" y="4222149"/>
            <a:ext cx="1723549" cy="461665"/>
          </a:xfrm>
          <a:prstGeom prst="rect">
            <a:avLst/>
          </a:prstGeom>
          <a:noFill/>
          <a:ln w="12700">
            <a:noFill/>
            <a:prstDash val="solid"/>
          </a:ln>
        </p:spPr>
        <p:txBody>
          <a:bodyPr vert="horz" wrap="none" lIns="91440" tIns="45720" rIns="91440" bIns="45720" anchor="ctr">
            <a:normAutofit/>
          </a:bodyPr>
          <a:lstStyle>
            <a:lvl1pPr algn="ctr">
              <a:lnSpc>
                <a:spcPct val="100000"/>
              </a:lnSpc>
              <a:defRPr sz="2400" b="0" i="0" u="none" strike="noStrike" spc="0">
                <a:solidFill>
                  <a:srgbClr val="FFFFFF">
                    <a:alpha val="100000"/>
                  </a:srgbClr>
                </a:solidFill>
                <a:latin typeface="微软雅黑" panose="020B0503020204020204" charset="-122"/>
              </a:defRPr>
            </a:lvl1pPr>
          </a:lstStyle>
          <a:p>
            <a:pPr marL="0" indent="0" algn="ctr">
              <a:lnSpc>
                <a:spcPct val="100000"/>
              </a:lnSpc>
            </a:pPr>
            <a:r>
              <a:rPr lang="en-US" sz="2400" b="0" i="0" u="none" strike="noStrike">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您的时间点</a:t>
            </a:r>
          </a:p>
        </p:txBody>
      </p:sp>
      <p:sp>
        <p:nvSpPr>
          <p:cNvPr id="28" name="AutoShape 28"/>
          <p:cNvSpPr>
            <a:spLocks noGrp="1"/>
          </p:cNvSpPr>
          <p:nvPr>
            <p:ph type="body" sz="quarter" idx="471" hasCustomPrompt="1"/>
          </p:nvPr>
        </p:nvSpPr>
        <p:spPr>
          <a:xfrm>
            <a:off x="5234227" y="2800063"/>
            <a:ext cx="1723549" cy="461665"/>
          </a:xfrm>
          <a:prstGeom prst="rect">
            <a:avLst/>
          </a:prstGeom>
          <a:noFill/>
          <a:ln w="12700">
            <a:noFill/>
            <a:prstDash val="solid"/>
          </a:ln>
        </p:spPr>
        <p:txBody>
          <a:bodyPr vert="horz" wrap="none" lIns="91440" tIns="45720" rIns="91440" bIns="45720" anchor="ctr">
            <a:normAutofit/>
          </a:bodyPr>
          <a:lstStyle>
            <a:lvl1pPr algn="ctr">
              <a:lnSpc>
                <a:spcPct val="100000"/>
              </a:lnSpc>
              <a:defRPr sz="2400" b="0" i="0" u="none" strike="noStrike" spc="0">
                <a:solidFill>
                  <a:srgbClr val="FFFFFF">
                    <a:alpha val="100000"/>
                  </a:srgbClr>
                </a:solidFill>
                <a:latin typeface="微软雅黑" panose="020B0503020204020204" charset="-122"/>
              </a:defRPr>
            </a:lvl1pPr>
          </a:lstStyle>
          <a:p>
            <a:pPr marL="0" indent="0" algn="ctr">
              <a:lnSpc>
                <a:spcPct val="100000"/>
              </a:lnSpc>
            </a:pPr>
            <a:r>
              <a:rPr lang="en-US" sz="2400" b="0" i="0" u="none" strike="noStrike">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您的时间点</a:t>
            </a:r>
          </a:p>
        </p:txBody>
      </p:sp>
      <p:sp>
        <p:nvSpPr>
          <p:cNvPr id="29" name="AutoShape 29"/>
          <p:cNvSpPr>
            <a:spLocks noGrp="1"/>
          </p:cNvSpPr>
          <p:nvPr>
            <p:ph type="body" sz="quarter" idx="472" hasCustomPrompt="1"/>
          </p:nvPr>
        </p:nvSpPr>
        <p:spPr>
          <a:xfrm>
            <a:off x="9037126" y="2800063"/>
            <a:ext cx="1723549" cy="461665"/>
          </a:xfrm>
          <a:prstGeom prst="rect">
            <a:avLst/>
          </a:prstGeom>
          <a:noFill/>
          <a:ln w="12700">
            <a:noFill/>
            <a:prstDash val="solid"/>
          </a:ln>
        </p:spPr>
        <p:txBody>
          <a:bodyPr vert="horz" wrap="none" lIns="91440" tIns="45720" rIns="91440" bIns="45720" anchor="ctr">
            <a:normAutofit/>
          </a:bodyPr>
          <a:lstStyle>
            <a:lvl1pPr algn="ctr">
              <a:lnSpc>
                <a:spcPct val="100000"/>
              </a:lnSpc>
              <a:defRPr sz="2400" b="0" i="0" u="none" strike="noStrike" spc="0">
                <a:solidFill>
                  <a:srgbClr val="FFFFFF">
                    <a:alpha val="100000"/>
                  </a:srgbClr>
                </a:solidFill>
                <a:latin typeface="微软雅黑" panose="020B0503020204020204" charset="-122"/>
              </a:defRPr>
            </a:lvl1pPr>
          </a:lstStyle>
          <a:p>
            <a:pPr marL="0" indent="0" algn="ctr">
              <a:lnSpc>
                <a:spcPct val="100000"/>
              </a:lnSpc>
            </a:pPr>
            <a:r>
              <a:rPr lang="en-US" sz="2400" b="0" i="0" u="none" strike="noStrike">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您的时间点</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五段内容1.1">
    <p:spTree>
      <p:nvGrpSpPr>
        <p:cNvPr id="1" name=""/>
        <p:cNvGrpSpPr/>
        <p:nvPr/>
      </p:nvGrpSpPr>
      <p:grpSpPr>
        <a:xfrm>
          <a:off x="0" y="0"/>
          <a:ext cx="0" cy="0"/>
          <a:chOff x="0" y="0"/>
          <a:chExt cx="0" cy="0"/>
        </a:xfrm>
      </p:grpSpPr>
      <p:cxnSp>
        <p:nvCxnSpPr>
          <p:cNvPr id="2" name="Connector 2"/>
          <p:cNvCxnSpPr/>
          <p:nvPr/>
        </p:nvCxnSpPr>
        <p:spPr>
          <a:xfrm>
            <a:off x="0" y="3749179"/>
            <a:ext cx="12192000" cy="0"/>
          </a:xfrm>
          <a:prstGeom prst="line">
            <a:avLst/>
          </a:prstGeom>
          <a:noFill/>
          <a:ln w="25400" cap="flat">
            <a:solidFill>
              <a:srgbClr val="A6A6A6">
                <a:alpha val="100000"/>
              </a:srgbClr>
            </a:solidFill>
            <a:prstDash val="solid"/>
            <a:headEnd type="none" w="med" len="med"/>
            <a:tailEnd type="none" w="med" len="med"/>
          </a:ln>
        </p:spPr>
      </p:cxnSp>
      <p:sp>
        <p:nvSpPr>
          <p:cNvPr id="3" name="AutoShape 3"/>
          <p:cNvSpPr/>
          <p:nvPr/>
        </p:nvSpPr>
        <p:spPr>
          <a:xfrm>
            <a:off x="2153277" y="3609355"/>
            <a:ext cx="279648" cy="279648"/>
          </a:xfrm>
          <a:prstGeom prst="ellipse">
            <a:avLst/>
          </a:prstGeom>
          <a:solidFill>
            <a:srgbClr val="FFFFFF">
              <a:alpha val="100000"/>
            </a:srgbClr>
          </a:solidFill>
          <a:ln w="12700" cap="flat">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4" name="AutoShape 4"/>
          <p:cNvSpPr/>
          <p:nvPr/>
        </p:nvSpPr>
        <p:spPr>
          <a:xfrm>
            <a:off x="4054727" y="3609355"/>
            <a:ext cx="279648" cy="279648"/>
          </a:xfrm>
          <a:prstGeom prst="ellipse">
            <a:avLst/>
          </a:prstGeom>
          <a:solidFill>
            <a:srgbClr val="FFFFFF">
              <a:alpha val="100000"/>
            </a:srgbClr>
          </a:solidFill>
          <a:ln w="12700" cap="flat">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5" name="AutoShape 5"/>
          <p:cNvSpPr/>
          <p:nvPr/>
        </p:nvSpPr>
        <p:spPr>
          <a:xfrm>
            <a:off x="5956177" y="3609355"/>
            <a:ext cx="279648" cy="279648"/>
          </a:xfrm>
          <a:prstGeom prst="ellipse">
            <a:avLst/>
          </a:prstGeom>
          <a:solidFill>
            <a:srgbClr val="FFFFFF">
              <a:alpha val="100000"/>
            </a:srgbClr>
          </a:solidFill>
          <a:ln w="12700" cap="flat">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6" name="AutoShape 6"/>
          <p:cNvSpPr/>
          <p:nvPr/>
        </p:nvSpPr>
        <p:spPr>
          <a:xfrm>
            <a:off x="7857627" y="3609355"/>
            <a:ext cx="279648" cy="279648"/>
          </a:xfrm>
          <a:prstGeom prst="ellipse">
            <a:avLst/>
          </a:prstGeom>
          <a:solidFill>
            <a:srgbClr val="FFFFFF">
              <a:alpha val="100000"/>
            </a:srgbClr>
          </a:solidFill>
          <a:ln w="12700" cap="flat">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7" name="AutoShape 7"/>
          <p:cNvSpPr/>
          <p:nvPr/>
        </p:nvSpPr>
        <p:spPr>
          <a:xfrm>
            <a:off x="9759076" y="3609355"/>
            <a:ext cx="279648" cy="279648"/>
          </a:xfrm>
          <a:prstGeom prst="ellipse">
            <a:avLst/>
          </a:prstGeom>
          <a:solidFill>
            <a:srgbClr val="FFFFFF">
              <a:alpha val="100000"/>
            </a:srgbClr>
          </a:solidFill>
          <a:ln w="12700" cap="flat">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8" name="Freeform 8"/>
          <p:cNvSpPr/>
          <p:nvPr/>
        </p:nvSpPr>
        <p:spPr>
          <a:xfrm>
            <a:off x="3203951" y="3606179"/>
            <a:ext cx="1981201" cy="1062182"/>
          </a:xfrm>
          <a:custGeom>
            <a:avLst/>
            <a:gdLst/>
            <a:ahLst/>
            <a:cxnLst/>
            <a:rect l="l" t="t" r="r" b="b"/>
            <a:pathLst>
              <a:path w="1981201" h="1062182">
                <a:moveTo>
                  <a:pt x="0" y="846800"/>
                </a:moveTo>
                <a:lnTo>
                  <a:pt x="0" y="846800"/>
                </a:lnTo>
                <a:lnTo>
                  <a:pt x="0" y="846800"/>
                </a:lnTo>
                <a:close/>
                <a:moveTo>
                  <a:pt x="215381" y="631420"/>
                </a:moveTo>
                <a:lnTo>
                  <a:pt x="1765819" y="631420"/>
                </a:lnTo>
                <a:cubicBezTo>
                  <a:pt x="1884771" y="631420"/>
                  <a:pt x="1981201" y="727848"/>
                  <a:pt x="1981201" y="846800"/>
                </a:cubicBezTo>
                <a:lnTo>
                  <a:pt x="1981200" y="846800"/>
                </a:lnTo>
                <a:cubicBezTo>
                  <a:pt x="1981200" y="965752"/>
                  <a:pt x="1884771" y="1062182"/>
                  <a:pt x="1765819" y="1062182"/>
                </a:cubicBezTo>
                <a:lnTo>
                  <a:pt x="215381" y="1062181"/>
                </a:lnTo>
                <a:cubicBezTo>
                  <a:pt x="126167" y="1062181"/>
                  <a:pt x="49621" y="1007941"/>
                  <a:pt x="16927" y="930636"/>
                </a:cubicBezTo>
                <a:lnTo>
                  <a:pt x="0" y="846800"/>
                </a:lnTo>
                <a:lnTo>
                  <a:pt x="16927" y="762965"/>
                </a:lnTo>
                <a:cubicBezTo>
                  <a:pt x="49621" y="685662"/>
                  <a:pt x="126167" y="631420"/>
                  <a:pt x="215381" y="631420"/>
                </a:cubicBezTo>
                <a:close/>
                <a:moveTo>
                  <a:pt x="990600" y="34999"/>
                </a:moveTo>
                <a:cubicBezTo>
                  <a:pt x="1050247" y="34999"/>
                  <a:pt x="1098600" y="83351"/>
                  <a:pt x="1098600" y="142999"/>
                </a:cubicBezTo>
                <a:cubicBezTo>
                  <a:pt x="1098600" y="202646"/>
                  <a:pt x="1050247" y="250999"/>
                  <a:pt x="990600" y="250999"/>
                </a:cubicBezTo>
                <a:cubicBezTo>
                  <a:pt x="930953" y="250999"/>
                  <a:pt x="882600" y="202646"/>
                  <a:pt x="882600" y="142999"/>
                </a:cubicBezTo>
                <a:cubicBezTo>
                  <a:pt x="882600" y="83351"/>
                  <a:pt x="930953" y="34999"/>
                  <a:pt x="990600" y="34999"/>
                </a:cubicBezTo>
                <a:close/>
                <a:moveTo>
                  <a:pt x="990604" y="6350"/>
                </a:moveTo>
                <a:lnTo>
                  <a:pt x="986057" y="6426"/>
                </a:lnTo>
                <a:lnTo>
                  <a:pt x="983822" y="6515"/>
                </a:lnTo>
                <a:lnTo>
                  <a:pt x="981587" y="6642"/>
                </a:lnTo>
                <a:lnTo>
                  <a:pt x="979364" y="6807"/>
                </a:lnTo>
                <a:lnTo>
                  <a:pt x="977155" y="6998"/>
                </a:lnTo>
                <a:lnTo>
                  <a:pt x="974945" y="7239"/>
                </a:lnTo>
                <a:lnTo>
                  <a:pt x="972762" y="7506"/>
                </a:lnTo>
                <a:lnTo>
                  <a:pt x="970576" y="7811"/>
                </a:lnTo>
                <a:lnTo>
                  <a:pt x="968405" y="8141"/>
                </a:lnTo>
                <a:lnTo>
                  <a:pt x="966245" y="8509"/>
                </a:lnTo>
                <a:lnTo>
                  <a:pt x="964099" y="8915"/>
                </a:lnTo>
                <a:lnTo>
                  <a:pt x="961965" y="9347"/>
                </a:lnTo>
                <a:lnTo>
                  <a:pt x="959844" y="9817"/>
                </a:lnTo>
                <a:lnTo>
                  <a:pt x="957736" y="10325"/>
                </a:lnTo>
                <a:lnTo>
                  <a:pt x="955641" y="10859"/>
                </a:lnTo>
                <a:lnTo>
                  <a:pt x="953558" y="11430"/>
                </a:lnTo>
                <a:lnTo>
                  <a:pt x="951488" y="12027"/>
                </a:lnTo>
                <a:lnTo>
                  <a:pt x="949430" y="12662"/>
                </a:lnTo>
                <a:lnTo>
                  <a:pt x="947386" y="13322"/>
                </a:lnTo>
                <a:lnTo>
                  <a:pt x="945354" y="14021"/>
                </a:lnTo>
                <a:lnTo>
                  <a:pt x="943334" y="14745"/>
                </a:lnTo>
                <a:lnTo>
                  <a:pt x="941341" y="15494"/>
                </a:lnTo>
                <a:lnTo>
                  <a:pt x="939359" y="16281"/>
                </a:lnTo>
                <a:lnTo>
                  <a:pt x="937391" y="17094"/>
                </a:lnTo>
                <a:lnTo>
                  <a:pt x="935435" y="17945"/>
                </a:lnTo>
                <a:lnTo>
                  <a:pt x="933492" y="18809"/>
                </a:lnTo>
                <a:lnTo>
                  <a:pt x="931574" y="19723"/>
                </a:lnTo>
                <a:lnTo>
                  <a:pt x="929669" y="20650"/>
                </a:lnTo>
                <a:lnTo>
                  <a:pt x="927777" y="21615"/>
                </a:lnTo>
                <a:lnTo>
                  <a:pt x="925910" y="22606"/>
                </a:lnTo>
                <a:lnTo>
                  <a:pt x="924056" y="23622"/>
                </a:lnTo>
                <a:lnTo>
                  <a:pt x="922214" y="24663"/>
                </a:lnTo>
                <a:lnTo>
                  <a:pt x="920399" y="25730"/>
                </a:lnTo>
                <a:lnTo>
                  <a:pt x="918595" y="26835"/>
                </a:lnTo>
                <a:lnTo>
                  <a:pt x="916817" y="27965"/>
                </a:lnTo>
                <a:lnTo>
                  <a:pt x="915052" y="29108"/>
                </a:lnTo>
                <a:lnTo>
                  <a:pt x="913312" y="30289"/>
                </a:lnTo>
                <a:lnTo>
                  <a:pt x="911584" y="31496"/>
                </a:lnTo>
                <a:lnTo>
                  <a:pt x="909883" y="32728"/>
                </a:lnTo>
                <a:lnTo>
                  <a:pt x="908194" y="33985"/>
                </a:lnTo>
                <a:lnTo>
                  <a:pt x="906530" y="35268"/>
                </a:lnTo>
                <a:lnTo>
                  <a:pt x="904879" y="36576"/>
                </a:lnTo>
                <a:lnTo>
                  <a:pt x="903254" y="37897"/>
                </a:lnTo>
                <a:lnTo>
                  <a:pt x="901653" y="39256"/>
                </a:lnTo>
                <a:lnTo>
                  <a:pt x="900066" y="40640"/>
                </a:lnTo>
                <a:lnTo>
                  <a:pt x="898503" y="42037"/>
                </a:lnTo>
                <a:lnTo>
                  <a:pt x="896967" y="43472"/>
                </a:lnTo>
                <a:lnTo>
                  <a:pt x="895455" y="44920"/>
                </a:lnTo>
                <a:lnTo>
                  <a:pt x="893957" y="46393"/>
                </a:lnTo>
                <a:lnTo>
                  <a:pt x="892484" y="47879"/>
                </a:lnTo>
                <a:lnTo>
                  <a:pt x="891036" y="49403"/>
                </a:lnTo>
                <a:lnTo>
                  <a:pt x="889613" y="50940"/>
                </a:lnTo>
                <a:lnTo>
                  <a:pt x="888204" y="52502"/>
                </a:lnTo>
                <a:lnTo>
                  <a:pt x="886832" y="54089"/>
                </a:lnTo>
                <a:lnTo>
                  <a:pt x="885474" y="55689"/>
                </a:lnTo>
                <a:lnTo>
                  <a:pt x="884140" y="57315"/>
                </a:lnTo>
                <a:lnTo>
                  <a:pt x="882832" y="58966"/>
                </a:lnTo>
                <a:lnTo>
                  <a:pt x="881549" y="60630"/>
                </a:lnTo>
                <a:lnTo>
                  <a:pt x="880306" y="62319"/>
                </a:lnTo>
                <a:lnTo>
                  <a:pt x="879072" y="64021"/>
                </a:lnTo>
                <a:lnTo>
                  <a:pt x="877866" y="65748"/>
                </a:lnTo>
                <a:lnTo>
                  <a:pt x="876685" y="67488"/>
                </a:lnTo>
                <a:lnTo>
                  <a:pt x="875529" y="69253"/>
                </a:lnTo>
                <a:lnTo>
                  <a:pt x="874412" y="71044"/>
                </a:lnTo>
                <a:lnTo>
                  <a:pt x="873307" y="72847"/>
                </a:lnTo>
                <a:lnTo>
                  <a:pt x="872240" y="74663"/>
                </a:lnTo>
                <a:lnTo>
                  <a:pt x="871198" y="76492"/>
                </a:lnTo>
                <a:lnTo>
                  <a:pt x="870182" y="78346"/>
                </a:lnTo>
                <a:lnTo>
                  <a:pt x="869192" y="80226"/>
                </a:lnTo>
                <a:lnTo>
                  <a:pt x="868227" y="82118"/>
                </a:lnTo>
                <a:lnTo>
                  <a:pt x="867300" y="84023"/>
                </a:lnTo>
                <a:lnTo>
                  <a:pt x="866398" y="85941"/>
                </a:lnTo>
                <a:lnTo>
                  <a:pt x="865522" y="87871"/>
                </a:lnTo>
                <a:lnTo>
                  <a:pt x="864683" y="89827"/>
                </a:lnTo>
                <a:lnTo>
                  <a:pt x="863858" y="91796"/>
                </a:lnTo>
                <a:lnTo>
                  <a:pt x="863083" y="93789"/>
                </a:lnTo>
                <a:lnTo>
                  <a:pt x="862321" y="95783"/>
                </a:lnTo>
                <a:lnTo>
                  <a:pt x="861598" y="97803"/>
                </a:lnTo>
                <a:lnTo>
                  <a:pt x="860911" y="99835"/>
                </a:lnTo>
                <a:lnTo>
                  <a:pt x="860251" y="101867"/>
                </a:lnTo>
                <a:lnTo>
                  <a:pt x="859616" y="103924"/>
                </a:lnTo>
                <a:lnTo>
                  <a:pt x="859019" y="105994"/>
                </a:lnTo>
                <a:lnTo>
                  <a:pt x="858448" y="108090"/>
                </a:lnTo>
                <a:lnTo>
                  <a:pt x="857914" y="110185"/>
                </a:lnTo>
                <a:lnTo>
                  <a:pt x="857419" y="112293"/>
                </a:lnTo>
                <a:lnTo>
                  <a:pt x="856949" y="114414"/>
                </a:lnTo>
                <a:lnTo>
                  <a:pt x="856505" y="116548"/>
                </a:lnTo>
                <a:lnTo>
                  <a:pt x="856098" y="118694"/>
                </a:lnTo>
                <a:lnTo>
                  <a:pt x="855730" y="120853"/>
                </a:lnTo>
                <a:lnTo>
                  <a:pt x="855400" y="123025"/>
                </a:lnTo>
                <a:lnTo>
                  <a:pt x="855095" y="125209"/>
                </a:lnTo>
                <a:lnTo>
                  <a:pt x="854828" y="127394"/>
                </a:lnTo>
                <a:lnTo>
                  <a:pt x="854600" y="129603"/>
                </a:lnTo>
                <a:lnTo>
                  <a:pt x="854396" y="131813"/>
                </a:lnTo>
                <a:lnTo>
                  <a:pt x="854244" y="134036"/>
                </a:lnTo>
                <a:lnTo>
                  <a:pt x="854117" y="136271"/>
                </a:lnTo>
                <a:lnTo>
                  <a:pt x="854028" y="138506"/>
                </a:lnTo>
                <a:lnTo>
                  <a:pt x="853965" y="140767"/>
                </a:lnTo>
                <a:lnTo>
                  <a:pt x="853952" y="143002"/>
                </a:lnTo>
                <a:lnTo>
                  <a:pt x="854028" y="147536"/>
                </a:lnTo>
                <a:lnTo>
                  <a:pt x="854117" y="149784"/>
                </a:lnTo>
                <a:lnTo>
                  <a:pt x="854244" y="152006"/>
                </a:lnTo>
                <a:lnTo>
                  <a:pt x="854409" y="154229"/>
                </a:lnTo>
                <a:lnTo>
                  <a:pt x="854600" y="156451"/>
                </a:lnTo>
                <a:lnTo>
                  <a:pt x="854841" y="158648"/>
                </a:lnTo>
                <a:lnTo>
                  <a:pt x="855108" y="160845"/>
                </a:lnTo>
                <a:lnTo>
                  <a:pt x="855414" y="163017"/>
                </a:lnTo>
                <a:lnTo>
                  <a:pt x="855743" y="165189"/>
                </a:lnTo>
                <a:lnTo>
                  <a:pt x="856111" y="167348"/>
                </a:lnTo>
                <a:lnTo>
                  <a:pt x="856517" y="169494"/>
                </a:lnTo>
                <a:lnTo>
                  <a:pt x="856949" y="171628"/>
                </a:lnTo>
                <a:lnTo>
                  <a:pt x="857419" y="173749"/>
                </a:lnTo>
                <a:lnTo>
                  <a:pt x="857927" y="175870"/>
                </a:lnTo>
                <a:lnTo>
                  <a:pt x="858462" y="177965"/>
                </a:lnTo>
                <a:lnTo>
                  <a:pt x="859032" y="180048"/>
                </a:lnTo>
                <a:lnTo>
                  <a:pt x="859629" y="182118"/>
                </a:lnTo>
                <a:lnTo>
                  <a:pt x="860264" y="184175"/>
                </a:lnTo>
                <a:lnTo>
                  <a:pt x="860924" y="186220"/>
                </a:lnTo>
                <a:lnTo>
                  <a:pt x="861623" y="188239"/>
                </a:lnTo>
                <a:lnTo>
                  <a:pt x="862347" y="190259"/>
                </a:lnTo>
                <a:lnTo>
                  <a:pt x="863096" y="192253"/>
                </a:lnTo>
                <a:lnTo>
                  <a:pt x="863883" y="194247"/>
                </a:lnTo>
                <a:lnTo>
                  <a:pt x="864696" y="196215"/>
                </a:lnTo>
                <a:lnTo>
                  <a:pt x="865547" y="198158"/>
                </a:lnTo>
                <a:lnTo>
                  <a:pt x="866411" y="200101"/>
                </a:lnTo>
                <a:lnTo>
                  <a:pt x="867325" y="202019"/>
                </a:lnTo>
                <a:lnTo>
                  <a:pt x="868252" y="203924"/>
                </a:lnTo>
                <a:lnTo>
                  <a:pt x="869217" y="205816"/>
                </a:lnTo>
                <a:lnTo>
                  <a:pt x="870195" y="207683"/>
                </a:lnTo>
                <a:lnTo>
                  <a:pt x="871224" y="209537"/>
                </a:lnTo>
                <a:lnTo>
                  <a:pt x="872265" y="211379"/>
                </a:lnTo>
                <a:lnTo>
                  <a:pt x="873332" y="213195"/>
                </a:lnTo>
                <a:lnTo>
                  <a:pt x="874437" y="214998"/>
                </a:lnTo>
                <a:lnTo>
                  <a:pt x="875555" y="216776"/>
                </a:lnTo>
                <a:lnTo>
                  <a:pt x="876711" y="218542"/>
                </a:lnTo>
                <a:lnTo>
                  <a:pt x="877891" y="220281"/>
                </a:lnTo>
                <a:lnTo>
                  <a:pt x="879098" y="222009"/>
                </a:lnTo>
                <a:lnTo>
                  <a:pt x="880330" y="223723"/>
                </a:lnTo>
                <a:lnTo>
                  <a:pt x="881587" y="225400"/>
                </a:lnTo>
                <a:lnTo>
                  <a:pt x="882870" y="227076"/>
                </a:lnTo>
                <a:lnTo>
                  <a:pt x="884178" y="228714"/>
                </a:lnTo>
                <a:lnTo>
                  <a:pt x="885499" y="230340"/>
                </a:lnTo>
                <a:lnTo>
                  <a:pt x="886858" y="231940"/>
                </a:lnTo>
                <a:lnTo>
                  <a:pt x="888242" y="233528"/>
                </a:lnTo>
                <a:lnTo>
                  <a:pt x="889639" y="235090"/>
                </a:lnTo>
                <a:lnTo>
                  <a:pt x="891074" y="236626"/>
                </a:lnTo>
                <a:lnTo>
                  <a:pt x="892522" y="238150"/>
                </a:lnTo>
                <a:lnTo>
                  <a:pt x="893995" y="239636"/>
                </a:lnTo>
                <a:lnTo>
                  <a:pt x="895481" y="241109"/>
                </a:lnTo>
                <a:lnTo>
                  <a:pt x="897005" y="242557"/>
                </a:lnTo>
                <a:lnTo>
                  <a:pt x="898542" y="243992"/>
                </a:lnTo>
                <a:lnTo>
                  <a:pt x="900104" y="245389"/>
                </a:lnTo>
                <a:lnTo>
                  <a:pt x="901691" y="246774"/>
                </a:lnTo>
                <a:lnTo>
                  <a:pt x="903291" y="248120"/>
                </a:lnTo>
                <a:lnTo>
                  <a:pt x="904917" y="249453"/>
                </a:lnTo>
                <a:lnTo>
                  <a:pt x="906568" y="250761"/>
                </a:lnTo>
                <a:lnTo>
                  <a:pt x="908232" y="252044"/>
                </a:lnTo>
                <a:lnTo>
                  <a:pt x="909921" y="253301"/>
                </a:lnTo>
                <a:lnTo>
                  <a:pt x="911623" y="254533"/>
                </a:lnTo>
                <a:lnTo>
                  <a:pt x="913350" y="255727"/>
                </a:lnTo>
                <a:lnTo>
                  <a:pt x="915090" y="256908"/>
                </a:lnTo>
                <a:lnTo>
                  <a:pt x="916855" y="258064"/>
                </a:lnTo>
                <a:lnTo>
                  <a:pt x="918646" y="259194"/>
                </a:lnTo>
                <a:lnTo>
                  <a:pt x="920438" y="260287"/>
                </a:lnTo>
                <a:lnTo>
                  <a:pt x="922265" y="261353"/>
                </a:lnTo>
                <a:lnTo>
                  <a:pt x="924094" y="262407"/>
                </a:lnTo>
                <a:lnTo>
                  <a:pt x="925948" y="263423"/>
                </a:lnTo>
                <a:lnTo>
                  <a:pt x="927828" y="264401"/>
                </a:lnTo>
                <a:lnTo>
                  <a:pt x="929707" y="265366"/>
                </a:lnTo>
                <a:lnTo>
                  <a:pt x="931614" y="266294"/>
                </a:lnTo>
                <a:lnTo>
                  <a:pt x="933543" y="267208"/>
                </a:lnTo>
                <a:lnTo>
                  <a:pt x="935473" y="268072"/>
                </a:lnTo>
                <a:lnTo>
                  <a:pt x="937429" y="268923"/>
                </a:lnTo>
                <a:lnTo>
                  <a:pt x="939397" y="269735"/>
                </a:lnTo>
                <a:lnTo>
                  <a:pt x="941391" y="270523"/>
                </a:lnTo>
                <a:lnTo>
                  <a:pt x="943386" y="271272"/>
                </a:lnTo>
                <a:lnTo>
                  <a:pt x="945405" y="271996"/>
                </a:lnTo>
                <a:lnTo>
                  <a:pt x="947437" y="272694"/>
                </a:lnTo>
                <a:lnTo>
                  <a:pt x="949469" y="273355"/>
                </a:lnTo>
                <a:lnTo>
                  <a:pt x="951526" y="273977"/>
                </a:lnTo>
                <a:lnTo>
                  <a:pt x="953596" y="274574"/>
                </a:lnTo>
                <a:lnTo>
                  <a:pt x="955692" y="275145"/>
                </a:lnTo>
                <a:lnTo>
                  <a:pt x="957787" y="275679"/>
                </a:lnTo>
                <a:lnTo>
                  <a:pt x="959895" y="276187"/>
                </a:lnTo>
                <a:lnTo>
                  <a:pt x="962016" y="276657"/>
                </a:lnTo>
                <a:lnTo>
                  <a:pt x="964150" y="277089"/>
                </a:lnTo>
                <a:lnTo>
                  <a:pt x="966296" y="277495"/>
                </a:lnTo>
                <a:lnTo>
                  <a:pt x="968455" y="277863"/>
                </a:lnTo>
                <a:lnTo>
                  <a:pt x="970627" y="278194"/>
                </a:lnTo>
                <a:lnTo>
                  <a:pt x="972811" y="278498"/>
                </a:lnTo>
                <a:lnTo>
                  <a:pt x="974996" y="278765"/>
                </a:lnTo>
                <a:lnTo>
                  <a:pt x="977207" y="278994"/>
                </a:lnTo>
                <a:lnTo>
                  <a:pt x="979415" y="279197"/>
                </a:lnTo>
                <a:lnTo>
                  <a:pt x="981638" y="279362"/>
                </a:lnTo>
                <a:lnTo>
                  <a:pt x="983873" y="279489"/>
                </a:lnTo>
                <a:lnTo>
                  <a:pt x="986108" y="279578"/>
                </a:lnTo>
                <a:lnTo>
                  <a:pt x="988369" y="279629"/>
                </a:lnTo>
                <a:lnTo>
                  <a:pt x="990604" y="279641"/>
                </a:lnTo>
                <a:lnTo>
                  <a:pt x="995138" y="279578"/>
                </a:lnTo>
                <a:lnTo>
                  <a:pt x="997386" y="279476"/>
                </a:lnTo>
                <a:lnTo>
                  <a:pt x="999608" y="279349"/>
                </a:lnTo>
                <a:lnTo>
                  <a:pt x="1001831" y="279197"/>
                </a:lnTo>
                <a:lnTo>
                  <a:pt x="1004053" y="278994"/>
                </a:lnTo>
                <a:lnTo>
                  <a:pt x="1006250" y="278765"/>
                </a:lnTo>
                <a:lnTo>
                  <a:pt x="1008447" y="278498"/>
                </a:lnTo>
                <a:lnTo>
                  <a:pt x="1010619" y="278194"/>
                </a:lnTo>
                <a:lnTo>
                  <a:pt x="1012791" y="277851"/>
                </a:lnTo>
                <a:lnTo>
                  <a:pt x="1014950" y="277482"/>
                </a:lnTo>
                <a:lnTo>
                  <a:pt x="1017096" y="277076"/>
                </a:lnTo>
                <a:lnTo>
                  <a:pt x="1019230" y="276644"/>
                </a:lnTo>
                <a:lnTo>
                  <a:pt x="1021351" y="276174"/>
                </a:lnTo>
                <a:lnTo>
                  <a:pt x="1023459" y="275666"/>
                </a:lnTo>
                <a:lnTo>
                  <a:pt x="1025567" y="275133"/>
                </a:lnTo>
                <a:lnTo>
                  <a:pt x="1027650" y="274561"/>
                </a:lnTo>
                <a:lnTo>
                  <a:pt x="1029720" y="273964"/>
                </a:lnTo>
                <a:lnTo>
                  <a:pt x="1031777" y="273329"/>
                </a:lnTo>
                <a:lnTo>
                  <a:pt x="1033809" y="272669"/>
                </a:lnTo>
                <a:lnTo>
                  <a:pt x="1035842" y="271983"/>
                </a:lnTo>
                <a:lnTo>
                  <a:pt x="1037861" y="271259"/>
                </a:lnTo>
                <a:lnTo>
                  <a:pt x="1039854" y="270497"/>
                </a:lnTo>
                <a:lnTo>
                  <a:pt x="1041850" y="269710"/>
                </a:lnTo>
                <a:lnTo>
                  <a:pt x="1043817" y="268897"/>
                </a:lnTo>
                <a:lnTo>
                  <a:pt x="1045760" y="268059"/>
                </a:lnTo>
                <a:lnTo>
                  <a:pt x="1047703" y="267183"/>
                </a:lnTo>
                <a:lnTo>
                  <a:pt x="1049621" y="266281"/>
                </a:lnTo>
                <a:lnTo>
                  <a:pt x="1051526" y="265341"/>
                </a:lnTo>
                <a:lnTo>
                  <a:pt x="1053418" y="264389"/>
                </a:lnTo>
                <a:lnTo>
                  <a:pt x="1055285" y="263398"/>
                </a:lnTo>
                <a:lnTo>
                  <a:pt x="1057139" y="262382"/>
                </a:lnTo>
                <a:lnTo>
                  <a:pt x="1058981" y="261341"/>
                </a:lnTo>
                <a:lnTo>
                  <a:pt x="1060797" y="260261"/>
                </a:lnTo>
                <a:lnTo>
                  <a:pt x="1062600" y="259169"/>
                </a:lnTo>
                <a:lnTo>
                  <a:pt x="1064378" y="258039"/>
                </a:lnTo>
                <a:lnTo>
                  <a:pt x="1066143" y="256883"/>
                </a:lnTo>
                <a:lnTo>
                  <a:pt x="1067883" y="255702"/>
                </a:lnTo>
                <a:lnTo>
                  <a:pt x="1069611" y="254495"/>
                </a:lnTo>
                <a:lnTo>
                  <a:pt x="1071325" y="253263"/>
                </a:lnTo>
                <a:lnTo>
                  <a:pt x="1073001" y="252019"/>
                </a:lnTo>
                <a:lnTo>
                  <a:pt x="1074678" y="250736"/>
                </a:lnTo>
                <a:lnTo>
                  <a:pt x="1076316" y="249428"/>
                </a:lnTo>
                <a:lnTo>
                  <a:pt x="1077942" y="248095"/>
                </a:lnTo>
                <a:lnTo>
                  <a:pt x="1079542" y="246736"/>
                </a:lnTo>
                <a:lnTo>
                  <a:pt x="1081129" y="245364"/>
                </a:lnTo>
                <a:lnTo>
                  <a:pt x="1082692" y="243954"/>
                </a:lnTo>
                <a:lnTo>
                  <a:pt x="1084229" y="242532"/>
                </a:lnTo>
                <a:lnTo>
                  <a:pt x="1085752" y="241084"/>
                </a:lnTo>
                <a:lnTo>
                  <a:pt x="1087238" y="239611"/>
                </a:lnTo>
                <a:lnTo>
                  <a:pt x="1088713" y="238112"/>
                </a:lnTo>
                <a:lnTo>
                  <a:pt x="1090159" y="236588"/>
                </a:lnTo>
                <a:lnTo>
                  <a:pt x="1091594" y="235052"/>
                </a:lnTo>
                <a:lnTo>
                  <a:pt x="1092992" y="233489"/>
                </a:lnTo>
                <a:lnTo>
                  <a:pt x="1094376" y="231902"/>
                </a:lnTo>
                <a:lnTo>
                  <a:pt x="1095722" y="230302"/>
                </a:lnTo>
                <a:lnTo>
                  <a:pt x="1097055" y="228676"/>
                </a:lnTo>
                <a:lnTo>
                  <a:pt x="1098365" y="227038"/>
                </a:lnTo>
                <a:lnTo>
                  <a:pt x="1099646" y="225361"/>
                </a:lnTo>
                <a:lnTo>
                  <a:pt x="1100903" y="223685"/>
                </a:lnTo>
                <a:lnTo>
                  <a:pt x="1102136" y="221971"/>
                </a:lnTo>
                <a:lnTo>
                  <a:pt x="1103329" y="220243"/>
                </a:lnTo>
                <a:lnTo>
                  <a:pt x="1104510" y="218503"/>
                </a:lnTo>
                <a:lnTo>
                  <a:pt x="1105666" y="216738"/>
                </a:lnTo>
                <a:lnTo>
                  <a:pt x="1106783" y="214960"/>
                </a:lnTo>
                <a:lnTo>
                  <a:pt x="1107890" y="213157"/>
                </a:lnTo>
                <a:lnTo>
                  <a:pt x="1108955" y="211341"/>
                </a:lnTo>
                <a:lnTo>
                  <a:pt x="1110009" y="209499"/>
                </a:lnTo>
                <a:lnTo>
                  <a:pt x="1111025" y="207645"/>
                </a:lnTo>
                <a:lnTo>
                  <a:pt x="1112003" y="205778"/>
                </a:lnTo>
                <a:lnTo>
                  <a:pt x="1112970" y="203886"/>
                </a:lnTo>
                <a:lnTo>
                  <a:pt x="1113895" y="201981"/>
                </a:lnTo>
                <a:lnTo>
                  <a:pt x="1114797" y="200050"/>
                </a:lnTo>
                <a:lnTo>
                  <a:pt x="1115673" y="198120"/>
                </a:lnTo>
                <a:lnTo>
                  <a:pt x="1116526" y="196164"/>
                </a:lnTo>
                <a:lnTo>
                  <a:pt x="1117337" y="194196"/>
                </a:lnTo>
                <a:lnTo>
                  <a:pt x="1118125" y="192215"/>
                </a:lnTo>
                <a:lnTo>
                  <a:pt x="1118874" y="190208"/>
                </a:lnTo>
                <a:lnTo>
                  <a:pt x="1119598" y="188201"/>
                </a:lnTo>
                <a:lnTo>
                  <a:pt x="1120296" y="186169"/>
                </a:lnTo>
                <a:lnTo>
                  <a:pt x="1120957" y="184125"/>
                </a:lnTo>
                <a:lnTo>
                  <a:pt x="1121579" y="182067"/>
                </a:lnTo>
                <a:lnTo>
                  <a:pt x="1122176" y="179997"/>
                </a:lnTo>
                <a:lnTo>
                  <a:pt x="1122747" y="177914"/>
                </a:lnTo>
                <a:lnTo>
                  <a:pt x="1123281" y="175819"/>
                </a:lnTo>
                <a:lnTo>
                  <a:pt x="1123789" y="173711"/>
                </a:lnTo>
                <a:lnTo>
                  <a:pt x="1124259" y="171577"/>
                </a:lnTo>
                <a:lnTo>
                  <a:pt x="1124690" y="169443"/>
                </a:lnTo>
                <a:lnTo>
                  <a:pt x="1125097" y="167297"/>
                </a:lnTo>
                <a:lnTo>
                  <a:pt x="1125465" y="165138"/>
                </a:lnTo>
                <a:lnTo>
                  <a:pt x="1125795" y="162966"/>
                </a:lnTo>
                <a:lnTo>
                  <a:pt x="1126100" y="160795"/>
                </a:lnTo>
                <a:lnTo>
                  <a:pt x="1126367" y="158598"/>
                </a:lnTo>
                <a:lnTo>
                  <a:pt x="1126595" y="156401"/>
                </a:lnTo>
                <a:lnTo>
                  <a:pt x="1126799" y="154178"/>
                </a:lnTo>
                <a:lnTo>
                  <a:pt x="1126964" y="151955"/>
                </a:lnTo>
                <a:lnTo>
                  <a:pt x="1127091" y="149733"/>
                </a:lnTo>
                <a:lnTo>
                  <a:pt x="1127180" y="147485"/>
                </a:lnTo>
                <a:lnTo>
                  <a:pt x="1127230" y="145237"/>
                </a:lnTo>
                <a:lnTo>
                  <a:pt x="1127243" y="143002"/>
                </a:lnTo>
                <a:lnTo>
                  <a:pt x="1127180" y="138455"/>
                </a:lnTo>
                <a:lnTo>
                  <a:pt x="1127078" y="136220"/>
                </a:lnTo>
                <a:lnTo>
                  <a:pt x="1126951" y="133985"/>
                </a:lnTo>
                <a:lnTo>
                  <a:pt x="1126799" y="131763"/>
                </a:lnTo>
                <a:lnTo>
                  <a:pt x="1126595" y="129553"/>
                </a:lnTo>
                <a:lnTo>
                  <a:pt x="1126367" y="127343"/>
                </a:lnTo>
                <a:lnTo>
                  <a:pt x="1126087" y="125159"/>
                </a:lnTo>
                <a:lnTo>
                  <a:pt x="1125795" y="122974"/>
                </a:lnTo>
                <a:lnTo>
                  <a:pt x="1125452" y="120802"/>
                </a:lnTo>
                <a:lnTo>
                  <a:pt x="1125084" y="118643"/>
                </a:lnTo>
                <a:lnTo>
                  <a:pt x="1124678" y="116497"/>
                </a:lnTo>
                <a:lnTo>
                  <a:pt x="1124246" y="114363"/>
                </a:lnTo>
                <a:lnTo>
                  <a:pt x="1123776" y="112243"/>
                </a:lnTo>
                <a:lnTo>
                  <a:pt x="1123268" y="110134"/>
                </a:lnTo>
                <a:lnTo>
                  <a:pt x="1122735" y="108039"/>
                </a:lnTo>
                <a:lnTo>
                  <a:pt x="1122163" y="105956"/>
                </a:lnTo>
                <a:lnTo>
                  <a:pt x="1121567" y="103886"/>
                </a:lnTo>
                <a:lnTo>
                  <a:pt x="1120931" y="101829"/>
                </a:lnTo>
                <a:lnTo>
                  <a:pt x="1120271" y="99784"/>
                </a:lnTo>
                <a:lnTo>
                  <a:pt x="1119585" y="97752"/>
                </a:lnTo>
                <a:lnTo>
                  <a:pt x="1118861" y="95733"/>
                </a:lnTo>
                <a:lnTo>
                  <a:pt x="1118099" y="93739"/>
                </a:lnTo>
                <a:lnTo>
                  <a:pt x="1117312" y="91758"/>
                </a:lnTo>
                <a:lnTo>
                  <a:pt x="1116499" y="89789"/>
                </a:lnTo>
                <a:lnTo>
                  <a:pt x="1115661" y="87833"/>
                </a:lnTo>
                <a:lnTo>
                  <a:pt x="1114784" y="85890"/>
                </a:lnTo>
                <a:lnTo>
                  <a:pt x="1113883" y="83972"/>
                </a:lnTo>
                <a:lnTo>
                  <a:pt x="1112943" y="82067"/>
                </a:lnTo>
                <a:lnTo>
                  <a:pt x="1111990" y="80175"/>
                </a:lnTo>
                <a:lnTo>
                  <a:pt x="1111000" y="78308"/>
                </a:lnTo>
                <a:lnTo>
                  <a:pt x="1109984" y="76454"/>
                </a:lnTo>
                <a:lnTo>
                  <a:pt x="1108930" y="74613"/>
                </a:lnTo>
                <a:lnTo>
                  <a:pt x="1107863" y="72796"/>
                </a:lnTo>
                <a:lnTo>
                  <a:pt x="1106758" y="70993"/>
                </a:lnTo>
                <a:lnTo>
                  <a:pt x="1105640" y="69215"/>
                </a:lnTo>
                <a:lnTo>
                  <a:pt x="1104485" y="67450"/>
                </a:lnTo>
                <a:lnTo>
                  <a:pt x="1103304" y="65710"/>
                </a:lnTo>
                <a:lnTo>
                  <a:pt x="1102097" y="63983"/>
                </a:lnTo>
                <a:lnTo>
                  <a:pt x="1100865" y="62281"/>
                </a:lnTo>
                <a:lnTo>
                  <a:pt x="1099608" y="60592"/>
                </a:lnTo>
                <a:lnTo>
                  <a:pt x="1098338" y="58928"/>
                </a:lnTo>
                <a:lnTo>
                  <a:pt x="1097030" y="57277"/>
                </a:lnTo>
                <a:lnTo>
                  <a:pt x="1095696" y="55651"/>
                </a:lnTo>
                <a:lnTo>
                  <a:pt x="1094337" y="54051"/>
                </a:lnTo>
                <a:lnTo>
                  <a:pt x="1092966" y="52464"/>
                </a:lnTo>
                <a:lnTo>
                  <a:pt x="1091556" y="50902"/>
                </a:lnTo>
                <a:lnTo>
                  <a:pt x="1090134" y="49365"/>
                </a:lnTo>
                <a:lnTo>
                  <a:pt x="1088686" y="47854"/>
                </a:lnTo>
                <a:lnTo>
                  <a:pt x="1087213" y="46355"/>
                </a:lnTo>
                <a:lnTo>
                  <a:pt x="1085714" y="44882"/>
                </a:lnTo>
                <a:lnTo>
                  <a:pt x="1084190" y="43434"/>
                </a:lnTo>
                <a:lnTo>
                  <a:pt x="1082653" y="42012"/>
                </a:lnTo>
                <a:lnTo>
                  <a:pt x="1081091" y="40602"/>
                </a:lnTo>
                <a:lnTo>
                  <a:pt x="1079504" y="39230"/>
                </a:lnTo>
                <a:lnTo>
                  <a:pt x="1077904" y="37871"/>
                </a:lnTo>
                <a:lnTo>
                  <a:pt x="1076278" y="36538"/>
                </a:lnTo>
                <a:lnTo>
                  <a:pt x="1074640" y="35230"/>
                </a:lnTo>
                <a:lnTo>
                  <a:pt x="1072965" y="33960"/>
                </a:lnTo>
                <a:lnTo>
                  <a:pt x="1071287" y="32703"/>
                </a:lnTo>
                <a:lnTo>
                  <a:pt x="1069572" y="31471"/>
                </a:lnTo>
                <a:lnTo>
                  <a:pt x="1067845" y="30264"/>
                </a:lnTo>
                <a:lnTo>
                  <a:pt x="1066107" y="29083"/>
                </a:lnTo>
                <a:lnTo>
                  <a:pt x="1064340" y="27927"/>
                </a:lnTo>
                <a:lnTo>
                  <a:pt x="1062562" y="26810"/>
                </a:lnTo>
                <a:lnTo>
                  <a:pt x="1060759" y="25705"/>
                </a:lnTo>
                <a:lnTo>
                  <a:pt x="1058943" y="24638"/>
                </a:lnTo>
                <a:lnTo>
                  <a:pt x="1057101" y="23597"/>
                </a:lnTo>
                <a:lnTo>
                  <a:pt x="1055247" y="22581"/>
                </a:lnTo>
                <a:lnTo>
                  <a:pt x="1053367" y="21590"/>
                </a:lnTo>
                <a:lnTo>
                  <a:pt x="1051488" y="20625"/>
                </a:lnTo>
                <a:lnTo>
                  <a:pt x="1049583" y="19698"/>
                </a:lnTo>
                <a:lnTo>
                  <a:pt x="1047652" y="18796"/>
                </a:lnTo>
                <a:lnTo>
                  <a:pt x="1045722" y="17920"/>
                </a:lnTo>
                <a:lnTo>
                  <a:pt x="1043766" y="17082"/>
                </a:lnTo>
                <a:lnTo>
                  <a:pt x="1041798" y="16256"/>
                </a:lnTo>
                <a:lnTo>
                  <a:pt x="1039816" y="15481"/>
                </a:lnTo>
                <a:lnTo>
                  <a:pt x="1037810" y="14719"/>
                </a:lnTo>
                <a:lnTo>
                  <a:pt x="1035790" y="13995"/>
                </a:lnTo>
                <a:lnTo>
                  <a:pt x="1033771" y="13310"/>
                </a:lnTo>
                <a:lnTo>
                  <a:pt x="1031726" y="12649"/>
                </a:lnTo>
                <a:lnTo>
                  <a:pt x="1029669" y="12014"/>
                </a:lnTo>
                <a:lnTo>
                  <a:pt x="1027599" y="11417"/>
                </a:lnTo>
                <a:lnTo>
                  <a:pt x="1025516" y="10846"/>
                </a:lnTo>
                <a:lnTo>
                  <a:pt x="1023421" y="10312"/>
                </a:lnTo>
                <a:lnTo>
                  <a:pt x="1021300" y="9817"/>
                </a:lnTo>
                <a:lnTo>
                  <a:pt x="1019179" y="9347"/>
                </a:lnTo>
                <a:lnTo>
                  <a:pt x="1017045" y="8903"/>
                </a:lnTo>
                <a:lnTo>
                  <a:pt x="1014899" y="8496"/>
                </a:lnTo>
                <a:lnTo>
                  <a:pt x="1012740" y="8128"/>
                </a:lnTo>
                <a:lnTo>
                  <a:pt x="1010568" y="7798"/>
                </a:lnTo>
                <a:lnTo>
                  <a:pt x="1008397" y="7493"/>
                </a:lnTo>
                <a:lnTo>
                  <a:pt x="1006199" y="7226"/>
                </a:lnTo>
                <a:lnTo>
                  <a:pt x="1004002" y="6998"/>
                </a:lnTo>
                <a:lnTo>
                  <a:pt x="1001780" y="6795"/>
                </a:lnTo>
                <a:lnTo>
                  <a:pt x="999557" y="6642"/>
                </a:lnTo>
                <a:lnTo>
                  <a:pt x="997335" y="6515"/>
                </a:lnTo>
                <a:lnTo>
                  <a:pt x="995087" y="6426"/>
                </a:lnTo>
                <a:lnTo>
                  <a:pt x="992839" y="6363"/>
                </a:lnTo>
                <a:close/>
                <a:moveTo>
                  <a:pt x="990604" y="0"/>
                </a:moveTo>
                <a:lnTo>
                  <a:pt x="992991" y="13"/>
                </a:lnTo>
                <a:lnTo>
                  <a:pt x="995341" y="76"/>
                </a:lnTo>
                <a:lnTo>
                  <a:pt x="997690" y="178"/>
                </a:lnTo>
                <a:lnTo>
                  <a:pt x="1000027" y="305"/>
                </a:lnTo>
                <a:lnTo>
                  <a:pt x="1002351" y="470"/>
                </a:lnTo>
                <a:lnTo>
                  <a:pt x="1004663" y="686"/>
                </a:lnTo>
                <a:lnTo>
                  <a:pt x="1006974" y="927"/>
                </a:lnTo>
                <a:lnTo>
                  <a:pt x="1009260" y="1207"/>
                </a:lnTo>
                <a:lnTo>
                  <a:pt x="1011546" y="1524"/>
                </a:lnTo>
                <a:lnTo>
                  <a:pt x="1013819" y="1880"/>
                </a:lnTo>
                <a:lnTo>
                  <a:pt x="1016080" y="2261"/>
                </a:lnTo>
                <a:lnTo>
                  <a:pt x="1018315" y="2680"/>
                </a:lnTo>
                <a:lnTo>
                  <a:pt x="1020550" y="3137"/>
                </a:lnTo>
                <a:lnTo>
                  <a:pt x="1022773" y="3632"/>
                </a:lnTo>
                <a:lnTo>
                  <a:pt x="1024983" y="4166"/>
                </a:lnTo>
                <a:lnTo>
                  <a:pt x="1027180" y="4724"/>
                </a:lnTo>
                <a:lnTo>
                  <a:pt x="1029364" y="5321"/>
                </a:lnTo>
                <a:lnTo>
                  <a:pt x="1031524" y="5944"/>
                </a:lnTo>
                <a:lnTo>
                  <a:pt x="1033682" y="6604"/>
                </a:lnTo>
                <a:lnTo>
                  <a:pt x="1035816" y="7303"/>
                </a:lnTo>
                <a:lnTo>
                  <a:pt x="1037949" y="8026"/>
                </a:lnTo>
                <a:lnTo>
                  <a:pt x="1040058" y="8776"/>
                </a:lnTo>
                <a:lnTo>
                  <a:pt x="1042140" y="9576"/>
                </a:lnTo>
                <a:lnTo>
                  <a:pt x="1044224" y="10389"/>
                </a:lnTo>
                <a:lnTo>
                  <a:pt x="1046281" y="11252"/>
                </a:lnTo>
                <a:lnTo>
                  <a:pt x="1048327" y="12128"/>
                </a:lnTo>
                <a:lnTo>
                  <a:pt x="1050357" y="13043"/>
                </a:lnTo>
                <a:lnTo>
                  <a:pt x="1052364" y="13995"/>
                </a:lnTo>
                <a:lnTo>
                  <a:pt x="1054358" y="14973"/>
                </a:lnTo>
                <a:lnTo>
                  <a:pt x="1056339" y="15977"/>
                </a:lnTo>
                <a:lnTo>
                  <a:pt x="1058295" y="17005"/>
                </a:lnTo>
                <a:lnTo>
                  <a:pt x="1060238" y="18072"/>
                </a:lnTo>
                <a:lnTo>
                  <a:pt x="1062156" y="19164"/>
                </a:lnTo>
                <a:lnTo>
                  <a:pt x="1064061" y="20282"/>
                </a:lnTo>
                <a:lnTo>
                  <a:pt x="1065953" y="21438"/>
                </a:lnTo>
                <a:lnTo>
                  <a:pt x="1067807" y="22619"/>
                </a:lnTo>
                <a:lnTo>
                  <a:pt x="1069663" y="23825"/>
                </a:lnTo>
                <a:lnTo>
                  <a:pt x="1071477" y="25057"/>
                </a:lnTo>
                <a:lnTo>
                  <a:pt x="1073294" y="26314"/>
                </a:lnTo>
                <a:lnTo>
                  <a:pt x="1075072" y="27610"/>
                </a:lnTo>
                <a:lnTo>
                  <a:pt x="1076837" y="28918"/>
                </a:lnTo>
                <a:lnTo>
                  <a:pt x="1078577" y="30264"/>
                </a:lnTo>
                <a:lnTo>
                  <a:pt x="1080304" y="31623"/>
                </a:lnTo>
                <a:lnTo>
                  <a:pt x="1082006" y="33020"/>
                </a:lnTo>
                <a:lnTo>
                  <a:pt x="1083682" y="34442"/>
                </a:lnTo>
                <a:lnTo>
                  <a:pt x="1085333" y="35877"/>
                </a:lnTo>
                <a:lnTo>
                  <a:pt x="1086971" y="37351"/>
                </a:lnTo>
                <a:lnTo>
                  <a:pt x="1088584" y="38837"/>
                </a:lnTo>
                <a:lnTo>
                  <a:pt x="1090172" y="40361"/>
                </a:lnTo>
                <a:lnTo>
                  <a:pt x="1091734" y="41897"/>
                </a:lnTo>
                <a:lnTo>
                  <a:pt x="1093271" y="43459"/>
                </a:lnTo>
                <a:lnTo>
                  <a:pt x="1094782" y="45047"/>
                </a:lnTo>
                <a:lnTo>
                  <a:pt x="1096281" y="46660"/>
                </a:lnTo>
                <a:lnTo>
                  <a:pt x="1097754" y="48298"/>
                </a:lnTo>
                <a:lnTo>
                  <a:pt x="1099189" y="49949"/>
                </a:lnTo>
                <a:lnTo>
                  <a:pt x="1100611" y="51625"/>
                </a:lnTo>
                <a:lnTo>
                  <a:pt x="1101996" y="53327"/>
                </a:lnTo>
                <a:lnTo>
                  <a:pt x="1103367" y="55054"/>
                </a:lnTo>
                <a:lnTo>
                  <a:pt x="1104701" y="56794"/>
                </a:lnTo>
                <a:lnTo>
                  <a:pt x="1106021" y="58560"/>
                </a:lnTo>
                <a:lnTo>
                  <a:pt x="1107304" y="60350"/>
                </a:lnTo>
                <a:lnTo>
                  <a:pt x="1108561" y="62154"/>
                </a:lnTo>
                <a:lnTo>
                  <a:pt x="1109806" y="63983"/>
                </a:lnTo>
                <a:lnTo>
                  <a:pt x="1111013" y="65824"/>
                </a:lnTo>
                <a:lnTo>
                  <a:pt x="1112181" y="67691"/>
                </a:lnTo>
                <a:lnTo>
                  <a:pt x="1113337" y="69571"/>
                </a:lnTo>
                <a:lnTo>
                  <a:pt x="1114455" y="71476"/>
                </a:lnTo>
                <a:lnTo>
                  <a:pt x="1115546" y="73406"/>
                </a:lnTo>
                <a:lnTo>
                  <a:pt x="1116613" y="75336"/>
                </a:lnTo>
                <a:lnTo>
                  <a:pt x="1117642" y="77305"/>
                </a:lnTo>
                <a:lnTo>
                  <a:pt x="1118645" y="79273"/>
                </a:lnTo>
                <a:lnTo>
                  <a:pt x="1119623" y="81267"/>
                </a:lnTo>
                <a:lnTo>
                  <a:pt x="1120576" y="83287"/>
                </a:lnTo>
                <a:lnTo>
                  <a:pt x="1121490" y="85319"/>
                </a:lnTo>
                <a:lnTo>
                  <a:pt x="1122366" y="87363"/>
                </a:lnTo>
                <a:lnTo>
                  <a:pt x="1123217" y="89421"/>
                </a:lnTo>
                <a:lnTo>
                  <a:pt x="1124043" y="91503"/>
                </a:lnTo>
                <a:lnTo>
                  <a:pt x="1124830" y="93586"/>
                </a:lnTo>
                <a:lnTo>
                  <a:pt x="1125592" y="95695"/>
                </a:lnTo>
                <a:lnTo>
                  <a:pt x="1126316" y="97828"/>
                </a:lnTo>
                <a:lnTo>
                  <a:pt x="1127002" y="99962"/>
                </a:lnTo>
                <a:lnTo>
                  <a:pt x="1127662" y="102121"/>
                </a:lnTo>
                <a:lnTo>
                  <a:pt x="1128298" y="104280"/>
                </a:lnTo>
                <a:lnTo>
                  <a:pt x="1128894" y="106464"/>
                </a:lnTo>
                <a:lnTo>
                  <a:pt x="1129453" y="108661"/>
                </a:lnTo>
                <a:lnTo>
                  <a:pt x="1129974" y="110871"/>
                </a:lnTo>
                <a:lnTo>
                  <a:pt x="1130469" y="113093"/>
                </a:lnTo>
                <a:lnTo>
                  <a:pt x="1130926" y="115329"/>
                </a:lnTo>
                <a:lnTo>
                  <a:pt x="1131345" y="117577"/>
                </a:lnTo>
                <a:lnTo>
                  <a:pt x="1131726" y="119837"/>
                </a:lnTo>
                <a:lnTo>
                  <a:pt x="1132082" y="122098"/>
                </a:lnTo>
                <a:lnTo>
                  <a:pt x="1132401" y="124384"/>
                </a:lnTo>
                <a:lnTo>
                  <a:pt x="1132679" y="126683"/>
                </a:lnTo>
                <a:lnTo>
                  <a:pt x="1132920" y="128981"/>
                </a:lnTo>
                <a:lnTo>
                  <a:pt x="1133124" y="131293"/>
                </a:lnTo>
                <a:lnTo>
                  <a:pt x="1133301" y="133629"/>
                </a:lnTo>
                <a:lnTo>
                  <a:pt x="1133428" y="135966"/>
                </a:lnTo>
                <a:lnTo>
                  <a:pt x="1133517" y="138303"/>
                </a:lnTo>
                <a:lnTo>
                  <a:pt x="1133593" y="143002"/>
                </a:lnTo>
                <a:lnTo>
                  <a:pt x="1133580" y="145390"/>
                </a:lnTo>
                <a:lnTo>
                  <a:pt x="1133517" y="147739"/>
                </a:lnTo>
                <a:lnTo>
                  <a:pt x="1133428" y="150089"/>
                </a:lnTo>
                <a:lnTo>
                  <a:pt x="1133290" y="152425"/>
                </a:lnTo>
                <a:lnTo>
                  <a:pt x="1133124" y="154749"/>
                </a:lnTo>
                <a:lnTo>
                  <a:pt x="1132920" y="157061"/>
                </a:lnTo>
                <a:lnTo>
                  <a:pt x="1132666" y="159372"/>
                </a:lnTo>
                <a:lnTo>
                  <a:pt x="1132387" y="161658"/>
                </a:lnTo>
                <a:lnTo>
                  <a:pt x="1132069" y="163944"/>
                </a:lnTo>
                <a:lnTo>
                  <a:pt x="1131726" y="166218"/>
                </a:lnTo>
                <a:lnTo>
                  <a:pt x="1131333" y="168478"/>
                </a:lnTo>
                <a:lnTo>
                  <a:pt x="1130913" y="170726"/>
                </a:lnTo>
                <a:lnTo>
                  <a:pt x="1130456" y="172949"/>
                </a:lnTo>
                <a:lnTo>
                  <a:pt x="1129961" y="175171"/>
                </a:lnTo>
                <a:lnTo>
                  <a:pt x="1129440" y="177381"/>
                </a:lnTo>
                <a:lnTo>
                  <a:pt x="1128869" y="179578"/>
                </a:lnTo>
                <a:lnTo>
                  <a:pt x="1128285" y="181762"/>
                </a:lnTo>
                <a:lnTo>
                  <a:pt x="1127650" y="183934"/>
                </a:lnTo>
                <a:lnTo>
                  <a:pt x="1126989" y="186080"/>
                </a:lnTo>
                <a:lnTo>
                  <a:pt x="1126303" y="188214"/>
                </a:lnTo>
                <a:lnTo>
                  <a:pt x="1125567" y="190348"/>
                </a:lnTo>
                <a:lnTo>
                  <a:pt x="1124817" y="192456"/>
                </a:lnTo>
                <a:lnTo>
                  <a:pt x="1124030" y="194551"/>
                </a:lnTo>
                <a:lnTo>
                  <a:pt x="1123205" y="196621"/>
                </a:lnTo>
                <a:lnTo>
                  <a:pt x="1122354" y="198679"/>
                </a:lnTo>
                <a:lnTo>
                  <a:pt x="1121465" y="200723"/>
                </a:lnTo>
                <a:lnTo>
                  <a:pt x="1120550" y="202755"/>
                </a:lnTo>
                <a:lnTo>
                  <a:pt x="1119610" y="204762"/>
                </a:lnTo>
                <a:lnTo>
                  <a:pt x="1118633" y="206756"/>
                </a:lnTo>
                <a:lnTo>
                  <a:pt x="1117630" y="208737"/>
                </a:lnTo>
                <a:lnTo>
                  <a:pt x="1116588" y="210693"/>
                </a:lnTo>
                <a:lnTo>
                  <a:pt x="1115521" y="212636"/>
                </a:lnTo>
                <a:lnTo>
                  <a:pt x="1114429" y="214554"/>
                </a:lnTo>
                <a:lnTo>
                  <a:pt x="1113311" y="216459"/>
                </a:lnTo>
                <a:lnTo>
                  <a:pt x="1112156" y="218351"/>
                </a:lnTo>
                <a:lnTo>
                  <a:pt x="1110974" y="220218"/>
                </a:lnTo>
                <a:lnTo>
                  <a:pt x="1109768" y="222059"/>
                </a:lnTo>
                <a:lnTo>
                  <a:pt x="1108536" y="223888"/>
                </a:lnTo>
                <a:lnTo>
                  <a:pt x="1107279" y="225692"/>
                </a:lnTo>
                <a:lnTo>
                  <a:pt x="1105996" y="227470"/>
                </a:lnTo>
                <a:lnTo>
                  <a:pt x="1104675" y="229235"/>
                </a:lnTo>
                <a:lnTo>
                  <a:pt x="1103342" y="230975"/>
                </a:lnTo>
                <a:lnTo>
                  <a:pt x="1101970" y="232702"/>
                </a:lnTo>
                <a:lnTo>
                  <a:pt x="1100573" y="234404"/>
                </a:lnTo>
                <a:lnTo>
                  <a:pt x="1099163" y="236080"/>
                </a:lnTo>
                <a:lnTo>
                  <a:pt x="1097716" y="237731"/>
                </a:lnTo>
                <a:lnTo>
                  <a:pt x="1096242" y="239370"/>
                </a:lnTo>
                <a:lnTo>
                  <a:pt x="1094757" y="240983"/>
                </a:lnTo>
                <a:lnTo>
                  <a:pt x="1093233" y="242570"/>
                </a:lnTo>
                <a:lnTo>
                  <a:pt x="1091696" y="244132"/>
                </a:lnTo>
                <a:lnTo>
                  <a:pt x="1090134" y="245669"/>
                </a:lnTo>
                <a:lnTo>
                  <a:pt x="1088546" y="247193"/>
                </a:lnTo>
                <a:lnTo>
                  <a:pt x="1086933" y="248679"/>
                </a:lnTo>
                <a:lnTo>
                  <a:pt x="1085295" y="250152"/>
                </a:lnTo>
                <a:lnTo>
                  <a:pt x="1083644" y="251587"/>
                </a:lnTo>
                <a:lnTo>
                  <a:pt x="1081968" y="253009"/>
                </a:lnTo>
                <a:lnTo>
                  <a:pt x="1080266" y="254394"/>
                </a:lnTo>
                <a:lnTo>
                  <a:pt x="1078539" y="255765"/>
                </a:lnTo>
                <a:lnTo>
                  <a:pt x="1076799" y="257099"/>
                </a:lnTo>
                <a:lnTo>
                  <a:pt x="1075033" y="258420"/>
                </a:lnTo>
                <a:lnTo>
                  <a:pt x="1073255" y="259702"/>
                </a:lnTo>
                <a:lnTo>
                  <a:pt x="1071439" y="260972"/>
                </a:lnTo>
                <a:lnTo>
                  <a:pt x="1069624" y="262204"/>
                </a:lnTo>
                <a:lnTo>
                  <a:pt x="1067769" y="263411"/>
                </a:lnTo>
                <a:lnTo>
                  <a:pt x="1065902" y="264579"/>
                </a:lnTo>
                <a:lnTo>
                  <a:pt x="1064023" y="265735"/>
                </a:lnTo>
                <a:lnTo>
                  <a:pt x="1062118" y="266852"/>
                </a:lnTo>
                <a:lnTo>
                  <a:pt x="1060200" y="267945"/>
                </a:lnTo>
                <a:lnTo>
                  <a:pt x="1058257" y="269011"/>
                </a:lnTo>
                <a:lnTo>
                  <a:pt x="1056301" y="270040"/>
                </a:lnTo>
                <a:lnTo>
                  <a:pt x="1054320" y="271056"/>
                </a:lnTo>
                <a:lnTo>
                  <a:pt x="1052326" y="272021"/>
                </a:lnTo>
                <a:lnTo>
                  <a:pt x="1050307" y="272974"/>
                </a:lnTo>
                <a:lnTo>
                  <a:pt x="1048287" y="273888"/>
                </a:lnTo>
                <a:lnTo>
                  <a:pt x="1046243" y="274765"/>
                </a:lnTo>
                <a:lnTo>
                  <a:pt x="1044172" y="275615"/>
                </a:lnTo>
                <a:lnTo>
                  <a:pt x="1042102" y="276441"/>
                </a:lnTo>
                <a:lnTo>
                  <a:pt x="1040007" y="277228"/>
                </a:lnTo>
                <a:lnTo>
                  <a:pt x="1037899" y="277990"/>
                </a:lnTo>
                <a:lnTo>
                  <a:pt x="1035778" y="278714"/>
                </a:lnTo>
                <a:lnTo>
                  <a:pt x="1033631" y="279413"/>
                </a:lnTo>
                <a:lnTo>
                  <a:pt x="1031485" y="280060"/>
                </a:lnTo>
                <a:lnTo>
                  <a:pt x="1029313" y="280695"/>
                </a:lnTo>
                <a:lnTo>
                  <a:pt x="1027129" y="281292"/>
                </a:lnTo>
                <a:lnTo>
                  <a:pt x="1024932" y="281851"/>
                </a:lnTo>
                <a:lnTo>
                  <a:pt x="1022722" y="282372"/>
                </a:lnTo>
                <a:lnTo>
                  <a:pt x="1020500" y="282867"/>
                </a:lnTo>
                <a:lnTo>
                  <a:pt x="1018277" y="283324"/>
                </a:lnTo>
                <a:lnTo>
                  <a:pt x="1016030" y="283743"/>
                </a:lnTo>
                <a:lnTo>
                  <a:pt x="1013769" y="284124"/>
                </a:lnTo>
                <a:lnTo>
                  <a:pt x="1011495" y="284480"/>
                </a:lnTo>
                <a:lnTo>
                  <a:pt x="1009209" y="284797"/>
                </a:lnTo>
                <a:lnTo>
                  <a:pt x="1006925" y="285077"/>
                </a:lnTo>
                <a:lnTo>
                  <a:pt x="1004612" y="285318"/>
                </a:lnTo>
                <a:lnTo>
                  <a:pt x="1002301" y="285521"/>
                </a:lnTo>
                <a:lnTo>
                  <a:pt x="999976" y="285699"/>
                </a:lnTo>
                <a:lnTo>
                  <a:pt x="997640" y="285826"/>
                </a:lnTo>
                <a:lnTo>
                  <a:pt x="995290" y="285915"/>
                </a:lnTo>
                <a:lnTo>
                  <a:pt x="993780" y="285941"/>
                </a:lnTo>
                <a:lnTo>
                  <a:pt x="993780" y="503036"/>
                </a:lnTo>
                <a:lnTo>
                  <a:pt x="987430" y="503036"/>
                </a:lnTo>
                <a:lnTo>
                  <a:pt x="987430" y="285958"/>
                </a:lnTo>
                <a:lnTo>
                  <a:pt x="985854" y="285915"/>
                </a:lnTo>
                <a:lnTo>
                  <a:pt x="983505" y="285826"/>
                </a:lnTo>
                <a:lnTo>
                  <a:pt x="981168" y="285687"/>
                </a:lnTo>
                <a:lnTo>
                  <a:pt x="978844" y="285521"/>
                </a:lnTo>
                <a:lnTo>
                  <a:pt x="976532" y="285318"/>
                </a:lnTo>
                <a:lnTo>
                  <a:pt x="974234" y="285064"/>
                </a:lnTo>
                <a:lnTo>
                  <a:pt x="971935" y="284785"/>
                </a:lnTo>
                <a:lnTo>
                  <a:pt x="969649" y="284467"/>
                </a:lnTo>
                <a:lnTo>
                  <a:pt x="967388" y="284124"/>
                </a:lnTo>
                <a:lnTo>
                  <a:pt x="965128" y="283731"/>
                </a:lnTo>
                <a:lnTo>
                  <a:pt x="962880" y="283312"/>
                </a:lnTo>
                <a:lnTo>
                  <a:pt x="960645" y="282854"/>
                </a:lnTo>
                <a:lnTo>
                  <a:pt x="958422" y="282359"/>
                </a:lnTo>
                <a:lnTo>
                  <a:pt x="956212" y="281838"/>
                </a:lnTo>
                <a:lnTo>
                  <a:pt x="954015" y="281280"/>
                </a:lnTo>
                <a:lnTo>
                  <a:pt x="951831" y="280683"/>
                </a:lnTo>
                <a:lnTo>
                  <a:pt x="949672" y="280048"/>
                </a:lnTo>
                <a:lnTo>
                  <a:pt x="947513" y="279387"/>
                </a:lnTo>
                <a:lnTo>
                  <a:pt x="945379" y="278701"/>
                </a:lnTo>
                <a:lnTo>
                  <a:pt x="943258" y="277978"/>
                </a:lnTo>
                <a:lnTo>
                  <a:pt x="941150" y="277216"/>
                </a:lnTo>
                <a:lnTo>
                  <a:pt x="939055" y="276428"/>
                </a:lnTo>
                <a:lnTo>
                  <a:pt x="936972" y="275603"/>
                </a:lnTo>
                <a:lnTo>
                  <a:pt x="934914" y="274752"/>
                </a:lnTo>
                <a:lnTo>
                  <a:pt x="932870" y="273863"/>
                </a:lnTo>
                <a:lnTo>
                  <a:pt x="930838" y="272948"/>
                </a:lnTo>
                <a:lnTo>
                  <a:pt x="928831" y="272009"/>
                </a:lnTo>
                <a:lnTo>
                  <a:pt x="926837" y="271031"/>
                </a:lnTo>
                <a:lnTo>
                  <a:pt x="924856" y="270027"/>
                </a:lnTo>
                <a:lnTo>
                  <a:pt x="922900" y="268986"/>
                </a:lnTo>
                <a:lnTo>
                  <a:pt x="920957" y="267919"/>
                </a:lnTo>
                <a:lnTo>
                  <a:pt x="919039" y="266827"/>
                </a:lnTo>
                <a:lnTo>
                  <a:pt x="917134" y="265709"/>
                </a:lnTo>
                <a:lnTo>
                  <a:pt x="915255" y="264554"/>
                </a:lnTo>
                <a:lnTo>
                  <a:pt x="913388" y="263373"/>
                </a:lnTo>
                <a:lnTo>
                  <a:pt x="911534" y="262179"/>
                </a:lnTo>
                <a:lnTo>
                  <a:pt x="909718" y="260934"/>
                </a:lnTo>
                <a:lnTo>
                  <a:pt x="907914" y="259677"/>
                </a:lnTo>
                <a:lnTo>
                  <a:pt x="906123" y="258394"/>
                </a:lnTo>
                <a:lnTo>
                  <a:pt x="904358" y="257073"/>
                </a:lnTo>
                <a:lnTo>
                  <a:pt x="902618" y="255740"/>
                </a:lnTo>
                <a:lnTo>
                  <a:pt x="900891" y="254368"/>
                </a:lnTo>
                <a:lnTo>
                  <a:pt x="899189" y="252971"/>
                </a:lnTo>
                <a:lnTo>
                  <a:pt x="897513" y="251562"/>
                </a:lnTo>
                <a:lnTo>
                  <a:pt x="895862" y="250114"/>
                </a:lnTo>
                <a:lnTo>
                  <a:pt x="894224" y="248641"/>
                </a:lnTo>
                <a:lnTo>
                  <a:pt x="892625" y="247155"/>
                </a:lnTo>
                <a:lnTo>
                  <a:pt x="891036" y="245643"/>
                </a:lnTo>
                <a:lnTo>
                  <a:pt x="889461" y="244094"/>
                </a:lnTo>
                <a:lnTo>
                  <a:pt x="887926" y="242532"/>
                </a:lnTo>
                <a:lnTo>
                  <a:pt x="886413" y="240944"/>
                </a:lnTo>
                <a:lnTo>
                  <a:pt x="884914" y="239331"/>
                </a:lnTo>
                <a:lnTo>
                  <a:pt x="883454" y="237693"/>
                </a:lnTo>
                <a:lnTo>
                  <a:pt x="882006" y="236042"/>
                </a:lnTo>
                <a:lnTo>
                  <a:pt x="880584" y="234366"/>
                </a:lnTo>
                <a:lnTo>
                  <a:pt x="879199" y="232664"/>
                </a:lnTo>
                <a:lnTo>
                  <a:pt x="877828" y="230937"/>
                </a:lnTo>
                <a:lnTo>
                  <a:pt x="876496" y="229197"/>
                </a:lnTo>
                <a:lnTo>
                  <a:pt x="875174" y="227432"/>
                </a:lnTo>
                <a:lnTo>
                  <a:pt x="873891" y="225654"/>
                </a:lnTo>
                <a:lnTo>
                  <a:pt x="872634" y="223837"/>
                </a:lnTo>
                <a:lnTo>
                  <a:pt x="871402" y="222021"/>
                </a:lnTo>
                <a:lnTo>
                  <a:pt x="870195" y="220167"/>
                </a:lnTo>
                <a:lnTo>
                  <a:pt x="869014" y="218300"/>
                </a:lnTo>
                <a:lnTo>
                  <a:pt x="867858" y="216421"/>
                </a:lnTo>
                <a:lnTo>
                  <a:pt x="866741" y="214516"/>
                </a:lnTo>
                <a:lnTo>
                  <a:pt x="865649" y="212598"/>
                </a:lnTo>
                <a:lnTo>
                  <a:pt x="864582" y="210655"/>
                </a:lnTo>
                <a:lnTo>
                  <a:pt x="863553" y="208699"/>
                </a:lnTo>
                <a:lnTo>
                  <a:pt x="862550" y="206718"/>
                </a:lnTo>
                <a:lnTo>
                  <a:pt x="861572" y="204724"/>
                </a:lnTo>
                <a:lnTo>
                  <a:pt x="860632" y="202717"/>
                </a:lnTo>
                <a:lnTo>
                  <a:pt x="859718" y="200685"/>
                </a:lnTo>
                <a:lnTo>
                  <a:pt x="858829" y="198641"/>
                </a:lnTo>
                <a:lnTo>
                  <a:pt x="857978" y="196571"/>
                </a:lnTo>
                <a:lnTo>
                  <a:pt x="857152" y="194501"/>
                </a:lnTo>
                <a:lnTo>
                  <a:pt x="856365" y="192405"/>
                </a:lnTo>
                <a:lnTo>
                  <a:pt x="855603" y="190297"/>
                </a:lnTo>
                <a:lnTo>
                  <a:pt x="854879" y="188176"/>
                </a:lnTo>
                <a:lnTo>
                  <a:pt x="854193" y="186030"/>
                </a:lnTo>
                <a:lnTo>
                  <a:pt x="853533" y="183883"/>
                </a:lnTo>
                <a:lnTo>
                  <a:pt x="852898" y="181712"/>
                </a:lnTo>
                <a:lnTo>
                  <a:pt x="852314" y="179527"/>
                </a:lnTo>
                <a:lnTo>
                  <a:pt x="851755" y="177330"/>
                </a:lnTo>
                <a:lnTo>
                  <a:pt x="851221" y="175120"/>
                </a:lnTo>
                <a:lnTo>
                  <a:pt x="850739" y="172911"/>
                </a:lnTo>
                <a:lnTo>
                  <a:pt x="850282" y="170675"/>
                </a:lnTo>
                <a:lnTo>
                  <a:pt x="849850" y="168427"/>
                </a:lnTo>
                <a:lnTo>
                  <a:pt x="849469" y="166167"/>
                </a:lnTo>
                <a:lnTo>
                  <a:pt x="849113" y="163893"/>
                </a:lnTo>
                <a:lnTo>
                  <a:pt x="848796" y="161608"/>
                </a:lnTo>
                <a:lnTo>
                  <a:pt x="848517" y="159321"/>
                </a:lnTo>
                <a:lnTo>
                  <a:pt x="848275" y="157010"/>
                </a:lnTo>
                <a:lnTo>
                  <a:pt x="848072" y="154699"/>
                </a:lnTo>
                <a:lnTo>
                  <a:pt x="847907" y="152375"/>
                </a:lnTo>
                <a:lnTo>
                  <a:pt x="847767" y="150038"/>
                </a:lnTo>
                <a:lnTo>
                  <a:pt x="847678" y="147688"/>
                </a:lnTo>
                <a:lnTo>
                  <a:pt x="847602" y="143002"/>
                </a:lnTo>
                <a:lnTo>
                  <a:pt x="847615" y="140614"/>
                </a:lnTo>
                <a:lnTo>
                  <a:pt x="847678" y="138252"/>
                </a:lnTo>
                <a:lnTo>
                  <a:pt x="847767" y="135915"/>
                </a:lnTo>
                <a:lnTo>
                  <a:pt x="847907" y="133579"/>
                </a:lnTo>
                <a:lnTo>
                  <a:pt x="848072" y="131242"/>
                </a:lnTo>
                <a:lnTo>
                  <a:pt x="848288" y="128930"/>
                </a:lnTo>
                <a:lnTo>
                  <a:pt x="848529" y="126632"/>
                </a:lnTo>
                <a:lnTo>
                  <a:pt x="848808" y="124333"/>
                </a:lnTo>
                <a:lnTo>
                  <a:pt x="849126" y="122047"/>
                </a:lnTo>
                <a:lnTo>
                  <a:pt x="849481" y="119786"/>
                </a:lnTo>
                <a:lnTo>
                  <a:pt x="849862" y="117526"/>
                </a:lnTo>
                <a:lnTo>
                  <a:pt x="850282" y="115278"/>
                </a:lnTo>
                <a:lnTo>
                  <a:pt x="850739" y="113043"/>
                </a:lnTo>
                <a:lnTo>
                  <a:pt x="851234" y="110820"/>
                </a:lnTo>
                <a:lnTo>
                  <a:pt x="851767" y="108610"/>
                </a:lnTo>
                <a:lnTo>
                  <a:pt x="852326" y="106413"/>
                </a:lnTo>
                <a:lnTo>
                  <a:pt x="852923" y="104229"/>
                </a:lnTo>
                <a:lnTo>
                  <a:pt x="853545" y="102070"/>
                </a:lnTo>
                <a:lnTo>
                  <a:pt x="854206" y="99911"/>
                </a:lnTo>
                <a:lnTo>
                  <a:pt x="854906" y="97777"/>
                </a:lnTo>
                <a:lnTo>
                  <a:pt x="855629" y="95656"/>
                </a:lnTo>
                <a:lnTo>
                  <a:pt x="856378" y="93548"/>
                </a:lnTo>
                <a:lnTo>
                  <a:pt x="857178" y="91453"/>
                </a:lnTo>
                <a:lnTo>
                  <a:pt x="857990" y="89370"/>
                </a:lnTo>
                <a:lnTo>
                  <a:pt x="858854" y="87313"/>
                </a:lnTo>
                <a:lnTo>
                  <a:pt x="859732" y="85268"/>
                </a:lnTo>
                <a:lnTo>
                  <a:pt x="860645" y="83236"/>
                </a:lnTo>
                <a:lnTo>
                  <a:pt x="861598" y="81229"/>
                </a:lnTo>
                <a:lnTo>
                  <a:pt x="862562" y="79235"/>
                </a:lnTo>
                <a:lnTo>
                  <a:pt x="863578" y="77254"/>
                </a:lnTo>
                <a:lnTo>
                  <a:pt x="864607" y="75298"/>
                </a:lnTo>
                <a:lnTo>
                  <a:pt x="865674" y="73355"/>
                </a:lnTo>
                <a:lnTo>
                  <a:pt x="866766" y="71437"/>
                </a:lnTo>
                <a:lnTo>
                  <a:pt x="867884" y="69533"/>
                </a:lnTo>
                <a:lnTo>
                  <a:pt x="869039" y="67653"/>
                </a:lnTo>
                <a:lnTo>
                  <a:pt x="870221" y="65786"/>
                </a:lnTo>
                <a:lnTo>
                  <a:pt x="871427" y="63945"/>
                </a:lnTo>
                <a:lnTo>
                  <a:pt x="872659" y="62116"/>
                </a:lnTo>
                <a:lnTo>
                  <a:pt x="873917" y="60312"/>
                </a:lnTo>
                <a:lnTo>
                  <a:pt x="875212" y="58522"/>
                </a:lnTo>
                <a:lnTo>
                  <a:pt x="876520" y="56756"/>
                </a:lnTo>
                <a:lnTo>
                  <a:pt x="877866" y="55016"/>
                </a:lnTo>
                <a:lnTo>
                  <a:pt x="879225" y="53289"/>
                </a:lnTo>
                <a:lnTo>
                  <a:pt x="880622" y="51600"/>
                </a:lnTo>
                <a:lnTo>
                  <a:pt x="882044" y="49911"/>
                </a:lnTo>
                <a:lnTo>
                  <a:pt x="883481" y="48260"/>
                </a:lnTo>
                <a:lnTo>
                  <a:pt x="884953" y="46622"/>
                </a:lnTo>
                <a:lnTo>
                  <a:pt x="886438" y="45021"/>
                </a:lnTo>
                <a:lnTo>
                  <a:pt x="887962" y="43434"/>
                </a:lnTo>
                <a:lnTo>
                  <a:pt x="889499" y="41859"/>
                </a:lnTo>
                <a:lnTo>
                  <a:pt x="891061" y="40323"/>
                </a:lnTo>
                <a:lnTo>
                  <a:pt x="892649" y="38811"/>
                </a:lnTo>
                <a:lnTo>
                  <a:pt x="894262" y="37313"/>
                </a:lnTo>
                <a:lnTo>
                  <a:pt x="895900" y="35852"/>
                </a:lnTo>
                <a:lnTo>
                  <a:pt x="897551" y="34404"/>
                </a:lnTo>
                <a:lnTo>
                  <a:pt x="899227" y="32995"/>
                </a:lnTo>
                <a:lnTo>
                  <a:pt x="900929" y="31598"/>
                </a:lnTo>
                <a:lnTo>
                  <a:pt x="902658" y="30226"/>
                </a:lnTo>
                <a:lnTo>
                  <a:pt x="904396" y="28892"/>
                </a:lnTo>
                <a:lnTo>
                  <a:pt x="906162" y="27572"/>
                </a:lnTo>
                <a:lnTo>
                  <a:pt x="907952" y="26289"/>
                </a:lnTo>
                <a:lnTo>
                  <a:pt x="909756" y="25032"/>
                </a:lnTo>
                <a:lnTo>
                  <a:pt x="911584" y="23800"/>
                </a:lnTo>
                <a:lnTo>
                  <a:pt x="913426" y="22593"/>
                </a:lnTo>
                <a:lnTo>
                  <a:pt x="915293" y="21412"/>
                </a:lnTo>
                <a:lnTo>
                  <a:pt x="917172" y="20257"/>
                </a:lnTo>
                <a:lnTo>
                  <a:pt x="919077" y="19139"/>
                </a:lnTo>
                <a:lnTo>
                  <a:pt x="921008" y="18047"/>
                </a:lnTo>
                <a:lnTo>
                  <a:pt x="922938" y="16980"/>
                </a:lnTo>
                <a:lnTo>
                  <a:pt x="924907" y="15951"/>
                </a:lnTo>
                <a:lnTo>
                  <a:pt x="926875" y="14948"/>
                </a:lnTo>
                <a:lnTo>
                  <a:pt x="928869" y="13970"/>
                </a:lnTo>
                <a:lnTo>
                  <a:pt x="930888" y="13030"/>
                </a:lnTo>
                <a:lnTo>
                  <a:pt x="932908" y="12116"/>
                </a:lnTo>
                <a:lnTo>
                  <a:pt x="934965" y="11227"/>
                </a:lnTo>
                <a:lnTo>
                  <a:pt x="937023" y="10376"/>
                </a:lnTo>
                <a:lnTo>
                  <a:pt x="939093" y="9550"/>
                </a:lnTo>
                <a:lnTo>
                  <a:pt x="941188" y="8763"/>
                </a:lnTo>
                <a:lnTo>
                  <a:pt x="943296" y="8001"/>
                </a:lnTo>
                <a:lnTo>
                  <a:pt x="945430" y="7277"/>
                </a:lnTo>
                <a:lnTo>
                  <a:pt x="947564" y="6591"/>
                </a:lnTo>
                <a:lnTo>
                  <a:pt x="949723" y="5931"/>
                </a:lnTo>
                <a:lnTo>
                  <a:pt x="951882" y="5309"/>
                </a:lnTo>
                <a:lnTo>
                  <a:pt x="954066" y="4712"/>
                </a:lnTo>
                <a:lnTo>
                  <a:pt x="956263" y="4153"/>
                </a:lnTo>
                <a:lnTo>
                  <a:pt x="958473" y="3620"/>
                </a:lnTo>
                <a:lnTo>
                  <a:pt x="960695" y="3137"/>
                </a:lnTo>
                <a:lnTo>
                  <a:pt x="962931" y="2680"/>
                </a:lnTo>
                <a:lnTo>
                  <a:pt x="965178" y="2248"/>
                </a:lnTo>
                <a:lnTo>
                  <a:pt x="967439" y="1867"/>
                </a:lnTo>
                <a:lnTo>
                  <a:pt x="969700" y="1511"/>
                </a:lnTo>
                <a:lnTo>
                  <a:pt x="971986" y="1194"/>
                </a:lnTo>
                <a:lnTo>
                  <a:pt x="974284" y="914"/>
                </a:lnTo>
                <a:lnTo>
                  <a:pt x="976583" y="673"/>
                </a:lnTo>
                <a:lnTo>
                  <a:pt x="978894" y="470"/>
                </a:lnTo>
                <a:lnTo>
                  <a:pt x="981231" y="305"/>
                </a:lnTo>
                <a:lnTo>
                  <a:pt x="983557" y="165"/>
                </a:lnTo>
                <a:lnTo>
                  <a:pt x="985905" y="76"/>
                </a:lnTo>
                <a:close/>
              </a:path>
            </a:pathLst>
          </a:custGeom>
          <a:solidFill>
            <a:srgbClr val="A6A6A6">
              <a:alpha val="100000"/>
            </a:srgbClr>
          </a:solidFill>
          <a:ln w="12700" cap="flat">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9" name="Freeform 9"/>
          <p:cNvSpPr/>
          <p:nvPr/>
        </p:nvSpPr>
        <p:spPr>
          <a:xfrm>
            <a:off x="5105401" y="2815514"/>
            <a:ext cx="1981201" cy="1076656"/>
          </a:xfrm>
          <a:custGeom>
            <a:avLst/>
            <a:gdLst/>
            <a:ahLst/>
            <a:cxnLst/>
            <a:rect l="l" t="t" r="r" b="b"/>
            <a:pathLst>
              <a:path w="1981201" h="1076656">
                <a:moveTo>
                  <a:pt x="990600" y="825665"/>
                </a:moveTo>
                <a:cubicBezTo>
                  <a:pt x="1050247" y="825665"/>
                  <a:pt x="1098600" y="874018"/>
                  <a:pt x="1098600" y="933665"/>
                </a:cubicBezTo>
                <a:cubicBezTo>
                  <a:pt x="1098600" y="993311"/>
                  <a:pt x="1050247" y="1041665"/>
                  <a:pt x="990600" y="1041665"/>
                </a:cubicBezTo>
                <a:cubicBezTo>
                  <a:pt x="930953" y="1041665"/>
                  <a:pt x="882600" y="993311"/>
                  <a:pt x="882600" y="933665"/>
                </a:cubicBezTo>
                <a:cubicBezTo>
                  <a:pt x="882600" y="874018"/>
                  <a:pt x="930953" y="825665"/>
                  <a:pt x="990600" y="825665"/>
                </a:cubicBezTo>
                <a:close/>
                <a:moveTo>
                  <a:pt x="990599" y="797016"/>
                </a:moveTo>
                <a:lnTo>
                  <a:pt x="986065" y="797091"/>
                </a:lnTo>
                <a:lnTo>
                  <a:pt x="983817" y="797182"/>
                </a:lnTo>
                <a:lnTo>
                  <a:pt x="981582" y="797309"/>
                </a:lnTo>
                <a:lnTo>
                  <a:pt x="979359" y="797472"/>
                </a:lnTo>
                <a:lnTo>
                  <a:pt x="977149" y="797664"/>
                </a:lnTo>
                <a:lnTo>
                  <a:pt x="974954" y="797905"/>
                </a:lnTo>
                <a:lnTo>
                  <a:pt x="972757" y="798172"/>
                </a:lnTo>
                <a:lnTo>
                  <a:pt x="970571" y="798476"/>
                </a:lnTo>
                <a:lnTo>
                  <a:pt x="968400" y="798807"/>
                </a:lnTo>
                <a:lnTo>
                  <a:pt x="966253" y="799175"/>
                </a:lnTo>
                <a:lnTo>
                  <a:pt x="964107" y="799581"/>
                </a:lnTo>
                <a:lnTo>
                  <a:pt x="961960" y="800012"/>
                </a:lnTo>
                <a:lnTo>
                  <a:pt x="959841" y="800484"/>
                </a:lnTo>
                <a:lnTo>
                  <a:pt x="957731" y="800992"/>
                </a:lnTo>
                <a:lnTo>
                  <a:pt x="955636" y="801525"/>
                </a:lnTo>
                <a:lnTo>
                  <a:pt x="953553" y="802096"/>
                </a:lnTo>
                <a:lnTo>
                  <a:pt x="951483" y="802693"/>
                </a:lnTo>
                <a:lnTo>
                  <a:pt x="949427" y="803328"/>
                </a:lnTo>
                <a:lnTo>
                  <a:pt x="947381" y="803987"/>
                </a:lnTo>
                <a:lnTo>
                  <a:pt x="945349" y="804687"/>
                </a:lnTo>
                <a:lnTo>
                  <a:pt x="943342" y="805411"/>
                </a:lnTo>
                <a:lnTo>
                  <a:pt x="941335" y="806160"/>
                </a:lnTo>
                <a:lnTo>
                  <a:pt x="939354" y="806948"/>
                </a:lnTo>
                <a:lnTo>
                  <a:pt x="937386" y="807759"/>
                </a:lnTo>
                <a:lnTo>
                  <a:pt x="935430" y="808612"/>
                </a:lnTo>
                <a:lnTo>
                  <a:pt x="933500" y="809475"/>
                </a:lnTo>
                <a:lnTo>
                  <a:pt x="931569" y="810390"/>
                </a:lnTo>
                <a:lnTo>
                  <a:pt x="929664" y="811315"/>
                </a:lnTo>
                <a:lnTo>
                  <a:pt x="927785" y="812281"/>
                </a:lnTo>
                <a:lnTo>
                  <a:pt x="925905" y="813272"/>
                </a:lnTo>
                <a:lnTo>
                  <a:pt x="924051" y="814288"/>
                </a:lnTo>
                <a:lnTo>
                  <a:pt x="922222" y="815329"/>
                </a:lnTo>
                <a:lnTo>
                  <a:pt x="920406" y="816395"/>
                </a:lnTo>
                <a:lnTo>
                  <a:pt x="918602" y="817502"/>
                </a:lnTo>
                <a:lnTo>
                  <a:pt x="916812" y="818631"/>
                </a:lnTo>
                <a:lnTo>
                  <a:pt x="915059" y="819774"/>
                </a:lnTo>
                <a:lnTo>
                  <a:pt x="913307" y="820956"/>
                </a:lnTo>
                <a:lnTo>
                  <a:pt x="911581" y="822162"/>
                </a:lnTo>
                <a:lnTo>
                  <a:pt x="909878" y="823394"/>
                </a:lnTo>
                <a:lnTo>
                  <a:pt x="908188" y="824650"/>
                </a:lnTo>
                <a:lnTo>
                  <a:pt x="906525" y="825934"/>
                </a:lnTo>
                <a:lnTo>
                  <a:pt x="904886" y="827242"/>
                </a:lnTo>
                <a:lnTo>
                  <a:pt x="903261" y="828563"/>
                </a:lnTo>
                <a:lnTo>
                  <a:pt x="901648" y="829922"/>
                </a:lnTo>
                <a:lnTo>
                  <a:pt x="900074" y="831306"/>
                </a:lnTo>
                <a:lnTo>
                  <a:pt x="898511" y="832703"/>
                </a:lnTo>
                <a:lnTo>
                  <a:pt x="896974" y="834139"/>
                </a:lnTo>
                <a:lnTo>
                  <a:pt x="895452" y="835586"/>
                </a:lnTo>
                <a:lnTo>
                  <a:pt x="893952" y="837060"/>
                </a:lnTo>
                <a:lnTo>
                  <a:pt x="892491" y="838545"/>
                </a:lnTo>
                <a:lnTo>
                  <a:pt x="891031" y="840069"/>
                </a:lnTo>
                <a:lnTo>
                  <a:pt x="889610" y="841606"/>
                </a:lnTo>
                <a:lnTo>
                  <a:pt x="888211" y="843168"/>
                </a:lnTo>
                <a:lnTo>
                  <a:pt x="886827" y="844754"/>
                </a:lnTo>
                <a:lnTo>
                  <a:pt x="885468" y="846356"/>
                </a:lnTo>
                <a:lnTo>
                  <a:pt x="884149" y="847982"/>
                </a:lnTo>
                <a:lnTo>
                  <a:pt x="882841" y="849633"/>
                </a:lnTo>
                <a:lnTo>
                  <a:pt x="881557" y="851296"/>
                </a:lnTo>
                <a:lnTo>
                  <a:pt x="880301" y="852985"/>
                </a:lnTo>
                <a:lnTo>
                  <a:pt x="879067" y="854687"/>
                </a:lnTo>
                <a:lnTo>
                  <a:pt x="877861" y="856414"/>
                </a:lnTo>
                <a:lnTo>
                  <a:pt x="876692" y="858154"/>
                </a:lnTo>
                <a:lnTo>
                  <a:pt x="875537" y="859920"/>
                </a:lnTo>
                <a:lnTo>
                  <a:pt x="874406" y="861710"/>
                </a:lnTo>
                <a:lnTo>
                  <a:pt x="873315" y="863512"/>
                </a:lnTo>
                <a:lnTo>
                  <a:pt x="872235" y="865328"/>
                </a:lnTo>
                <a:lnTo>
                  <a:pt x="871193" y="867159"/>
                </a:lnTo>
                <a:lnTo>
                  <a:pt x="870179" y="869011"/>
                </a:lnTo>
                <a:lnTo>
                  <a:pt x="869187" y="870892"/>
                </a:lnTo>
                <a:lnTo>
                  <a:pt x="868234" y="872783"/>
                </a:lnTo>
                <a:lnTo>
                  <a:pt x="867294" y="874688"/>
                </a:lnTo>
                <a:lnTo>
                  <a:pt x="866393" y="876607"/>
                </a:lnTo>
                <a:lnTo>
                  <a:pt x="865516" y="878550"/>
                </a:lnTo>
                <a:lnTo>
                  <a:pt x="864678" y="880494"/>
                </a:lnTo>
                <a:lnTo>
                  <a:pt x="863865" y="882462"/>
                </a:lnTo>
                <a:lnTo>
                  <a:pt x="863078" y="884456"/>
                </a:lnTo>
                <a:lnTo>
                  <a:pt x="862329" y="886449"/>
                </a:lnTo>
                <a:lnTo>
                  <a:pt x="861605" y="888469"/>
                </a:lnTo>
                <a:lnTo>
                  <a:pt x="860908" y="890501"/>
                </a:lnTo>
                <a:lnTo>
                  <a:pt x="860246" y="892533"/>
                </a:lnTo>
                <a:lnTo>
                  <a:pt x="859611" y="894591"/>
                </a:lnTo>
                <a:lnTo>
                  <a:pt x="859014" y="896659"/>
                </a:lnTo>
                <a:lnTo>
                  <a:pt x="858457" y="898756"/>
                </a:lnTo>
                <a:lnTo>
                  <a:pt x="857922" y="900850"/>
                </a:lnTo>
                <a:lnTo>
                  <a:pt x="857414" y="902960"/>
                </a:lnTo>
                <a:lnTo>
                  <a:pt x="856944" y="905079"/>
                </a:lnTo>
                <a:lnTo>
                  <a:pt x="856512" y="907214"/>
                </a:lnTo>
                <a:lnTo>
                  <a:pt x="856106" y="909359"/>
                </a:lnTo>
                <a:lnTo>
                  <a:pt x="855737" y="911518"/>
                </a:lnTo>
                <a:lnTo>
                  <a:pt x="855395" y="913691"/>
                </a:lnTo>
                <a:lnTo>
                  <a:pt x="855102" y="915874"/>
                </a:lnTo>
                <a:lnTo>
                  <a:pt x="854836" y="918060"/>
                </a:lnTo>
                <a:lnTo>
                  <a:pt x="854594" y="920269"/>
                </a:lnTo>
                <a:lnTo>
                  <a:pt x="854404" y="922478"/>
                </a:lnTo>
                <a:lnTo>
                  <a:pt x="854239" y="924702"/>
                </a:lnTo>
                <a:lnTo>
                  <a:pt x="854112" y="926937"/>
                </a:lnTo>
                <a:lnTo>
                  <a:pt x="854023" y="929171"/>
                </a:lnTo>
                <a:lnTo>
                  <a:pt x="853972" y="931433"/>
                </a:lnTo>
                <a:lnTo>
                  <a:pt x="853947" y="933668"/>
                </a:lnTo>
                <a:lnTo>
                  <a:pt x="854023" y="938202"/>
                </a:lnTo>
                <a:lnTo>
                  <a:pt x="854112" y="940450"/>
                </a:lnTo>
                <a:lnTo>
                  <a:pt x="854239" y="942671"/>
                </a:lnTo>
                <a:lnTo>
                  <a:pt x="854404" y="944895"/>
                </a:lnTo>
                <a:lnTo>
                  <a:pt x="854607" y="947116"/>
                </a:lnTo>
                <a:lnTo>
                  <a:pt x="854836" y="949314"/>
                </a:lnTo>
                <a:lnTo>
                  <a:pt x="855102" y="951512"/>
                </a:lnTo>
                <a:lnTo>
                  <a:pt x="855409" y="953682"/>
                </a:lnTo>
                <a:lnTo>
                  <a:pt x="855750" y="955855"/>
                </a:lnTo>
                <a:lnTo>
                  <a:pt x="856118" y="958014"/>
                </a:lnTo>
                <a:lnTo>
                  <a:pt x="856512" y="960159"/>
                </a:lnTo>
                <a:lnTo>
                  <a:pt x="856957" y="962294"/>
                </a:lnTo>
                <a:lnTo>
                  <a:pt x="857427" y="964415"/>
                </a:lnTo>
                <a:lnTo>
                  <a:pt x="857922" y="966535"/>
                </a:lnTo>
                <a:lnTo>
                  <a:pt x="858468" y="968632"/>
                </a:lnTo>
                <a:lnTo>
                  <a:pt x="859027" y="970714"/>
                </a:lnTo>
                <a:lnTo>
                  <a:pt x="859636" y="972784"/>
                </a:lnTo>
                <a:lnTo>
                  <a:pt x="860259" y="974842"/>
                </a:lnTo>
                <a:lnTo>
                  <a:pt x="860919" y="976887"/>
                </a:lnTo>
                <a:lnTo>
                  <a:pt x="861618" y="978905"/>
                </a:lnTo>
                <a:lnTo>
                  <a:pt x="862341" y="980925"/>
                </a:lnTo>
                <a:lnTo>
                  <a:pt x="863103" y="982919"/>
                </a:lnTo>
                <a:lnTo>
                  <a:pt x="863878" y="984913"/>
                </a:lnTo>
                <a:lnTo>
                  <a:pt x="864704" y="986881"/>
                </a:lnTo>
                <a:lnTo>
                  <a:pt x="865542" y="988825"/>
                </a:lnTo>
                <a:lnTo>
                  <a:pt x="866418" y="990766"/>
                </a:lnTo>
                <a:lnTo>
                  <a:pt x="867320" y="992685"/>
                </a:lnTo>
                <a:lnTo>
                  <a:pt x="868247" y="994590"/>
                </a:lnTo>
                <a:lnTo>
                  <a:pt x="869212" y="996481"/>
                </a:lnTo>
                <a:lnTo>
                  <a:pt x="870203" y="998350"/>
                </a:lnTo>
                <a:lnTo>
                  <a:pt x="871219" y="1000202"/>
                </a:lnTo>
                <a:lnTo>
                  <a:pt x="872260" y="1002045"/>
                </a:lnTo>
                <a:lnTo>
                  <a:pt x="873340" y="1003861"/>
                </a:lnTo>
                <a:lnTo>
                  <a:pt x="874432" y="1005663"/>
                </a:lnTo>
                <a:lnTo>
                  <a:pt x="875562" y="1007441"/>
                </a:lnTo>
                <a:lnTo>
                  <a:pt x="876718" y="1009208"/>
                </a:lnTo>
                <a:lnTo>
                  <a:pt x="877899" y="1010948"/>
                </a:lnTo>
                <a:lnTo>
                  <a:pt x="879093" y="1012675"/>
                </a:lnTo>
                <a:lnTo>
                  <a:pt x="880325" y="1014388"/>
                </a:lnTo>
                <a:lnTo>
                  <a:pt x="881582" y="1016066"/>
                </a:lnTo>
                <a:lnTo>
                  <a:pt x="882865" y="1017742"/>
                </a:lnTo>
                <a:lnTo>
                  <a:pt x="884173" y="1019379"/>
                </a:lnTo>
                <a:lnTo>
                  <a:pt x="885508" y="1021006"/>
                </a:lnTo>
                <a:lnTo>
                  <a:pt x="886865" y="1022607"/>
                </a:lnTo>
                <a:lnTo>
                  <a:pt x="888237" y="1024194"/>
                </a:lnTo>
                <a:lnTo>
                  <a:pt x="889646" y="1025756"/>
                </a:lnTo>
                <a:lnTo>
                  <a:pt x="891069" y="1027292"/>
                </a:lnTo>
                <a:lnTo>
                  <a:pt x="892517" y="1028817"/>
                </a:lnTo>
                <a:lnTo>
                  <a:pt x="893990" y="1030301"/>
                </a:lnTo>
                <a:lnTo>
                  <a:pt x="895488" y="1031776"/>
                </a:lnTo>
                <a:lnTo>
                  <a:pt x="897000" y="1033222"/>
                </a:lnTo>
                <a:lnTo>
                  <a:pt x="898550" y="1034658"/>
                </a:lnTo>
                <a:lnTo>
                  <a:pt x="900113" y="1036055"/>
                </a:lnTo>
                <a:lnTo>
                  <a:pt x="901686" y="1037440"/>
                </a:lnTo>
                <a:lnTo>
                  <a:pt x="903299" y="1038786"/>
                </a:lnTo>
                <a:lnTo>
                  <a:pt x="904925" y="1040119"/>
                </a:lnTo>
                <a:lnTo>
                  <a:pt x="906563" y="1041427"/>
                </a:lnTo>
                <a:lnTo>
                  <a:pt x="908227" y="1042709"/>
                </a:lnTo>
                <a:lnTo>
                  <a:pt x="909916" y="1043968"/>
                </a:lnTo>
                <a:lnTo>
                  <a:pt x="911631" y="1045199"/>
                </a:lnTo>
                <a:lnTo>
                  <a:pt x="913345" y="1046392"/>
                </a:lnTo>
                <a:lnTo>
                  <a:pt x="915097" y="1047573"/>
                </a:lnTo>
                <a:lnTo>
                  <a:pt x="916863" y="1048730"/>
                </a:lnTo>
                <a:lnTo>
                  <a:pt x="918641" y="1049859"/>
                </a:lnTo>
                <a:lnTo>
                  <a:pt x="920444" y="1050952"/>
                </a:lnTo>
                <a:lnTo>
                  <a:pt x="922260" y="1052018"/>
                </a:lnTo>
                <a:lnTo>
                  <a:pt x="924102" y="1053073"/>
                </a:lnTo>
                <a:lnTo>
                  <a:pt x="925956" y="1054089"/>
                </a:lnTo>
                <a:lnTo>
                  <a:pt x="927823" y="1055066"/>
                </a:lnTo>
                <a:lnTo>
                  <a:pt x="929715" y="1056032"/>
                </a:lnTo>
                <a:lnTo>
                  <a:pt x="931620" y="1056959"/>
                </a:lnTo>
                <a:lnTo>
                  <a:pt x="933538" y="1057874"/>
                </a:lnTo>
                <a:lnTo>
                  <a:pt x="935481" y="1058738"/>
                </a:lnTo>
                <a:lnTo>
                  <a:pt x="937437" y="1059588"/>
                </a:lnTo>
                <a:lnTo>
                  <a:pt x="939405" y="1060400"/>
                </a:lnTo>
                <a:lnTo>
                  <a:pt x="941387" y="1061189"/>
                </a:lnTo>
                <a:lnTo>
                  <a:pt x="943393" y="1061938"/>
                </a:lnTo>
                <a:lnTo>
                  <a:pt x="945399" y="1062662"/>
                </a:lnTo>
                <a:lnTo>
                  <a:pt x="947431" y="1063361"/>
                </a:lnTo>
                <a:lnTo>
                  <a:pt x="949476" y="1064021"/>
                </a:lnTo>
                <a:lnTo>
                  <a:pt x="951534" y="1064644"/>
                </a:lnTo>
                <a:lnTo>
                  <a:pt x="953604" y="1065240"/>
                </a:lnTo>
                <a:lnTo>
                  <a:pt x="955686" y="1065812"/>
                </a:lnTo>
                <a:lnTo>
                  <a:pt x="957782" y="1066345"/>
                </a:lnTo>
                <a:lnTo>
                  <a:pt x="959890" y="1066853"/>
                </a:lnTo>
                <a:lnTo>
                  <a:pt x="962011" y="1067323"/>
                </a:lnTo>
                <a:lnTo>
                  <a:pt x="964145" y="1067754"/>
                </a:lnTo>
                <a:lnTo>
                  <a:pt x="966304" y="1068161"/>
                </a:lnTo>
                <a:lnTo>
                  <a:pt x="968450" y="1068528"/>
                </a:lnTo>
                <a:lnTo>
                  <a:pt x="970622" y="1068859"/>
                </a:lnTo>
                <a:lnTo>
                  <a:pt x="972806" y="1069163"/>
                </a:lnTo>
                <a:lnTo>
                  <a:pt x="975003" y="1069431"/>
                </a:lnTo>
                <a:lnTo>
                  <a:pt x="977201" y="1069659"/>
                </a:lnTo>
                <a:lnTo>
                  <a:pt x="979410" y="1069863"/>
                </a:lnTo>
                <a:lnTo>
                  <a:pt x="981633" y="1070028"/>
                </a:lnTo>
                <a:lnTo>
                  <a:pt x="983868" y="1070155"/>
                </a:lnTo>
                <a:lnTo>
                  <a:pt x="986116" y="1070244"/>
                </a:lnTo>
                <a:lnTo>
                  <a:pt x="988364" y="1070295"/>
                </a:lnTo>
                <a:lnTo>
                  <a:pt x="990599" y="1070306"/>
                </a:lnTo>
                <a:lnTo>
                  <a:pt x="995133" y="1070244"/>
                </a:lnTo>
                <a:lnTo>
                  <a:pt x="997381" y="1070141"/>
                </a:lnTo>
                <a:lnTo>
                  <a:pt x="999616" y="1070014"/>
                </a:lnTo>
                <a:lnTo>
                  <a:pt x="1001839" y="1069863"/>
                </a:lnTo>
                <a:lnTo>
                  <a:pt x="1004048" y="1069659"/>
                </a:lnTo>
                <a:lnTo>
                  <a:pt x="1006258" y="1069431"/>
                </a:lnTo>
                <a:lnTo>
                  <a:pt x="1008442" y="1069163"/>
                </a:lnTo>
                <a:lnTo>
                  <a:pt x="1010627" y="1068859"/>
                </a:lnTo>
                <a:lnTo>
                  <a:pt x="1012798" y="1068516"/>
                </a:lnTo>
                <a:lnTo>
                  <a:pt x="1014959" y="1068147"/>
                </a:lnTo>
                <a:lnTo>
                  <a:pt x="1017104" y="1067742"/>
                </a:lnTo>
                <a:lnTo>
                  <a:pt x="1019239" y="1067311"/>
                </a:lnTo>
                <a:lnTo>
                  <a:pt x="1021358" y="1066839"/>
                </a:lnTo>
                <a:lnTo>
                  <a:pt x="1023468" y="1066331"/>
                </a:lnTo>
                <a:lnTo>
                  <a:pt x="1025562" y="1065799"/>
                </a:lnTo>
                <a:lnTo>
                  <a:pt x="1027645" y="1065226"/>
                </a:lnTo>
                <a:lnTo>
                  <a:pt x="1029715" y="1064630"/>
                </a:lnTo>
                <a:lnTo>
                  <a:pt x="1031772" y="1063995"/>
                </a:lnTo>
                <a:lnTo>
                  <a:pt x="1033817" y="1063335"/>
                </a:lnTo>
                <a:lnTo>
                  <a:pt x="1035849" y="1062648"/>
                </a:lnTo>
                <a:lnTo>
                  <a:pt x="1037855" y="1061924"/>
                </a:lnTo>
                <a:lnTo>
                  <a:pt x="1039862" y="1061162"/>
                </a:lnTo>
                <a:lnTo>
                  <a:pt x="1041845" y="1060376"/>
                </a:lnTo>
                <a:lnTo>
                  <a:pt x="1043812" y="1059564"/>
                </a:lnTo>
                <a:lnTo>
                  <a:pt x="1045768" y="1058725"/>
                </a:lnTo>
                <a:lnTo>
                  <a:pt x="1047698" y="1057849"/>
                </a:lnTo>
                <a:lnTo>
                  <a:pt x="1049630" y="1056947"/>
                </a:lnTo>
                <a:lnTo>
                  <a:pt x="1051535" y="1056008"/>
                </a:lnTo>
                <a:lnTo>
                  <a:pt x="1053413" y="1055054"/>
                </a:lnTo>
                <a:lnTo>
                  <a:pt x="1055293" y="1054064"/>
                </a:lnTo>
                <a:lnTo>
                  <a:pt x="1057147" y="1053048"/>
                </a:lnTo>
                <a:lnTo>
                  <a:pt x="1058976" y="1051994"/>
                </a:lnTo>
                <a:lnTo>
                  <a:pt x="1060806" y="1050928"/>
                </a:lnTo>
                <a:lnTo>
                  <a:pt x="1062595" y="1049835"/>
                </a:lnTo>
                <a:lnTo>
                  <a:pt x="1064386" y="1048704"/>
                </a:lnTo>
                <a:lnTo>
                  <a:pt x="1066151" y="1047549"/>
                </a:lnTo>
                <a:lnTo>
                  <a:pt x="1067891" y="1046368"/>
                </a:lnTo>
                <a:lnTo>
                  <a:pt x="1069618" y="1045160"/>
                </a:lnTo>
                <a:lnTo>
                  <a:pt x="1071320" y="1043929"/>
                </a:lnTo>
                <a:lnTo>
                  <a:pt x="1073009" y="1042685"/>
                </a:lnTo>
                <a:lnTo>
                  <a:pt x="1074673" y="1041403"/>
                </a:lnTo>
                <a:lnTo>
                  <a:pt x="1076324" y="1040094"/>
                </a:lnTo>
                <a:lnTo>
                  <a:pt x="1077949" y="1038761"/>
                </a:lnTo>
                <a:lnTo>
                  <a:pt x="1079550" y="1037402"/>
                </a:lnTo>
                <a:lnTo>
                  <a:pt x="1081124" y="1036030"/>
                </a:lnTo>
                <a:lnTo>
                  <a:pt x="1082686" y="1034619"/>
                </a:lnTo>
                <a:lnTo>
                  <a:pt x="1084236" y="1033198"/>
                </a:lnTo>
                <a:lnTo>
                  <a:pt x="1085747" y="1031751"/>
                </a:lnTo>
                <a:lnTo>
                  <a:pt x="1087246" y="1030277"/>
                </a:lnTo>
                <a:lnTo>
                  <a:pt x="1088719" y="1028777"/>
                </a:lnTo>
                <a:lnTo>
                  <a:pt x="1090167" y="1027253"/>
                </a:lnTo>
                <a:lnTo>
                  <a:pt x="1091589" y="1025718"/>
                </a:lnTo>
                <a:lnTo>
                  <a:pt x="1092999" y="1024156"/>
                </a:lnTo>
                <a:lnTo>
                  <a:pt x="1094370" y="1022568"/>
                </a:lnTo>
                <a:lnTo>
                  <a:pt x="1095731" y="1020968"/>
                </a:lnTo>
                <a:lnTo>
                  <a:pt x="1097063" y="1019341"/>
                </a:lnTo>
                <a:lnTo>
                  <a:pt x="1098358" y="1017704"/>
                </a:lnTo>
                <a:lnTo>
                  <a:pt x="1099641" y="1016027"/>
                </a:lnTo>
                <a:lnTo>
                  <a:pt x="1100898" y="1014352"/>
                </a:lnTo>
                <a:lnTo>
                  <a:pt x="1102131" y="1012637"/>
                </a:lnTo>
                <a:lnTo>
                  <a:pt x="1103337" y="1010910"/>
                </a:lnTo>
                <a:lnTo>
                  <a:pt x="1104518" y="1009169"/>
                </a:lnTo>
                <a:lnTo>
                  <a:pt x="1105661" y="1007403"/>
                </a:lnTo>
                <a:lnTo>
                  <a:pt x="1106791" y="1005625"/>
                </a:lnTo>
                <a:lnTo>
                  <a:pt x="1107883" y="1003823"/>
                </a:lnTo>
                <a:lnTo>
                  <a:pt x="1108963" y="1002007"/>
                </a:lnTo>
                <a:lnTo>
                  <a:pt x="1110005" y="1000164"/>
                </a:lnTo>
                <a:lnTo>
                  <a:pt x="1111020" y="998311"/>
                </a:lnTo>
                <a:lnTo>
                  <a:pt x="1112011" y="996445"/>
                </a:lnTo>
                <a:lnTo>
                  <a:pt x="1112965" y="994552"/>
                </a:lnTo>
                <a:lnTo>
                  <a:pt x="1113903" y="992647"/>
                </a:lnTo>
                <a:lnTo>
                  <a:pt x="1114805" y="990717"/>
                </a:lnTo>
                <a:lnTo>
                  <a:pt x="1115681" y="988786"/>
                </a:lnTo>
                <a:lnTo>
                  <a:pt x="1116521" y="986829"/>
                </a:lnTo>
                <a:lnTo>
                  <a:pt x="1117332" y="984862"/>
                </a:lnTo>
                <a:lnTo>
                  <a:pt x="1118119" y="982881"/>
                </a:lnTo>
                <a:lnTo>
                  <a:pt x="1118869" y="980874"/>
                </a:lnTo>
                <a:lnTo>
                  <a:pt x="1119593" y="978866"/>
                </a:lnTo>
                <a:lnTo>
                  <a:pt x="1120291" y="976834"/>
                </a:lnTo>
                <a:lnTo>
                  <a:pt x="1120952" y="974791"/>
                </a:lnTo>
                <a:lnTo>
                  <a:pt x="1121587" y="972732"/>
                </a:lnTo>
                <a:lnTo>
                  <a:pt x="1122183" y="970664"/>
                </a:lnTo>
                <a:lnTo>
                  <a:pt x="1122755" y="968579"/>
                </a:lnTo>
                <a:lnTo>
                  <a:pt x="1123290" y="966485"/>
                </a:lnTo>
                <a:lnTo>
                  <a:pt x="1123784" y="964377"/>
                </a:lnTo>
                <a:lnTo>
                  <a:pt x="1124254" y="962243"/>
                </a:lnTo>
                <a:lnTo>
                  <a:pt x="1124698" y="960110"/>
                </a:lnTo>
                <a:lnTo>
                  <a:pt x="1125092" y="957964"/>
                </a:lnTo>
                <a:lnTo>
                  <a:pt x="1125460" y="955805"/>
                </a:lnTo>
                <a:lnTo>
                  <a:pt x="1125803" y="953632"/>
                </a:lnTo>
                <a:lnTo>
                  <a:pt x="1126095" y="951461"/>
                </a:lnTo>
                <a:lnTo>
                  <a:pt x="1126374" y="949264"/>
                </a:lnTo>
                <a:lnTo>
                  <a:pt x="1126603" y="947067"/>
                </a:lnTo>
                <a:lnTo>
                  <a:pt x="1126794" y="944844"/>
                </a:lnTo>
                <a:lnTo>
                  <a:pt x="1126959" y="942621"/>
                </a:lnTo>
                <a:lnTo>
                  <a:pt x="1127086" y="940399"/>
                </a:lnTo>
                <a:lnTo>
                  <a:pt x="1127175" y="938152"/>
                </a:lnTo>
                <a:lnTo>
                  <a:pt x="1127227" y="935902"/>
                </a:lnTo>
                <a:lnTo>
                  <a:pt x="1127251" y="933668"/>
                </a:lnTo>
                <a:lnTo>
                  <a:pt x="1127175" y="929121"/>
                </a:lnTo>
                <a:lnTo>
                  <a:pt x="1127086" y="926885"/>
                </a:lnTo>
                <a:lnTo>
                  <a:pt x="1126959" y="924651"/>
                </a:lnTo>
                <a:lnTo>
                  <a:pt x="1126794" y="922428"/>
                </a:lnTo>
                <a:lnTo>
                  <a:pt x="1126592" y="920219"/>
                </a:lnTo>
                <a:lnTo>
                  <a:pt x="1126362" y="918009"/>
                </a:lnTo>
                <a:lnTo>
                  <a:pt x="1126095" y="915825"/>
                </a:lnTo>
                <a:lnTo>
                  <a:pt x="1125790" y="913641"/>
                </a:lnTo>
                <a:lnTo>
                  <a:pt x="1125460" y="911468"/>
                </a:lnTo>
                <a:lnTo>
                  <a:pt x="1125092" y="909310"/>
                </a:lnTo>
                <a:lnTo>
                  <a:pt x="1124687" y="907164"/>
                </a:lnTo>
                <a:lnTo>
                  <a:pt x="1124241" y="905030"/>
                </a:lnTo>
                <a:lnTo>
                  <a:pt x="1123771" y="902909"/>
                </a:lnTo>
                <a:lnTo>
                  <a:pt x="1123276" y="900800"/>
                </a:lnTo>
                <a:lnTo>
                  <a:pt x="1122742" y="898705"/>
                </a:lnTo>
                <a:lnTo>
                  <a:pt x="1122171" y="896623"/>
                </a:lnTo>
                <a:lnTo>
                  <a:pt x="1121574" y="894552"/>
                </a:lnTo>
                <a:lnTo>
                  <a:pt x="1120939" y="892495"/>
                </a:lnTo>
                <a:lnTo>
                  <a:pt x="1120278" y="890450"/>
                </a:lnTo>
                <a:lnTo>
                  <a:pt x="1119580" y="888418"/>
                </a:lnTo>
                <a:lnTo>
                  <a:pt x="1118856" y="886399"/>
                </a:lnTo>
                <a:lnTo>
                  <a:pt x="1118107" y="884405"/>
                </a:lnTo>
                <a:lnTo>
                  <a:pt x="1117321" y="882424"/>
                </a:lnTo>
                <a:lnTo>
                  <a:pt x="1116507" y="880455"/>
                </a:lnTo>
                <a:lnTo>
                  <a:pt x="1115656" y="878498"/>
                </a:lnTo>
                <a:lnTo>
                  <a:pt x="1114781" y="876557"/>
                </a:lnTo>
                <a:lnTo>
                  <a:pt x="1113878" y="874638"/>
                </a:lnTo>
                <a:lnTo>
                  <a:pt x="1112951" y="872733"/>
                </a:lnTo>
                <a:lnTo>
                  <a:pt x="1111987" y="870842"/>
                </a:lnTo>
                <a:lnTo>
                  <a:pt x="1110995" y="868973"/>
                </a:lnTo>
                <a:lnTo>
                  <a:pt x="1109979" y="867120"/>
                </a:lnTo>
                <a:lnTo>
                  <a:pt x="1108939" y="865278"/>
                </a:lnTo>
                <a:lnTo>
                  <a:pt x="1107858" y="863462"/>
                </a:lnTo>
                <a:lnTo>
                  <a:pt x="1106766" y="861659"/>
                </a:lnTo>
                <a:lnTo>
                  <a:pt x="1105637" y="859881"/>
                </a:lnTo>
                <a:lnTo>
                  <a:pt x="1104480" y="858116"/>
                </a:lnTo>
                <a:lnTo>
                  <a:pt x="1103313" y="856376"/>
                </a:lnTo>
                <a:lnTo>
                  <a:pt x="1102105" y="854649"/>
                </a:lnTo>
                <a:lnTo>
                  <a:pt x="1100873" y="852947"/>
                </a:lnTo>
                <a:lnTo>
                  <a:pt x="1099616" y="851258"/>
                </a:lnTo>
                <a:lnTo>
                  <a:pt x="1098333" y="849594"/>
                </a:lnTo>
                <a:lnTo>
                  <a:pt x="1097025" y="847943"/>
                </a:lnTo>
                <a:lnTo>
                  <a:pt x="1095691" y="846317"/>
                </a:lnTo>
                <a:lnTo>
                  <a:pt x="1094345" y="844716"/>
                </a:lnTo>
                <a:lnTo>
                  <a:pt x="1092961" y="843130"/>
                </a:lnTo>
                <a:lnTo>
                  <a:pt x="1091564" y="841568"/>
                </a:lnTo>
                <a:lnTo>
                  <a:pt x="1090129" y="840031"/>
                </a:lnTo>
                <a:lnTo>
                  <a:pt x="1088681" y="838520"/>
                </a:lnTo>
                <a:lnTo>
                  <a:pt x="1087208" y="837021"/>
                </a:lnTo>
                <a:lnTo>
                  <a:pt x="1085709" y="835548"/>
                </a:lnTo>
                <a:lnTo>
                  <a:pt x="1084198" y="834100"/>
                </a:lnTo>
                <a:lnTo>
                  <a:pt x="1082661" y="832678"/>
                </a:lnTo>
                <a:lnTo>
                  <a:pt x="1081099" y="831268"/>
                </a:lnTo>
                <a:lnTo>
                  <a:pt x="1079511" y="829895"/>
                </a:lnTo>
                <a:lnTo>
                  <a:pt x="1077913" y="828537"/>
                </a:lnTo>
                <a:lnTo>
                  <a:pt x="1076286" y="827204"/>
                </a:lnTo>
                <a:lnTo>
                  <a:pt x="1074635" y="825896"/>
                </a:lnTo>
                <a:lnTo>
                  <a:pt x="1072971" y="824626"/>
                </a:lnTo>
                <a:lnTo>
                  <a:pt x="1071282" y="823369"/>
                </a:lnTo>
                <a:lnTo>
                  <a:pt x="1069580" y="822137"/>
                </a:lnTo>
                <a:lnTo>
                  <a:pt x="1067853" y="820931"/>
                </a:lnTo>
                <a:lnTo>
                  <a:pt x="1066101" y="819749"/>
                </a:lnTo>
                <a:lnTo>
                  <a:pt x="1064335" y="818592"/>
                </a:lnTo>
                <a:lnTo>
                  <a:pt x="1062557" y="817476"/>
                </a:lnTo>
                <a:lnTo>
                  <a:pt x="1060754" y="816371"/>
                </a:lnTo>
                <a:lnTo>
                  <a:pt x="1058937" y="815304"/>
                </a:lnTo>
                <a:lnTo>
                  <a:pt x="1057096" y="814263"/>
                </a:lnTo>
                <a:lnTo>
                  <a:pt x="1055242" y="813247"/>
                </a:lnTo>
                <a:lnTo>
                  <a:pt x="1053375" y="812256"/>
                </a:lnTo>
                <a:lnTo>
                  <a:pt x="1051483" y="811291"/>
                </a:lnTo>
                <a:lnTo>
                  <a:pt x="1049578" y="810364"/>
                </a:lnTo>
                <a:lnTo>
                  <a:pt x="1047660" y="809462"/>
                </a:lnTo>
                <a:lnTo>
                  <a:pt x="1045717" y="808586"/>
                </a:lnTo>
                <a:lnTo>
                  <a:pt x="1043761" y="807748"/>
                </a:lnTo>
                <a:lnTo>
                  <a:pt x="1041792" y="806922"/>
                </a:lnTo>
                <a:lnTo>
                  <a:pt x="1039813" y="806146"/>
                </a:lnTo>
                <a:lnTo>
                  <a:pt x="1037817" y="805384"/>
                </a:lnTo>
                <a:lnTo>
                  <a:pt x="1035798" y="804661"/>
                </a:lnTo>
                <a:lnTo>
                  <a:pt x="1033766" y="803976"/>
                </a:lnTo>
                <a:lnTo>
                  <a:pt x="1031723" y="803314"/>
                </a:lnTo>
                <a:lnTo>
                  <a:pt x="1029664" y="802679"/>
                </a:lnTo>
                <a:lnTo>
                  <a:pt x="1027594" y="802082"/>
                </a:lnTo>
                <a:lnTo>
                  <a:pt x="1025511" y="801512"/>
                </a:lnTo>
                <a:lnTo>
                  <a:pt x="1023416" y="800979"/>
                </a:lnTo>
                <a:lnTo>
                  <a:pt x="1021309" y="800484"/>
                </a:lnTo>
                <a:lnTo>
                  <a:pt x="1019186" y="800012"/>
                </a:lnTo>
                <a:lnTo>
                  <a:pt x="1017053" y="799569"/>
                </a:lnTo>
                <a:lnTo>
                  <a:pt x="1014907" y="799161"/>
                </a:lnTo>
                <a:lnTo>
                  <a:pt x="1012748" y="798794"/>
                </a:lnTo>
                <a:lnTo>
                  <a:pt x="1010576" y="798464"/>
                </a:lnTo>
                <a:lnTo>
                  <a:pt x="1008391" y="798159"/>
                </a:lnTo>
                <a:lnTo>
                  <a:pt x="1006207" y="797891"/>
                </a:lnTo>
                <a:lnTo>
                  <a:pt x="1003997" y="797664"/>
                </a:lnTo>
                <a:lnTo>
                  <a:pt x="1001787" y="797461"/>
                </a:lnTo>
                <a:lnTo>
                  <a:pt x="999565" y="797309"/>
                </a:lnTo>
                <a:lnTo>
                  <a:pt x="997330" y="797182"/>
                </a:lnTo>
                <a:lnTo>
                  <a:pt x="995082" y="797091"/>
                </a:lnTo>
                <a:lnTo>
                  <a:pt x="992834" y="797029"/>
                </a:lnTo>
                <a:close/>
                <a:moveTo>
                  <a:pt x="987424" y="559145"/>
                </a:moveTo>
                <a:lnTo>
                  <a:pt x="993774" y="559145"/>
                </a:lnTo>
                <a:lnTo>
                  <a:pt x="993774" y="790699"/>
                </a:lnTo>
                <a:lnTo>
                  <a:pt x="995349" y="790741"/>
                </a:lnTo>
                <a:lnTo>
                  <a:pt x="997687" y="790844"/>
                </a:lnTo>
                <a:lnTo>
                  <a:pt x="1000022" y="790971"/>
                </a:lnTo>
                <a:lnTo>
                  <a:pt x="1002346" y="791136"/>
                </a:lnTo>
                <a:lnTo>
                  <a:pt x="1004672" y="791352"/>
                </a:lnTo>
                <a:lnTo>
                  <a:pt x="1006969" y="791594"/>
                </a:lnTo>
                <a:lnTo>
                  <a:pt x="1009268" y="791873"/>
                </a:lnTo>
                <a:lnTo>
                  <a:pt x="1011541" y="792190"/>
                </a:lnTo>
                <a:lnTo>
                  <a:pt x="1013816" y="792546"/>
                </a:lnTo>
                <a:lnTo>
                  <a:pt x="1016075" y="792927"/>
                </a:lnTo>
                <a:lnTo>
                  <a:pt x="1018323" y="793346"/>
                </a:lnTo>
                <a:lnTo>
                  <a:pt x="1020558" y="793803"/>
                </a:lnTo>
                <a:lnTo>
                  <a:pt x="1022781" y="794297"/>
                </a:lnTo>
                <a:lnTo>
                  <a:pt x="1024992" y="794832"/>
                </a:lnTo>
                <a:lnTo>
                  <a:pt x="1027187" y="795391"/>
                </a:lnTo>
                <a:lnTo>
                  <a:pt x="1029359" y="795986"/>
                </a:lnTo>
                <a:lnTo>
                  <a:pt x="1031531" y="796609"/>
                </a:lnTo>
                <a:lnTo>
                  <a:pt x="1033677" y="797270"/>
                </a:lnTo>
                <a:lnTo>
                  <a:pt x="1035823" y="797969"/>
                </a:lnTo>
                <a:lnTo>
                  <a:pt x="1037946" y="798692"/>
                </a:lnTo>
                <a:lnTo>
                  <a:pt x="1040053" y="799442"/>
                </a:lnTo>
                <a:lnTo>
                  <a:pt x="1042148" y="800242"/>
                </a:lnTo>
                <a:lnTo>
                  <a:pt x="1044231" y="801054"/>
                </a:lnTo>
                <a:lnTo>
                  <a:pt x="1046289" y="801917"/>
                </a:lnTo>
                <a:lnTo>
                  <a:pt x="1048333" y="802794"/>
                </a:lnTo>
                <a:lnTo>
                  <a:pt x="1050365" y="803709"/>
                </a:lnTo>
                <a:lnTo>
                  <a:pt x="1052372" y="804661"/>
                </a:lnTo>
                <a:lnTo>
                  <a:pt x="1054365" y="805638"/>
                </a:lnTo>
                <a:lnTo>
                  <a:pt x="1056347" y="806643"/>
                </a:lnTo>
                <a:lnTo>
                  <a:pt x="1058302" y="807670"/>
                </a:lnTo>
                <a:lnTo>
                  <a:pt x="1060233" y="808739"/>
                </a:lnTo>
                <a:lnTo>
                  <a:pt x="1062165" y="809829"/>
                </a:lnTo>
                <a:lnTo>
                  <a:pt x="1064069" y="810948"/>
                </a:lnTo>
                <a:lnTo>
                  <a:pt x="1065948" y="812103"/>
                </a:lnTo>
                <a:lnTo>
                  <a:pt x="1067815" y="813285"/>
                </a:lnTo>
                <a:lnTo>
                  <a:pt x="1069658" y="814490"/>
                </a:lnTo>
                <a:lnTo>
                  <a:pt x="1071485" y="815724"/>
                </a:lnTo>
                <a:lnTo>
                  <a:pt x="1073288" y="816980"/>
                </a:lnTo>
                <a:lnTo>
                  <a:pt x="1075080" y="818276"/>
                </a:lnTo>
                <a:lnTo>
                  <a:pt x="1076844" y="819584"/>
                </a:lnTo>
                <a:lnTo>
                  <a:pt x="1078586" y="820931"/>
                </a:lnTo>
                <a:lnTo>
                  <a:pt x="1080299" y="822289"/>
                </a:lnTo>
                <a:lnTo>
                  <a:pt x="1082001" y="823686"/>
                </a:lnTo>
                <a:lnTo>
                  <a:pt x="1083677" y="825108"/>
                </a:lnTo>
                <a:lnTo>
                  <a:pt x="1085341" y="826544"/>
                </a:lnTo>
                <a:lnTo>
                  <a:pt x="1086968" y="828017"/>
                </a:lnTo>
                <a:lnTo>
                  <a:pt x="1088579" y="829503"/>
                </a:lnTo>
                <a:lnTo>
                  <a:pt x="1090167" y="831027"/>
                </a:lnTo>
                <a:lnTo>
                  <a:pt x="1091729" y="832562"/>
                </a:lnTo>
                <a:lnTo>
                  <a:pt x="1093278" y="834125"/>
                </a:lnTo>
                <a:lnTo>
                  <a:pt x="1094790" y="835713"/>
                </a:lnTo>
                <a:lnTo>
                  <a:pt x="1096275" y="837326"/>
                </a:lnTo>
                <a:lnTo>
                  <a:pt x="1097749" y="838965"/>
                </a:lnTo>
                <a:lnTo>
                  <a:pt x="1099196" y="840616"/>
                </a:lnTo>
                <a:lnTo>
                  <a:pt x="1100606" y="842292"/>
                </a:lnTo>
                <a:lnTo>
                  <a:pt x="1102003" y="843992"/>
                </a:lnTo>
                <a:lnTo>
                  <a:pt x="1103362" y="845720"/>
                </a:lnTo>
                <a:lnTo>
                  <a:pt x="1104708" y="847461"/>
                </a:lnTo>
                <a:lnTo>
                  <a:pt x="1106018" y="849226"/>
                </a:lnTo>
                <a:lnTo>
                  <a:pt x="1107312" y="851017"/>
                </a:lnTo>
                <a:lnTo>
                  <a:pt x="1108569" y="852820"/>
                </a:lnTo>
                <a:lnTo>
                  <a:pt x="1109801" y="854649"/>
                </a:lnTo>
                <a:lnTo>
                  <a:pt x="1111007" y="856491"/>
                </a:lnTo>
                <a:lnTo>
                  <a:pt x="1112189" y="858357"/>
                </a:lnTo>
                <a:lnTo>
                  <a:pt x="1113332" y="860237"/>
                </a:lnTo>
                <a:lnTo>
                  <a:pt x="1114462" y="862141"/>
                </a:lnTo>
                <a:lnTo>
                  <a:pt x="1115554" y="864072"/>
                </a:lnTo>
                <a:lnTo>
                  <a:pt x="1116608" y="866002"/>
                </a:lnTo>
                <a:lnTo>
                  <a:pt x="1117650" y="867971"/>
                </a:lnTo>
                <a:lnTo>
                  <a:pt x="1118653" y="869939"/>
                </a:lnTo>
                <a:lnTo>
                  <a:pt x="1119631" y="871932"/>
                </a:lnTo>
                <a:lnTo>
                  <a:pt x="1120571" y="873953"/>
                </a:lnTo>
                <a:lnTo>
                  <a:pt x="1121485" y="875984"/>
                </a:lnTo>
                <a:lnTo>
                  <a:pt x="1122374" y="878028"/>
                </a:lnTo>
                <a:lnTo>
                  <a:pt x="1123225" y="880087"/>
                </a:lnTo>
                <a:lnTo>
                  <a:pt x="1124038" y="882169"/>
                </a:lnTo>
                <a:lnTo>
                  <a:pt x="1124838" y="884251"/>
                </a:lnTo>
                <a:lnTo>
                  <a:pt x="1125587" y="886361"/>
                </a:lnTo>
                <a:lnTo>
                  <a:pt x="1126311" y="888495"/>
                </a:lnTo>
                <a:lnTo>
                  <a:pt x="1127009" y="890628"/>
                </a:lnTo>
                <a:lnTo>
                  <a:pt x="1127670" y="892787"/>
                </a:lnTo>
                <a:lnTo>
                  <a:pt x="1128293" y="894946"/>
                </a:lnTo>
                <a:lnTo>
                  <a:pt x="1128889" y="897131"/>
                </a:lnTo>
                <a:lnTo>
                  <a:pt x="1129448" y="899326"/>
                </a:lnTo>
                <a:lnTo>
                  <a:pt x="1129969" y="901537"/>
                </a:lnTo>
                <a:lnTo>
                  <a:pt x="1130464" y="903759"/>
                </a:lnTo>
                <a:lnTo>
                  <a:pt x="1130921" y="905995"/>
                </a:lnTo>
                <a:lnTo>
                  <a:pt x="1131340" y="908243"/>
                </a:lnTo>
                <a:lnTo>
                  <a:pt x="1131734" y="910502"/>
                </a:lnTo>
                <a:lnTo>
                  <a:pt x="1132077" y="912764"/>
                </a:lnTo>
                <a:lnTo>
                  <a:pt x="1132396" y="915050"/>
                </a:lnTo>
                <a:lnTo>
                  <a:pt x="1132674" y="917349"/>
                </a:lnTo>
                <a:lnTo>
                  <a:pt x="1132915" y="919646"/>
                </a:lnTo>
                <a:lnTo>
                  <a:pt x="1133131" y="921959"/>
                </a:lnTo>
                <a:lnTo>
                  <a:pt x="1133296" y="924295"/>
                </a:lnTo>
                <a:lnTo>
                  <a:pt x="1133423" y="926631"/>
                </a:lnTo>
                <a:lnTo>
                  <a:pt x="1133525" y="928969"/>
                </a:lnTo>
                <a:lnTo>
                  <a:pt x="1133601" y="933668"/>
                </a:lnTo>
                <a:lnTo>
                  <a:pt x="1133577" y="936056"/>
                </a:lnTo>
                <a:lnTo>
                  <a:pt x="1133525" y="938406"/>
                </a:lnTo>
                <a:lnTo>
                  <a:pt x="1133423" y="940754"/>
                </a:lnTo>
                <a:lnTo>
                  <a:pt x="1133296" y="943092"/>
                </a:lnTo>
                <a:lnTo>
                  <a:pt x="1133118" y="945415"/>
                </a:lnTo>
                <a:lnTo>
                  <a:pt x="1132915" y="947727"/>
                </a:lnTo>
                <a:lnTo>
                  <a:pt x="1132674" y="950037"/>
                </a:lnTo>
                <a:lnTo>
                  <a:pt x="1132396" y="952323"/>
                </a:lnTo>
                <a:lnTo>
                  <a:pt x="1132077" y="954609"/>
                </a:lnTo>
                <a:lnTo>
                  <a:pt x="1131721" y="956884"/>
                </a:lnTo>
                <a:lnTo>
                  <a:pt x="1131340" y="959143"/>
                </a:lnTo>
                <a:lnTo>
                  <a:pt x="1130910" y="961393"/>
                </a:lnTo>
                <a:lnTo>
                  <a:pt x="1130451" y="963615"/>
                </a:lnTo>
                <a:lnTo>
                  <a:pt x="1129969" y="965838"/>
                </a:lnTo>
                <a:lnTo>
                  <a:pt x="1129435" y="968047"/>
                </a:lnTo>
                <a:lnTo>
                  <a:pt x="1128878" y="970244"/>
                </a:lnTo>
                <a:lnTo>
                  <a:pt x="1128279" y="972429"/>
                </a:lnTo>
                <a:lnTo>
                  <a:pt x="1127657" y="974601"/>
                </a:lnTo>
                <a:lnTo>
                  <a:pt x="1126997" y="976746"/>
                </a:lnTo>
                <a:lnTo>
                  <a:pt x="1126298" y="978880"/>
                </a:lnTo>
                <a:lnTo>
                  <a:pt x="1125574" y="981014"/>
                </a:lnTo>
                <a:lnTo>
                  <a:pt x="1124814" y="983122"/>
                </a:lnTo>
                <a:lnTo>
                  <a:pt x="1124025" y="985216"/>
                </a:lnTo>
                <a:lnTo>
                  <a:pt x="1123199" y="987287"/>
                </a:lnTo>
                <a:lnTo>
                  <a:pt x="1122349" y="989345"/>
                </a:lnTo>
                <a:lnTo>
                  <a:pt x="1121472" y="991389"/>
                </a:lnTo>
                <a:lnTo>
                  <a:pt x="1120545" y="993421"/>
                </a:lnTo>
                <a:lnTo>
                  <a:pt x="1119605" y="995429"/>
                </a:lnTo>
                <a:lnTo>
                  <a:pt x="1118627" y="997422"/>
                </a:lnTo>
                <a:lnTo>
                  <a:pt x="1117625" y="999402"/>
                </a:lnTo>
                <a:lnTo>
                  <a:pt x="1116595" y="1001359"/>
                </a:lnTo>
                <a:lnTo>
                  <a:pt x="1115529" y="1003303"/>
                </a:lnTo>
                <a:lnTo>
                  <a:pt x="1114436" y="1005220"/>
                </a:lnTo>
                <a:lnTo>
                  <a:pt x="1113306" y="1007125"/>
                </a:lnTo>
                <a:lnTo>
                  <a:pt x="1112163" y="1009018"/>
                </a:lnTo>
                <a:lnTo>
                  <a:pt x="1110982" y="1010884"/>
                </a:lnTo>
                <a:lnTo>
                  <a:pt x="1109776" y="1012726"/>
                </a:lnTo>
                <a:lnTo>
                  <a:pt x="1108544" y="1014553"/>
                </a:lnTo>
                <a:lnTo>
                  <a:pt x="1107286" y="1016358"/>
                </a:lnTo>
                <a:lnTo>
                  <a:pt x="1105991" y="1018136"/>
                </a:lnTo>
                <a:lnTo>
                  <a:pt x="1104683" y="1019901"/>
                </a:lnTo>
                <a:lnTo>
                  <a:pt x="1103337" y="1021641"/>
                </a:lnTo>
                <a:lnTo>
                  <a:pt x="1101965" y="1023369"/>
                </a:lnTo>
                <a:lnTo>
                  <a:pt x="1100581" y="1025070"/>
                </a:lnTo>
                <a:lnTo>
                  <a:pt x="1099160" y="1026745"/>
                </a:lnTo>
                <a:lnTo>
                  <a:pt x="1097711" y="1028396"/>
                </a:lnTo>
                <a:lnTo>
                  <a:pt x="1096250" y="1030035"/>
                </a:lnTo>
                <a:lnTo>
                  <a:pt x="1094751" y="1031649"/>
                </a:lnTo>
                <a:lnTo>
                  <a:pt x="1093240" y="1033236"/>
                </a:lnTo>
                <a:lnTo>
                  <a:pt x="1091703" y="1034799"/>
                </a:lnTo>
                <a:lnTo>
                  <a:pt x="1090129" y="1036335"/>
                </a:lnTo>
                <a:lnTo>
                  <a:pt x="1088541" y="1037859"/>
                </a:lnTo>
                <a:lnTo>
                  <a:pt x="1086941" y="1039345"/>
                </a:lnTo>
                <a:lnTo>
                  <a:pt x="1085303" y="1040818"/>
                </a:lnTo>
                <a:lnTo>
                  <a:pt x="1083639" y="1042253"/>
                </a:lnTo>
                <a:lnTo>
                  <a:pt x="1081963" y="1043675"/>
                </a:lnTo>
                <a:lnTo>
                  <a:pt x="1080261" y="1045060"/>
                </a:lnTo>
                <a:lnTo>
                  <a:pt x="1078546" y="1046430"/>
                </a:lnTo>
                <a:lnTo>
                  <a:pt x="1076808" y="1047777"/>
                </a:lnTo>
                <a:lnTo>
                  <a:pt x="1075041" y="1049085"/>
                </a:lnTo>
                <a:lnTo>
                  <a:pt x="1073252" y="1050367"/>
                </a:lnTo>
                <a:lnTo>
                  <a:pt x="1071447" y="1051637"/>
                </a:lnTo>
                <a:lnTo>
                  <a:pt x="1069618" y="1052869"/>
                </a:lnTo>
                <a:lnTo>
                  <a:pt x="1067777" y="1054077"/>
                </a:lnTo>
                <a:lnTo>
                  <a:pt x="1065910" y="1055246"/>
                </a:lnTo>
                <a:lnTo>
                  <a:pt x="1064017" y="1056401"/>
                </a:lnTo>
                <a:lnTo>
                  <a:pt x="1062112" y="1057518"/>
                </a:lnTo>
                <a:lnTo>
                  <a:pt x="1060195" y="1058610"/>
                </a:lnTo>
                <a:lnTo>
                  <a:pt x="1058252" y="1059677"/>
                </a:lnTo>
                <a:lnTo>
                  <a:pt x="1056296" y="1060707"/>
                </a:lnTo>
                <a:lnTo>
                  <a:pt x="1054315" y="1061723"/>
                </a:lnTo>
                <a:lnTo>
                  <a:pt x="1052321" y="1062686"/>
                </a:lnTo>
                <a:lnTo>
                  <a:pt x="1050314" y="1063640"/>
                </a:lnTo>
                <a:lnTo>
                  <a:pt x="1048282" y="1064553"/>
                </a:lnTo>
                <a:lnTo>
                  <a:pt x="1046237" y="1065431"/>
                </a:lnTo>
                <a:lnTo>
                  <a:pt x="1044180" y="1066281"/>
                </a:lnTo>
                <a:lnTo>
                  <a:pt x="1042097" y="1067107"/>
                </a:lnTo>
                <a:lnTo>
                  <a:pt x="1040002" y="1067893"/>
                </a:lnTo>
                <a:lnTo>
                  <a:pt x="1037894" y="1068655"/>
                </a:lnTo>
                <a:lnTo>
                  <a:pt x="1035773" y="1069379"/>
                </a:lnTo>
                <a:lnTo>
                  <a:pt x="1033639" y="1070079"/>
                </a:lnTo>
                <a:lnTo>
                  <a:pt x="1031480" y="1070726"/>
                </a:lnTo>
                <a:lnTo>
                  <a:pt x="1029310" y="1071361"/>
                </a:lnTo>
                <a:lnTo>
                  <a:pt x="1027137" y="1071957"/>
                </a:lnTo>
                <a:lnTo>
                  <a:pt x="1024940" y="1072518"/>
                </a:lnTo>
                <a:lnTo>
                  <a:pt x="1022730" y="1073038"/>
                </a:lnTo>
                <a:lnTo>
                  <a:pt x="1020509" y="1073534"/>
                </a:lnTo>
                <a:lnTo>
                  <a:pt x="1018272" y="1073989"/>
                </a:lnTo>
                <a:lnTo>
                  <a:pt x="1016025" y="1074410"/>
                </a:lnTo>
                <a:lnTo>
                  <a:pt x="1013764" y="1074791"/>
                </a:lnTo>
                <a:lnTo>
                  <a:pt x="1011490" y="1075146"/>
                </a:lnTo>
                <a:lnTo>
                  <a:pt x="1009217" y="1075463"/>
                </a:lnTo>
                <a:lnTo>
                  <a:pt x="1006919" y="1075743"/>
                </a:lnTo>
                <a:lnTo>
                  <a:pt x="1004620" y="1075983"/>
                </a:lnTo>
                <a:lnTo>
                  <a:pt x="1002295" y="1076187"/>
                </a:lnTo>
                <a:lnTo>
                  <a:pt x="999973" y="1076364"/>
                </a:lnTo>
                <a:lnTo>
                  <a:pt x="997635" y="1076491"/>
                </a:lnTo>
                <a:lnTo>
                  <a:pt x="995298" y="1076582"/>
                </a:lnTo>
                <a:lnTo>
                  <a:pt x="990599" y="1076656"/>
                </a:lnTo>
                <a:lnTo>
                  <a:pt x="988212" y="1076645"/>
                </a:lnTo>
                <a:lnTo>
                  <a:pt x="985862" y="1076582"/>
                </a:lnTo>
                <a:lnTo>
                  <a:pt x="983512" y="1076491"/>
                </a:lnTo>
                <a:lnTo>
                  <a:pt x="981177" y="1076352"/>
                </a:lnTo>
                <a:lnTo>
                  <a:pt x="978853" y="1076187"/>
                </a:lnTo>
                <a:lnTo>
                  <a:pt x="976540" y="1075983"/>
                </a:lnTo>
                <a:lnTo>
                  <a:pt x="974228" y="1075729"/>
                </a:lnTo>
                <a:lnTo>
                  <a:pt x="971942" y="1075451"/>
                </a:lnTo>
                <a:lnTo>
                  <a:pt x="969656" y="1075132"/>
                </a:lnTo>
                <a:lnTo>
                  <a:pt x="967383" y="1074791"/>
                </a:lnTo>
                <a:lnTo>
                  <a:pt x="965123" y="1074397"/>
                </a:lnTo>
                <a:lnTo>
                  <a:pt x="962875" y="1073978"/>
                </a:lnTo>
                <a:lnTo>
                  <a:pt x="960639" y="1073520"/>
                </a:lnTo>
                <a:lnTo>
                  <a:pt x="958417" y="1073026"/>
                </a:lnTo>
                <a:lnTo>
                  <a:pt x="956207" y="1072504"/>
                </a:lnTo>
                <a:lnTo>
                  <a:pt x="954023" y="1071946"/>
                </a:lnTo>
                <a:lnTo>
                  <a:pt x="951840" y="1071349"/>
                </a:lnTo>
                <a:lnTo>
                  <a:pt x="949667" y="1070714"/>
                </a:lnTo>
                <a:lnTo>
                  <a:pt x="947522" y="1070052"/>
                </a:lnTo>
                <a:lnTo>
                  <a:pt x="945374" y="1069368"/>
                </a:lnTo>
                <a:lnTo>
                  <a:pt x="943253" y="1068644"/>
                </a:lnTo>
                <a:lnTo>
                  <a:pt x="941145" y="1067882"/>
                </a:lnTo>
                <a:lnTo>
                  <a:pt x="939049" y="1067093"/>
                </a:lnTo>
                <a:lnTo>
                  <a:pt x="936981" y="1066269"/>
                </a:lnTo>
                <a:lnTo>
                  <a:pt x="934909" y="1065418"/>
                </a:lnTo>
                <a:lnTo>
                  <a:pt x="932865" y="1064529"/>
                </a:lnTo>
                <a:lnTo>
                  <a:pt x="930847" y="1063614"/>
                </a:lnTo>
                <a:lnTo>
                  <a:pt x="928826" y="1062675"/>
                </a:lnTo>
                <a:lnTo>
                  <a:pt x="926832" y="1061697"/>
                </a:lnTo>
                <a:lnTo>
                  <a:pt x="924864" y="1060693"/>
                </a:lnTo>
                <a:lnTo>
                  <a:pt x="922895" y="1059652"/>
                </a:lnTo>
                <a:lnTo>
                  <a:pt x="920965" y="1058584"/>
                </a:lnTo>
                <a:lnTo>
                  <a:pt x="919034" y="1057493"/>
                </a:lnTo>
                <a:lnTo>
                  <a:pt x="917129" y="1056375"/>
                </a:lnTo>
                <a:lnTo>
                  <a:pt x="915250" y="1055220"/>
                </a:lnTo>
                <a:lnTo>
                  <a:pt x="913383" y="1054039"/>
                </a:lnTo>
                <a:lnTo>
                  <a:pt x="911541" y="1052845"/>
                </a:lnTo>
                <a:lnTo>
                  <a:pt x="909712" y="1051599"/>
                </a:lnTo>
                <a:lnTo>
                  <a:pt x="907909" y="1050343"/>
                </a:lnTo>
                <a:lnTo>
                  <a:pt x="906131" y="1049059"/>
                </a:lnTo>
                <a:lnTo>
                  <a:pt x="904366" y="1047739"/>
                </a:lnTo>
                <a:lnTo>
                  <a:pt x="902613" y="1046406"/>
                </a:lnTo>
                <a:lnTo>
                  <a:pt x="900899" y="1045033"/>
                </a:lnTo>
                <a:lnTo>
                  <a:pt x="899197" y="1043636"/>
                </a:lnTo>
                <a:lnTo>
                  <a:pt x="897520" y="1042228"/>
                </a:lnTo>
                <a:lnTo>
                  <a:pt x="895857" y="1040780"/>
                </a:lnTo>
                <a:lnTo>
                  <a:pt x="894231" y="1039307"/>
                </a:lnTo>
                <a:lnTo>
                  <a:pt x="892619" y="1037821"/>
                </a:lnTo>
                <a:lnTo>
                  <a:pt x="891031" y="1036310"/>
                </a:lnTo>
                <a:lnTo>
                  <a:pt x="889469" y="1034760"/>
                </a:lnTo>
                <a:lnTo>
                  <a:pt x="887932" y="1033198"/>
                </a:lnTo>
                <a:lnTo>
                  <a:pt x="886408" y="1031611"/>
                </a:lnTo>
                <a:lnTo>
                  <a:pt x="884922" y="1029998"/>
                </a:lnTo>
                <a:lnTo>
                  <a:pt x="883449" y="1028358"/>
                </a:lnTo>
                <a:lnTo>
                  <a:pt x="882014" y="1026707"/>
                </a:lnTo>
                <a:lnTo>
                  <a:pt x="880593" y="1025032"/>
                </a:lnTo>
                <a:lnTo>
                  <a:pt x="879196" y="1023330"/>
                </a:lnTo>
                <a:lnTo>
                  <a:pt x="877835" y="1021603"/>
                </a:lnTo>
                <a:lnTo>
                  <a:pt x="876491" y="1019863"/>
                </a:lnTo>
                <a:lnTo>
                  <a:pt x="875181" y="1018097"/>
                </a:lnTo>
                <a:lnTo>
                  <a:pt x="873886" y="1016320"/>
                </a:lnTo>
                <a:lnTo>
                  <a:pt x="872628" y="1014503"/>
                </a:lnTo>
                <a:lnTo>
                  <a:pt x="871397" y="1012687"/>
                </a:lnTo>
                <a:lnTo>
                  <a:pt x="870190" y="1010832"/>
                </a:lnTo>
                <a:lnTo>
                  <a:pt x="869009" y="1008965"/>
                </a:lnTo>
                <a:lnTo>
                  <a:pt x="867866" y="1007087"/>
                </a:lnTo>
                <a:lnTo>
                  <a:pt x="866748" y="1005182"/>
                </a:lnTo>
                <a:lnTo>
                  <a:pt x="865656" y="1003264"/>
                </a:lnTo>
                <a:lnTo>
                  <a:pt x="864591" y="1001321"/>
                </a:lnTo>
                <a:lnTo>
                  <a:pt x="863548" y="999366"/>
                </a:lnTo>
                <a:lnTo>
                  <a:pt x="862545" y="997384"/>
                </a:lnTo>
                <a:lnTo>
                  <a:pt x="861567" y="995390"/>
                </a:lnTo>
                <a:lnTo>
                  <a:pt x="860627" y="993383"/>
                </a:lnTo>
                <a:lnTo>
                  <a:pt x="859713" y="991351"/>
                </a:lnTo>
                <a:lnTo>
                  <a:pt x="858837" y="989307"/>
                </a:lnTo>
                <a:lnTo>
                  <a:pt x="857973" y="987237"/>
                </a:lnTo>
                <a:lnTo>
                  <a:pt x="857160" y="985167"/>
                </a:lnTo>
                <a:lnTo>
                  <a:pt x="856372" y="983071"/>
                </a:lnTo>
                <a:lnTo>
                  <a:pt x="855610" y="980963"/>
                </a:lnTo>
                <a:lnTo>
                  <a:pt x="854887" y="978842"/>
                </a:lnTo>
                <a:lnTo>
                  <a:pt x="854188" y="976696"/>
                </a:lnTo>
                <a:lnTo>
                  <a:pt x="853528" y="974548"/>
                </a:lnTo>
                <a:lnTo>
                  <a:pt x="852905" y="972378"/>
                </a:lnTo>
                <a:lnTo>
                  <a:pt x="852308" y="970192"/>
                </a:lnTo>
                <a:lnTo>
                  <a:pt x="851750" y="967997"/>
                </a:lnTo>
                <a:lnTo>
                  <a:pt x="851229" y="965785"/>
                </a:lnTo>
                <a:lnTo>
                  <a:pt x="850734" y="963576"/>
                </a:lnTo>
                <a:lnTo>
                  <a:pt x="850276" y="961340"/>
                </a:lnTo>
                <a:lnTo>
                  <a:pt x="849859" y="959093"/>
                </a:lnTo>
                <a:lnTo>
                  <a:pt x="849464" y="956833"/>
                </a:lnTo>
                <a:lnTo>
                  <a:pt x="849121" y="954559"/>
                </a:lnTo>
                <a:lnTo>
                  <a:pt x="848803" y="952274"/>
                </a:lnTo>
                <a:lnTo>
                  <a:pt x="848524" y="949988"/>
                </a:lnTo>
                <a:lnTo>
                  <a:pt x="848283" y="947677"/>
                </a:lnTo>
                <a:lnTo>
                  <a:pt x="848067" y="945365"/>
                </a:lnTo>
                <a:lnTo>
                  <a:pt x="847902" y="943041"/>
                </a:lnTo>
                <a:lnTo>
                  <a:pt x="847775" y="940704"/>
                </a:lnTo>
                <a:lnTo>
                  <a:pt x="847673" y="938353"/>
                </a:lnTo>
                <a:lnTo>
                  <a:pt x="847597" y="933668"/>
                </a:lnTo>
                <a:lnTo>
                  <a:pt x="847622" y="931280"/>
                </a:lnTo>
                <a:lnTo>
                  <a:pt x="847673" y="928917"/>
                </a:lnTo>
                <a:lnTo>
                  <a:pt x="847775" y="926581"/>
                </a:lnTo>
                <a:lnTo>
                  <a:pt x="847902" y="924245"/>
                </a:lnTo>
                <a:lnTo>
                  <a:pt x="848081" y="921908"/>
                </a:lnTo>
                <a:lnTo>
                  <a:pt x="848283" y="919596"/>
                </a:lnTo>
                <a:lnTo>
                  <a:pt x="848524" y="917298"/>
                </a:lnTo>
                <a:lnTo>
                  <a:pt x="848803" y="914999"/>
                </a:lnTo>
                <a:lnTo>
                  <a:pt x="849121" y="912713"/>
                </a:lnTo>
                <a:lnTo>
                  <a:pt x="849478" y="910452"/>
                </a:lnTo>
                <a:lnTo>
                  <a:pt x="849870" y="908192"/>
                </a:lnTo>
                <a:lnTo>
                  <a:pt x="850289" y="905944"/>
                </a:lnTo>
                <a:lnTo>
                  <a:pt x="850748" y="903709"/>
                </a:lnTo>
                <a:lnTo>
                  <a:pt x="851242" y="901485"/>
                </a:lnTo>
                <a:lnTo>
                  <a:pt x="851764" y="899276"/>
                </a:lnTo>
                <a:lnTo>
                  <a:pt x="852321" y="897078"/>
                </a:lnTo>
                <a:lnTo>
                  <a:pt x="852918" y="894895"/>
                </a:lnTo>
                <a:lnTo>
                  <a:pt x="853542" y="892736"/>
                </a:lnTo>
                <a:lnTo>
                  <a:pt x="854201" y="890577"/>
                </a:lnTo>
                <a:lnTo>
                  <a:pt x="854901" y="888442"/>
                </a:lnTo>
                <a:lnTo>
                  <a:pt x="855624" y="886323"/>
                </a:lnTo>
                <a:lnTo>
                  <a:pt x="856385" y="884213"/>
                </a:lnTo>
                <a:lnTo>
                  <a:pt x="857173" y="882119"/>
                </a:lnTo>
                <a:lnTo>
                  <a:pt x="857998" y="880036"/>
                </a:lnTo>
                <a:lnTo>
                  <a:pt x="858849" y="877978"/>
                </a:lnTo>
                <a:lnTo>
                  <a:pt x="859738" y="875934"/>
                </a:lnTo>
                <a:lnTo>
                  <a:pt x="860654" y="873902"/>
                </a:lnTo>
                <a:lnTo>
                  <a:pt x="861593" y="871894"/>
                </a:lnTo>
                <a:lnTo>
                  <a:pt x="862570" y="869900"/>
                </a:lnTo>
                <a:lnTo>
                  <a:pt x="863573" y="867921"/>
                </a:lnTo>
                <a:lnTo>
                  <a:pt x="864615" y="865963"/>
                </a:lnTo>
                <a:lnTo>
                  <a:pt x="865669" y="864020"/>
                </a:lnTo>
                <a:lnTo>
                  <a:pt x="866774" y="862103"/>
                </a:lnTo>
                <a:lnTo>
                  <a:pt x="867893" y="860199"/>
                </a:lnTo>
                <a:lnTo>
                  <a:pt x="869036" y="858319"/>
                </a:lnTo>
                <a:lnTo>
                  <a:pt x="870215" y="856452"/>
                </a:lnTo>
                <a:lnTo>
                  <a:pt x="871422" y="854611"/>
                </a:lnTo>
                <a:lnTo>
                  <a:pt x="872654" y="852782"/>
                </a:lnTo>
                <a:lnTo>
                  <a:pt x="873924" y="850977"/>
                </a:lnTo>
                <a:lnTo>
                  <a:pt x="875207" y="849188"/>
                </a:lnTo>
                <a:lnTo>
                  <a:pt x="876529" y="847421"/>
                </a:lnTo>
                <a:lnTo>
                  <a:pt x="877861" y="845682"/>
                </a:lnTo>
                <a:lnTo>
                  <a:pt x="879232" y="843954"/>
                </a:lnTo>
                <a:lnTo>
                  <a:pt x="880617" y="842267"/>
                </a:lnTo>
                <a:lnTo>
                  <a:pt x="882039" y="840577"/>
                </a:lnTo>
                <a:lnTo>
                  <a:pt x="883487" y="838926"/>
                </a:lnTo>
                <a:lnTo>
                  <a:pt x="884947" y="837288"/>
                </a:lnTo>
                <a:lnTo>
                  <a:pt x="886446" y="835688"/>
                </a:lnTo>
                <a:lnTo>
                  <a:pt x="887959" y="834100"/>
                </a:lnTo>
                <a:lnTo>
                  <a:pt x="889507" y="832524"/>
                </a:lnTo>
                <a:lnTo>
                  <a:pt x="891069" y="830988"/>
                </a:lnTo>
                <a:lnTo>
                  <a:pt x="892658" y="829476"/>
                </a:lnTo>
                <a:lnTo>
                  <a:pt x="894271" y="827978"/>
                </a:lnTo>
                <a:lnTo>
                  <a:pt x="895895" y="826519"/>
                </a:lnTo>
                <a:lnTo>
                  <a:pt x="897559" y="825069"/>
                </a:lnTo>
                <a:lnTo>
                  <a:pt x="899235" y="823660"/>
                </a:lnTo>
                <a:lnTo>
                  <a:pt x="900937" y="822264"/>
                </a:lnTo>
                <a:lnTo>
                  <a:pt x="902653" y="820892"/>
                </a:lnTo>
                <a:lnTo>
                  <a:pt x="904404" y="819558"/>
                </a:lnTo>
                <a:lnTo>
                  <a:pt x="906169" y="818238"/>
                </a:lnTo>
                <a:lnTo>
                  <a:pt x="907947" y="816955"/>
                </a:lnTo>
                <a:lnTo>
                  <a:pt x="909751" y="815698"/>
                </a:lnTo>
                <a:lnTo>
                  <a:pt x="911581" y="814466"/>
                </a:lnTo>
                <a:lnTo>
                  <a:pt x="913421" y="813258"/>
                </a:lnTo>
                <a:lnTo>
                  <a:pt x="915288" y="812077"/>
                </a:lnTo>
                <a:lnTo>
                  <a:pt x="917180" y="810923"/>
                </a:lnTo>
                <a:lnTo>
                  <a:pt x="919085" y="809805"/>
                </a:lnTo>
                <a:lnTo>
                  <a:pt x="921003" y="808713"/>
                </a:lnTo>
                <a:lnTo>
                  <a:pt x="922946" y="807646"/>
                </a:lnTo>
                <a:lnTo>
                  <a:pt x="924902" y="806616"/>
                </a:lnTo>
                <a:lnTo>
                  <a:pt x="926883" y="805614"/>
                </a:lnTo>
                <a:lnTo>
                  <a:pt x="928877" y="804636"/>
                </a:lnTo>
                <a:lnTo>
                  <a:pt x="930885" y="803695"/>
                </a:lnTo>
                <a:lnTo>
                  <a:pt x="932917" y="802782"/>
                </a:lnTo>
                <a:lnTo>
                  <a:pt x="934960" y="801893"/>
                </a:lnTo>
                <a:lnTo>
                  <a:pt x="937017" y="801042"/>
                </a:lnTo>
                <a:lnTo>
                  <a:pt x="939101" y="800217"/>
                </a:lnTo>
                <a:lnTo>
                  <a:pt x="941196" y="799429"/>
                </a:lnTo>
                <a:lnTo>
                  <a:pt x="943304" y="798667"/>
                </a:lnTo>
                <a:lnTo>
                  <a:pt x="945425" y="797944"/>
                </a:lnTo>
                <a:lnTo>
                  <a:pt x="947558" y="797256"/>
                </a:lnTo>
                <a:lnTo>
                  <a:pt x="949717" y="796597"/>
                </a:lnTo>
                <a:lnTo>
                  <a:pt x="951889" y="795975"/>
                </a:lnTo>
                <a:lnTo>
                  <a:pt x="954074" y="795378"/>
                </a:lnTo>
                <a:lnTo>
                  <a:pt x="956258" y="794819"/>
                </a:lnTo>
                <a:lnTo>
                  <a:pt x="958468" y="794286"/>
                </a:lnTo>
                <a:lnTo>
                  <a:pt x="960690" y="793803"/>
                </a:lnTo>
                <a:lnTo>
                  <a:pt x="962925" y="793346"/>
                </a:lnTo>
                <a:lnTo>
                  <a:pt x="965173" y="792914"/>
                </a:lnTo>
                <a:lnTo>
                  <a:pt x="967434" y="792533"/>
                </a:lnTo>
                <a:lnTo>
                  <a:pt x="969709" y="792176"/>
                </a:lnTo>
                <a:lnTo>
                  <a:pt x="971995" y="791860"/>
                </a:lnTo>
                <a:lnTo>
                  <a:pt x="974279" y="791580"/>
                </a:lnTo>
                <a:lnTo>
                  <a:pt x="976591" y="791340"/>
                </a:lnTo>
                <a:lnTo>
                  <a:pt x="978902" y="791136"/>
                </a:lnTo>
                <a:lnTo>
                  <a:pt x="981226" y="790971"/>
                </a:lnTo>
                <a:lnTo>
                  <a:pt x="983563" y="790832"/>
                </a:lnTo>
                <a:lnTo>
                  <a:pt x="985912" y="790741"/>
                </a:lnTo>
                <a:lnTo>
                  <a:pt x="987424" y="790717"/>
                </a:lnTo>
                <a:close/>
                <a:moveTo>
                  <a:pt x="0" y="215381"/>
                </a:moveTo>
                <a:lnTo>
                  <a:pt x="0" y="215381"/>
                </a:lnTo>
                <a:lnTo>
                  <a:pt x="0" y="215381"/>
                </a:lnTo>
                <a:close/>
                <a:moveTo>
                  <a:pt x="215381" y="0"/>
                </a:moveTo>
                <a:lnTo>
                  <a:pt x="1765819" y="0"/>
                </a:lnTo>
                <a:cubicBezTo>
                  <a:pt x="1884771" y="0"/>
                  <a:pt x="1981201" y="96429"/>
                  <a:pt x="1981201" y="215381"/>
                </a:cubicBezTo>
                <a:lnTo>
                  <a:pt x="1981200" y="215381"/>
                </a:lnTo>
                <a:cubicBezTo>
                  <a:pt x="1981200" y="334333"/>
                  <a:pt x="1884771" y="430762"/>
                  <a:pt x="1765819" y="430762"/>
                </a:cubicBezTo>
                <a:lnTo>
                  <a:pt x="215381" y="430761"/>
                </a:lnTo>
                <a:cubicBezTo>
                  <a:pt x="126167" y="430761"/>
                  <a:pt x="49621" y="376519"/>
                  <a:pt x="16925" y="299216"/>
                </a:cubicBezTo>
                <a:lnTo>
                  <a:pt x="0" y="215381"/>
                </a:lnTo>
                <a:lnTo>
                  <a:pt x="16925" y="131545"/>
                </a:lnTo>
                <a:cubicBezTo>
                  <a:pt x="49621" y="54240"/>
                  <a:pt x="126167" y="0"/>
                  <a:pt x="215381" y="0"/>
                </a:cubicBezTo>
                <a:close/>
              </a:path>
            </a:pathLst>
          </a:custGeom>
          <a:solidFill>
            <a:srgbClr val="A6A6A6">
              <a:alpha val="100000"/>
            </a:srgbClr>
          </a:solidFill>
          <a:ln w="12700" cap="flat">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10" name="Freeform 10"/>
          <p:cNvSpPr/>
          <p:nvPr/>
        </p:nvSpPr>
        <p:spPr>
          <a:xfrm>
            <a:off x="7006851" y="3606179"/>
            <a:ext cx="1981201" cy="1062182"/>
          </a:xfrm>
          <a:custGeom>
            <a:avLst/>
            <a:gdLst/>
            <a:ahLst/>
            <a:cxnLst/>
            <a:rect l="l" t="t" r="r" b="b"/>
            <a:pathLst>
              <a:path w="1981201" h="1062182">
                <a:moveTo>
                  <a:pt x="0" y="846800"/>
                </a:moveTo>
                <a:lnTo>
                  <a:pt x="0" y="846800"/>
                </a:lnTo>
                <a:lnTo>
                  <a:pt x="0" y="846800"/>
                </a:lnTo>
                <a:close/>
                <a:moveTo>
                  <a:pt x="215381" y="631420"/>
                </a:moveTo>
                <a:lnTo>
                  <a:pt x="1765819" y="631420"/>
                </a:lnTo>
                <a:cubicBezTo>
                  <a:pt x="1884771" y="631420"/>
                  <a:pt x="1981201" y="727848"/>
                  <a:pt x="1981201" y="846800"/>
                </a:cubicBezTo>
                <a:lnTo>
                  <a:pt x="1981200" y="846800"/>
                </a:lnTo>
                <a:cubicBezTo>
                  <a:pt x="1981200" y="965752"/>
                  <a:pt x="1884771" y="1062182"/>
                  <a:pt x="1765819" y="1062182"/>
                </a:cubicBezTo>
                <a:lnTo>
                  <a:pt x="215381" y="1062181"/>
                </a:lnTo>
                <a:cubicBezTo>
                  <a:pt x="126167" y="1062181"/>
                  <a:pt x="49621" y="1007941"/>
                  <a:pt x="16925" y="930636"/>
                </a:cubicBezTo>
                <a:lnTo>
                  <a:pt x="0" y="846800"/>
                </a:lnTo>
                <a:lnTo>
                  <a:pt x="16925" y="762965"/>
                </a:lnTo>
                <a:cubicBezTo>
                  <a:pt x="49621" y="685662"/>
                  <a:pt x="126167" y="631420"/>
                  <a:pt x="215381" y="631420"/>
                </a:cubicBezTo>
                <a:close/>
                <a:moveTo>
                  <a:pt x="990600" y="34999"/>
                </a:moveTo>
                <a:cubicBezTo>
                  <a:pt x="1050247" y="34999"/>
                  <a:pt x="1098600" y="83351"/>
                  <a:pt x="1098600" y="142999"/>
                </a:cubicBezTo>
                <a:cubicBezTo>
                  <a:pt x="1098600" y="202646"/>
                  <a:pt x="1050247" y="250999"/>
                  <a:pt x="990600" y="250999"/>
                </a:cubicBezTo>
                <a:cubicBezTo>
                  <a:pt x="930953" y="250999"/>
                  <a:pt x="882600" y="202646"/>
                  <a:pt x="882600" y="142999"/>
                </a:cubicBezTo>
                <a:cubicBezTo>
                  <a:pt x="882600" y="83351"/>
                  <a:pt x="930953" y="34999"/>
                  <a:pt x="990600" y="34999"/>
                </a:cubicBezTo>
                <a:close/>
                <a:moveTo>
                  <a:pt x="990605" y="6350"/>
                </a:moveTo>
                <a:lnTo>
                  <a:pt x="986058" y="6426"/>
                </a:lnTo>
                <a:lnTo>
                  <a:pt x="983823" y="6515"/>
                </a:lnTo>
                <a:lnTo>
                  <a:pt x="981588" y="6642"/>
                </a:lnTo>
                <a:lnTo>
                  <a:pt x="979366" y="6807"/>
                </a:lnTo>
                <a:lnTo>
                  <a:pt x="977155" y="6998"/>
                </a:lnTo>
                <a:lnTo>
                  <a:pt x="974945" y="7239"/>
                </a:lnTo>
                <a:lnTo>
                  <a:pt x="972762" y="7506"/>
                </a:lnTo>
                <a:lnTo>
                  <a:pt x="970577" y="7811"/>
                </a:lnTo>
                <a:lnTo>
                  <a:pt x="968405" y="8141"/>
                </a:lnTo>
                <a:lnTo>
                  <a:pt x="966246" y="8509"/>
                </a:lnTo>
                <a:lnTo>
                  <a:pt x="964099" y="8915"/>
                </a:lnTo>
                <a:lnTo>
                  <a:pt x="961967" y="9347"/>
                </a:lnTo>
                <a:lnTo>
                  <a:pt x="959844" y="9817"/>
                </a:lnTo>
                <a:lnTo>
                  <a:pt x="957737" y="10325"/>
                </a:lnTo>
                <a:lnTo>
                  <a:pt x="955642" y="10859"/>
                </a:lnTo>
                <a:lnTo>
                  <a:pt x="953559" y="11430"/>
                </a:lnTo>
                <a:lnTo>
                  <a:pt x="951476" y="12027"/>
                </a:lnTo>
                <a:lnTo>
                  <a:pt x="949430" y="12662"/>
                </a:lnTo>
                <a:lnTo>
                  <a:pt x="947387" y="13322"/>
                </a:lnTo>
                <a:lnTo>
                  <a:pt x="945355" y="14021"/>
                </a:lnTo>
                <a:lnTo>
                  <a:pt x="943336" y="14745"/>
                </a:lnTo>
                <a:lnTo>
                  <a:pt x="941341" y="15494"/>
                </a:lnTo>
                <a:lnTo>
                  <a:pt x="939361" y="16281"/>
                </a:lnTo>
                <a:lnTo>
                  <a:pt x="937392" y="17094"/>
                </a:lnTo>
                <a:lnTo>
                  <a:pt x="935436" y="17945"/>
                </a:lnTo>
                <a:lnTo>
                  <a:pt x="933493" y="18809"/>
                </a:lnTo>
                <a:lnTo>
                  <a:pt x="931575" y="19723"/>
                </a:lnTo>
                <a:lnTo>
                  <a:pt x="929670" y="20650"/>
                </a:lnTo>
                <a:lnTo>
                  <a:pt x="927778" y="21615"/>
                </a:lnTo>
                <a:lnTo>
                  <a:pt x="925911" y="22606"/>
                </a:lnTo>
                <a:lnTo>
                  <a:pt x="924057" y="23622"/>
                </a:lnTo>
                <a:lnTo>
                  <a:pt x="922216" y="24663"/>
                </a:lnTo>
                <a:lnTo>
                  <a:pt x="920399" y="25730"/>
                </a:lnTo>
                <a:lnTo>
                  <a:pt x="918596" y="26835"/>
                </a:lnTo>
                <a:lnTo>
                  <a:pt x="916818" y="27965"/>
                </a:lnTo>
                <a:lnTo>
                  <a:pt x="915052" y="29108"/>
                </a:lnTo>
                <a:lnTo>
                  <a:pt x="913313" y="30289"/>
                </a:lnTo>
                <a:lnTo>
                  <a:pt x="911586" y="31496"/>
                </a:lnTo>
                <a:lnTo>
                  <a:pt x="909883" y="32728"/>
                </a:lnTo>
                <a:lnTo>
                  <a:pt x="908194" y="33985"/>
                </a:lnTo>
                <a:lnTo>
                  <a:pt x="906531" y="35268"/>
                </a:lnTo>
                <a:lnTo>
                  <a:pt x="904880" y="36576"/>
                </a:lnTo>
                <a:lnTo>
                  <a:pt x="903254" y="37897"/>
                </a:lnTo>
                <a:lnTo>
                  <a:pt x="901654" y="39256"/>
                </a:lnTo>
                <a:lnTo>
                  <a:pt x="900066" y="40640"/>
                </a:lnTo>
                <a:lnTo>
                  <a:pt x="898503" y="42037"/>
                </a:lnTo>
                <a:lnTo>
                  <a:pt x="896968" y="43472"/>
                </a:lnTo>
                <a:lnTo>
                  <a:pt x="895455" y="44920"/>
                </a:lnTo>
                <a:lnTo>
                  <a:pt x="893958" y="46393"/>
                </a:lnTo>
                <a:lnTo>
                  <a:pt x="892484" y="47879"/>
                </a:lnTo>
                <a:lnTo>
                  <a:pt x="891036" y="49403"/>
                </a:lnTo>
                <a:lnTo>
                  <a:pt x="889613" y="50940"/>
                </a:lnTo>
                <a:lnTo>
                  <a:pt x="888205" y="52502"/>
                </a:lnTo>
                <a:lnTo>
                  <a:pt x="886819" y="54089"/>
                </a:lnTo>
                <a:lnTo>
                  <a:pt x="885474" y="55689"/>
                </a:lnTo>
                <a:lnTo>
                  <a:pt x="884141" y="57315"/>
                </a:lnTo>
                <a:lnTo>
                  <a:pt x="882832" y="58966"/>
                </a:lnTo>
                <a:lnTo>
                  <a:pt x="881549" y="60630"/>
                </a:lnTo>
                <a:lnTo>
                  <a:pt x="880306" y="62319"/>
                </a:lnTo>
                <a:lnTo>
                  <a:pt x="879074" y="64021"/>
                </a:lnTo>
                <a:lnTo>
                  <a:pt x="877867" y="65748"/>
                </a:lnTo>
                <a:lnTo>
                  <a:pt x="876685" y="67488"/>
                </a:lnTo>
                <a:lnTo>
                  <a:pt x="875530" y="69253"/>
                </a:lnTo>
                <a:lnTo>
                  <a:pt x="874413" y="71044"/>
                </a:lnTo>
                <a:lnTo>
                  <a:pt x="873307" y="72835"/>
                </a:lnTo>
                <a:lnTo>
                  <a:pt x="872241" y="74663"/>
                </a:lnTo>
                <a:lnTo>
                  <a:pt x="871198" y="76492"/>
                </a:lnTo>
                <a:lnTo>
                  <a:pt x="870182" y="78346"/>
                </a:lnTo>
                <a:lnTo>
                  <a:pt x="869193" y="80226"/>
                </a:lnTo>
                <a:lnTo>
                  <a:pt x="868228" y="82118"/>
                </a:lnTo>
                <a:lnTo>
                  <a:pt x="867301" y="84023"/>
                </a:lnTo>
                <a:lnTo>
                  <a:pt x="866398" y="85941"/>
                </a:lnTo>
                <a:lnTo>
                  <a:pt x="865523" y="87884"/>
                </a:lnTo>
                <a:lnTo>
                  <a:pt x="864671" y="89827"/>
                </a:lnTo>
                <a:lnTo>
                  <a:pt x="863859" y="91796"/>
                </a:lnTo>
                <a:lnTo>
                  <a:pt x="863084" y="93789"/>
                </a:lnTo>
                <a:lnTo>
                  <a:pt x="862322" y="95783"/>
                </a:lnTo>
                <a:lnTo>
                  <a:pt x="861598" y="97803"/>
                </a:lnTo>
                <a:lnTo>
                  <a:pt x="860911" y="99835"/>
                </a:lnTo>
                <a:lnTo>
                  <a:pt x="860252" y="101867"/>
                </a:lnTo>
                <a:lnTo>
                  <a:pt x="859617" y="103924"/>
                </a:lnTo>
                <a:lnTo>
                  <a:pt x="859020" y="105994"/>
                </a:lnTo>
                <a:lnTo>
                  <a:pt x="858449" y="108090"/>
                </a:lnTo>
                <a:lnTo>
                  <a:pt x="857915" y="110185"/>
                </a:lnTo>
                <a:lnTo>
                  <a:pt x="857420" y="112293"/>
                </a:lnTo>
                <a:lnTo>
                  <a:pt x="856950" y="114414"/>
                </a:lnTo>
                <a:lnTo>
                  <a:pt x="856505" y="116548"/>
                </a:lnTo>
                <a:lnTo>
                  <a:pt x="856099" y="118694"/>
                </a:lnTo>
                <a:lnTo>
                  <a:pt x="855731" y="120853"/>
                </a:lnTo>
                <a:lnTo>
                  <a:pt x="855401" y="123025"/>
                </a:lnTo>
                <a:lnTo>
                  <a:pt x="855096" y="125209"/>
                </a:lnTo>
                <a:lnTo>
                  <a:pt x="854829" y="127394"/>
                </a:lnTo>
                <a:lnTo>
                  <a:pt x="854601" y="129603"/>
                </a:lnTo>
                <a:lnTo>
                  <a:pt x="854398" y="131813"/>
                </a:lnTo>
                <a:lnTo>
                  <a:pt x="854245" y="134036"/>
                </a:lnTo>
                <a:lnTo>
                  <a:pt x="854118" y="136271"/>
                </a:lnTo>
                <a:lnTo>
                  <a:pt x="854017" y="138506"/>
                </a:lnTo>
                <a:lnTo>
                  <a:pt x="853965" y="140767"/>
                </a:lnTo>
                <a:lnTo>
                  <a:pt x="853953" y="143002"/>
                </a:lnTo>
                <a:lnTo>
                  <a:pt x="854029" y="147536"/>
                </a:lnTo>
                <a:lnTo>
                  <a:pt x="854118" y="149784"/>
                </a:lnTo>
                <a:lnTo>
                  <a:pt x="854245" y="152006"/>
                </a:lnTo>
                <a:lnTo>
                  <a:pt x="854410" y="154229"/>
                </a:lnTo>
                <a:lnTo>
                  <a:pt x="854601" y="156451"/>
                </a:lnTo>
                <a:lnTo>
                  <a:pt x="854842" y="158648"/>
                </a:lnTo>
                <a:lnTo>
                  <a:pt x="855108" y="160845"/>
                </a:lnTo>
                <a:lnTo>
                  <a:pt x="855401" y="163017"/>
                </a:lnTo>
                <a:lnTo>
                  <a:pt x="855743" y="165189"/>
                </a:lnTo>
                <a:lnTo>
                  <a:pt x="856111" y="167348"/>
                </a:lnTo>
                <a:lnTo>
                  <a:pt x="856518" y="169494"/>
                </a:lnTo>
                <a:lnTo>
                  <a:pt x="856950" y="171628"/>
                </a:lnTo>
                <a:lnTo>
                  <a:pt x="857420" y="173749"/>
                </a:lnTo>
                <a:lnTo>
                  <a:pt x="857928" y="175870"/>
                </a:lnTo>
                <a:lnTo>
                  <a:pt x="858462" y="177965"/>
                </a:lnTo>
                <a:lnTo>
                  <a:pt x="859033" y="180048"/>
                </a:lnTo>
                <a:lnTo>
                  <a:pt x="859630" y="182118"/>
                </a:lnTo>
                <a:lnTo>
                  <a:pt x="860265" y="184175"/>
                </a:lnTo>
                <a:lnTo>
                  <a:pt x="860925" y="186220"/>
                </a:lnTo>
                <a:lnTo>
                  <a:pt x="861624" y="188239"/>
                </a:lnTo>
                <a:lnTo>
                  <a:pt x="862348" y="190259"/>
                </a:lnTo>
                <a:lnTo>
                  <a:pt x="863097" y="192253"/>
                </a:lnTo>
                <a:lnTo>
                  <a:pt x="863884" y="194247"/>
                </a:lnTo>
                <a:lnTo>
                  <a:pt x="864697" y="196215"/>
                </a:lnTo>
                <a:lnTo>
                  <a:pt x="865548" y="198158"/>
                </a:lnTo>
                <a:lnTo>
                  <a:pt x="866412" y="200101"/>
                </a:lnTo>
                <a:lnTo>
                  <a:pt x="867313" y="202019"/>
                </a:lnTo>
                <a:lnTo>
                  <a:pt x="868253" y="203924"/>
                </a:lnTo>
                <a:lnTo>
                  <a:pt x="869218" y="205816"/>
                </a:lnTo>
                <a:lnTo>
                  <a:pt x="870196" y="207683"/>
                </a:lnTo>
                <a:lnTo>
                  <a:pt x="871212" y="209537"/>
                </a:lnTo>
                <a:lnTo>
                  <a:pt x="872266" y="211379"/>
                </a:lnTo>
                <a:lnTo>
                  <a:pt x="873333" y="213195"/>
                </a:lnTo>
                <a:lnTo>
                  <a:pt x="874437" y="214998"/>
                </a:lnTo>
                <a:lnTo>
                  <a:pt x="875555" y="216776"/>
                </a:lnTo>
                <a:lnTo>
                  <a:pt x="876711" y="218542"/>
                </a:lnTo>
                <a:lnTo>
                  <a:pt x="877893" y="220281"/>
                </a:lnTo>
                <a:lnTo>
                  <a:pt x="879098" y="222009"/>
                </a:lnTo>
                <a:lnTo>
                  <a:pt x="880331" y="223723"/>
                </a:lnTo>
                <a:lnTo>
                  <a:pt x="881588" y="225400"/>
                </a:lnTo>
                <a:lnTo>
                  <a:pt x="882870" y="227076"/>
                </a:lnTo>
                <a:lnTo>
                  <a:pt x="884166" y="228714"/>
                </a:lnTo>
                <a:lnTo>
                  <a:pt x="885500" y="230340"/>
                </a:lnTo>
                <a:lnTo>
                  <a:pt x="886858" y="231940"/>
                </a:lnTo>
                <a:lnTo>
                  <a:pt x="888243" y="233528"/>
                </a:lnTo>
                <a:lnTo>
                  <a:pt x="889640" y="235090"/>
                </a:lnTo>
                <a:lnTo>
                  <a:pt x="891062" y="236626"/>
                </a:lnTo>
                <a:lnTo>
                  <a:pt x="892522" y="238150"/>
                </a:lnTo>
                <a:lnTo>
                  <a:pt x="893996" y="239636"/>
                </a:lnTo>
                <a:lnTo>
                  <a:pt x="895482" y="241109"/>
                </a:lnTo>
                <a:lnTo>
                  <a:pt x="897006" y="242557"/>
                </a:lnTo>
                <a:lnTo>
                  <a:pt x="898542" y="243992"/>
                </a:lnTo>
                <a:lnTo>
                  <a:pt x="900104" y="245389"/>
                </a:lnTo>
                <a:lnTo>
                  <a:pt x="901692" y="246774"/>
                </a:lnTo>
                <a:lnTo>
                  <a:pt x="903293" y="248120"/>
                </a:lnTo>
                <a:lnTo>
                  <a:pt x="904918" y="249453"/>
                </a:lnTo>
                <a:lnTo>
                  <a:pt x="906569" y="250761"/>
                </a:lnTo>
                <a:lnTo>
                  <a:pt x="908232" y="252044"/>
                </a:lnTo>
                <a:lnTo>
                  <a:pt x="909921" y="253301"/>
                </a:lnTo>
                <a:lnTo>
                  <a:pt x="911624" y="254533"/>
                </a:lnTo>
                <a:lnTo>
                  <a:pt x="913351" y="255727"/>
                </a:lnTo>
                <a:lnTo>
                  <a:pt x="915091" y="256908"/>
                </a:lnTo>
                <a:lnTo>
                  <a:pt x="916856" y="258064"/>
                </a:lnTo>
                <a:lnTo>
                  <a:pt x="918646" y="259194"/>
                </a:lnTo>
                <a:lnTo>
                  <a:pt x="920438" y="260287"/>
                </a:lnTo>
                <a:lnTo>
                  <a:pt x="922266" y="261353"/>
                </a:lnTo>
                <a:lnTo>
                  <a:pt x="924095" y="262407"/>
                </a:lnTo>
                <a:lnTo>
                  <a:pt x="925949" y="263423"/>
                </a:lnTo>
                <a:lnTo>
                  <a:pt x="927829" y="264401"/>
                </a:lnTo>
                <a:lnTo>
                  <a:pt x="929709" y="265366"/>
                </a:lnTo>
                <a:lnTo>
                  <a:pt x="931614" y="266294"/>
                </a:lnTo>
                <a:lnTo>
                  <a:pt x="933544" y="267208"/>
                </a:lnTo>
                <a:lnTo>
                  <a:pt x="935474" y="268072"/>
                </a:lnTo>
                <a:lnTo>
                  <a:pt x="937430" y="268923"/>
                </a:lnTo>
                <a:lnTo>
                  <a:pt x="939399" y="269735"/>
                </a:lnTo>
                <a:lnTo>
                  <a:pt x="941393" y="270523"/>
                </a:lnTo>
                <a:lnTo>
                  <a:pt x="943386" y="271272"/>
                </a:lnTo>
                <a:lnTo>
                  <a:pt x="945405" y="271996"/>
                </a:lnTo>
                <a:lnTo>
                  <a:pt x="947424" y="272694"/>
                </a:lnTo>
                <a:lnTo>
                  <a:pt x="949469" y="273355"/>
                </a:lnTo>
                <a:lnTo>
                  <a:pt x="951527" y="273977"/>
                </a:lnTo>
                <a:lnTo>
                  <a:pt x="953597" y="274574"/>
                </a:lnTo>
                <a:lnTo>
                  <a:pt x="955680" y="275145"/>
                </a:lnTo>
                <a:lnTo>
                  <a:pt x="957788" y="275679"/>
                </a:lnTo>
                <a:lnTo>
                  <a:pt x="959896" y="276187"/>
                </a:lnTo>
                <a:lnTo>
                  <a:pt x="962017" y="276657"/>
                </a:lnTo>
                <a:lnTo>
                  <a:pt x="964151" y="277089"/>
                </a:lnTo>
                <a:lnTo>
                  <a:pt x="966297" y="277495"/>
                </a:lnTo>
                <a:lnTo>
                  <a:pt x="968456" y="277863"/>
                </a:lnTo>
                <a:lnTo>
                  <a:pt x="970628" y="278194"/>
                </a:lnTo>
                <a:lnTo>
                  <a:pt x="972812" y="278498"/>
                </a:lnTo>
                <a:lnTo>
                  <a:pt x="974996" y="278765"/>
                </a:lnTo>
                <a:lnTo>
                  <a:pt x="977207" y="278994"/>
                </a:lnTo>
                <a:lnTo>
                  <a:pt x="979416" y="279197"/>
                </a:lnTo>
                <a:lnTo>
                  <a:pt x="981639" y="279362"/>
                </a:lnTo>
                <a:lnTo>
                  <a:pt x="983873" y="279489"/>
                </a:lnTo>
                <a:lnTo>
                  <a:pt x="986109" y="279578"/>
                </a:lnTo>
                <a:lnTo>
                  <a:pt x="988369" y="279629"/>
                </a:lnTo>
                <a:lnTo>
                  <a:pt x="990605" y="279641"/>
                </a:lnTo>
                <a:lnTo>
                  <a:pt x="995139" y="279578"/>
                </a:lnTo>
                <a:lnTo>
                  <a:pt x="997387" y="279476"/>
                </a:lnTo>
                <a:lnTo>
                  <a:pt x="999609" y="279349"/>
                </a:lnTo>
                <a:lnTo>
                  <a:pt x="1001831" y="279197"/>
                </a:lnTo>
                <a:lnTo>
                  <a:pt x="1004054" y="278994"/>
                </a:lnTo>
                <a:lnTo>
                  <a:pt x="1006251" y="278765"/>
                </a:lnTo>
                <a:lnTo>
                  <a:pt x="1008449" y="278498"/>
                </a:lnTo>
                <a:lnTo>
                  <a:pt x="1010620" y="278194"/>
                </a:lnTo>
                <a:lnTo>
                  <a:pt x="1012792" y="277851"/>
                </a:lnTo>
                <a:lnTo>
                  <a:pt x="1014951" y="277482"/>
                </a:lnTo>
                <a:lnTo>
                  <a:pt x="1017097" y="277076"/>
                </a:lnTo>
                <a:lnTo>
                  <a:pt x="1019230" y="276644"/>
                </a:lnTo>
                <a:lnTo>
                  <a:pt x="1021352" y="276174"/>
                </a:lnTo>
                <a:lnTo>
                  <a:pt x="1023459" y="275666"/>
                </a:lnTo>
                <a:lnTo>
                  <a:pt x="1025568" y="275133"/>
                </a:lnTo>
                <a:lnTo>
                  <a:pt x="1027651" y="274561"/>
                </a:lnTo>
                <a:lnTo>
                  <a:pt x="1029721" y="273964"/>
                </a:lnTo>
                <a:lnTo>
                  <a:pt x="1031778" y="273329"/>
                </a:lnTo>
                <a:lnTo>
                  <a:pt x="1033810" y="272669"/>
                </a:lnTo>
                <a:lnTo>
                  <a:pt x="1035842" y="271983"/>
                </a:lnTo>
                <a:lnTo>
                  <a:pt x="1037862" y="271259"/>
                </a:lnTo>
                <a:lnTo>
                  <a:pt x="1039854" y="270497"/>
                </a:lnTo>
                <a:lnTo>
                  <a:pt x="1041837" y="269710"/>
                </a:lnTo>
                <a:lnTo>
                  <a:pt x="1043805" y="268897"/>
                </a:lnTo>
                <a:lnTo>
                  <a:pt x="1045761" y="268059"/>
                </a:lnTo>
                <a:lnTo>
                  <a:pt x="1047704" y="267183"/>
                </a:lnTo>
                <a:lnTo>
                  <a:pt x="1049621" y="266281"/>
                </a:lnTo>
                <a:lnTo>
                  <a:pt x="1051527" y="265341"/>
                </a:lnTo>
                <a:lnTo>
                  <a:pt x="1053419" y="264389"/>
                </a:lnTo>
                <a:lnTo>
                  <a:pt x="1055286" y="263398"/>
                </a:lnTo>
                <a:lnTo>
                  <a:pt x="1057140" y="262382"/>
                </a:lnTo>
                <a:lnTo>
                  <a:pt x="1058981" y="261328"/>
                </a:lnTo>
                <a:lnTo>
                  <a:pt x="1060797" y="260261"/>
                </a:lnTo>
                <a:lnTo>
                  <a:pt x="1062601" y="259169"/>
                </a:lnTo>
                <a:lnTo>
                  <a:pt x="1064379" y="258039"/>
                </a:lnTo>
                <a:lnTo>
                  <a:pt x="1066143" y="256883"/>
                </a:lnTo>
                <a:lnTo>
                  <a:pt x="1067885" y="255702"/>
                </a:lnTo>
                <a:lnTo>
                  <a:pt x="1069612" y="254495"/>
                </a:lnTo>
                <a:lnTo>
                  <a:pt x="1071326" y="253263"/>
                </a:lnTo>
                <a:lnTo>
                  <a:pt x="1073001" y="252019"/>
                </a:lnTo>
                <a:lnTo>
                  <a:pt x="1074666" y="250736"/>
                </a:lnTo>
                <a:lnTo>
                  <a:pt x="1076317" y="249428"/>
                </a:lnTo>
                <a:lnTo>
                  <a:pt x="1077943" y="248095"/>
                </a:lnTo>
                <a:lnTo>
                  <a:pt x="1079543" y="246736"/>
                </a:lnTo>
                <a:lnTo>
                  <a:pt x="1081129" y="245364"/>
                </a:lnTo>
                <a:lnTo>
                  <a:pt x="1082692" y="243954"/>
                </a:lnTo>
                <a:lnTo>
                  <a:pt x="1084229" y="242532"/>
                </a:lnTo>
                <a:lnTo>
                  <a:pt x="1085753" y="241084"/>
                </a:lnTo>
                <a:lnTo>
                  <a:pt x="1087239" y="239611"/>
                </a:lnTo>
                <a:lnTo>
                  <a:pt x="1088713" y="238112"/>
                </a:lnTo>
                <a:lnTo>
                  <a:pt x="1090160" y="236588"/>
                </a:lnTo>
                <a:lnTo>
                  <a:pt x="1091595" y="235052"/>
                </a:lnTo>
                <a:lnTo>
                  <a:pt x="1092992" y="233489"/>
                </a:lnTo>
                <a:lnTo>
                  <a:pt x="1094377" y="231902"/>
                </a:lnTo>
                <a:lnTo>
                  <a:pt x="1095722" y="230302"/>
                </a:lnTo>
                <a:lnTo>
                  <a:pt x="1097056" y="228676"/>
                </a:lnTo>
                <a:lnTo>
                  <a:pt x="1098365" y="227038"/>
                </a:lnTo>
                <a:lnTo>
                  <a:pt x="1099647" y="225361"/>
                </a:lnTo>
                <a:lnTo>
                  <a:pt x="1100905" y="223685"/>
                </a:lnTo>
                <a:lnTo>
                  <a:pt x="1102124" y="221971"/>
                </a:lnTo>
                <a:lnTo>
                  <a:pt x="1103330" y="220243"/>
                </a:lnTo>
                <a:lnTo>
                  <a:pt x="1104511" y="218503"/>
                </a:lnTo>
                <a:lnTo>
                  <a:pt x="1105667" y="216738"/>
                </a:lnTo>
                <a:lnTo>
                  <a:pt x="1106785" y="214960"/>
                </a:lnTo>
                <a:lnTo>
                  <a:pt x="1107890" y="213157"/>
                </a:lnTo>
                <a:lnTo>
                  <a:pt x="1108956" y="211341"/>
                </a:lnTo>
                <a:lnTo>
                  <a:pt x="1110010" y="209499"/>
                </a:lnTo>
                <a:lnTo>
                  <a:pt x="1111026" y="207645"/>
                </a:lnTo>
                <a:lnTo>
                  <a:pt x="1112004" y="205778"/>
                </a:lnTo>
                <a:lnTo>
                  <a:pt x="1112970" y="203886"/>
                </a:lnTo>
                <a:lnTo>
                  <a:pt x="1113897" y="201981"/>
                </a:lnTo>
                <a:lnTo>
                  <a:pt x="1114798" y="200050"/>
                </a:lnTo>
                <a:lnTo>
                  <a:pt x="1115673" y="198120"/>
                </a:lnTo>
                <a:lnTo>
                  <a:pt x="1116526" y="196164"/>
                </a:lnTo>
                <a:lnTo>
                  <a:pt x="1117338" y="194196"/>
                </a:lnTo>
                <a:lnTo>
                  <a:pt x="1118113" y="192215"/>
                </a:lnTo>
                <a:lnTo>
                  <a:pt x="1118874" y="190208"/>
                </a:lnTo>
                <a:lnTo>
                  <a:pt x="1119598" y="188201"/>
                </a:lnTo>
                <a:lnTo>
                  <a:pt x="1120284" y="186169"/>
                </a:lnTo>
                <a:lnTo>
                  <a:pt x="1120945" y="184125"/>
                </a:lnTo>
                <a:lnTo>
                  <a:pt x="1121580" y="182067"/>
                </a:lnTo>
                <a:lnTo>
                  <a:pt x="1122177" y="179997"/>
                </a:lnTo>
                <a:lnTo>
                  <a:pt x="1122749" y="177914"/>
                </a:lnTo>
                <a:lnTo>
                  <a:pt x="1123282" y="175819"/>
                </a:lnTo>
                <a:lnTo>
                  <a:pt x="1123790" y="173711"/>
                </a:lnTo>
                <a:lnTo>
                  <a:pt x="1124259" y="171577"/>
                </a:lnTo>
                <a:lnTo>
                  <a:pt x="1124690" y="169443"/>
                </a:lnTo>
                <a:lnTo>
                  <a:pt x="1125097" y="167297"/>
                </a:lnTo>
                <a:lnTo>
                  <a:pt x="1125466" y="165138"/>
                </a:lnTo>
                <a:lnTo>
                  <a:pt x="1125797" y="162966"/>
                </a:lnTo>
                <a:lnTo>
                  <a:pt x="1126101" y="160795"/>
                </a:lnTo>
                <a:lnTo>
                  <a:pt x="1126368" y="158598"/>
                </a:lnTo>
                <a:lnTo>
                  <a:pt x="1126597" y="156401"/>
                </a:lnTo>
                <a:lnTo>
                  <a:pt x="1126800" y="154178"/>
                </a:lnTo>
                <a:lnTo>
                  <a:pt x="1126965" y="151955"/>
                </a:lnTo>
                <a:lnTo>
                  <a:pt x="1127092" y="149720"/>
                </a:lnTo>
                <a:lnTo>
                  <a:pt x="1127180" y="147485"/>
                </a:lnTo>
                <a:lnTo>
                  <a:pt x="1127230" y="145237"/>
                </a:lnTo>
                <a:lnTo>
                  <a:pt x="1127244" y="143002"/>
                </a:lnTo>
                <a:lnTo>
                  <a:pt x="1127168" y="138455"/>
                </a:lnTo>
                <a:lnTo>
                  <a:pt x="1127079" y="136220"/>
                </a:lnTo>
                <a:lnTo>
                  <a:pt x="1126952" y="133985"/>
                </a:lnTo>
                <a:lnTo>
                  <a:pt x="1126786" y="131763"/>
                </a:lnTo>
                <a:lnTo>
                  <a:pt x="1126597" y="129553"/>
                </a:lnTo>
                <a:lnTo>
                  <a:pt x="1126368" y="127343"/>
                </a:lnTo>
                <a:lnTo>
                  <a:pt x="1126087" y="125159"/>
                </a:lnTo>
                <a:lnTo>
                  <a:pt x="1125797" y="122974"/>
                </a:lnTo>
                <a:lnTo>
                  <a:pt x="1125452" y="120802"/>
                </a:lnTo>
                <a:lnTo>
                  <a:pt x="1125085" y="118643"/>
                </a:lnTo>
                <a:lnTo>
                  <a:pt x="1124679" y="116497"/>
                </a:lnTo>
                <a:lnTo>
                  <a:pt x="1124247" y="114363"/>
                </a:lnTo>
                <a:lnTo>
                  <a:pt x="1123777" y="112243"/>
                </a:lnTo>
                <a:lnTo>
                  <a:pt x="1123269" y="110134"/>
                </a:lnTo>
                <a:lnTo>
                  <a:pt x="1122736" y="108039"/>
                </a:lnTo>
                <a:lnTo>
                  <a:pt x="1122164" y="105956"/>
                </a:lnTo>
                <a:lnTo>
                  <a:pt x="1121567" y="103886"/>
                </a:lnTo>
                <a:lnTo>
                  <a:pt x="1120932" y="101829"/>
                </a:lnTo>
                <a:lnTo>
                  <a:pt x="1120272" y="99784"/>
                </a:lnTo>
                <a:lnTo>
                  <a:pt x="1119586" y="97752"/>
                </a:lnTo>
                <a:lnTo>
                  <a:pt x="1118862" y="95733"/>
                </a:lnTo>
                <a:lnTo>
                  <a:pt x="1118100" y="93739"/>
                </a:lnTo>
                <a:lnTo>
                  <a:pt x="1117313" y="91758"/>
                </a:lnTo>
                <a:lnTo>
                  <a:pt x="1116499" y="89789"/>
                </a:lnTo>
                <a:lnTo>
                  <a:pt x="1115662" y="87833"/>
                </a:lnTo>
                <a:lnTo>
                  <a:pt x="1114786" y="85890"/>
                </a:lnTo>
                <a:lnTo>
                  <a:pt x="1113883" y="83972"/>
                </a:lnTo>
                <a:lnTo>
                  <a:pt x="1112944" y="82067"/>
                </a:lnTo>
                <a:lnTo>
                  <a:pt x="1111990" y="80175"/>
                </a:lnTo>
                <a:lnTo>
                  <a:pt x="1111001" y="78308"/>
                </a:lnTo>
                <a:lnTo>
                  <a:pt x="1109984" y="76454"/>
                </a:lnTo>
                <a:lnTo>
                  <a:pt x="1108931" y="74613"/>
                </a:lnTo>
                <a:lnTo>
                  <a:pt x="1107864" y="72796"/>
                </a:lnTo>
                <a:lnTo>
                  <a:pt x="1106759" y="70993"/>
                </a:lnTo>
                <a:lnTo>
                  <a:pt x="1105640" y="69215"/>
                </a:lnTo>
                <a:lnTo>
                  <a:pt x="1104485" y="67450"/>
                </a:lnTo>
                <a:lnTo>
                  <a:pt x="1103304" y="65710"/>
                </a:lnTo>
                <a:lnTo>
                  <a:pt x="1102098" y="63983"/>
                </a:lnTo>
                <a:lnTo>
                  <a:pt x="1100866" y="62281"/>
                </a:lnTo>
                <a:lnTo>
                  <a:pt x="1099609" y="60592"/>
                </a:lnTo>
                <a:lnTo>
                  <a:pt x="1098326" y="58928"/>
                </a:lnTo>
                <a:lnTo>
                  <a:pt x="1097031" y="57277"/>
                </a:lnTo>
                <a:lnTo>
                  <a:pt x="1095698" y="55651"/>
                </a:lnTo>
                <a:lnTo>
                  <a:pt x="1094337" y="54051"/>
                </a:lnTo>
                <a:lnTo>
                  <a:pt x="1092954" y="52464"/>
                </a:lnTo>
                <a:lnTo>
                  <a:pt x="1091557" y="50902"/>
                </a:lnTo>
                <a:lnTo>
                  <a:pt x="1090134" y="49365"/>
                </a:lnTo>
                <a:lnTo>
                  <a:pt x="1088674" y="47854"/>
                </a:lnTo>
                <a:lnTo>
                  <a:pt x="1087214" y="46355"/>
                </a:lnTo>
                <a:lnTo>
                  <a:pt x="1085715" y="44882"/>
                </a:lnTo>
                <a:lnTo>
                  <a:pt x="1084191" y="43434"/>
                </a:lnTo>
                <a:lnTo>
                  <a:pt x="1082653" y="42012"/>
                </a:lnTo>
                <a:lnTo>
                  <a:pt x="1081093" y="40602"/>
                </a:lnTo>
                <a:lnTo>
                  <a:pt x="1079505" y="39230"/>
                </a:lnTo>
                <a:lnTo>
                  <a:pt x="1077904" y="37871"/>
                </a:lnTo>
                <a:lnTo>
                  <a:pt x="1076279" y="36538"/>
                </a:lnTo>
                <a:lnTo>
                  <a:pt x="1074628" y="35230"/>
                </a:lnTo>
                <a:lnTo>
                  <a:pt x="1072965" y="33960"/>
                </a:lnTo>
                <a:lnTo>
                  <a:pt x="1071275" y="32703"/>
                </a:lnTo>
                <a:lnTo>
                  <a:pt x="1069574" y="31471"/>
                </a:lnTo>
                <a:lnTo>
                  <a:pt x="1067846" y="30264"/>
                </a:lnTo>
                <a:lnTo>
                  <a:pt x="1066107" y="29083"/>
                </a:lnTo>
                <a:lnTo>
                  <a:pt x="1064341" y="27927"/>
                </a:lnTo>
                <a:lnTo>
                  <a:pt x="1062551" y="26810"/>
                </a:lnTo>
                <a:lnTo>
                  <a:pt x="1060759" y="25705"/>
                </a:lnTo>
                <a:lnTo>
                  <a:pt x="1058931" y="24638"/>
                </a:lnTo>
                <a:lnTo>
                  <a:pt x="1057102" y="23597"/>
                </a:lnTo>
                <a:lnTo>
                  <a:pt x="1055247" y="22581"/>
                </a:lnTo>
                <a:lnTo>
                  <a:pt x="1053368" y="21590"/>
                </a:lnTo>
                <a:lnTo>
                  <a:pt x="1051489" y="20625"/>
                </a:lnTo>
                <a:lnTo>
                  <a:pt x="1049583" y="19698"/>
                </a:lnTo>
                <a:lnTo>
                  <a:pt x="1047653" y="18796"/>
                </a:lnTo>
                <a:lnTo>
                  <a:pt x="1045722" y="17920"/>
                </a:lnTo>
                <a:lnTo>
                  <a:pt x="1043767" y="17082"/>
                </a:lnTo>
                <a:lnTo>
                  <a:pt x="1041799" y="16256"/>
                </a:lnTo>
                <a:lnTo>
                  <a:pt x="1039818" y="15481"/>
                </a:lnTo>
                <a:lnTo>
                  <a:pt x="1037810" y="14719"/>
                </a:lnTo>
                <a:lnTo>
                  <a:pt x="1035790" y="13995"/>
                </a:lnTo>
                <a:lnTo>
                  <a:pt x="1033772" y="13310"/>
                </a:lnTo>
                <a:lnTo>
                  <a:pt x="1031726" y="12649"/>
                </a:lnTo>
                <a:lnTo>
                  <a:pt x="1029670" y="12014"/>
                </a:lnTo>
                <a:lnTo>
                  <a:pt x="1027599" y="11417"/>
                </a:lnTo>
                <a:lnTo>
                  <a:pt x="1025517" y="10846"/>
                </a:lnTo>
                <a:lnTo>
                  <a:pt x="1023421" y="10312"/>
                </a:lnTo>
                <a:lnTo>
                  <a:pt x="1021301" y="9817"/>
                </a:lnTo>
                <a:lnTo>
                  <a:pt x="1019180" y="9347"/>
                </a:lnTo>
                <a:lnTo>
                  <a:pt x="1017046" y="8903"/>
                </a:lnTo>
                <a:lnTo>
                  <a:pt x="1014899" y="8496"/>
                </a:lnTo>
                <a:lnTo>
                  <a:pt x="1012741" y="8128"/>
                </a:lnTo>
                <a:lnTo>
                  <a:pt x="1010569" y="7798"/>
                </a:lnTo>
                <a:lnTo>
                  <a:pt x="1008398" y="7493"/>
                </a:lnTo>
                <a:lnTo>
                  <a:pt x="1006199" y="7226"/>
                </a:lnTo>
                <a:lnTo>
                  <a:pt x="1004004" y="6998"/>
                </a:lnTo>
                <a:lnTo>
                  <a:pt x="1001781" y="6795"/>
                </a:lnTo>
                <a:lnTo>
                  <a:pt x="999559" y="6642"/>
                </a:lnTo>
                <a:lnTo>
                  <a:pt x="997323" y="6515"/>
                </a:lnTo>
                <a:lnTo>
                  <a:pt x="995087" y="6426"/>
                </a:lnTo>
                <a:lnTo>
                  <a:pt x="992840" y="6363"/>
                </a:lnTo>
                <a:close/>
                <a:moveTo>
                  <a:pt x="990605" y="0"/>
                </a:moveTo>
                <a:lnTo>
                  <a:pt x="992991" y="13"/>
                </a:lnTo>
                <a:lnTo>
                  <a:pt x="995342" y="76"/>
                </a:lnTo>
                <a:lnTo>
                  <a:pt x="997690" y="178"/>
                </a:lnTo>
                <a:lnTo>
                  <a:pt x="1000028" y="305"/>
                </a:lnTo>
                <a:lnTo>
                  <a:pt x="1002353" y="470"/>
                </a:lnTo>
                <a:lnTo>
                  <a:pt x="1004664" y="686"/>
                </a:lnTo>
                <a:lnTo>
                  <a:pt x="1006975" y="927"/>
                </a:lnTo>
                <a:lnTo>
                  <a:pt x="1009261" y="1207"/>
                </a:lnTo>
                <a:lnTo>
                  <a:pt x="1011547" y="1524"/>
                </a:lnTo>
                <a:lnTo>
                  <a:pt x="1013819" y="1880"/>
                </a:lnTo>
                <a:lnTo>
                  <a:pt x="1016081" y="2261"/>
                </a:lnTo>
                <a:lnTo>
                  <a:pt x="1018316" y="2680"/>
                </a:lnTo>
                <a:lnTo>
                  <a:pt x="1020550" y="3137"/>
                </a:lnTo>
                <a:lnTo>
                  <a:pt x="1022774" y="3632"/>
                </a:lnTo>
                <a:lnTo>
                  <a:pt x="1024983" y="4166"/>
                </a:lnTo>
                <a:lnTo>
                  <a:pt x="1027181" y="4724"/>
                </a:lnTo>
                <a:lnTo>
                  <a:pt x="1029365" y="5321"/>
                </a:lnTo>
                <a:lnTo>
                  <a:pt x="1031524" y="5944"/>
                </a:lnTo>
                <a:lnTo>
                  <a:pt x="1033683" y="6604"/>
                </a:lnTo>
                <a:lnTo>
                  <a:pt x="1035817" y="7303"/>
                </a:lnTo>
                <a:lnTo>
                  <a:pt x="1037949" y="8026"/>
                </a:lnTo>
                <a:lnTo>
                  <a:pt x="1040058" y="8776"/>
                </a:lnTo>
                <a:lnTo>
                  <a:pt x="1042140" y="9576"/>
                </a:lnTo>
                <a:lnTo>
                  <a:pt x="1044224" y="10389"/>
                </a:lnTo>
                <a:lnTo>
                  <a:pt x="1046281" y="11252"/>
                </a:lnTo>
                <a:lnTo>
                  <a:pt x="1048327" y="12128"/>
                </a:lnTo>
                <a:lnTo>
                  <a:pt x="1050359" y="13043"/>
                </a:lnTo>
                <a:lnTo>
                  <a:pt x="1052365" y="13995"/>
                </a:lnTo>
                <a:lnTo>
                  <a:pt x="1054359" y="14973"/>
                </a:lnTo>
                <a:lnTo>
                  <a:pt x="1056340" y="15977"/>
                </a:lnTo>
                <a:lnTo>
                  <a:pt x="1058296" y="17005"/>
                </a:lnTo>
                <a:lnTo>
                  <a:pt x="1060239" y="18072"/>
                </a:lnTo>
                <a:lnTo>
                  <a:pt x="1062156" y="19164"/>
                </a:lnTo>
                <a:lnTo>
                  <a:pt x="1064062" y="20282"/>
                </a:lnTo>
                <a:lnTo>
                  <a:pt x="1065954" y="21438"/>
                </a:lnTo>
                <a:lnTo>
                  <a:pt x="1067808" y="22619"/>
                </a:lnTo>
                <a:lnTo>
                  <a:pt x="1069663" y="23825"/>
                </a:lnTo>
                <a:lnTo>
                  <a:pt x="1071477" y="25057"/>
                </a:lnTo>
                <a:lnTo>
                  <a:pt x="1073294" y="26314"/>
                </a:lnTo>
                <a:lnTo>
                  <a:pt x="1075073" y="27610"/>
                </a:lnTo>
                <a:lnTo>
                  <a:pt x="1076838" y="28918"/>
                </a:lnTo>
                <a:lnTo>
                  <a:pt x="1078578" y="30264"/>
                </a:lnTo>
                <a:lnTo>
                  <a:pt x="1080305" y="31623"/>
                </a:lnTo>
                <a:lnTo>
                  <a:pt x="1082007" y="33020"/>
                </a:lnTo>
                <a:lnTo>
                  <a:pt x="1083683" y="34442"/>
                </a:lnTo>
                <a:lnTo>
                  <a:pt x="1085334" y="35877"/>
                </a:lnTo>
                <a:lnTo>
                  <a:pt x="1086973" y="37351"/>
                </a:lnTo>
                <a:lnTo>
                  <a:pt x="1088586" y="38837"/>
                </a:lnTo>
                <a:lnTo>
                  <a:pt x="1090172" y="40361"/>
                </a:lnTo>
                <a:lnTo>
                  <a:pt x="1091735" y="41897"/>
                </a:lnTo>
                <a:lnTo>
                  <a:pt x="1093271" y="43459"/>
                </a:lnTo>
                <a:lnTo>
                  <a:pt x="1094783" y="45047"/>
                </a:lnTo>
                <a:lnTo>
                  <a:pt x="1096281" y="46660"/>
                </a:lnTo>
                <a:lnTo>
                  <a:pt x="1097742" y="48298"/>
                </a:lnTo>
                <a:lnTo>
                  <a:pt x="1099190" y="49949"/>
                </a:lnTo>
                <a:lnTo>
                  <a:pt x="1100612" y="51625"/>
                </a:lnTo>
                <a:lnTo>
                  <a:pt x="1101996" y="53327"/>
                </a:lnTo>
                <a:lnTo>
                  <a:pt x="1103368" y="55054"/>
                </a:lnTo>
                <a:lnTo>
                  <a:pt x="1104702" y="56794"/>
                </a:lnTo>
                <a:lnTo>
                  <a:pt x="1106023" y="58560"/>
                </a:lnTo>
                <a:lnTo>
                  <a:pt x="1107305" y="60350"/>
                </a:lnTo>
                <a:lnTo>
                  <a:pt x="1108561" y="62154"/>
                </a:lnTo>
                <a:lnTo>
                  <a:pt x="1109807" y="63983"/>
                </a:lnTo>
                <a:lnTo>
                  <a:pt x="1111001" y="65824"/>
                </a:lnTo>
                <a:lnTo>
                  <a:pt x="1112182" y="67691"/>
                </a:lnTo>
                <a:lnTo>
                  <a:pt x="1113338" y="69571"/>
                </a:lnTo>
                <a:lnTo>
                  <a:pt x="1114455" y="71476"/>
                </a:lnTo>
                <a:lnTo>
                  <a:pt x="1115548" y="73406"/>
                </a:lnTo>
                <a:lnTo>
                  <a:pt x="1116614" y="75336"/>
                </a:lnTo>
                <a:lnTo>
                  <a:pt x="1117643" y="77305"/>
                </a:lnTo>
                <a:lnTo>
                  <a:pt x="1118646" y="79273"/>
                </a:lnTo>
                <a:lnTo>
                  <a:pt x="1119624" y="81267"/>
                </a:lnTo>
                <a:lnTo>
                  <a:pt x="1120577" y="83287"/>
                </a:lnTo>
                <a:lnTo>
                  <a:pt x="1121491" y="85319"/>
                </a:lnTo>
                <a:lnTo>
                  <a:pt x="1122368" y="87363"/>
                </a:lnTo>
                <a:lnTo>
                  <a:pt x="1123218" y="89421"/>
                </a:lnTo>
                <a:lnTo>
                  <a:pt x="1124044" y="91491"/>
                </a:lnTo>
                <a:lnTo>
                  <a:pt x="1124831" y="93586"/>
                </a:lnTo>
                <a:lnTo>
                  <a:pt x="1125593" y="95695"/>
                </a:lnTo>
                <a:lnTo>
                  <a:pt x="1126317" y="97828"/>
                </a:lnTo>
                <a:lnTo>
                  <a:pt x="1127003" y="99962"/>
                </a:lnTo>
                <a:lnTo>
                  <a:pt x="1127663" y="102121"/>
                </a:lnTo>
                <a:lnTo>
                  <a:pt x="1128298" y="104280"/>
                </a:lnTo>
                <a:lnTo>
                  <a:pt x="1128881" y="106464"/>
                </a:lnTo>
                <a:lnTo>
                  <a:pt x="1129454" y="108661"/>
                </a:lnTo>
                <a:lnTo>
                  <a:pt x="1129975" y="110871"/>
                </a:lnTo>
                <a:lnTo>
                  <a:pt x="1130470" y="113093"/>
                </a:lnTo>
                <a:lnTo>
                  <a:pt x="1130927" y="115329"/>
                </a:lnTo>
                <a:lnTo>
                  <a:pt x="1131346" y="117577"/>
                </a:lnTo>
                <a:lnTo>
                  <a:pt x="1131727" y="119837"/>
                </a:lnTo>
                <a:lnTo>
                  <a:pt x="1132083" y="122098"/>
                </a:lnTo>
                <a:lnTo>
                  <a:pt x="1132401" y="124384"/>
                </a:lnTo>
                <a:lnTo>
                  <a:pt x="1132680" y="126683"/>
                </a:lnTo>
                <a:lnTo>
                  <a:pt x="1132921" y="128981"/>
                </a:lnTo>
                <a:lnTo>
                  <a:pt x="1133124" y="131293"/>
                </a:lnTo>
                <a:lnTo>
                  <a:pt x="1133290" y="133629"/>
                </a:lnTo>
                <a:lnTo>
                  <a:pt x="1133429" y="135966"/>
                </a:lnTo>
                <a:lnTo>
                  <a:pt x="1133518" y="138303"/>
                </a:lnTo>
                <a:lnTo>
                  <a:pt x="1133594" y="143002"/>
                </a:lnTo>
                <a:lnTo>
                  <a:pt x="1133580" y="145390"/>
                </a:lnTo>
                <a:lnTo>
                  <a:pt x="1133518" y="147739"/>
                </a:lnTo>
                <a:lnTo>
                  <a:pt x="1133429" y="150089"/>
                </a:lnTo>
                <a:lnTo>
                  <a:pt x="1133290" y="152425"/>
                </a:lnTo>
                <a:lnTo>
                  <a:pt x="1133124" y="154749"/>
                </a:lnTo>
                <a:lnTo>
                  <a:pt x="1132909" y="157061"/>
                </a:lnTo>
                <a:lnTo>
                  <a:pt x="1132667" y="159372"/>
                </a:lnTo>
                <a:lnTo>
                  <a:pt x="1132388" y="161658"/>
                </a:lnTo>
                <a:lnTo>
                  <a:pt x="1132070" y="163944"/>
                </a:lnTo>
                <a:lnTo>
                  <a:pt x="1131727" y="166218"/>
                </a:lnTo>
                <a:lnTo>
                  <a:pt x="1131333" y="168478"/>
                </a:lnTo>
                <a:lnTo>
                  <a:pt x="1130913" y="170726"/>
                </a:lnTo>
                <a:lnTo>
                  <a:pt x="1130457" y="172949"/>
                </a:lnTo>
                <a:lnTo>
                  <a:pt x="1129961" y="175171"/>
                </a:lnTo>
                <a:lnTo>
                  <a:pt x="1129441" y="177381"/>
                </a:lnTo>
                <a:lnTo>
                  <a:pt x="1128869" y="179578"/>
                </a:lnTo>
                <a:lnTo>
                  <a:pt x="1128286" y="181762"/>
                </a:lnTo>
                <a:lnTo>
                  <a:pt x="1127651" y="183934"/>
                </a:lnTo>
                <a:lnTo>
                  <a:pt x="1126990" y="186080"/>
                </a:lnTo>
                <a:lnTo>
                  <a:pt x="1126305" y="188214"/>
                </a:lnTo>
                <a:lnTo>
                  <a:pt x="1125568" y="190348"/>
                </a:lnTo>
                <a:lnTo>
                  <a:pt x="1124817" y="192456"/>
                </a:lnTo>
                <a:lnTo>
                  <a:pt x="1124019" y="194551"/>
                </a:lnTo>
                <a:lnTo>
                  <a:pt x="1123205" y="196621"/>
                </a:lnTo>
                <a:lnTo>
                  <a:pt x="1122354" y="198679"/>
                </a:lnTo>
                <a:lnTo>
                  <a:pt x="1121466" y="200723"/>
                </a:lnTo>
                <a:lnTo>
                  <a:pt x="1120551" y="202755"/>
                </a:lnTo>
                <a:lnTo>
                  <a:pt x="1119598" y="204762"/>
                </a:lnTo>
                <a:lnTo>
                  <a:pt x="1118633" y="206756"/>
                </a:lnTo>
                <a:lnTo>
                  <a:pt x="1117617" y="208737"/>
                </a:lnTo>
                <a:lnTo>
                  <a:pt x="1116589" y="210693"/>
                </a:lnTo>
                <a:lnTo>
                  <a:pt x="1115522" y="212636"/>
                </a:lnTo>
                <a:lnTo>
                  <a:pt x="1114430" y="214554"/>
                </a:lnTo>
                <a:lnTo>
                  <a:pt x="1113312" y="216459"/>
                </a:lnTo>
                <a:lnTo>
                  <a:pt x="1112156" y="218351"/>
                </a:lnTo>
                <a:lnTo>
                  <a:pt x="1110974" y="220218"/>
                </a:lnTo>
                <a:lnTo>
                  <a:pt x="1109769" y="222059"/>
                </a:lnTo>
                <a:lnTo>
                  <a:pt x="1108537" y="223888"/>
                </a:lnTo>
                <a:lnTo>
                  <a:pt x="1107280" y="225692"/>
                </a:lnTo>
                <a:lnTo>
                  <a:pt x="1105997" y="227470"/>
                </a:lnTo>
                <a:lnTo>
                  <a:pt x="1104676" y="229235"/>
                </a:lnTo>
                <a:lnTo>
                  <a:pt x="1103330" y="230975"/>
                </a:lnTo>
                <a:lnTo>
                  <a:pt x="1101971" y="232702"/>
                </a:lnTo>
                <a:lnTo>
                  <a:pt x="1100574" y="234404"/>
                </a:lnTo>
                <a:lnTo>
                  <a:pt x="1099163" y="236080"/>
                </a:lnTo>
                <a:lnTo>
                  <a:pt x="1097717" y="237731"/>
                </a:lnTo>
                <a:lnTo>
                  <a:pt x="1096242" y="239370"/>
                </a:lnTo>
                <a:lnTo>
                  <a:pt x="1094757" y="240983"/>
                </a:lnTo>
                <a:lnTo>
                  <a:pt x="1093233" y="242570"/>
                </a:lnTo>
                <a:lnTo>
                  <a:pt x="1091697" y="244132"/>
                </a:lnTo>
                <a:lnTo>
                  <a:pt x="1090134" y="245669"/>
                </a:lnTo>
                <a:lnTo>
                  <a:pt x="1088547" y="247193"/>
                </a:lnTo>
                <a:lnTo>
                  <a:pt x="1086935" y="248679"/>
                </a:lnTo>
                <a:lnTo>
                  <a:pt x="1085296" y="250152"/>
                </a:lnTo>
                <a:lnTo>
                  <a:pt x="1083645" y="251587"/>
                </a:lnTo>
                <a:lnTo>
                  <a:pt x="1081968" y="253009"/>
                </a:lnTo>
                <a:lnTo>
                  <a:pt x="1080267" y="254394"/>
                </a:lnTo>
                <a:lnTo>
                  <a:pt x="1078540" y="255765"/>
                </a:lnTo>
                <a:lnTo>
                  <a:pt x="1076800" y="257111"/>
                </a:lnTo>
                <a:lnTo>
                  <a:pt x="1075035" y="258420"/>
                </a:lnTo>
                <a:lnTo>
                  <a:pt x="1073244" y="259702"/>
                </a:lnTo>
                <a:lnTo>
                  <a:pt x="1071441" y="260972"/>
                </a:lnTo>
                <a:lnTo>
                  <a:pt x="1069624" y="262204"/>
                </a:lnTo>
                <a:lnTo>
                  <a:pt x="1067770" y="263411"/>
                </a:lnTo>
                <a:lnTo>
                  <a:pt x="1065903" y="264579"/>
                </a:lnTo>
                <a:lnTo>
                  <a:pt x="1064024" y="265735"/>
                </a:lnTo>
                <a:lnTo>
                  <a:pt x="1062118" y="266852"/>
                </a:lnTo>
                <a:lnTo>
                  <a:pt x="1060201" y="267945"/>
                </a:lnTo>
                <a:lnTo>
                  <a:pt x="1058257" y="269011"/>
                </a:lnTo>
                <a:lnTo>
                  <a:pt x="1056289" y="270040"/>
                </a:lnTo>
                <a:lnTo>
                  <a:pt x="1054320" y="271056"/>
                </a:lnTo>
                <a:lnTo>
                  <a:pt x="1052327" y="272021"/>
                </a:lnTo>
                <a:lnTo>
                  <a:pt x="1050307" y="272974"/>
                </a:lnTo>
                <a:lnTo>
                  <a:pt x="1048288" y="273888"/>
                </a:lnTo>
                <a:lnTo>
                  <a:pt x="1046243" y="274765"/>
                </a:lnTo>
                <a:lnTo>
                  <a:pt x="1044174" y="275615"/>
                </a:lnTo>
                <a:lnTo>
                  <a:pt x="1042104" y="276441"/>
                </a:lnTo>
                <a:lnTo>
                  <a:pt x="1040008" y="277228"/>
                </a:lnTo>
                <a:lnTo>
                  <a:pt x="1037900" y="277990"/>
                </a:lnTo>
                <a:lnTo>
                  <a:pt x="1035779" y="278714"/>
                </a:lnTo>
                <a:lnTo>
                  <a:pt x="1033631" y="279413"/>
                </a:lnTo>
                <a:lnTo>
                  <a:pt x="1031486" y="280060"/>
                </a:lnTo>
                <a:lnTo>
                  <a:pt x="1029313" y="280695"/>
                </a:lnTo>
                <a:lnTo>
                  <a:pt x="1027130" y="281292"/>
                </a:lnTo>
                <a:lnTo>
                  <a:pt x="1024933" y="281851"/>
                </a:lnTo>
                <a:lnTo>
                  <a:pt x="1022723" y="282372"/>
                </a:lnTo>
                <a:lnTo>
                  <a:pt x="1020501" y="282867"/>
                </a:lnTo>
                <a:lnTo>
                  <a:pt x="1018278" y="283324"/>
                </a:lnTo>
                <a:lnTo>
                  <a:pt x="1016030" y="283743"/>
                </a:lnTo>
                <a:lnTo>
                  <a:pt x="1013769" y="284124"/>
                </a:lnTo>
                <a:lnTo>
                  <a:pt x="1011497" y="284480"/>
                </a:lnTo>
                <a:lnTo>
                  <a:pt x="1009211" y="284797"/>
                </a:lnTo>
                <a:lnTo>
                  <a:pt x="1006912" y="285077"/>
                </a:lnTo>
                <a:lnTo>
                  <a:pt x="1004612" y="285318"/>
                </a:lnTo>
                <a:lnTo>
                  <a:pt x="1002302" y="285521"/>
                </a:lnTo>
                <a:lnTo>
                  <a:pt x="999976" y="285699"/>
                </a:lnTo>
                <a:lnTo>
                  <a:pt x="997641" y="285826"/>
                </a:lnTo>
                <a:lnTo>
                  <a:pt x="995291" y="285915"/>
                </a:lnTo>
                <a:lnTo>
                  <a:pt x="993781" y="285941"/>
                </a:lnTo>
                <a:lnTo>
                  <a:pt x="993781" y="503036"/>
                </a:lnTo>
                <a:lnTo>
                  <a:pt x="987431" y="503036"/>
                </a:lnTo>
                <a:lnTo>
                  <a:pt x="987431" y="285958"/>
                </a:lnTo>
                <a:lnTo>
                  <a:pt x="985855" y="285915"/>
                </a:lnTo>
                <a:lnTo>
                  <a:pt x="983505" y="285826"/>
                </a:lnTo>
                <a:lnTo>
                  <a:pt x="981169" y="285687"/>
                </a:lnTo>
                <a:lnTo>
                  <a:pt x="978844" y="285521"/>
                </a:lnTo>
                <a:lnTo>
                  <a:pt x="976533" y="285318"/>
                </a:lnTo>
                <a:lnTo>
                  <a:pt x="974234" y="285064"/>
                </a:lnTo>
                <a:lnTo>
                  <a:pt x="971935" y="284785"/>
                </a:lnTo>
                <a:lnTo>
                  <a:pt x="969649" y="284467"/>
                </a:lnTo>
                <a:lnTo>
                  <a:pt x="967389" y="284124"/>
                </a:lnTo>
                <a:lnTo>
                  <a:pt x="965129" y="283731"/>
                </a:lnTo>
                <a:lnTo>
                  <a:pt x="962881" y="283312"/>
                </a:lnTo>
                <a:lnTo>
                  <a:pt x="960645" y="282854"/>
                </a:lnTo>
                <a:lnTo>
                  <a:pt x="958423" y="282359"/>
                </a:lnTo>
                <a:lnTo>
                  <a:pt x="956213" y="281838"/>
                </a:lnTo>
                <a:lnTo>
                  <a:pt x="954016" y="281280"/>
                </a:lnTo>
                <a:lnTo>
                  <a:pt x="951832" y="280683"/>
                </a:lnTo>
                <a:lnTo>
                  <a:pt x="949672" y="280048"/>
                </a:lnTo>
                <a:lnTo>
                  <a:pt x="947514" y="279387"/>
                </a:lnTo>
                <a:lnTo>
                  <a:pt x="945380" y="278701"/>
                </a:lnTo>
                <a:lnTo>
                  <a:pt x="943259" y="277978"/>
                </a:lnTo>
                <a:lnTo>
                  <a:pt x="941151" y="277216"/>
                </a:lnTo>
                <a:lnTo>
                  <a:pt x="939055" y="276428"/>
                </a:lnTo>
                <a:lnTo>
                  <a:pt x="936972" y="275603"/>
                </a:lnTo>
                <a:lnTo>
                  <a:pt x="934916" y="274752"/>
                </a:lnTo>
                <a:lnTo>
                  <a:pt x="932870" y="273863"/>
                </a:lnTo>
                <a:lnTo>
                  <a:pt x="930839" y="272948"/>
                </a:lnTo>
                <a:lnTo>
                  <a:pt x="928832" y="272009"/>
                </a:lnTo>
                <a:lnTo>
                  <a:pt x="926838" y="271031"/>
                </a:lnTo>
                <a:lnTo>
                  <a:pt x="924857" y="270027"/>
                </a:lnTo>
                <a:lnTo>
                  <a:pt x="922901" y="268986"/>
                </a:lnTo>
                <a:lnTo>
                  <a:pt x="920958" y="267919"/>
                </a:lnTo>
                <a:lnTo>
                  <a:pt x="919041" y="266827"/>
                </a:lnTo>
                <a:lnTo>
                  <a:pt x="917136" y="265709"/>
                </a:lnTo>
                <a:lnTo>
                  <a:pt x="915256" y="264554"/>
                </a:lnTo>
                <a:lnTo>
                  <a:pt x="913389" y="263373"/>
                </a:lnTo>
                <a:lnTo>
                  <a:pt x="911534" y="262179"/>
                </a:lnTo>
                <a:lnTo>
                  <a:pt x="909718" y="260934"/>
                </a:lnTo>
                <a:lnTo>
                  <a:pt x="907915" y="259677"/>
                </a:lnTo>
                <a:lnTo>
                  <a:pt x="906123" y="258394"/>
                </a:lnTo>
                <a:lnTo>
                  <a:pt x="904359" y="257073"/>
                </a:lnTo>
                <a:lnTo>
                  <a:pt x="902619" y="255740"/>
                </a:lnTo>
                <a:lnTo>
                  <a:pt x="900892" y="254368"/>
                </a:lnTo>
                <a:lnTo>
                  <a:pt x="899190" y="252971"/>
                </a:lnTo>
                <a:lnTo>
                  <a:pt x="897514" y="251562"/>
                </a:lnTo>
                <a:lnTo>
                  <a:pt x="895863" y="250114"/>
                </a:lnTo>
                <a:lnTo>
                  <a:pt x="894225" y="248653"/>
                </a:lnTo>
                <a:lnTo>
                  <a:pt x="892612" y="247155"/>
                </a:lnTo>
                <a:lnTo>
                  <a:pt x="891036" y="245643"/>
                </a:lnTo>
                <a:lnTo>
                  <a:pt x="889462" y="244094"/>
                </a:lnTo>
                <a:lnTo>
                  <a:pt x="887926" y="242532"/>
                </a:lnTo>
                <a:lnTo>
                  <a:pt x="886414" y="240944"/>
                </a:lnTo>
                <a:lnTo>
                  <a:pt x="884914" y="239331"/>
                </a:lnTo>
                <a:lnTo>
                  <a:pt x="883455" y="237706"/>
                </a:lnTo>
                <a:lnTo>
                  <a:pt x="882007" y="236042"/>
                </a:lnTo>
                <a:lnTo>
                  <a:pt x="880584" y="234366"/>
                </a:lnTo>
                <a:lnTo>
                  <a:pt x="879199" y="232664"/>
                </a:lnTo>
                <a:lnTo>
                  <a:pt x="877829" y="230937"/>
                </a:lnTo>
                <a:lnTo>
                  <a:pt x="876496" y="229197"/>
                </a:lnTo>
                <a:lnTo>
                  <a:pt x="875175" y="227432"/>
                </a:lnTo>
                <a:lnTo>
                  <a:pt x="873892" y="225654"/>
                </a:lnTo>
                <a:lnTo>
                  <a:pt x="872634" y="223837"/>
                </a:lnTo>
                <a:lnTo>
                  <a:pt x="871403" y="222021"/>
                </a:lnTo>
                <a:lnTo>
                  <a:pt x="870196" y="220167"/>
                </a:lnTo>
                <a:lnTo>
                  <a:pt x="869015" y="218300"/>
                </a:lnTo>
                <a:lnTo>
                  <a:pt x="867860" y="216421"/>
                </a:lnTo>
                <a:lnTo>
                  <a:pt x="866742" y="214516"/>
                </a:lnTo>
                <a:lnTo>
                  <a:pt x="865650" y="212598"/>
                </a:lnTo>
                <a:lnTo>
                  <a:pt x="864582" y="210655"/>
                </a:lnTo>
                <a:lnTo>
                  <a:pt x="863554" y="208699"/>
                </a:lnTo>
                <a:lnTo>
                  <a:pt x="862551" y="206718"/>
                </a:lnTo>
                <a:lnTo>
                  <a:pt x="861572" y="204724"/>
                </a:lnTo>
                <a:lnTo>
                  <a:pt x="860633" y="202717"/>
                </a:lnTo>
                <a:lnTo>
                  <a:pt x="859718" y="200685"/>
                </a:lnTo>
                <a:lnTo>
                  <a:pt x="858829" y="198641"/>
                </a:lnTo>
                <a:lnTo>
                  <a:pt x="857979" y="196571"/>
                </a:lnTo>
                <a:lnTo>
                  <a:pt x="857153" y="194501"/>
                </a:lnTo>
                <a:lnTo>
                  <a:pt x="856366" y="192405"/>
                </a:lnTo>
                <a:lnTo>
                  <a:pt x="855604" y="190297"/>
                </a:lnTo>
                <a:lnTo>
                  <a:pt x="854880" y="188176"/>
                </a:lnTo>
                <a:lnTo>
                  <a:pt x="854194" y="186030"/>
                </a:lnTo>
                <a:lnTo>
                  <a:pt x="853533" y="183883"/>
                </a:lnTo>
                <a:lnTo>
                  <a:pt x="852898" y="181712"/>
                </a:lnTo>
                <a:lnTo>
                  <a:pt x="852314" y="179527"/>
                </a:lnTo>
                <a:lnTo>
                  <a:pt x="851756" y="177330"/>
                </a:lnTo>
                <a:lnTo>
                  <a:pt x="851223" y="175120"/>
                </a:lnTo>
                <a:lnTo>
                  <a:pt x="850740" y="172911"/>
                </a:lnTo>
                <a:lnTo>
                  <a:pt x="850282" y="170675"/>
                </a:lnTo>
                <a:lnTo>
                  <a:pt x="849851" y="168427"/>
                </a:lnTo>
                <a:lnTo>
                  <a:pt x="849469" y="166167"/>
                </a:lnTo>
                <a:lnTo>
                  <a:pt x="849114" y="163893"/>
                </a:lnTo>
                <a:lnTo>
                  <a:pt x="848796" y="161608"/>
                </a:lnTo>
                <a:lnTo>
                  <a:pt x="848517" y="159321"/>
                </a:lnTo>
                <a:lnTo>
                  <a:pt x="848276" y="157010"/>
                </a:lnTo>
                <a:lnTo>
                  <a:pt x="848072" y="154699"/>
                </a:lnTo>
                <a:lnTo>
                  <a:pt x="847907" y="152375"/>
                </a:lnTo>
                <a:lnTo>
                  <a:pt x="847768" y="150038"/>
                </a:lnTo>
                <a:lnTo>
                  <a:pt x="847679" y="147688"/>
                </a:lnTo>
                <a:lnTo>
                  <a:pt x="847603" y="143002"/>
                </a:lnTo>
                <a:lnTo>
                  <a:pt x="847615" y="140614"/>
                </a:lnTo>
                <a:lnTo>
                  <a:pt x="847679" y="138252"/>
                </a:lnTo>
                <a:lnTo>
                  <a:pt x="847768" y="135903"/>
                </a:lnTo>
                <a:lnTo>
                  <a:pt x="847907" y="133579"/>
                </a:lnTo>
                <a:lnTo>
                  <a:pt x="848072" y="131242"/>
                </a:lnTo>
                <a:lnTo>
                  <a:pt x="848289" y="128930"/>
                </a:lnTo>
                <a:lnTo>
                  <a:pt x="848530" y="126632"/>
                </a:lnTo>
                <a:lnTo>
                  <a:pt x="848810" y="124333"/>
                </a:lnTo>
                <a:lnTo>
                  <a:pt x="849127" y="122047"/>
                </a:lnTo>
                <a:lnTo>
                  <a:pt x="849481" y="119786"/>
                </a:lnTo>
                <a:lnTo>
                  <a:pt x="849862" y="117526"/>
                </a:lnTo>
                <a:lnTo>
                  <a:pt x="850282" y="115278"/>
                </a:lnTo>
                <a:lnTo>
                  <a:pt x="850740" y="113043"/>
                </a:lnTo>
                <a:lnTo>
                  <a:pt x="851235" y="110820"/>
                </a:lnTo>
                <a:lnTo>
                  <a:pt x="851767" y="108610"/>
                </a:lnTo>
                <a:lnTo>
                  <a:pt x="852327" y="106413"/>
                </a:lnTo>
                <a:lnTo>
                  <a:pt x="852912" y="104229"/>
                </a:lnTo>
                <a:lnTo>
                  <a:pt x="853547" y="102070"/>
                </a:lnTo>
                <a:lnTo>
                  <a:pt x="854207" y="99911"/>
                </a:lnTo>
                <a:lnTo>
                  <a:pt x="854906" y="97777"/>
                </a:lnTo>
                <a:lnTo>
                  <a:pt x="855629" y="95656"/>
                </a:lnTo>
                <a:lnTo>
                  <a:pt x="856378" y="93548"/>
                </a:lnTo>
                <a:lnTo>
                  <a:pt x="857179" y="91453"/>
                </a:lnTo>
                <a:lnTo>
                  <a:pt x="857990" y="89370"/>
                </a:lnTo>
                <a:lnTo>
                  <a:pt x="858843" y="87313"/>
                </a:lnTo>
                <a:lnTo>
                  <a:pt x="859732" y="85268"/>
                </a:lnTo>
                <a:lnTo>
                  <a:pt x="860645" y="83236"/>
                </a:lnTo>
                <a:lnTo>
                  <a:pt x="861598" y="81229"/>
                </a:lnTo>
                <a:lnTo>
                  <a:pt x="862562" y="79235"/>
                </a:lnTo>
                <a:lnTo>
                  <a:pt x="863578" y="77254"/>
                </a:lnTo>
                <a:lnTo>
                  <a:pt x="864608" y="75298"/>
                </a:lnTo>
                <a:lnTo>
                  <a:pt x="865674" y="73355"/>
                </a:lnTo>
                <a:lnTo>
                  <a:pt x="866767" y="71437"/>
                </a:lnTo>
                <a:lnTo>
                  <a:pt x="867884" y="69533"/>
                </a:lnTo>
                <a:lnTo>
                  <a:pt x="869039" y="67653"/>
                </a:lnTo>
                <a:lnTo>
                  <a:pt x="870221" y="65786"/>
                </a:lnTo>
                <a:lnTo>
                  <a:pt x="871428" y="63945"/>
                </a:lnTo>
                <a:lnTo>
                  <a:pt x="872660" y="62116"/>
                </a:lnTo>
                <a:lnTo>
                  <a:pt x="873917" y="60312"/>
                </a:lnTo>
                <a:lnTo>
                  <a:pt x="875213" y="58522"/>
                </a:lnTo>
                <a:lnTo>
                  <a:pt x="876520" y="56756"/>
                </a:lnTo>
                <a:lnTo>
                  <a:pt x="877867" y="55016"/>
                </a:lnTo>
                <a:lnTo>
                  <a:pt x="879226" y="53289"/>
                </a:lnTo>
                <a:lnTo>
                  <a:pt x="880622" y="51600"/>
                </a:lnTo>
                <a:lnTo>
                  <a:pt x="882045" y="49911"/>
                </a:lnTo>
                <a:lnTo>
                  <a:pt x="883481" y="48260"/>
                </a:lnTo>
                <a:lnTo>
                  <a:pt x="884953" y="46622"/>
                </a:lnTo>
                <a:lnTo>
                  <a:pt x="886438" y="45021"/>
                </a:lnTo>
                <a:lnTo>
                  <a:pt x="887962" y="43434"/>
                </a:lnTo>
                <a:lnTo>
                  <a:pt x="889500" y="41859"/>
                </a:lnTo>
                <a:lnTo>
                  <a:pt x="891062" y="40323"/>
                </a:lnTo>
                <a:lnTo>
                  <a:pt x="892650" y="38811"/>
                </a:lnTo>
                <a:lnTo>
                  <a:pt x="894263" y="37313"/>
                </a:lnTo>
                <a:lnTo>
                  <a:pt x="895901" y="35852"/>
                </a:lnTo>
                <a:lnTo>
                  <a:pt x="897552" y="34404"/>
                </a:lnTo>
                <a:lnTo>
                  <a:pt x="899229" y="32995"/>
                </a:lnTo>
                <a:lnTo>
                  <a:pt x="900930" y="31598"/>
                </a:lnTo>
                <a:lnTo>
                  <a:pt x="902658" y="30226"/>
                </a:lnTo>
                <a:lnTo>
                  <a:pt x="904397" y="28892"/>
                </a:lnTo>
                <a:lnTo>
                  <a:pt x="906163" y="27572"/>
                </a:lnTo>
                <a:lnTo>
                  <a:pt x="907953" y="26289"/>
                </a:lnTo>
                <a:lnTo>
                  <a:pt x="909756" y="25032"/>
                </a:lnTo>
                <a:lnTo>
                  <a:pt x="911586" y="23800"/>
                </a:lnTo>
                <a:lnTo>
                  <a:pt x="913427" y="22593"/>
                </a:lnTo>
                <a:lnTo>
                  <a:pt x="915294" y="21412"/>
                </a:lnTo>
                <a:lnTo>
                  <a:pt x="917174" y="20257"/>
                </a:lnTo>
                <a:lnTo>
                  <a:pt x="919077" y="19139"/>
                </a:lnTo>
                <a:lnTo>
                  <a:pt x="921009" y="18047"/>
                </a:lnTo>
                <a:lnTo>
                  <a:pt x="922939" y="16980"/>
                </a:lnTo>
                <a:lnTo>
                  <a:pt x="924907" y="15951"/>
                </a:lnTo>
                <a:lnTo>
                  <a:pt x="926876" y="14948"/>
                </a:lnTo>
                <a:lnTo>
                  <a:pt x="928870" y="13970"/>
                </a:lnTo>
                <a:lnTo>
                  <a:pt x="930888" y="13030"/>
                </a:lnTo>
                <a:lnTo>
                  <a:pt x="932908" y="12116"/>
                </a:lnTo>
                <a:lnTo>
                  <a:pt x="934952" y="11227"/>
                </a:lnTo>
                <a:lnTo>
                  <a:pt x="937024" y="10376"/>
                </a:lnTo>
                <a:lnTo>
                  <a:pt x="939093" y="9550"/>
                </a:lnTo>
                <a:lnTo>
                  <a:pt x="941189" y="8763"/>
                </a:lnTo>
                <a:lnTo>
                  <a:pt x="943298" y="8001"/>
                </a:lnTo>
                <a:lnTo>
                  <a:pt x="945431" y="7277"/>
                </a:lnTo>
                <a:lnTo>
                  <a:pt x="947564" y="6591"/>
                </a:lnTo>
                <a:lnTo>
                  <a:pt x="949724" y="5931"/>
                </a:lnTo>
                <a:lnTo>
                  <a:pt x="951882" y="5309"/>
                </a:lnTo>
                <a:lnTo>
                  <a:pt x="954067" y="4712"/>
                </a:lnTo>
                <a:lnTo>
                  <a:pt x="956264" y="4153"/>
                </a:lnTo>
                <a:lnTo>
                  <a:pt x="958473" y="3620"/>
                </a:lnTo>
                <a:lnTo>
                  <a:pt x="960697" y="3137"/>
                </a:lnTo>
                <a:lnTo>
                  <a:pt x="962931" y="2680"/>
                </a:lnTo>
                <a:lnTo>
                  <a:pt x="965178" y="2248"/>
                </a:lnTo>
                <a:lnTo>
                  <a:pt x="967428" y="1867"/>
                </a:lnTo>
                <a:lnTo>
                  <a:pt x="969701" y="1511"/>
                </a:lnTo>
                <a:lnTo>
                  <a:pt x="971987" y="1194"/>
                </a:lnTo>
                <a:lnTo>
                  <a:pt x="974286" y="914"/>
                </a:lnTo>
                <a:lnTo>
                  <a:pt x="976584" y="673"/>
                </a:lnTo>
                <a:lnTo>
                  <a:pt x="978894" y="470"/>
                </a:lnTo>
                <a:lnTo>
                  <a:pt x="981219" y="305"/>
                </a:lnTo>
                <a:lnTo>
                  <a:pt x="983557" y="165"/>
                </a:lnTo>
                <a:lnTo>
                  <a:pt x="985906" y="76"/>
                </a:lnTo>
                <a:close/>
              </a:path>
            </a:pathLst>
          </a:custGeom>
          <a:solidFill>
            <a:srgbClr val="A6A6A6">
              <a:alpha val="100000"/>
            </a:srgbClr>
          </a:solidFill>
          <a:ln w="12700" cap="flat">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11" name="Freeform 11"/>
          <p:cNvSpPr/>
          <p:nvPr/>
        </p:nvSpPr>
        <p:spPr>
          <a:xfrm>
            <a:off x="8908300" y="2815514"/>
            <a:ext cx="1981201" cy="1076656"/>
          </a:xfrm>
          <a:custGeom>
            <a:avLst/>
            <a:gdLst/>
            <a:ahLst/>
            <a:cxnLst/>
            <a:rect l="l" t="t" r="r" b="b"/>
            <a:pathLst>
              <a:path w="1981201" h="1076656">
                <a:moveTo>
                  <a:pt x="990600" y="825665"/>
                </a:moveTo>
                <a:cubicBezTo>
                  <a:pt x="1050247" y="825665"/>
                  <a:pt x="1098600" y="874018"/>
                  <a:pt x="1098600" y="933665"/>
                </a:cubicBezTo>
                <a:cubicBezTo>
                  <a:pt x="1098600" y="993311"/>
                  <a:pt x="1050247" y="1041665"/>
                  <a:pt x="990600" y="1041665"/>
                </a:cubicBezTo>
                <a:cubicBezTo>
                  <a:pt x="930953" y="1041665"/>
                  <a:pt x="882600" y="993311"/>
                  <a:pt x="882600" y="933665"/>
                </a:cubicBezTo>
                <a:cubicBezTo>
                  <a:pt x="882600" y="874018"/>
                  <a:pt x="930953" y="825665"/>
                  <a:pt x="990600" y="825665"/>
                </a:cubicBezTo>
                <a:close/>
                <a:moveTo>
                  <a:pt x="990600" y="797016"/>
                </a:moveTo>
                <a:lnTo>
                  <a:pt x="986067" y="797091"/>
                </a:lnTo>
                <a:lnTo>
                  <a:pt x="983819" y="797182"/>
                </a:lnTo>
                <a:lnTo>
                  <a:pt x="981584" y="797309"/>
                </a:lnTo>
                <a:lnTo>
                  <a:pt x="979362" y="797472"/>
                </a:lnTo>
                <a:lnTo>
                  <a:pt x="977152" y="797664"/>
                </a:lnTo>
                <a:lnTo>
                  <a:pt x="974942" y="797905"/>
                </a:lnTo>
                <a:lnTo>
                  <a:pt x="972756" y="798172"/>
                </a:lnTo>
                <a:lnTo>
                  <a:pt x="970573" y="798476"/>
                </a:lnTo>
                <a:lnTo>
                  <a:pt x="968400" y="798807"/>
                </a:lnTo>
                <a:lnTo>
                  <a:pt x="966241" y="799175"/>
                </a:lnTo>
                <a:lnTo>
                  <a:pt x="964096" y="799581"/>
                </a:lnTo>
                <a:lnTo>
                  <a:pt x="961962" y="800012"/>
                </a:lnTo>
                <a:lnTo>
                  <a:pt x="959841" y="800484"/>
                </a:lnTo>
                <a:lnTo>
                  <a:pt x="957732" y="800992"/>
                </a:lnTo>
                <a:lnTo>
                  <a:pt x="955637" y="801525"/>
                </a:lnTo>
                <a:lnTo>
                  <a:pt x="953555" y="802096"/>
                </a:lnTo>
                <a:lnTo>
                  <a:pt x="951485" y="802693"/>
                </a:lnTo>
                <a:lnTo>
                  <a:pt x="949427" y="803328"/>
                </a:lnTo>
                <a:lnTo>
                  <a:pt x="947383" y="803987"/>
                </a:lnTo>
                <a:lnTo>
                  <a:pt x="945350" y="804687"/>
                </a:lnTo>
                <a:lnTo>
                  <a:pt x="943345" y="805411"/>
                </a:lnTo>
                <a:lnTo>
                  <a:pt x="941338" y="806160"/>
                </a:lnTo>
                <a:lnTo>
                  <a:pt x="939356" y="806948"/>
                </a:lnTo>
                <a:lnTo>
                  <a:pt x="937387" y="807759"/>
                </a:lnTo>
                <a:lnTo>
                  <a:pt x="935432" y="808612"/>
                </a:lnTo>
                <a:lnTo>
                  <a:pt x="933502" y="809475"/>
                </a:lnTo>
                <a:lnTo>
                  <a:pt x="931570" y="810390"/>
                </a:lnTo>
                <a:lnTo>
                  <a:pt x="929665" y="811315"/>
                </a:lnTo>
                <a:lnTo>
                  <a:pt x="927786" y="812281"/>
                </a:lnTo>
                <a:lnTo>
                  <a:pt x="925907" y="813272"/>
                </a:lnTo>
                <a:lnTo>
                  <a:pt x="924053" y="814288"/>
                </a:lnTo>
                <a:lnTo>
                  <a:pt x="922224" y="815329"/>
                </a:lnTo>
                <a:lnTo>
                  <a:pt x="920408" y="816395"/>
                </a:lnTo>
                <a:lnTo>
                  <a:pt x="918604" y="817502"/>
                </a:lnTo>
                <a:lnTo>
                  <a:pt x="916813" y="818619"/>
                </a:lnTo>
                <a:lnTo>
                  <a:pt x="915048" y="819774"/>
                </a:lnTo>
                <a:lnTo>
                  <a:pt x="913308" y="820956"/>
                </a:lnTo>
                <a:lnTo>
                  <a:pt x="911581" y="822162"/>
                </a:lnTo>
                <a:lnTo>
                  <a:pt x="909880" y="823394"/>
                </a:lnTo>
                <a:lnTo>
                  <a:pt x="908191" y="824650"/>
                </a:lnTo>
                <a:lnTo>
                  <a:pt x="906526" y="825934"/>
                </a:lnTo>
                <a:lnTo>
                  <a:pt x="904875" y="827242"/>
                </a:lnTo>
                <a:lnTo>
                  <a:pt x="903249" y="828563"/>
                </a:lnTo>
                <a:lnTo>
                  <a:pt x="901650" y="829922"/>
                </a:lnTo>
                <a:lnTo>
                  <a:pt x="900074" y="831306"/>
                </a:lnTo>
                <a:lnTo>
                  <a:pt x="898514" y="832703"/>
                </a:lnTo>
                <a:lnTo>
                  <a:pt x="896964" y="834139"/>
                </a:lnTo>
                <a:lnTo>
                  <a:pt x="895452" y="835586"/>
                </a:lnTo>
                <a:lnTo>
                  <a:pt x="893954" y="837060"/>
                </a:lnTo>
                <a:lnTo>
                  <a:pt x="892481" y="838545"/>
                </a:lnTo>
                <a:lnTo>
                  <a:pt x="891033" y="840069"/>
                </a:lnTo>
                <a:lnTo>
                  <a:pt x="889610" y="841606"/>
                </a:lnTo>
                <a:lnTo>
                  <a:pt x="888200" y="843168"/>
                </a:lnTo>
                <a:lnTo>
                  <a:pt x="886830" y="844754"/>
                </a:lnTo>
                <a:lnTo>
                  <a:pt x="885469" y="846356"/>
                </a:lnTo>
                <a:lnTo>
                  <a:pt x="884136" y="847982"/>
                </a:lnTo>
                <a:lnTo>
                  <a:pt x="882840" y="849633"/>
                </a:lnTo>
                <a:lnTo>
                  <a:pt x="881558" y="851296"/>
                </a:lnTo>
                <a:lnTo>
                  <a:pt x="880300" y="852985"/>
                </a:lnTo>
                <a:lnTo>
                  <a:pt x="879069" y="854687"/>
                </a:lnTo>
                <a:lnTo>
                  <a:pt x="877863" y="856414"/>
                </a:lnTo>
                <a:lnTo>
                  <a:pt x="876682" y="858154"/>
                </a:lnTo>
                <a:lnTo>
                  <a:pt x="875538" y="859920"/>
                </a:lnTo>
                <a:lnTo>
                  <a:pt x="874408" y="861710"/>
                </a:lnTo>
                <a:lnTo>
                  <a:pt x="873316" y="863512"/>
                </a:lnTo>
                <a:lnTo>
                  <a:pt x="872236" y="865328"/>
                </a:lnTo>
                <a:lnTo>
                  <a:pt x="871195" y="867159"/>
                </a:lnTo>
                <a:lnTo>
                  <a:pt x="870179" y="869011"/>
                </a:lnTo>
                <a:lnTo>
                  <a:pt x="869188" y="870892"/>
                </a:lnTo>
                <a:lnTo>
                  <a:pt x="868223" y="872783"/>
                </a:lnTo>
                <a:lnTo>
                  <a:pt x="867296" y="874688"/>
                </a:lnTo>
                <a:lnTo>
                  <a:pt x="866395" y="876607"/>
                </a:lnTo>
                <a:lnTo>
                  <a:pt x="865518" y="878550"/>
                </a:lnTo>
                <a:lnTo>
                  <a:pt x="864680" y="880494"/>
                </a:lnTo>
                <a:lnTo>
                  <a:pt x="863867" y="882462"/>
                </a:lnTo>
                <a:lnTo>
                  <a:pt x="863081" y="884456"/>
                </a:lnTo>
                <a:lnTo>
                  <a:pt x="862331" y="886449"/>
                </a:lnTo>
                <a:lnTo>
                  <a:pt x="861607" y="888469"/>
                </a:lnTo>
                <a:lnTo>
                  <a:pt x="860908" y="890501"/>
                </a:lnTo>
                <a:lnTo>
                  <a:pt x="860248" y="892533"/>
                </a:lnTo>
                <a:lnTo>
                  <a:pt x="859613" y="894591"/>
                </a:lnTo>
                <a:lnTo>
                  <a:pt x="859017" y="896659"/>
                </a:lnTo>
                <a:lnTo>
                  <a:pt x="858444" y="898756"/>
                </a:lnTo>
                <a:lnTo>
                  <a:pt x="857910" y="900850"/>
                </a:lnTo>
                <a:lnTo>
                  <a:pt x="857416" y="902960"/>
                </a:lnTo>
                <a:lnTo>
                  <a:pt x="856946" y="905079"/>
                </a:lnTo>
                <a:lnTo>
                  <a:pt x="856513" y="907214"/>
                </a:lnTo>
                <a:lnTo>
                  <a:pt x="856108" y="909359"/>
                </a:lnTo>
                <a:lnTo>
                  <a:pt x="855740" y="911518"/>
                </a:lnTo>
                <a:lnTo>
                  <a:pt x="855396" y="913691"/>
                </a:lnTo>
                <a:lnTo>
                  <a:pt x="855092" y="915874"/>
                </a:lnTo>
                <a:lnTo>
                  <a:pt x="854826" y="918060"/>
                </a:lnTo>
                <a:lnTo>
                  <a:pt x="854596" y="920269"/>
                </a:lnTo>
                <a:lnTo>
                  <a:pt x="854406" y="922478"/>
                </a:lnTo>
                <a:lnTo>
                  <a:pt x="854241" y="924702"/>
                </a:lnTo>
                <a:lnTo>
                  <a:pt x="854113" y="926937"/>
                </a:lnTo>
                <a:lnTo>
                  <a:pt x="854025" y="929171"/>
                </a:lnTo>
                <a:lnTo>
                  <a:pt x="853973" y="931433"/>
                </a:lnTo>
                <a:lnTo>
                  <a:pt x="853949" y="933668"/>
                </a:lnTo>
                <a:lnTo>
                  <a:pt x="854025" y="938202"/>
                </a:lnTo>
                <a:lnTo>
                  <a:pt x="854113" y="940450"/>
                </a:lnTo>
                <a:lnTo>
                  <a:pt x="854241" y="942671"/>
                </a:lnTo>
                <a:lnTo>
                  <a:pt x="854406" y="944895"/>
                </a:lnTo>
                <a:lnTo>
                  <a:pt x="854608" y="947116"/>
                </a:lnTo>
                <a:lnTo>
                  <a:pt x="854837" y="949314"/>
                </a:lnTo>
                <a:lnTo>
                  <a:pt x="855104" y="951512"/>
                </a:lnTo>
                <a:lnTo>
                  <a:pt x="855408" y="953682"/>
                </a:lnTo>
                <a:lnTo>
                  <a:pt x="855740" y="955855"/>
                </a:lnTo>
                <a:lnTo>
                  <a:pt x="856108" y="958014"/>
                </a:lnTo>
                <a:lnTo>
                  <a:pt x="856513" y="960159"/>
                </a:lnTo>
                <a:lnTo>
                  <a:pt x="856959" y="962294"/>
                </a:lnTo>
                <a:lnTo>
                  <a:pt x="857429" y="964415"/>
                </a:lnTo>
                <a:lnTo>
                  <a:pt x="857924" y="966535"/>
                </a:lnTo>
                <a:lnTo>
                  <a:pt x="858456" y="968632"/>
                </a:lnTo>
                <a:lnTo>
                  <a:pt x="859029" y="970714"/>
                </a:lnTo>
                <a:lnTo>
                  <a:pt x="859625" y="972784"/>
                </a:lnTo>
                <a:lnTo>
                  <a:pt x="860260" y="974842"/>
                </a:lnTo>
                <a:lnTo>
                  <a:pt x="860922" y="976887"/>
                </a:lnTo>
                <a:lnTo>
                  <a:pt x="861619" y="978905"/>
                </a:lnTo>
                <a:lnTo>
                  <a:pt x="862343" y="980925"/>
                </a:lnTo>
                <a:lnTo>
                  <a:pt x="863093" y="982919"/>
                </a:lnTo>
                <a:lnTo>
                  <a:pt x="863879" y="984913"/>
                </a:lnTo>
                <a:lnTo>
                  <a:pt x="864693" y="986881"/>
                </a:lnTo>
                <a:lnTo>
                  <a:pt x="865544" y="988837"/>
                </a:lnTo>
                <a:lnTo>
                  <a:pt x="866419" y="990766"/>
                </a:lnTo>
                <a:lnTo>
                  <a:pt x="867322" y="992685"/>
                </a:lnTo>
                <a:lnTo>
                  <a:pt x="868249" y="994590"/>
                </a:lnTo>
                <a:lnTo>
                  <a:pt x="869213" y="996481"/>
                </a:lnTo>
                <a:lnTo>
                  <a:pt x="870205" y="998350"/>
                </a:lnTo>
                <a:lnTo>
                  <a:pt x="871221" y="1000202"/>
                </a:lnTo>
                <a:lnTo>
                  <a:pt x="872261" y="1002045"/>
                </a:lnTo>
                <a:lnTo>
                  <a:pt x="873342" y="1003861"/>
                </a:lnTo>
                <a:lnTo>
                  <a:pt x="874434" y="1005663"/>
                </a:lnTo>
                <a:lnTo>
                  <a:pt x="875563" y="1007441"/>
                </a:lnTo>
                <a:lnTo>
                  <a:pt x="876720" y="1009208"/>
                </a:lnTo>
                <a:lnTo>
                  <a:pt x="877888" y="1010948"/>
                </a:lnTo>
                <a:lnTo>
                  <a:pt x="879095" y="1012675"/>
                </a:lnTo>
                <a:lnTo>
                  <a:pt x="880327" y="1014388"/>
                </a:lnTo>
                <a:lnTo>
                  <a:pt x="881584" y="1016066"/>
                </a:lnTo>
                <a:lnTo>
                  <a:pt x="882867" y="1017742"/>
                </a:lnTo>
                <a:lnTo>
                  <a:pt x="884174" y="1019379"/>
                </a:lnTo>
                <a:lnTo>
                  <a:pt x="885508" y="1021006"/>
                </a:lnTo>
                <a:lnTo>
                  <a:pt x="886854" y="1022607"/>
                </a:lnTo>
                <a:lnTo>
                  <a:pt x="888238" y="1024194"/>
                </a:lnTo>
                <a:lnTo>
                  <a:pt x="889648" y="1025756"/>
                </a:lnTo>
                <a:lnTo>
                  <a:pt x="891071" y="1027292"/>
                </a:lnTo>
                <a:lnTo>
                  <a:pt x="892519" y="1028817"/>
                </a:lnTo>
                <a:lnTo>
                  <a:pt x="893992" y="1030301"/>
                </a:lnTo>
                <a:lnTo>
                  <a:pt x="895491" y="1031776"/>
                </a:lnTo>
                <a:lnTo>
                  <a:pt x="897001" y="1033222"/>
                </a:lnTo>
                <a:lnTo>
                  <a:pt x="898550" y="1034658"/>
                </a:lnTo>
                <a:lnTo>
                  <a:pt x="900101" y="1036055"/>
                </a:lnTo>
                <a:lnTo>
                  <a:pt x="901689" y="1037440"/>
                </a:lnTo>
                <a:lnTo>
                  <a:pt x="903288" y="1038786"/>
                </a:lnTo>
                <a:lnTo>
                  <a:pt x="904913" y="1040119"/>
                </a:lnTo>
                <a:lnTo>
                  <a:pt x="906564" y="1041427"/>
                </a:lnTo>
                <a:lnTo>
                  <a:pt x="908229" y="1042709"/>
                </a:lnTo>
                <a:lnTo>
                  <a:pt x="909918" y="1043968"/>
                </a:lnTo>
                <a:lnTo>
                  <a:pt x="911619" y="1045199"/>
                </a:lnTo>
                <a:lnTo>
                  <a:pt x="913346" y="1046392"/>
                </a:lnTo>
                <a:lnTo>
                  <a:pt x="915098" y="1047573"/>
                </a:lnTo>
                <a:lnTo>
                  <a:pt x="916865" y="1048730"/>
                </a:lnTo>
                <a:lnTo>
                  <a:pt x="918643" y="1049859"/>
                </a:lnTo>
                <a:lnTo>
                  <a:pt x="920446" y="1050952"/>
                </a:lnTo>
                <a:lnTo>
                  <a:pt x="922263" y="1052018"/>
                </a:lnTo>
                <a:lnTo>
                  <a:pt x="924104" y="1053073"/>
                </a:lnTo>
                <a:lnTo>
                  <a:pt x="925958" y="1054089"/>
                </a:lnTo>
                <a:lnTo>
                  <a:pt x="927824" y="1055080"/>
                </a:lnTo>
                <a:lnTo>
                  <a:pt x="929717" y="1056032"/>
                </a:lnTo>
                <a:lnTo>
                  <a:pt x="931622" y="1056959"/>
                </a:lnTo>
                <a:lnTo>
                  <a:pt x="933540" y="1057874"/>
                </a:lnTo>
                <a:lnTo>
                  <a:pt x="935483" y="1058738"/>
                </a:lnTo>
                <a:lnTo>
                  <a:pt x="937439" y="1059588"/>
                </a:lnTo>
                <a:lnTo>
                  <a:pt x="939408" y="1060400"/>
                </a:lnTo>
                <a:lnTo>
                  <a:pt x="941388" y="1061189"/>
                </a:lnTo>
                <a:lnTo>
                  <a:pt x="943381" y="1061938"/>
                </a:lnTo>
                <a:lnTo>
                  <a:pt x="945402" y="1062662"/>
                </a:lnTo>
                <a:lnTo>
                  <a:pt x="947433" y="1063361"/>
                </a:lnTo>
                <a:lnTo>
                  <a:pt x="949477" y="1064021"/>
                </a:lnTo>
                <a:lnTo>
                  <a:pt x="951535" y="1064644"/>
                </a:lnTo>
                <a:lnTo>
                  <a:pt x="953606" y="1065240"/>
                </a:lnTo>
                <a:lnTo>
                  <a:pt x="955689" y="1065812"/>
                </a:lnTo>
                <a:lnTo>
                  <a:pt x="957784" y="1066345"/>
                </a:lnTo>
                <a:lnTo>
                  <a:pt x="959891" y="1066853"/>
                </a:lnTo>
                <a:lnTo>
                  <a:pt x="962014" y="1067323"/>
                </a:lnTo>
                <a:lnTo>
                  <a:pt x="964146" y="1067754"/>
                </a:lnTo>
                <a:lnTo>
                  <a:pt x="966293" y="1068161"/>
                </a:lnTo>
                <a:lnTo>
                  <a:pt x="968452" y="1068528"/>
                </a:lnTo>
                <a:lnTo>
                  <a:pt x="970623" y="1068859"/>
                </a:lnTo>
                <a:lnTo>
                  <a:pt x="972809" y="1069163"/>
                </a:lnTo>
                <a:lnTo>
                  <a:pt x="975004" y="1069431"/>
                </a:lnTo>
                <a:lnTo>
                  <a:pt x="977202" y="1069659"/>
                </a:lnTo>
                <a:lnTo>
                  <a:pt x="979413" y="1069863"/>
                </a:lnTo>
                <a:lnTo>
                  <a:pt x="981634" y="1070028"/>
                </a:lnTo>
                <a:lnTo>
                  <a:pt x="983870" y="1070155"/>
                </a:lnTo>
                <a:lnTo>
                  <a:pt x="986118" y="1070244"/>
                </a:lnTo>
                <a:lnTo>
                  <a:pt x="988366" y="1070295"/>
                </a:lnTo>
                <a:lnTo>
                  <a:pt x="990600" y="1070306"/>
                </a:lnTo>
                <a:lnTo>
                  <a:pt x="995134" y="1070244"/>
                </a:lnTo>
                <a:lnTo>
                  <a:pt x="997382" y="1070141"/>
                </a:lnTo>
                <a:lnTo>
                  <a:pt x="999618" y="1070014"/>
                </a:lnTo>
                <a:lnTo>
                  <a:pt x="1001840" y="1069863"/>
                </a:lnTo>
                <a:lnTo>
                  <a:pt x="1004051" y="1069659"/>
                </a:lnTo>
                <a:lnTo>
                  <a:pt x="1006246" y="1069431"/>
                </a:lnTo>
                <a:lnTo>
                  <a:pt x="1008444" y="1069163"/>
                </a:lnTo>
                <a:lnTo>
                  <a:pt x="1010629" y="1068859"/>
                </a:lnTo>
                <a:lnTo>
                  <a:pt x="1012801" y="1068516"/>
                </a:lnTo>
                <a:lnTo>
                  <a:pt x="1014946" y="1068147"/>
                </a:lnTo>
                <a:lnTo>
                  <a:pt x="1017093" y="1067742"/>
                </a:lnTo>
                <a:lnTo>
                  <a:pt x="1019238" y="1067311"/>
                </a:lnTo>
                <a:lnTo>
                  <a:pt x="1021359" y="1066839"/>
                </a:lnTo>
                <a:lnTo>
                  <a:pt x="1023468" y="1066331"/>
                </a:lnTo>
                <a:lnTo>
                  <a:pt x="1025563" y="1065799"/>
                </a:lnTo>
                <a:lnTo>
                  <a:pt x="1027646" y="1065226"/>
                </a:lnTo>
                <a:lnTo>
                  <a:pt x="1029717" y="1064630"/>
                </a:lnTo>
                <a:lnTo>
                  <a:pt x="1031773" y="1063995"/>
                </a:lnTo>
                <a:lnTo>
                  <a:pt x="1033819" y="1063335"/>
                </a:lnTo>
                <a:lnTo>
                  <a:pt x="1035837" y="1062648"/>
                </a:lnTo>
                <a:lnTo>
                  <a:pt x="1037857" y="1061924"/>
                </a:lnTo>
                <a:lnTo>
                  <a:pt x="1039865" y="1061162"/>
                </a:lnTo>
                <a:lnTo>
                  <a:pt x="1041844" y="1060376"/>
                </a:lnTo>
                <a:lnTo>
                  <a:pt x="1043813" y="1059564"/>
                </a:lnTo>
                <a:lnTo>
                  <a:pt x="1045769" y="1058725"/>
                </a:lnTo>
                <a:lnTo>
                  <a:pt x="1047700" y="1057849"/>
                </a:lnTo>
                <a:lnTo>
                  <a:pt x="1049630" y="1056947"/>
                </a:lnTo>
                <a:lnTo>
                  <a:pt x="1051535" y="1056008"/>
                </a:lnTo>
                <a:lnTo>
                  <a:pt x="1053415" y="1055054"/>
                </a:lnTo>
                <a:lnTo>
                  <a:pt x="1055294" y="1054064"/>
                </a:lnTo>
                <a:lnTo>
                  <a:pt x="1057149" y="1053048"/>
                </a:lnTo>
                <a:lnTo>
                  <a:pt x="1058978" y="1051994"/>
                </a:lnTo>
                <a:lnTo>
                  <a:pt x="1060794" y="1050928"/>
                </a:lnTo>
                <a:lnTo>
                  <a:pt x="1062598" y="1049835"/>
                </a:lnTo>
                <a:lnTo>
                  <a:pt x="1064387" y="1048704"/>
                </a:lnTo>
                <a:lnTo>
                  <a:pt x="1066140" y="1047549"/>
                </a:lnTo>
                <a:lnTo>
                  <a:pt x="1067893" y="1046368"/>
                </a:lnTo>
                <a:lnTo>
                  <a:pt x="1069619" y="1045160"/>
                </a:lnTo>
                <a:lnTo>
                  <a:pt x="1071322" y="1043929"/>
                </a:lnTo>
                <a:lnTo>
                  <a:pt x="1073012" y="1042685"/>
                </a:lnTo>
                <a:lnTo>
                  <a:pt x="1074674" y="1041403"/>
                </a:lnTo>
                <a:lnTo>
                  <a:pt x="1076314" y="1040094"/>
                </a:lnTo>
                <a:lnTo>
                  <a:pt x="1077939" y="1038761"/>
                </a:lnTo>
                <a:lnTo>
                  <a:pt x="1079552" y="1037402"/>
                </a:lnTo>
                <a:lnTo>
                  <a:pt x="1081126" y="1036030"/>
                </a:lnTo>
                <a:lnTo>
                  <a:pt x="1082689" y="1034619"/>
                </a:lnTo>
                <a:lnTo>
                  <a:pt x="1084224" y="1033198"/>
                </a:lnTo>
                <a:lnTo>
                  <a:pt x="1085748" y="1031751"/>
                </a:lnTo>
                <a:lnTo>
                  <a:pt x="1087248" y="1030277"/>
                </a:lnTo>
                <a:lnTo>
                  <a:pt x="1088721" y="1028777"/>
                </a:lnTo>
                <a:lnTo>
                  <a:pt x="1090169" y="1027253"/>
                </a:lnTo>
                <a:lnTo>
                  <a:pt x="1091590" y="1025718"/>
                </a:lnTo>
                <a:lnTo>
                  <a:pt x="1092987" y="1024156"/>
                </a:lnTo>
                <a:lnTo>
                  <a:pt x="1094372" y="1022568"/>
                </a:lnTo>
                <a:lnTo>
                  <a:pt x="1095731" y="1020968"/>
                </a:lnTo>
                <a:lnTo>
                  <a:pt x="1097051" y="1019341"/>
                </a:lnTo>
                <a:lnTo>
                  <a:pt x="1098361" y="1017704"/>
                </a:lnTo>
                <a:lnTo>
                  <a:pt x="1099643" y="1016027"/>
                </a:lnTo>
                <a:lnTo>
                  <a:pt x="1100900" y="1014352"/>
                </a:lnTo>
                <a:lnTo>
                  <a:pt x="1102131" y="1012637"/>
                </a:lnTo>
                <a:lnTo>
                  <a:pt x="1103339" y="1010910"/>
                </a:lnTo>
                <a:lnTo>
                  <a:pt x="1104508" y="1009169"/>
                </a:lnTo>
                <a:lnTo>
                  <a:pt x="1105662" y="1007403"/>
                </a:lnTo>
                <a:lnTo>
                  <a:pt x="1106794" y="1005625"/>
                </a:lnTo>
                <a:lnTo>
                  <a:pt x="1107886" y="1003823"/>
                </a:lnTo>
                <a:lnTo>
                  <a:pt x="1108965" y="1002007"/>
                </a:lnTo>
                <a:lnTo>
                  <a:pt x="1110005" y="1000164"/>
                </a:lnTo>
                <a:lnTo>
                  <a:pt x="1111021" y="998311"/>
                </a:lnTo>
                <a:lnTo>
                  <a:pt x="1112012" y="996445"/>
                </a:lnTo>
                <a:lnTo>
                  <a:pt x="1112964" y="994552"/>
                </a:lnTo>
                <a:lnTo>
                  <a:pt x="1113906" y="992647"/>
                </a:lnTo>
                <a:lnTo>
                  <a:pt x="1114807" y="990717"/>
                </a:lnTo>
                <a:lnTo>
                  <a:pt x="1115684" y="988786"/>
                </a:lnTo>
                <a:lnTo>
                  <a:pt x="1116520" y="986829"/>
                </a:lnTo>
                <a:lnTo>
                  <a:pt x="1117335" y="984862"/>
                </a:lnTo>
                <a:lnTo>
                  <a:pt x="1118121" y="982881"/>
                </a:lnTo>
                <a:lnTo>
                  <a:pt x="1118871" y="980874"/>
                </a:lnTo>
                <a:lnTo>
                  <a:pt x="1119595" y="978866"/>
                </a:lnTo>
                <a:lnTo>
                  <a:pt x="1120292" y="976834"/>
                </a:lnTo>
                <a:lnTo>
                  <a:pt x="1120954" y="974791"/>
                </a:lnTo>
                <a:lnTo>
                  <a:pt x="1121589" y="972732"/>
                </a:lnTo>
                <a:lnTo>
                  <a:pt x="1122185" y="970664"/>
                </a:lnTo>
                <a:lnTo>
                  <a:pt x="1122744" y="968579"/>
                </a:lnTo>
                <a:lnTo>
                  <a:pt x="1123278" y="966485"/>
                </a:lnTo>
                <a:lnTo>
                  <a:pt x="1123785" y="964377"/>
                </a:lnTo>
                <a:lnTo>
                  <a:pt x="1124256" y="962243"/>
                </a:lnTo>
                <a:lnTo>
                  <a:pt x="1124688" y="960110"/>
                </a:lnTo>
                <a:lnTo>
                  <a:pt x="1125094" y="957964"/>
                </a:lnTo>
                <a:lnTo>
                  <a:pt x="1125463" y="955805"/>
                </a:lnTo>
                <a:lnTo>
                  <a:pt x="1125805" y="953632"/>
                </a:lnTo>
                <a:lnTo>
                  <a:pt x="1126098" y="951461"/>
                </a:lnTo>
                <a:lnTo>
                  <a:pt x="1126363" y="949264"/>
                </a:lnTo>
                <a:lnTo>
                  <a:pt x="1126606" y="947067"/>
                </a:lnTo>
                <a:lnTo>
                  <a:pt x="1126795" y="944844"/>
                </a:lnTo>
                <a:lnTo>
                  <a:pt x="1126960" y="942621"/>
                </a:lnTo>
                <a:lnTo>
                  <a:pt x="1127087" y="940385"/>
                </a:lnTo>
                <a:lnTo>
                  <a:pt x="1127177" y="938152"/>
                </a:lnTo>
                <a:lnTo>
                  <a:pt x="1127227" y="935902"/>
                </a:lnTo>
                <a:lnTo>
                  <a:pt x="1127253" y="933668"/>
                </a:lnTo>
                <a:lnTo>
                  <a:pt x="1127177" y="929121"/>
                </a:lnTo>
                <a:lnTo>
                  <a:pt x="1127087" y="926885"/>
                </a:lnTo>
                <a:lnTo>
                  <a:pt x="1126960" y="924651"/>
                </a:lnTo>
                <a:lnTo>
                  <a:pt x="1126795" y="922428"/>
                </a:lnTo>
                <a:lnTo>
                  <a:pt x="1126592" y="920219"/>
                </a:lnTo>
                <a:lnTo>
                  <a:pt x="1126363" y="918009"/>
                </a:lnTo>
                <a:lnTo>
                  <a:pt x="1126098" y="915825"/>
                </a:lnTo>
                <a:lnTo>
                  <a:pt x="1125792" y="913641"/>
                </a:lnTo>
                <a:lnTo>
                  <a:pt x="1125463" y="911468"/>
                </a:lnTo>
                <a:lnTo>
                  <a:pt x="1125082" y="909310"/>
                </a:lnTo>
                <a:lnTo>
                  <a:pt x="1124688" y="907164"/>
                </a:lnTo>
                <a:lnTo>
                  <a:pt x="1124243" y="905030"/>
                </a:lnTo>
                <a:lnTo>
                  <a:pt x="1123773" y="902909"/>
                </a:lnTo>
                <a:lnTo>
                  <a:pt x="1123278" y="900800"/>
                </a:lnTo>
                <a:lnTo>
                  <a:pt x="1122731" y="898705"/>
                </a:lnTo>
                <a:lnTo>
                  <a:pt x="1122173" y="896623"/>
                </a:lnTo>
                <a:lnTo>
                  <a:pt x="1121562" y="894552"/>
                </a:lnTo>
                <a:lnTo>
                  <a:pt x="1120941" y="892495"/>
                </a:lnTo>
                <a:lnTo>
                  <a:pt x="1120280" y="890450"/>
                </a:lnTo>
                <a:lnTo>
                  <a:pt x="1119582" y="888418"/>
                </a:lnTo>
                <a:lnTo>
                  <a:pt x="1118859" y="886399"/>
                </a:lnTo>
                <a:lnTo>
                  <a:pt x="1118097" y="884405"/>
                </a:lnTo>
                <a:lnTo>
                  <a:pt x="1117321" y="882424"/>
                </a:lnTo>
                <a:lnTo>
                  <a:pt x="1116496" y="880455"/>
                </a:lnTo>
                <a:lnTo>
                  <a:pt x="1115658" y="878498"/>
                </a:lnTo>
                <a:lnTo>
                  <a:pt x="1114781" y="876557"/>
                </a:lnTo>
                <a:lnTo>
                  <a:pt x="1113880" y="874638"/>
                </a:lnTo>
                <a:lnTo>
                  <a:pt x="1112953" y="872733"/>
                </a:lnTo>
                <a:lnTo>
                  <a:pt x="1111988" y="870842"/>
                </a:lnTo>
                <a:lnTo>
                  <a:pt x="1110997" y="868973"/>
                </a:lnTo>
                <a:lnTo>
                  <a:pt x="1109981" y="867120"/>
                </a:lnTo>
                <a:lnTo>
                  <a:pt x="1108939" y="865278"/>
                </a:lnTo>
                <a:lnTo>
                  <a:pt x="1107860" y="863462"/>
                </a:lnTo>
                <a:lnTo>
                  <a:pt x="1106768" y="861659"/>
                </a:lnTo>
                <a:lnTo>
                  <a:pt x="1105638" y="859881"/>
                </a:lnTo>
                <a:lnTo>
                  <a:pt x="1104482" y="858116"/>
                </a:lnTo>
                <a:lnTo>
                  <a:pt x="1103301" y="856376"/>
                </a:lnTo>
                <a:lnTo>
                  <a:pt x="1102107" y="854649"/>
                </a:lnTo>
                <a:lnTo>
                  <a:pt x="1100875" y="852947"/>
                </a:lnTo>
                <a:lnTo>
                  <a:pt x="1099618" y="851258"/>
                </a:lnTo>
                <a:lnTo>
                  <a:pt x="1098335" y="849594"/>
                </a:lnTo>
                <a:lnTo>
                  <a:pt x="1097026" y="847943"/>
                </a:lnTo>
                <a:lnTo>
                  <a:pt x="1095692" y="846317"/>
                </a:lnTo>
                <a:lnTo>
                  <a:pt x="1094334" y="844716"/>
                </a:lnTo>
                <a:lnTo>
                  <a:pt x="1092962" y="843130"/>
                </a:lnTo>
                <a:lnTo>
                  <a:pt x="1091554" y="841568"/>
                </a:lnTo>
                <a:lnTo>
                  <a:pt x="1090131" y="840031"/>
                </a:lnTo>
                <a:lnTo>
                  <a:pt x="1088683" y="838520"/>
                </a:lnTo>
                <a:lnTo>
                  <a:pt x="1087209" y="837021"/>
                </a:lnTo>
                <a:lnTo>
                  <a:pt x="1085712" y="835548"/>
                </a:lnTo>
                <a:lnTo>
                  <a:pt x="1084199" y="834100"/>
                </a:lnTo>
                <a:lnTo>
                  <a:pt x="1082651" y="832678"/>
                </a:lnTo>
                <a:lnTo>
                  <a:pt x="1081088" y="831268"/>
                </a:lnTo>
                <a:lnTo>
                  <a:pt x="1079514" y="829895"/>
                </a:lnTo>
                <a:lnTo>
                  <a:pt x="1077901" y="828537"/>
                </a:lnTo>
                <a:lnTo>
                  <a:pt x="1076275" y="827204"/>
                </a:lnTo>
                <a:lnTo>
                  <a:pt x="1074636" y="825896"/>
                </a:lnTo>
                <a:lnTo>
                  <a:pt x="1072973" y="824626"/>
                </a:lnTo>
                <a:lnTo>
                  <a:pt x="1071284" y="823369"/>
                </a:lnTo>
                <a:lnTo>
                  <a:pt x="1069569" y="822137"/>
                </a:lnTo>
                <a:lnTo>
                  <a:pt x="1067855" y="820931"/>
                </a:lnTo>
                <a:lnTo>
                  <a:pt x="1066102" y="819749"/>
                </a:lnTo>
                <a:lnTo>
                  <a:pt x="1064337" y="818592"/>
                </a:lnTo>
                <a:lnTo>
                  <a:pt x="1062559" y="817476"/>
                </a:lnTo>
                <a:lnTo>
                  <a:pt x="1060756" y="816371"/>
                </a:lnTo>
                <a:lnTo>
                  <a:pt x="1058940" y="815304"/>
                </a:lnTo>
                <a:lnTo>
                  <a:pt x="1057098" y="814263"/>
                </a:lnTo>
                <a:lnTo>
                  <a:pt x="1055244" y="813247"/>
                </a:lnTo>
                <a:lnTo>
                  <a:pt x="1053376" y="812256"/>
                </a:lnTo>
                <a:lnTo>
                  <a:pt x="1051484" y="811291"/>
                </a:lnTo>
                <a:lnTo>
                  <a:pt x="1049580" y="810364"/>
                </a:lnTo>
                <a:lnTo>
                  <a:pt x="1047662" y="809462"/>
                </a:lnTo>
                <a:lnTo>
                  <a:pt x="1045719" y="808586"/>
                </a:lnTo>
                <a:lnTo>
                  <a:pt x="1043763" y="807748"/>
                </a:lnTo>
                <a:lnTo>
                  <a:pt x="1041794" y="806922"/>
                </a:lnTo>
                <a:lnTo>
                  <a:pt x="1039812" y="806146"/>
                </a:lnTo>
                <a:lnTo>
                  <a:pt x="1037807" y="805384"/>
                </a:lnTo>
                <a:lnTo>
                  <a:pt x="1035801" y="804661"/>
                </a:lnTo>
                <a:lnTo>
                  <a:pt x="1033769" y="803976"/>
                </a:lnTo>
                <a:lnTo>
                  <a:pt x="1031724" y="803314"/>
                </a:lnTo>
                <a:lnTo>
                  <a:pt x="1029666" y="802679"/>
                </a:lnTo>
                <a:lnTo>
                  <a:pt x="1027596" y="802082"/>
                </a:lnTo>
                <a:lnTo>
                  <a:pt x="1025514" y="801512"/>
                </a:lnTo>
                <a:lnTo>
                  <a:pt x="1023418" y="800979"/>
                </a:lnTo>
                <a:lnTo>
                  <a:pt x="1021309" y="800484"/>
                </a:lnTo>
                <a:lnTo>
                  <a:pt x="1019189" y="800012"/>
                </a:lnTo>
                <a:lnTo>
                  <a:pt x="1017055" y="799569"/>
                </a:lnTo>
                <a:lnTo>
                  <a:pt x="1014896" y="799161"/>
                </a:lnTo>
                <a:lnTo>
                  <a:pt x="1012749" y="798794"/>
                </a:lnTo>
                <a:lnTo>
                  <a:pt x="1010578" y="798464"/>
                </a:lnTo>
                <a:lnTo>
                  <a:pt x="1008393" y="798159"/>
                </a:lnTo>
                <a:lnTo>
                  <a:pt x="1006196" y="797891"/>
                </a:lnTo>
                <a:lnTo>
                  <a:pt x="1003998" y="797664"/>
                </a:lnTo>
                <a:lnTo>
                  <a:pt x="1001790" y="797461"/>
                </a:lnTo>
                <a:lnTo>
                  <a:pt x="999567" y="797309"/>
                </a:lnTo>
                <a:lnTo>
                  <a:pt x="997332" y="797182"/>
                </a:lnTo>
                <a:lnTo>
                  <a:pt x="995084" y="797091"/>
                </a:lnTo>
                <a:lnTo>
                  <a:pt x="992836" y="797029"/>
                </a:lnTo>
                <a:close/>
                <a:moveTo>
                  <a:pt x="987425" y="559145"/>
                </a:moveTo>
                <a:lnTo>
                  <a:pt x="993775" y="559145"/>
                </a:lnTo>
                <a:lnTo>
                  <a:pt x="993775" y="790699"/>
                </a:lnTo>
                <a:lnTo>
                  <a:pt x="995338" y="790741"/>
                </a:lnTo>
                <a:lnTo>
                  <a:pt x="997688" y="790844"/>
                </a:lnTo>
                <a:lnTo>
                  <a:pt x="1000023" y="790971"/>
                </a:lnTo>
                <a:lnTo>
                  <a:pt x="1002349" y="791136"/>
                </a:lnTo>
                <a:lnTo>
                  <a:pt x="1004659" y="791352"/>
                </a:lnTo>
                <a:lnTo>
                  <a:pt x="1006972" y="791594"/>
                </a:lnTo>
                <a:lnTo>
                  <a:pt x="1009270" y="791873"/>
                </a:lnTo>
                <a:lnTo>
                  <a:pt x="1011544" y="792190"/>
                </a:lnTo>
                <a:lnTo>
                  <a:pt x="1013816" y="792546"/>
                </a:lnTo>
                <a:lnTo>
                  <a:pt x="1016077" y="792927"/>
                </a:lnTo>
                <a:lnTo>
                  <a:pt x="1018325" y="793346"/>
                </a:lnTo>
                <a:lnTo>
                  <a:pt x="1020561" y="793803"/>
                </a:lnTo>
                <a:lnTo>
                  <a:pt x="1022782" y="794297"/>
                </a:lnTo>
                <a:lnTo>
                  <a:pt x="1024992" y="794832"/>
                </a:lnTo>
                <a:lnTo>
                  <a:pt x="1027176" y="795391"/>
                </a:lnTo>
                <a:lnTo>
                  <a:pt x="1029360" y="795986"/>
                </a:lnTo>
                <a:lnTo>
                  <a:pt x="1031533" y="796609"/>
                </a:lnTo>
                <a:lnTo>
                  <a:pt x="1033678" y="797270"/>
                </a:lnTo>
                <a:lnTo>
                  <a:pt x="1035826" y="797969"/>
                </a:lnTo>
                <a:lnTo>
                  <a:pt x="1037946" y="798692"/>
                </a:lnTo>
                <a:lnTo>
                  <a:pt x="1040055" y="799442"/>
                </a:lnTo>
                <a:lnTo>
                  <a:pt x="1042151" y="800242"/>
                </a:lnTo>
                <a:lnTo>
                  <a:pt x="1044219" y="801054"/>
                </a:lnTo>
                <a:lnTo>
                  <a:pt x="1046290" y="801917"/>
                </a:lnTo>
                <a:lnTo>
                  <a:pt x="1048335" y="802794"/>
                </a:lnTo>
                <a:lnTo>
                  <a:pt x="1050354" y="803709"/>
                </a:lnTo>
                <a:lnTo>
                  <a:pt x="1052373" y="804661"/>
                </a:lnTo>
                <a:lnTo>
                  <a:pt x="1054367" y="805638"/>
                </a:lnTo>
                <a:lnTo>
                  <a:pt x="1056336" y="806643"/>
                </a:lnTo>
                <a:lnTo>
                  <a:pt x="1058304" y="807670"/>
                </a:lnTo>
                <a:lnTo>
                  <a:pt x="1060235" y="808739"/>
                </a:lnTo>
                <a:lnTo>
                  <a:pt x="1062164" y="809829"/>
                </a:lnTo>
                <a:lnTo>
                  <a:pt x="1064070" y="810948"/>
                </a:lnTo>
                <a:lnTo>
                  <a:pt x="1065950" y="812103"/>
                </a:lnTo>
                <a:lnTo>
                  <a:pt x="1067817" y="813285"/>
                </a:lnTo>
                <a:lnTo>
                  <a:pt x="1069658" y="814490"/>
                </a:lnTo>
                <a:lnTo>
                  <a:pt x="1071488" y="815724"/>
                </a:lnTo>
                <a:lnTo>
                  <a:pt x="1073291" y="816980"/>
                </a:lnTo>
                <a:lnTo>
                  <a:pt x="1075080" y="818276"/>
                </a:lnTo>
                <a:lnTo>
                  <a:pt x="1076834" y="819584"/>
                </a:lnTo>
                <a:lnTo>
                  <a:pt x="1078587" y="820931"/>
                </a:lnTo>
                <a:lnTo>
                  <a:pt x="1080301" y="822289"/>
                </a:lnTo>
                <a:lnTo>
                  <a:pt x="1082003" y="823686"/>
                </a:lnTo>
                <a:lnTo>
                  <a:pt x="1083680" y="825108"/>
                </a:lnTo>
                <a:lnTo>
                  <a:pt x="1085343" y="826544"/>
                </a:lnTo>
                <a:lnTo>
                  <a:pt x="1086968" y="828017"/>
                </a:lnTo>
                <a:lnTo>
                  <a:pt x="1088580" y="829503"/>
                </a:lnTo>
                <a:lnTo>
                  <a:pt x="1090169" y="831027"/>
                </a:lnTo>
                <a:lnTo>
                  <a:pt x="1091731" y="832562"/>
                </a:lnTo>
                <a:lnTo>
                  <a:pt x="1093268" y="834125"/>
                </a:lnTo>
                <a:lnTo>
                  <a:pt x="1094792" y="835713"/>
                </a:lnTo>
                <a:lnTo>
                  <a:pt x="1096278" y="837326"/>
                </a:lnTo>
                <a:lnTo>
                  <a:pt x="1097750" y="838965"/>
                </a:lnTo>
                <a:lnTo>
                  <a:pt x="1099186" y="840616"/>
                </a:lnTo>
                <a:lnTo>
                  <a:pt x="1100607" y="842292"/>
                </a:lnTo>
                <a:lnTo>
                  <a:pt x="1102004" y="843992"/>
                </a:lnTo>
                <a:lnTo>
                  <a:pt x="1103365" y="845720"/>
                </a:lnTo>
                <a:lnTo>
                  <a:pt x="1104711" y="847461"/>
                </a:lnTo>
                <a:lnTo>
                  <a:pt x="1106018" y="849226"/>
                </a:lnTo>
                <a:lnTo>
                  <a:pt x="1107313" y="851017"/>
                </a:lnTo>
                <a:lnTo>
                  <a:pt x="1108572" y="852820"/>
                </a:lnTo>
                <a:lnTo>
                  <a:pt x="1109803" y="854649"/>
                </a:lnTo>
                <a:lnTo>
                  <a:pt x="1111009" y="856491"/>
                </a:lnTo>
                <a:lnTo>
                  <a:pt x="1112191" y="858357"/>
                </a:lnTo>
                <a:lnTo>
                  <a:pt x="1113333" y="860237"/>
                </a:lnTo>
                <a:lnTo>
                  <a:pt x="1114450" y="862141"/>
                </a:lnTo>
                <a:lnTo>
                  <a:pt x="1115543" y="864072"/>
                </a:lnTo>
                <a:lnTo>
                  <a:pt x="1116609" y="866002"/>
                </a:lnTo>
                <a:lnTo>
                  <a:pt x="1117652" y="867971"/>
                </a:lnTo>
                <a:lnTo>
                  <a:pt x="1118655" y="869939"/>
                </a:lnTo>
                <a:lnTo>
                  <a:pt x="1119633" y="871932"/>
                </a:lnTo>
                <a:lnTo>
                  <a:pt x="1120572" y="873953"/>
                </a:lnTo>
                <a:lnTo>
                  <a:pt x="1121487" y="875984"/>
                </a:lnTo>
                <a:lnTo>
                  <a:pt x="1122376" y="878028"/>
                </a:lnTo>
                <a:lnTo>
                  <a:pt x="1123226" y="880087"/>
                </a:lnTo>
                <a:lnTo>
                  <a:pt x="1124040" y="882157"/>
                </a:lnTo>
                <a:lnTo>
                  <a:pt x="1124828" y="884251"/>
                </a:lnTo>
                <a:lnTo>
                  <a:pt x="1125590" y="886361"/>
                </a:lnTo>
                <a:lnTo>
                  <a:pt x="1126313" y="888495"/>
                </a:lnTo>
                <a:lnTo>
                  <a:pt x="1127011" y="890628"/>
                </a:lnTo>
                <a:lnTo>
                  <a:pt x="1127672" y="892787"/>
                </a:lnTo>
                <a:lnTo>
                  <a:pt x="1128293" y="894946"/>
                </a:lnTo>
                <a:lnTo>
                  <a:pt x="1128892" y="897131"/>
                </a:lnTo>
                <a:lnTo>
                  <a:pt x="1129450" y="899326"/>
                </a:lnTo>
                <a:lnTo>
                  <a:pt x="1129970" y="901537"/>
                </a:lnTo>
                <a:lnTo>
                  <a:pt x="1130466" y="903759"/>
                </a:lnTo>
                <a:lnTo>
                  <a:pt x="1130924" y="905995"/>
                </a:lnTo>
                <a:lnTo>
                  <a:pt x="1131341" y="908243"/>
                </a:lnTo>
                <a:lnTo>
                  <a:pt x="1131736" y="910502"/>
                </a:lnTo>
                <a:lnTo>
                  <a:pt x="1132079" y="912764"/>
                </a:lnTo>
                <a:lnTo>
                  <a:pt x="1132396" y="915050"/>
                </a:lnTo>
                <a:lnTo>
                  <a:pt x="1132675" y="917349"/>
                </a:lnTo>
                <a:lnTo>
                  <a:pt x="1132917" y="919646"/>
                </a:lnTo>
                <a:lnTo>
                  <a:pt x="1133133" y="921959"/>
                </a:lnTo>
                <a:lnTo>
                  <a:pt x="1133298" y="924295"/>
                </a:lnTo>
                <a:lnTo>
                  <a:pt x="1133425" y="926631"/>
                </a:lnTo>
                <a:lnTo>
                  <a:pt x="1133527" y="928969"/>
                </a:lnTo>
                <a:lnTo>
                  <a:pt x="1133603" y="933668"/>
                </a:lnTo>
                <a:lnTo>
                  <a:pt x="1133577" y="936056"/>
                </a:lnTo>
                <a:lnTo>
                  <a:pt x="1133527" y="938406"/>
                </a:lnTo>
                <a:lnTo>
                  <a:pt x="1133425" y="940754"/>
                </a:lnTo>
                <a:lnTo>
                  <a:pt x="1133298" y="943092"/>
                </a:lnTo>
                <a:lnTo>
                  <a:pt x="1133119" y="945415"/>
                </a:lnTo>
                <a:lnTo>
                  <a:pt x="1132917" y="947727"/>
                </a:lnTo>
                <a:lnTo>
                  <a:pt x="1132675" y="950037"/>
                </a:lnTo>
                <a:lnTo>
                  <a:pt x="1132396" y="952323"/>
                </a:lnTo>
                <a:lnTo>
                  <a:pt x="1132079" y="954609"/>
                </a:lnTo>
                <a:lnTo>
                  <a:pt x="1131722" y="956884"/>
                </a:lnTo>
                <a:lnTo>
                  <a:pt x="1131329" y="959143"/>
                </a:lnTo>
                <a:lnTo>
                  <a:pt x="1130910" y="961393"/>
                </a:lnTo>
                <a:lnTo>
                  <a:pt x="1130452" y="963615"/>
                </a:lnTo>
                <a:lnTo>
                  <a:pt x="1129958" y="965838"/>
                </a:lnTo>
                <a:lnTo>
                  <a:pt x="1129436" y="968047"/>
                </a:lnTo>
                <a:lnTo>
                  <a:pt x="1128878" y="970244"/>
                </a:lnTo>
                <a:lnTo>
                  <a:pt x="1128281" y="972429"/>
                </a:lnTo>
                <a:lnTo>
                  <a:pt x="1127658" y="974601"/>
                </a:lnTo>
                <a:lnTo>
                  <a:pt x="1126999" y="976746"/>
                </a:lnTo>
                <a:lnTo>
                  <a:pt x="1126300" y="978880"/>
                </a:lnTo>
                <a:lnTo>
                  <a:pt x="1125576" y="981014"/>
                </a:lnTo>
                <a:lnTo>
                  <a:pt x="1124814" y="983122"/>
                </a:lnTo>
                <a:lnTo>
                  <a:pt x="1124027" y="985216"/>
                </a:lnTo>
                <a:lnTo>
                  <a:pt x="1123202" y="987287"/>
                </a:lnTo>
                <a:lnTo>
                  <a:pt x="1122351" y="989345"/>
                </a:lnTo>
                <a:lnTo>
                  <a:pt x="1121461" y="991389"/>
                </a:lnTo>
                <a:lnTo>
                  <a:pt x="1120546" y="993421"/>
                </a:lnTo>
                <a:lnTo>
                  <a:pt x="1119607" y="995429"/>
                </a:lnTo>
                <a:lnTo>
                  <a:pt x="1118629" y="997422"/>
                </a:lnTo>
                <a:lnTo>
                  <a:pt x="1117625" y="999402"/>
                </a:lnTo>
                <a:lnTo>
                  <a:pt x="1116585" y="1001359"/>
                </a:lnTo>
                <a:lnTo>
                  <a:pt x="1115531" y="1003303"/>
                </a:lnTo>
                <a:lnTo>
                  <a:pt x="1114425" y="1005220"/>
                </a:lnTo>
                <a:lnTo>
                  <a:pt x="1113307" y="1007125"/>
                </a:lnTo>
                <a:lnTo>
                  <a:pt x="1112164" y="1009018"/>
                </a:lnTo>
                <a:lnTo>
                  <a:pt x="1110985" y="1010884"/>
                </a:lnTo>
                <a:lnTo>
                  <a:pt x="1109778" y="1012726"/>
                </a:lnTo>
                <a:lnTo>
                  <a:pt x="1108546" y="1014553"/>
                </a:lnTo>
                <a:lnTo>
                  <a:pt x="1107275" y="1016358"/>
                </a:lnTo>
                <a:lnTo>
                  <a:pt x="1105993" y="1018136"/>
                </a:lnTo>
                <a:lnTo>
                  <a:pt x="1104671" y="1019901"/>
                </a:lnTo>
                <a:lnTo>
                  <a:pt x="1103339" y="1021641"/>
                </a:lnTo>
                <a:lnTo>
                  <a:pt x="1101968" y="1023369"/>
                </a:lnTo>
                <a:lnTo>
                  <a:pt x="1100583" y="1025070"/>
                </a:lnTo>
                <a:lnTo>
                  <a:pt x="1099160" y="1026745"/>
                </a:lnTo>
                <a:lnTo>
                  <a:pt x="1097713" y="1028396"/>
                </a:lnTo>
                <a:lnTo>
                  <a:pt x="1096253" y="1030035"/>
                </a:lnTo>
                <a:lnTo>
                  <a:pt x="1094754" y="1031649"/>
                </a:lnTo>
                <a:lnTo>
                  <a:pt x="1093241" y="1033236"/>
                </a:lnTo>
                <a:lnTo>
                  <a:pt x="1091693" y="1034799"/>
                </a:lnTo>
                <a:lnTo>
                  <a:pt x="1090131" y="1036335"/>
                </a:lnTo>
                <a:lnTo>
                  <a:pt x="1088542" y="1037859"/>
                </a:lnTo>
                <a:lnTo>
                  <a:pt x="1086930" y="1039345"/>
                </a:lnTo>
                <a:lnTo>
                  <a:pt x="1085305" y="1040818"/>
                </a:lnTo>
                <a:lnTo>
                  <a:pt x="1083641" y="1042253"/>
                </a:lnTo>
                <a:lnTo>
                  <a:pt x="1081965" y="1043675"/>
                </a:lnTo>
                <a:lnTo>
                  <a:pt x="1080262" y="1045060"/>
                </a:lnTo>
                <a:lnTo>
                  <a:pt x="1078549" y="1046430"/>
                </a:lnTo>
                <a:lnTo>
                  <a:pt x="1076796" y="1047777"/>
                </a:lnTo>
                <a:lnTo>
                  <a:pt x="1075030" y="1049085"/>
                </a:lnTo>
                <a:lnTo>
                  <a:pt x="1073252" y="1050367"/>
                </a:lnTo>
                <a:lnTo>
                  <a:pt x="1071449" y="1051637"/>
                </a:lnTo>
                <a:lnTo>
                  <a:pt x="1069619" y="1052869"/>
                </a:lnTo>
                <a:lnTo>
                  <a:pt x="1067779" y="1054077"/>
                </a:lnTo>
                <a:lnTo>
                  <a:pt x="1065911" y="1055246"/>
                </a:lnTo>
                <a:lnTo>
                  <a:pt x="1064019" y="1056401"/>
                </a:lnTo>
                <a:lnTo>
                  <a:pt x="1062115" y="1057518"/>
                </a:lnTo>
                <a:lnTo>
                  <a:pt x="1060197" y="1058610"/>
                </a:lnTo>
                <a:lnTo>
                  <a:pt x="1058254" y="1059677"/>
                </a:lnTo>
                <a:lnTo>
                  <a:pt x="1056298" y="1060707"/>
                </a:lnTo>
                <a:lnTo>
                  <a:pt x="1054317" y="1061723"/>
                </a:lnTo>
                <a:lnTo>
                  <a:pt x="1052323" y="1062686"/>
                </a:lnTo>
                <a:lnTo>
                  <a:pt x="1050315" y="1063640"/>
                </a:lnTo>
                <a:lnTo>
                  <a:pt x="1048283" y="1064553"/>
                </a:lnTo>
                <a:lnTo>
                  <a:pt x="1046240" y="1065431"/>
                </a:lnTo>
                <a:lnTo>
                  <a:pt x="1044183" y="1066281"/>
                </a:lnTo>
                <a:lnTo>
                  <a:pt x="1042098" y="1067107"/>
                </a:lnTo>
                <a:lnTo>
                  <a:pt x="1040004" y="1067893"/>
                </a:lnTo>
                <a:lnTo>
                  <a:pt x="1037895" y="1068655"/>
                </a:lnTo>
                <a:lnTo>
                  <a:pt x="1035774" y="1069379"/>
                </a:lnTo>
                <a:lnTo>
                  <a:pt x="1033642" y="1070079"/>
                </a:lnTo>
                <a:lnTo>
                  <a:pt x="1031483" y="1070726"/>
                </a:lnTo>
                <a:lnTo>
                  <a:pt x="1029310" y="1071361"/>
                </a:lnTo>
                <a:lnTo>
                  <a:pt x="1027139" y="1071957"/>
                </a:lnTo>
                <a:lnTo>
                  <a:pt x="1024942" y="1072518"/>
                </a:lnTo>
                <a:lnTo>
                  <a:pt x="1022732" y="1073038"/>
                </a:lnTo>
                <a:lnTo>
                  <a:pt x="1020508" y="1073534"/>
                </a:lnTo>
                <a:lnTo>
                  <a:pt x="1018275" y="1073989"/>
                </a:lnTo>
                <a:lnTo>
                  <a:pt x="1016025" y="1074410"/>
                </a:lnTo>
                <a:lnTo>
                  <a:pt x="1013766" y="1074791"/>
                </a:lnTo>
                <a:lnTo>
                  <a:pt x="1011492" y="1075146"/>
                </a:lnTo>
                <a:lnTo>
                  <a:pt x="1009206" y="1075463"/>
                </a:lnTo>
                <a:lnTo>
                  <a:pt x="1006920" y="1075743"/>
                </a:lnTo>
                <a:lnTo>
                  <a:pt x="1004609" y="1075983"/>
                </a:lnTo>
                <a:lnTo>
                  <a:pt x="1002297" y="1076187"/>
                </a:lnTo>
                <a:lnTo>
                  <a:pt x="999974" y="1076364"/>
                </a:lnTo>
                <a:lnTo>
                  <a:pt x="997636" y="1076491"/>
                </a:lnTo>
                <a:lnTo>
                  <a:pt x="995288" y="1076582"/>
                </a:lnTo>
                <a:lnTo>
                  <a:pt x="990600" y="1076656"/>
                </a:lnTo>
                <a:lnTo>
                  <a:pt x="988212" y="1076645"/>
                </a:lnTo>
                <a:lnTo>
                  <a:pt x="985851" y="1076582"/>
                </a:lnTo>
                <a:lnTo>
                  <a:pt x="983513" y="1076491"/>
                </a:lnTo>
                <a:lnTo>
                  <a:pt x="981177" y="1076352"/>
                </a:lnTo>
                <a:lnTo>
                  <a:pt x="978852" y="1076187"/>
                </a:lnTo>
                <a:lnTo>
                  <a:pt x="976528" y="1075983"/>
                </a:lnTo>
                <a:lnTo>
                  <a:pt x="974230" y="1075729"/>
                </a:lnTo>
                <a:lnTo>
                  <a:pt x="971932" y="1075451"/>
                </a:lnTo>
                <a:lnTo>
                  <a:pt x="969658" y="1075132"/>
                </a:lnTo>
                <a:lnTo>
                  <a:pt x="967384" y="1074791"/>
                </a:lnTo>
                <a:lnTo>
                  <a:pt x="965124" y="1074397"/>
                </a:lnTo>
                <a:lnTo>
                  <a:pt x="962877" y="1073978"/>
                </a:lnTo>
                <a:lnTo>
                  <a:pt x="960641" y="1073520"/>
                </a:lnTo>
                <a:lnTo>
                  <a:pt x="958419" y="1073026"/>
                </a:lnTo>
                <a:lnTo>
                  <a:pt x="956208" y="1072504"/>
                </a:lnTo>
                <a:lnTo>
                  <a:pt x="954013" y="1071946"/>
                </a:lnTo>
                <a:lnTo>
                  <a:pt x="951840" y="1071349"/>
                </a:lnTo>
                <a:lnTo>
                  <a:pt x="949669" y="1070714"/>
                </a:lnTo>
                <a:lnTo>
                  <a:pt x="947522" y="1070052"/>
                </a:lnTo>
                <a:lnTo>
                  <a:pt x="945377" y="1069368"/>
                </a:lnTo>
                <a:lnTo>
                  <a:pt x="943254" y="1068644"/>
                </a:lnTo>
                <a:lnTo>
                  <a:pt x="941147" y="1067882"/>
                </a:lnTo>
                <a:lnTo>
                  <a:pt x="939052" y="1067093"/>
                </a:lnTo>
                <a:lnTo>
                  <a:pt x="936969" y="1066269"/>
                </a:lnTo>
                <a:lnTo>
                  <a:pt x="934912" y="1065418"/>
                </a:lnTo>
                <a:lnTo>
                  <a:pt x="932867" y="1064529"/>
                </a:lnTo>
                <a:lnTo>
                  <a:pt x="930846" y="1063614"/>
                </a:lnTo>
                <a:lnTo>
                  <a:pt x="928828" y="1062675"/>
                </a:lnTo>
                <a:lnTo>
                  <a:pt x="926835" y="1061697"/>
                </a:lnTo>
                <a:lnTo>
                  <a:pt x="924866" y="1060693"/>
                </a:lnTo>
                <a:lnTo>
                  <a:pt x="922898" y="1059652"/>
                </a:lnTo>
                <a:lnTo>
                  <a:pt x="920967" y="1058584"/>
                </a:lnTo>
                <a:lnTo>
                  <a:pt x="919037" y="1057493"/>
                </a:lnTo>
                <a:lnTo>
                  <a:pt x="917130" y="1056375"/>
                </a:lnTo>
                <a:lnTo>
                  <a:pt x="915252" y="1055220"/>
                </a:lnTo>
                <a:lnTo>
                  <a:pt x="913385" y="1054050"/>
                </a:lnTo>
                <a:lnTo>
                  <a:pt x="911542" y="1052845"/>
                </a:lnTo>
                <a:lnTo>
                  <a:pt x="909715" y="1051599"/>
                </a:lnTo>
                <a:lnTo>
                  <a:pt x="907912" y="1050343"/>
                </a:lnTo>
                <a:lnTo>
                  <a:pt x="906120" y="1049059"/>
                </a:lnTo>
                <a:lnTo>
                  <a:pt x="904356" y="1047739"/>
                </a:lnTo>
                <a:lnTo>
                  <a:pt x="902614" y="1046406"/>
                </a:lnTo>
                <a:lnTo>
                  <a:pt x="900900" y="1045033"/>
                </a:lnTo>
                <a:lnTo>
                  <a:pt x="899199" y="1043636"/>
                </a:lnTo>
                <a:lnTo>
                  <a:pt x="897522" y="1042228"/>
                </a:lnTo>
                <a:lnTo>
                  <a:pt x="895859" y="1040780"/>
                </a:lnTo>
                <a:lnTo>
                  <a:pt x="894232" y="1039307"/>
                </a:lnTo>
                <a:lnTo>
                  <a:pt x="892620" y="1037821"/>
                </a:lnTo>
                <a:lnTo>
                  <a:pt x="891033" y="1036310"/>
                </a:lnTo>
                <a:lnTo>
                  <a:pt x="889471" y="1034760"/>
                </a:lnTo>
                <a:lnTo>
                  <a:pt x="887920" y="1033198"/>
                </a:lnTo>
                <a:lnTo>
                  <a:pt x="886410" y="1031611"/>
                </a:lnTo>
                <a:lnTo>
                  <a:pt x="884925" y="1029998"/>
                </a:lnTo>
                <a:lnTo>
                  <a:pt x="883451" y="1028358"/>
                </a:lnTo>
                <a:lnTo>
                  <a:pt x="882004" y="1026707"/>
                </a:lnTo>
                <a:lnTo>
                  <a:pt x="880593" y="1025032"/>
                </a:lnTo>
                <a:lnTo>
                  <a:pt x="879196" y="1023330"/>
                </a:lnTo>
                <a:lnTo>
                  <a:pt x="877838" y="1021603"/>
                </a:lnTo>
                <a:lnTo>
                  <a:pt x="876490" y="1019863"/>
                </a:lnTo>
                <a:lnTo>
                  <a:pt x="875182" y="1018097"/>
                </a:lnTo>
                <a:lnTo>
                  <a:pt x="873887" y="1016320"/>
                </a:lnTo>
                <a:lnTo>
                  <a:pt x="872630" y="1014503"/>
                </a:lnTo>
                <a:lnTo>
                  <a:pt x="871398" y="1012687"/>
                </a:lnTo>
                <a:lnTo>
                  <a:pt x="870193" y="1010832"/>
                </a:lnTo>
                <a:lnTo>
                  <a:pt x="869011" y="1008965"/>
                </a:lnTo>
                <a:lnTo>
                  <a:pt x="867868" y="1007087"/>
                </a:lnTo>
                <a:lnTo>
                  <a:pt x="866737" y="1005182"/>
                </a:lnTo>
                <a:lnTo>
                  <a:pt x="865645" y="1003264"/>
                </a:lnTo>
                <a:lnTo>
                  <a:pt x="864591" y="1001321"/>
                </a:lnTo>
                <a:lnTo>
                  <a:pt x="863550" y="999366"/>
                </a:lnTo>
                <a:lnTo>
                  <a:pt x="862546" y="997384"/>
                </a:lnTo>
                <a:lnTo>
                  <a:pt x="861569" y="995390"/>
                </a:lnTo>
                <a:lnTo>
                  <a:pt x="860629" y="993383"/>
                </a:lnTo>
                <a:lnTo>
                  <a:pt x="859715" y="991351"/>
                </a:lnTo>
                <a:lnTo>
                  <a:pt x="858826" y="989307"/>
                </a:lnTo>
                <a:lnTo>
                  <a:pt x="857974" y="987237"/>
                </a:lnTo>
                <a:lnTo>
                  <a:pt x="857162" y="985167"/>
                </a:lnTo>
                <a:lnTo>
                  <a:pt x="856361" y="983071"/>
                </a:lnTo>
                <a:lnTo>
                  <a:pt x="855613" y="980963"/>
                </a:lnTo>
                <a:lnTo>
                  <a:pt x="854889" y="978842"/>
                </a:lnTo>
                <a:lnTo>
                  <a:pt x="854191" y="976696"/>
                </a:lnTo>
                <a:lnTo>
                  <a:pt x="853530" y="974548"/>
                </a:lnTo>
                <a:lnTo>
                  <a:pt x="852907" y="972378"/>
                </a:lnTo>
                <a:lnTo>
                  <a:pt x="852310" y="970192"/>
                </a:lnTo>
                <a:lnTo>
                  <a:pt x="851752" y="967997"/>
                </a:lnTo>
                <a:lnTo>
                  <a:pt x="851231" y="965785"/>
                </a:lnTo>
                <a:lnTo>
                  <a:pt x="850735" y="963576"/>
                </a:lnTo>
                <a:lnTo>
                  <a:pt x="850279" y="961340"/>
                </a:lnTo>
                <a:lnTo>
                  <a:pt x="849859" y="959093"/>
                </a:lnTo>
                <a:lnTo>
                  <a:pt x="849466" y="956833"/>
                </a:lnTo>
                <a:lnTo>
                  <a:pt x="849123" y="954559"/>
                </a:lnTo>
                <a:lnTo>
                  <a:pt x="848804" y="952274"/>
                </a:lnTo>
                <a:lnTo>
                  <a:pt x="848526" y="949988"/>
                </a:lnTo>
                <a:lnTo>
                  <a:pt x="848284" y="947677"/>
                </a:lnTo>
                <a:lnTo>
                  <a:pt x="848069" y="945365"/>
                </a:lnTo>
                <a:lnTo>
                  <a:pt x="847904" y="943041"/>
                </a:lnTo>
                <a:lnTo>
                  <a:pt x="847777" y="940704"/>
                </a:lnTo>
                <a:lnTo>
                  <a:pt x="847675" y="938353"/>
                </a:lnTo>
                <a:lnTo>
                  <a:pt x="847599" y="933668"/>
                </a:lnTo>
                <a:lnTo>
                  <a:pt x="847623" y="931280"/>
                </a:lnTo>
                <a:lnTo>
                  <a:pt x="847675" y="928917"/>
                </a:lnTo>
                <a:lnTo>
                  <a:pt x="847777" y="926569"/>
                </a:lnTo>
                <a:lnTo>
                  <a:pt x="847904" y="924245"/>
                </a:lnTo>
                <a:lnTo>
                  <a:pt x="848081" y="921908"/>
                </a:lnTo>
                <a:lnTo>
                  <a:pt x="848284" y="919596"/>
                </a:lnTo>
                <a:lnTo>
                  <a:pt x="848526" y="917298"/>
                </a:lnTo>
                <a:lnTo>
                  <a:pt x="848804" y="914999"/>
                </a:lnTo>
                <a:lnTo>
                  <a:pt x="849123" y="912713"/>
                </a:lnTo>
                <a:lnTo>
                  <a:pt x="849478" y="910452"/>
                </a:lnTo>
                <a:lnTo>
                  <a:pt x="849859" y="908192"/>
                </a:lnTo>
                <a:lnTo>
                  <a:pt x="850290" y="905944"/>
                </a:lnTo>
                <a:lnTo>
                  <a:pt x="850749" y="903709"/>
                </a:lnTo>
                <a:lnTo>
                  <a:pt x="851231" y="901485"/>
                </a:lnTo>
                <a:lnTo>
                  <a:pt x="851764" y="899276"/>
                </a:lnTo>
                <a:lnTo>
                  <a:pt x="852322" y="897078"/>
                </a:lnTo>
                <a:lnTo>
                  <a:pt x="852921" y="894895"/>
                </a:lnTo>
                <a:lnTo>
                  <a:pt x="853542" y="892736"/>
                </a:lnTo>
                <a:lnTo>
                  <a:pt x="854203" y="890577"/>
                </a:lnTo>
                <a:lnTo>
                  <a:pt x="854900" y="888442"/>
                </a:lnTo>
                <a:lnTo>
                  <a:pt x="855624" y="886323"/>
                </a:lnTo>
                <a:lnTo>
                  <a:pt x="856386" y="884213"/>
                </a:lnTo>
                <a:lnTo>
                  <a:pt x="857174" y="882119"/>
                </a:lnTo>
                <a:lnTo>
                  <a:pt x="858001" y="880036"/>
                </a:lnTo>
                <a:lnTo>
                  <a:pt x="858851" y="877978"/>
                </a:lnTo>
                <a:lnTo>
                  <a:pt x="859726" y="875934"/>
                </a:lnTo>
                <a:lnTo>
                  <a:pt x="860654" y="873902"/>
                </a:lnTo>
                <a:lnTo>
                  <a:pt x="861593" y="871894"/>
                </a:lnTo>
                <a:lnTo>
                  <a:pt x="862573" y="869900"/>
                </a:lnTo>
                <a:lnTo>
                  <a:pt x="863576" y="867921"/>
                </a:lnTo>
                <a:lnTo>
                  <a:pt x="864605" y="865963"/>
                </a:lnTo>
                <a:lnTo>
                  <a:pt x="865671" y="864020"/>
                </a:lnTo>
                <a:lnTo>
                  <a:pt x="866764" y="862103"/>
                </a:lnTo>
                <a:lnTo>
                  <a:pt x="867893" y="860199"/>
                </a:lnTo>
                <a:lnTo>
                  <a:pt x="869037" y="858319"/>
                </a:lnTo>
                <a:lnTo>
                  <a:pt x="870217" y="856452"/>
                </a:lnTo>
                <a:lnTo>
                  <a:pt x="871424" y="854611"/>
                </a:lnTo>
                <a:lnTo>
                  <a:pt x="872656" y="852782"/>
                </a:lnTo>
                <a:lnTo>
                  <a:pt x="873912" y="850977"/>
                </a:lnTo>
                <a:lnTo>
                  <a:pt x="875208" y="849188"/>
                </a:lnTo>
                <a:lnTo>
                  <a:pt x="876517" y="847421"/>
                </a:lnTo>
                <a:lnTo>
                  <a:pt x="877863" y="845682"/>
                </a:lnTo>
                <a:lnTo>
                  <a:pt x="879234" y="843954"/>
                </a:lnTo>
                <a:lnTo>
                  <a:pt x="880619" y="842267"/>
                </a:lnTo>
                <a:lnTo>
                  <a:pt x="882040" y="840577"/>
                </a:lnTo>
                <a:lnTo>
                  <a:pt x="883489" y="838926"/>
                </a:lnTo>
                <a:lnTo>
                  <a:pt x="884950" y="837288"/>
                </a:lnTo>
                <a:lnTo>
                  <a:pt x="886449" y="835688"/>
                </a:lnTo>
                <a:lnTo>
                  <a:pt x="887959" y="834100"/>
                </a:lnTo>
                <a:lnTo>
                  <a:pt x="889497" y="832524"/>
                </a:lnTo>
                <a:lnTo>
                  <a:pt x="891071" y="830988"/>
                </a:lnTo>
                <a:lnTo>
                  <a:pt x="892658" y="829476"/>
                </a:lnTo>
                <a:lnTo>
                  <a:pt x="894270" y="827978"/>
                </a:lnTo>
                <a:lnTo>
                  <a:pt x="895897" y="826519"/>
                </a:lnTo>
                <a:lnTo>
                  <a:pt x="897560" y="825069"/>
                </a:lnTo>
                <a:lnTo>
                  <a:pt x="899237" y="823660"/>
                </a:lnTo>
                <a:lnTo>
                  <a:pt x="900938" y="822264"/>
                </a:lnTo>
                <a:lnTo>
                  <a:pt x="902652" y="820892"/>
                </a:lnTo>
                <a:lnTo>
                  <a:pt x="904406" y="819558"/>
                </a:lnTo>
                <a:lnTo>
                  <a:pt x="906158" y="818238"/>
                </a:lnTo>
                <a:lnTo>
                  <a:pt x="907948" y="816955"/>
                </a:lnTo>
                <a:lnTo>
                  <a:pt x="909753" y="815698"/>
                </a:lnTo>
                <a:lnTo>
                  <a:pt x="911581" y="814466"/>
                </a:lnTo>
                <a:lnTo>
                  <a:pt x="913423" y="813258"/>
                </a:lnTo>
                <a:lnTo>
                  <a:pt x="915290" y="812077"/>
                </a:lnTo>
                <a:lnTo>
                  <a:pt x="917183" y="810923"/>
                </a:lnTo>
                <a:lnTo>
                  <a:pt x="919088" y="809805"/>
                </a:lnTo>
                <a:lnTo>
                  <a:pt x="921005" y="808713"/>
                </a:lnTo>
                <a:lnTo>
                  <a:pt x="922948" y="807646"/>
                </a:lnTo>
                <a:lnTo>
                  <a:pt x="924904" y="806616"/>
                </a:lnTo>
                <a:lnTo>
                  <a:pt x="926885" y="805614"/>
                </a:lnTo>
                <a:lnTo>
                  <a:pt x="928879" y="804636"/>
                </a:lnTo>
                <a:lnTo>
                  <a:pt x="930885" y="803695"/>
                </a:lnTo>
                <a:lnTo>
                  <a:pt x="932917" y="802782"/>
                </a:lnTo>
                <a:lnTo>
                  <a:pt x="934963" y="801893"/>
                </a:lnTo>
                <a:lnTo>
                  <a:pt x="937019" y="801042"/>
                </a:lnTo>
                <a:lnTo>
                  <a:pt x="939102" y="800217"/>
                </a:lnTo>
                <a:lnTo>
                  <a:pt x="941198" y="799429"/>
                </a:lnTo>
                <a:lnTo>
                  <a:pt x="943306" y="798667"/>
                </a:lnTo>
                <a:lnTo>
                  <a:pt x="945426" y="797944"/>
                </a:lnTo>
                <a:lnTo>
                  <a:pt x="947560" y="797256"/>
                </a:lnTo>
                <a:lnTo>
                  <a:pt x="949719" y="796597"/>
                </a:lnTo>
                <a:lnTo>
                  <a:pt x="951890" y="795975"/>
                </a:lnTo>
                <a:lnTo>
                  <a:pt x="954063" y="795378"/>
                </a:lnTo>
                <a:lnTo>
                  <a:pt x="956260" y="794819"/>
                </a:lnTo>
                <a:lnTo>
                  <a:pt x="958470" y="794286"/>
                </a:lnTo>
                <a:lnTo>
                  <a:pt x="960692" y="793803"/>
                </a:lnTo>
                <a:lnTo>
                  <a:pt x="962928" y="793346"/>
                </a:lnTo>
                <a:lnTo>
                  <a:pt x="965176" y="792914"/>
                </a:lnTo>
                <a:lnTo>
                  <a:pt x="967436" y="792533"/>
                </a:lnTo>
                <a:lnTo>
                  <a:pt x="969708" y="792176"/>
                </a:lnTo>
                <a:lnTo>
                  <a:pt x="971982" y="791860"/>
                </a:lnTo>
                <a:lnTo>
                  <a:pt x="974280" y="791580"/>
                </a:lnTo>
                <a:lnTo>
                  <a:pt x="976580" y="791340"/>
                </a:lnTo>
                <a:lnTo>
                  <a:pt x="978905" y="791136"/>
                </a:lnTo>
                <a:lnTo>
                  <a:pt x="981227" y="790971"/>
                </a:lnTo>
                <a:lnTo>
                  <a:pt x="983565" y="790832"/>
                </a:lnTo>
                <a:lnTo>
                  <a:pt x="985901" y="790741"/>
                </a:lnTo>
                <a:lnTo>
                  <a:pt x="987425" y="790717"/>
                </a:lnTo>
                <a:close/>
                <a:moveTo>
                  <a:pt x="0" y="215381"/>
                </a:moveTo>
                <a:lnTo>
                  <a:pt x="0" y="215381"/>
                </a:lnTo>
                <a:lnTo>
                  <a:pt x="0" y="215381"/>
                </a:lnTo>
                <a:close/>
                <a:moveTo>
                  <a:pt x="215381" y="0"/>
                </a:moveTo>
                <a:lnTo>
                  <a:pt x="1765819" y="0"/>
                </a:lnTo>
                <a:cubicBezTo>
                  <a:pt x="1884771" y="0"/>
                  <a:pt x="1981201" y="96429"/>
                  <a:pt x="1981201" y="215381"/>
                </a:cubicBezTo>
                <a:lnTo>
                  <a:pt x="1981200" y="215381"/>
                </a:lnTo>
                <a:cubicBezTo>
                  <a:pt x="1981200" y="334333"/>
                  <a:pt x="1884771" y="430762"/>
                  <a:pt x="1765819" y="430762"/>
                </a:cubicBezTo>
                <a:lnTo>
                  <a:pt x="215381" y="430761"/>
                </a:lnTo>
                <a:cubicBezTo>
                  <a:pt x="126167" y="430761"/>
                  <a:pt x="49621" y="376519"/>
                  <a:pt x="16927" y="299216"/>
                </a:cubicBezTo>
                <a:lnTo>
                  <a:pt x="0" y="215381"/>
                </a:lnTo>
                <a:lnTo>
                  <a:pt x="16927" y="131545"/>
                </a:lnTo>
                <a:cubicBezTo>
                  <a:pt x="49621" y="54240"/>
                  <a:pt x="126167" y="0"/>
                  <a:pt x="215381" y="0"/>
                </a:cubicBezTo>
                <a:close/>
              </a:path>
            </a:pathLst>
          </a:custGeom>
          <a:solidFill>
            <a:srgbClr val="A6A6A6">
              <a:alpha val="100000"/>
            </a:srgbClr>
          </a:solidFill>
          <a:ln w="12700" cap="flat">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12" name="Freeform 12"/>
          <p:cNvSpPr/>
          <p:nvPr/>
        </p:nvSpPr>
        <p:spPr>
          <a:xfrm>
            <a:off x="1302501" y="2815514"/>
            <a:ext cx="1981201" cy="1076656"/>
          </a:xfrm>
          <a:custGeom>
            <a:avLst/>
            <a:gdLst/>
            <a:ahLst/>
            <a:cxnLst/>
            <a:rect l="l" t="t" r="r" b="b"/>
            <a:pathLst>
              <a:path w="1981201" h="1076656">
                <a:moveTo>
                  <a:pt x="990597" y="825665"/>
                </a:moveTo>
                <a:cubicBezTo>
                  <a:pt x="1050246" y="825665"/>
                  <a:pt x="1098598" y="874018"/>
                  <a:pt x="1098598" y="933665"/>
                </a:cubicBezTo>
                <a:cubicBezTo>
                  <a:pt x="1098598" y="993311"/>
                  <a:pt x="1050246" y="1041665"/>
                  <a:pt x="990597" y="1041665"/>
                </a:cubicBezTo>
                <a:cubicBezTo>
                  <a:pt x="930951" y="1041665"/>
                  <a:pt x="882598" y="993311"/>
                  <a:pt x="882598" y="933665"/>
                </a:cubicBezTo>
                <a:cubicBezTo>
                  <a:pt x="882598" y="874018"/>
                  <a:pt x="930951" y="825665"/>
                  <a:pt x="990597" y="825665"/>
                </a:cubicBezTo>
                <a:close/>
                <a:moveTo>
                  <a:pt x="990600" y="797016"/>
                </a:moveTo>
                <a:lnTo>
                  <a:pt x="986066" y="797091"/>
                </a:lnTo>
                <a:lnTo>
                  <a:pt x="983818" y="797182"/>
                </a:lnTo>
                <a:lnTo>
                  <a:pt x="981583" y="797309"/>
                </a:lnTo>
                <a:lnTo>
                  <a:pt x="979361" y="797472"/>
                </a:lnTo>
                <a:lnTo>
                  <a:pt x="977151" y="797664"/>
                </a:lnTo>
                <a:lnTo>
                  <a:pt x="974941" y="797905"/>
                </a:lnTo>
                <a:lnTo>
                  <a:pt x="972757" y="798172"/>
                </a:lnTo>
                <a:lnTo>
                  <a:pt x="970572" y="798476"/>
                </a:lnTo>
                <a:lnTo>
                  <a:pt x="968400" y="798807"/>
                </a:lnTo>
                <a:lnTo>
                  <a:pt x="966241" y="799175"/>
                </a:lnTo>
                <a:lnTo>
                  <a:pt x="964095" y="799581"/>
                </a:lnTo>
                <a:lnTo>
                  <a:pt x="961961" y="800012"/>
                </a:lnTo>
                <a:lnTo>
                  <a:pt x="959841" y="800484"/>
                </a:lnTo>
                <a:lnTo>
                  <a:pt x="957732" y="800992"/>
                </a:lnTo>
                <a:lnTo>
                  <a:pt x="955637" y="801525"/>
                </a:lnTo>
                <a:lnTo>
                  <a:pt x="953554" y="802096"/>
                </a:lnTo>
                <a:lnTo>
                  <a:pt x="951484" y="802693"/>
                </a:lnTo>
                <a:lnTo>
                  <a:pt x="949427" y="803328"/>
                </a:lnTo>
                <a:lnTo>
                  <a:pt x="947382" y="803987"/>
                </a:lnTo>
                <a:lnTo>
                  <a:pt x="945350" y="804687"/>
                </a:lnTo>
                <a:lnTo>
                  <a:pt x="943343" y="805411"/>
                </a:lnTo>
                <a:lnTo>
                  <a:pt x="941337" y="806160"/>
                </a:lnTo>
                <a:lnTo>
                  <a:pt x="939355" y="806948"/>
                </a:lnTo>
                <a:lnTo>
                  <a:pt x="937387" y="807759"/>
                </a:lnTo>
                <a:lnTo>
                  <a:pt x="935431" y="808612"/>
                </a:lnTo>
                <a:lnTo>
                  <a:pt x="933501" y="809475"/>
                </a:lnTo>
                <a:lnTo>
                  <a:pt x="931570" y="810390"/>
                </a:lnTo>
                <a:lnTo>
                  <a:pt x="929665" y="811315"/>
                </a:lnTo>
                <a:lnTo>
                  <a:pt x="927786" y="812281"/>
                </a:lnTo>
                <a:lnTo>
                  <a:pt x="925906" y="813272"/>
                </a:lnTo>
                <a:lnTo>
                  <a:pt x="924052" y="814288"/>
                </a:lnTo>
                <a:lnTo>
                  <a:pt x="922223" y="815329"/>
                </a:lnTo>
                <a:lnTo>
                  <a:pt x="920394" y="816395"/>
                </a:lnTo>
                <a:lnTo>
                  <a:pt x="918604" y="817502"/>
                </a:lnTo>
                <a:lnTo>
                  <a:pt x="916813" y="818631"/>
                </a:lnTo>
                <a:lnTo>
                  <a:pt x="915048" y="819774"/>
                </a:lnTo>
                <a:lnTo>
                  <a:pt x="913308" y="820956"/>
                </a:lnTo>
                <a:lnTo>
                  <a:pt x="911581" y="822162"/>
                </a:lnTo>
                <a:lnTo>
                  <a:pt x="909879" y="823394"/>
                </a:lnTo>
                <a:lnTo>
                  <a:pt x="908190" y="824650"/>
                </a:lnTo>
                <a:lnTo>
                  <a:pt x="906526" y="825934"/>
                </a:lnTo>
                <a:lnTo>
                  <a:pt x="904875" y="827242"/>
                </a:lnTo>
                <a:lnTo>
                  <a:pt x="903249" y="828563"/>
                </a:lnTo>
                <a:lnTo>
                  <a:pt x="901649" y="829922"/>
                </a:lnTo>
                <a:lnTo>
                  <a:pt x="900074" y="831306"/>
                </a:lnTo>
                <a:lnTo>
                  <a:pt x="898512" y="832703"/>
                </a:lnTo>
                <a:lnTo>
                  <a:pt x="896963" y="834139"/>
                </a:lnTo>
                <a:lnTo>
                  <a:pt x="895452" y="835586"/>
                </a:lnTo>
                <a:lnTo>
                  <a:pt x="893953" y="837060"/>
                </a:lnTo>
                <a:lnTo>
                  <a:pt x="892480" y="838545"/>
                </a:lnTo>
                <a:lnTo>
                  <a:pt x="891032" y="840069"/>
                </a:lnTo>
                <a:lnTo>
                  <a:pt x="889610" y="841606"/>
                </a:lnTo>
                <a:lnTo>
                  <a:pt x="888200" y="843168"/>
                </a:lnTo>
                <a:lnTo>
                  <a:pt x="886828" y="844754"/>
                </a:lnTo>
                <a:lnTo>
                  <a:pt x="885469" y="846356"/>
                </a:lnTo>
                <a:lnTo>
                  <a:pt x="884136" y="847982"/>
                </a:lnTo>
                <a:lnTo>
                  <a:pt x="882841" y="849633"/>
                </a:lnTo>
                <a:lnTo>
                  <a:pt x="881558" y="851296"/>
                </a:lnTo>
                <a:lnTo>
                  <a:pt x="880301" y="852985"/>
                </a:lnTo>
                <a:lnTo>
                  <a:pt x="879069" y="854687"/>
                </a:lnTo>
                <a:lnTo>
                  <a:pt x="877862" y="856414"/>
                </a:lnTo>
                <a:lnTo>
                  <a:pt x="876681" y="858154"/>
                </a:lnTo>
                <a:lnTo>
                  <a:pt x="875538" y="859920"/>
                </a:lnTo>
                <a:lnTo>
                  <a:pt x="874408" y="861710"/>
                </a:lnTo>
                <a:lnTo>
                  <a:pt x="873303" y="863512"/>
                </a:lnTo>
                <a:lnTo>
                  <a:pt x="872236" y="865328"/>
                </a:lnTo>
                <a:lnTo>
                  <a:pt x="871195" y="867159"/>
                </a:lnTo>
                <a:lnTo>
                  <a:pt x="870179" y="869011"/>
                </a:lnTo>
                <a:lnTo>
                  <a:pt x="869188" y="870892"/>
                </a:lnTo>
                <a:lnTo>
                  <a:pt x="868223" y="872783"/>
                </a:lnTo>
                <a:lnTo>
                  <a:pt x="867296" y="874688"/>
                </a:lnTo>
                <a:lnTo>
                  <a:pt x="866394" y="876607"/>
                </a:lnTo>
                <a:lnTo>
                  <a:pt x="865518" y="878550"/>
                </a:lnTo>
                <a:lnTo>
                  <a:pt x="864679" y="880494"/>
                </a:lnTo>
                <a:lnTo>
                  <a:pt x="863867" y="882462"/>
                </a:lnTo>
                <a:lnTo>
                  <a:pt x="863079" y="884456"/>
                </a:lnTo>
                <a:lnTo>
                  <a:pt x="862317" y="886449"/>
                </a:lnTo>
                <a:lnTo>
                  <a:pt x="861593" y="888469"/>
                </a:lnTo>
                <a:lnTo>
                  <a:pt x="860908" y="890501"/>
                </a:lnTo>
                <a:lnTo>
                  <a:pt x="860247" y="892533"/>
                </a:lnTo>
                <a:lnTo>
                  <a:pt x="859612" y="894591"/>
                </a:lnTo>
                <a:lnTo>
                  <a:pt x="859015" y="896659"/>
                </a:lnTo>
                <a:lnTo>
                  <a:pt x="858444" y="898756"/>
                </a:lnTo>
                <a:lnTo>
                  <a:pt x="857910" y="900850"/>
                </a:lnTo>
                <a:lnTo>
                  <a:pt x="857415" y="902960"/>
                </a:lnTo>
                <a:lnTo>
                  <a:pt x="856945" y="905079"/>
                </a:lnTo>
                <a:lnTo>
                  <a:pt x="856501" y="907214"/>
                </a:lnTo>
                <a:lnTo>
                  <a:pt x="856107" y="909359"/>
                </a:lnTo>
                <a:lnTo>
                  <a:pt x="855739" y="911518"/>
                </a:lnTo>
                <a:lnTo>
                  <a:pt x="855396" y="913691"/>
                </a:lnTo>
                <a:lnTo>
                  <a:pt x="855091" y="915874"/>
                </a:lnTo>
                <a:lnTo>
                  <a:pt x="854824" y="918060"/>
                </a:lnTo>
                <a:lnTo>
                  <a:pt x="854596" y="920269"/>
                </a:lnTo>
                <a:lnTo>
                  <a:pt x="854405" y="922478"/>
                </a:lnTo>
                <a:lnTo>
                  <a:pt x="854240" y="924702"/>
                </a:lnTo>
                <a:lnTo>
                  <a:pt x="854113" y="926937"/>
                </a:lnTo>
                <a:lnTo>
                  <a:pt x="854024" y="929171"/>
                </a:lnTo>
                <a:lnTo>
                  <a:pt x="853961" y="931433"/>
                </a:lnTo>
                <a:lnTo>
                  <a:pt x="853948" y="933668"/>
                </a:lnTo>
                <a:lnTo>
                  <a:pt x="854024" y="938202"/>
                </a:lnTo>
                <a:lnTo>
                  <a:pt x="854113" y="940450"/>
                </a:lnTo>
                <a:lnTo>
                  <a:pt x="854240" y="942671"/>
                </a:lnTo>
                <a:lnTo>
                  <a:pt x="854405" y="944895"/>
                </a:lnTo>
                <a:lnTo>
                  <a:pt x="854608" y="947116"/>
                </a:lnTo>
                <a:lnTo>
                  <a:pt x="854837" y="949314"/>
                </a:lnTo>
                <a:lnTo>
                  <a:pt x="855104" y="951512"/>
                </a:lnTo>
                <a:lnTo>
                  <a:pt x="855409" y="953682"/>
                </a:lnTo>
                <a:lnTo>
                  <a:pt x="855739" y="955855"/>
                </a:lnTo>
                <a:lnTo>
                  <a:pt x="856107" y="958014"/>
                </a:lnTo>
                <a:lnTo>
                  <a:pt x="856513" y="960159"/>
                </a:lnTo>
                <a:lnTo>
                  <a:pt x="856958" y="962294"/>
                </a:lnTo>
                <a:lnTo>
                  <a:pt x="857428" y="964415"/>
                </a:lnTo>
                <a:lnTo>
                  <a:pt x="857923" y="966535"/>
                </a:lnTo>
                <a:lnTo>
                  <a:pt x="858457" y="968632"/>
                </a:lnTo>
                <a:lnTo>
                  <a:pt x="859028" y="970714"/>
                </a:lnTo>
                <a:lnTo>
                  <a:pt x="859625" y="972784"/>
                </a:lnTo>
                <a:lnTo>
                  <a:pt x="860260" y="974842"/>
                </a:lnTo>
                <a:lnTo>
                  <a:pt x="860920" y="976887"/>
                </a:lnTo>
                <a:lnTo>
                  <a:pt x="861619" y="978905"/>
                </a:lnTo>
                <a:lnTo>
                  <a:pt x="862343" y="980925"/>
                </a:lnTo>
                <a:lnTo>
                  <a:pt x="863092" y="982919"/>
                </a:lnTo>
                <a:lnTo>
                  <a:pt x="863879" y="984913"/>
                </a:lnTo>
                <a:lnTo>
                  <a:pt x="864692" y="986881"/>
                </a:lnTo>
                <a:lnTo>
                  <a:pt x="865543" y="988825"/>
                </a:lnTo>
                <a:lnTo>
                  <a:pt x="866419" y="990766"/>
                </a:lnTo>
                <a:lnTo>
                  <a:pt x="867321" y="992685"/>
                </a:lnTo>
                <a:lnTo>
                  <a:pt x="868248" y="994590"/>
                </a:lnTo>
                <a:lnTo>
                  <a:pt x="869213" y="996481"/>
                </a:lnTo>
                <a:lnTo>
                  <a:pt x="870204" y="998350"/>
                </a:lnTo>
                <a:lnTo>
                  <a:pt x="871220" y="1000202"/>
                </a:lnTo>
                <a:lnTo>
                  <a:pt x="872261" y="1002045"/>
                </a:lnTo>
                <a:lnTo>
                  <a:pt x="873328" y="1003861"/>
                </a:lnTo>
                <a:lnTo>
                  <a:pt x="874433" y="1005663"/>
                </a:lnTo>
                <a:lnTo>
                  <a:pt x="875563" y="1007441"/>
                </a:lnTo>
                <a:lnTo>
                  <a:pt x="876706" y="1009208"/>
                </a:lnTo>
                <a:lnTo>
                  <a:pt x="877887" y="1010948"/>
                </a:lnTo>
                <a:lnTo>
                  <a:pt x="879094" y="1012675"/>
                </a:lnTo>
                <a:lnTo>
                  <a:pt x="880326" y="1014388"/>
                </a:lnTo>
                <a:lnTo>
                  <a:pt x="881583" y="1016066"/>
                </a:lnTo>
                <a:lnTo>
                  <a:pt x="882866" y="1017742"/>
                </a:lnTo>
                <a:lnTo>
                  <a:pt x="884174" y="1019379"/>
                </a:lnTo>
                <a:lnTo>
                  <a:pt x="885507" y="1021006"/>
                </a:lnTo>
                <a:lnTo>
                  <a:pt x="886854" y="1022607"/>
                </a:lnTo>
                <a:lnTo>
                  <a:pt x="888238" y="1024194"/>
                </a:lnTo>
                <a:lnTo>
                  <a:pt x="889635" y="1025756"/>
                </a:lnTo>
                <a:lnTo>
                  <a:pt x="891070" y="1027292"/>
                </a:lnTo>
                <a:lnTo>
                  <a:pt x="892518" y="1028817"/>
                </a:lnTo>
                <a:lnTo>
                  <a:pt x="893991" y="1030301"/>
                </a:lnTo>
                <a:lnTo>
                  <a:pt x="895490" y="1031776"/>
                </a:lnTo>
                <a:lnTo>
                  <a:pt x="897001" y="1033222"/>
                </a:lnTo>
                <a:lnTo>
                  <a:pt x="898538" y="1034658"/>
                </a:lnTo>
                <a:lnTo>
                  <a:pt x="900100" y="1036055"/>
                </a:lnTo>
                <a:lnTo>
                  <a:pt x="901687" y="1037440"/>
                </a:lnTo>
                <a:lnTo>
                  <a:pt x="903287" y="1038786"/>
                </a:lnTo>
                <a:lnTo>
                  <a:pt x="904913" y="1040119"/>
                </a:lnTo>
                <a:lnTo>
                  <a:pt x="906564" y="1041427"/>
                </a:lnTo>
                <a:lnTo>
                  <a:pt x="908228" y="1042709"/>
                </a:lnTo>
                <a:lnTo>
                  <a:pt x="909917" y="1043968"/>
                </a:lnTo>
                <a:lnTo>
                  <a:pt x="911619" y="1045199"/>
                </a:lnTo>
                <a:lnTo>
                  <a:pt x="913346" y="1046392"/>
                </a:lnTo>
                <a:lnTo>
                  <a:pt x="915099" y="1047573"/>
                </a:lnTo>
                <a:lnTo>
                  <a:pt x="916864" y="1048730"/>
                </a:lnTo>
                <a:lnTo>
                  <a:pt x="918642" y="1049859"/>
                </a:lnTo>
                <a:lnTo>
                  <a:pt x="920445" y="1050952"/>
                </a:lnTo>
                <a:lnTo>
                  <a:pt x="922261" y="1052018"/>
                </a:lnTo>
                <a:lnTo>
                  <a:pt x="924103" y="1053073"/>
                </a:lnTo>
                <a:lnTo>
                  <a:pt x="925957" y="1054089"/>
                </a:lnTo>
                <a:lnTo>
                  <a:pt x="927824" y="1055066"/>
                </a:lnTo>
                <a:lnTo>
                  <a:pt x="929716" y="1056032"/>
                </a:lnTo>
                <a:lnTo>
                  <a:pt x="931621" y="1056959"/>
                </a:lnTo>
                <a:lnTo>
                  <a:pt x="933539" y="1057874"/>
                </a:lnTo>
                <a:lnTo>
                  <a:pt x="935482" y="1058738"/>
                </a:lnTo>
                <a:lnTo>
                  <a:pt x="937438" y="1059588"/>
                </a:lnTo>
                <a:lnTo>
                  <a:pt x="939406" y="1060400"/>
                </a:lnTo>
                <a:lnTo>
                  <a:pt x="941387" y="1061189"/>
                </a:lnTo>
                <a:lnTo>
                  <a:pt x="943381" y="1061938"/>
                </a:lnTo>
                <a:lnTo>
                  <a:pt x="945401" y="1062662"/>
                </a:lnTo>
                <a:lnTo>
                  <a:pt x="947433" y="1063361"/>
                </a:lnTo>
                <a:lnTo>
                  <a:pt x="949477" y="1064021"/>
                </a:lnTo>
                <a:lnTo>
                  <a:pt x="951535" y="1064644"/>
                </a:lnTo>
                <a:lnTo>
                  <a:pt x="953605" y="1065240"/>
                </a:lnTo>
                <a:lnTo>
                  <a:pt x="955688" y="1065812"/>
                </a:lnTo>
                <a:lnTo>
                  <a:pt x="957783" y="1066345"/>
                </a:lnTo>
                <a:lnTo>
                  <a:pt x="959891" y="1066853"/>
                </a:lnTo>
                <a:lnTo>
                  <a:pt x="962012" y="1067323"/>
                </a:lnTo>
                <a:lnTo>
                  <a:pt x="964146" y="1067754"/>
                </a:lnTo>
                <a:lnTo>
                  <a:pt x="966292" y="1068161"/>
                </a:lnTo>
                <a:lnTo>
                  <a:pt x="968451" y="1068528"/>
                </a:lnTo>
                <a:lnTo>
                  <a:pt x="970623" y="1068859"/>
                </a:lnTo>
                <a:lnTo>
                  <a:pt x="972807" y="1069163"/>
                </a:lnTo>
                <a:lnTo>
                  <a:pt x="974992" y="1069431"/>
                </a:lnTo>
                <a:lnTo>
                  <a:pt x="977201" y="1069659"/>
                </a:lnTo>
                <a:lnTo>
                  <a:pt x="979411" y="1069863"/>
                </a:lnTo>
                <a:lnTo>
                  <a:pt x="981634" y="1070028"/>
                </a:lnTo>
                <a:lnTo>
                  <a:pt x="983869" y="1070155"/>
                </a:lnTo>
                <a:lnTo>
                  <a:pt x="986117" y="1070244"/>
                </a:lnTo>
                <a:lnTo>
                  <a:pt x="988365" y="1070295"/>
                </a:lnTo>
                <a:lnTo>
                  <a:pt x="990600" y="1070306"/>
                </a:lnTo>
                <a:lnTo>
                  <a:pt x="995134" y="1070244"/>
                </a:lnTo>
                <a:lnTo>
                  <a:pt x="997382" y="1070141"/>
                </a:lnTo>
                <a:lnTo>
                  <a:pt x="999617" y="1070014"/>
                </a:lnTo>
                <a:lnTo>
                  <a:pt x="1001839" y="1069863"/>
                </a:lnTo>
                <a:lnTo>
                  <a:pt x="1004049" y="1069659"/>
                </a:lnTo>
                <a:lnTo>
                  <a:pt x="1006246" y="1069431"/>
                </a:lnTo>
                <a:lnTo>
                  <a:pt x="1008443" y="1069163"/>
                </a:lnTo>
                <a:lnTo>
                  <a:pt x="1010628" y="1068859"/>
                </a:lnTo>
                <a:lnTo>
                  <a:pt x="1012787" y="1068516"/>
                </a:lnTo>
                <a:lnTo>
                  <a:pt x="1014946" y="1068147"/>
                </a:lnTo>
                <a:lnTo>
                  <a:pt x="1017092" y="1067742"/>
                </a:lnTo>
                <a:lnTo>
                  <a:pt x="1019226" y="1067311"/>
                </a:lnTo>
                <a:lnTo>
                  <a:pt x="1021359" y="1066839"/>
                </a:lnTo>
                <a:lnTo>
                  <a:pt x="1023468" y="1066331"/>
                </a:lnTo>
                <a:lnTo>
                  <a:pt x="1025563" y="1065799"/>
                </a:lnTo>
                <a:lnTo>
                  <a:pt x="1027646" y="1065226"/>
                </a:lnTo>
                <a:lnTo>
                  <a:pt x="1029716" y="1064630"/>
                </a:lnTo>
                <a:lnTo>
                  <a:pt x="1031773" y="1063995"/>
                </a:lnTo>
                <a:lnTo>
                  <a:pt x="1033818" y="1063335"/>
                </a:lnTo>
                <a:lnTo>
                  <a:pt x="1035837" y="1062648"/>
                </a:lnTo>
                <a:lnTo>
                  <a:pt x="1037857" y="1061924"/>
                </a:lnTo>
                <a:lnTo>
                  <a:pt x="1039863" y="1061162"/>
                </a:lnTo>
                <a:lnTo>
                  <a:pt x="1041844" y="1060376"/>
                </a:lnTo>
                <a:lnTo>
                  <a:pt x="1043813" y="1059564"/>
                </a:lnTo>
                <a:lnTo>
                  <a:pt x="1045769" y="1058725"/>
                </a:lnTo>
                <a:lnTo>
                  <a:pt x="1047699" y="1057849"/>
                </a:lnTo>
                <a:lnTo>
                  <a:pt x="1049617" y="1056947"/>
                </a:lnTo>
                <a:lnTo>
                  <a:pt x="1051535" y="1056008"/>
                </a:lnTo>
                <a:lnTo>
                  <a:pt x="1053414" y="1055054"/>
                </a:lnTo>
                <a:lnTo>
                  <a:pt x="1055294" y="1054064"/>
                </a:lnTo>
                <a:lnTo>
                  <a:pt x="1057135" y="1053048"/>
                </a:lnTo>
                <a:lnTo>
                  <a:pt x="1058977" y="1051994"/>
                </a:lnTo>
                <a:lnTo>
                  <a:pt x="1060793" y="1050928"/>
                </a:lnTo>
                <a:lnTo>
                  <a:pt x="1062596" y="1049835"/>
                </a:lnTo>
                <a:lnTo>
                  <a:pt x="1064374" y="1048704"/>
                </a:lnTo>
                <a:lnTo>
                  <a:pt x="1066140" y="1047549"/>
                </a:lnTo>
                <a:lnTo>
                  <a:pt x="1067892" y="1046368"/>
                </a:lnTo>
                <a:lnTo>
                  <a:pt x="1069619" y="1045160"/>
                </a:lnTo>
                <a:lnTo>
                  <a:pt x="1071321" y="1043929"/>
                </a:lnTo>
                <a:lnTo>
                  <a:pt x="1073010" y="1042685"/>
                </a:lnTo>
                <a:lnTo>
                  <a:pt x="1074674" y="1041403"/>
                </a:lnTo>
                <a:lnTo>
                  <a:pt x="1076312" y="1040094"/>
                </a:lnTo>
                <a:lnTo>
                  <a:pt x="1077938" y="1038761"/>
                </a:lnTo>
                <a:lnTo>
                  <a:pt x="1079551" y="1037402"/>
                </a:lnTo>
                <a:lnTo>
                  <a:pt x="1081126" y="1036030"/>
                </a:lnTo>
                <a:lnTo>
                  <a:pt x="1082688" y="1034619"/>
                </a:lnTo>
                <a:lnTo>
                  <a:pt x="1084224" y="1033198"/>
                </a:lnTo>
                <a:lnTo>
                  <a:pt x="1085748" y="1031751"/>
                </a:lnTo>
                <a:lnTo>
                  <a:pt x="1087247" y="1030277"/>
                </a:lnTo>
                <a:lnTo>
                  <a:pt x="1088707" y="1028777"/>
                </a:lnTo>
                <a:lnTo>
                  <a:pt x="1090168" y="1027253"/>
                </a:lnTo>
                <a:lnTo>
                  <a:pt x="1091590" y="1025718"/>
                </a:lnTo>
                <a:lnTo>
                  <a:pt x="1092987" y="1024156"/>
                </a:lnTo>
                <a:lnTo>
                  <a:pt x="1094372" y="1022568"/>
                </a:lnTo>
                <a:lnTo>
                  <a:pt x="1095731" y="1020968"/>
                </a:lnTo>
                <a:lnTo>
                  <a:pt x="1097051" y="1019341"/>
                </a:lnTo>
                <a:lnTo>
                  <a:pt x="1098359" y="1017704"/>
                </a:lnTo>
                <a:lnTo>
                  <a:pt x="1099642" y="1016027"/>
                </a:lnTo>
                <a:lnTo>
                  <a:pt x="1100899" y="1014352"/>
                </a:lnTo>
                <a:lnTo>
                  <a:pt x="1102131" y="1012637"/>
                </a:lnTo>
                <a:lnTo>
                  <a:pt x="1103338" y="1010910"/>
                </a:lnTo>
                <a:lnTo>
                  <a:pt x="1104506" y="1009169"/>
                </a:lnTo>
                <a:lnTo>
                  <a:pt x="1105662" y="1007403"/>
                </a:lnTo>
                <a:lnTo>
                  <a:pt x="1106792" y="1005625"/>
                </a:lnTo>
                <a:lnTo>
                  <a:pt x="1107885" y="1003823"/>
                </a:lnTo>
                <a:lnTo>
                  <a:pt x="1108964" y="1002007"/>
                </a:lnTo>
                <a:lnTo>
                  <a:pt x="1110005" y="1000164"/>
                </a:lnTo>
                <a:lnTo>
                  <a:pt x="1111021" y="998311"/>
                </a:lnTo>
                <a:lnTo>
                  <a:pt x="1112012" y="996445"/>
                </a:lnTo>
                <a:lnTo>
                  <a:pt x="1112965" y="994552"/>
                </a:lnTo>
                <a:lnTo>
                  <a:pt x="1113904" y="992647"/>
                </a:lnTo>
                <a:lnTo>
                  <a:pt x="1114806" y="990717"/>
                </a:lnTo>
                <a:lnTo>
                  <a:pt x="1115670" y="988786"/>
                </a:lnTo>
                <a:lnTo>
                  <a:pt x="1116521" y="986829"/>
                </a:lnTo>
                <a:lnTo>
                  <a:pt x="1117333" y="984862"/>
                </a:lnTo>
                <a:lnTo>
                  <a:pt x="1118121" y="982881"/>
                </a:lnTo>
                <a:lnTo>
                  <a:pt x="1118870" y="980874"/>
                </a:lnTo>
                <a:lnTo>
                  <a:pt x="1119594" y="978866"/>
                </a:lnTo>
                <a:lnTo>
                  <a:pt x="1120292" y="976834"/>
                </a:lnTo>
                <a:lnTo>
                  <a:pt x="1120953" y="974791"/>
                </a:lnTo>
                <a:lnTo>
                  <a:pt x="1121588" y="972732"/>
                </a:lnTo>
                <a:lnTo>
                  <a:pt x="1122185" y="970664"/>
                </a:lnTo>
                <a:lnTo>
                  <a:pt x="1122743" y="968579"/>
                </a:lnTo>
                <a:lnTo>
                  <a:pt x="1123277" y="966485"/>
                </a:lnTo>
                <a:lnTo>
                  <a:pt x="1123785" y="964364"/>
                </a:lnTo>
                <a:lnTo>
                  <a:pt x="1124255" y="962243"/>
                </a:lnTo>
                <a:lnTo>
                  <a:pt x="1124687" y="960110"/>
                </a:lnTo>
                <a:lnTo>
                  <a:pt x="1125093" y="957964"/>
                </a:lnTo>
                <a:lnTo>
                  <a:pt x="1125461" y="955805"/>
                </a:lnTo>
                <a:lnTo>
                  <a:pt x="1125804" y="953632"/>
                </a:lnTo>
                <a:lnTo>
                  <a:pt x="1126096" y="951461"/>
                </a:lnTo>
                <a:lnTo>
                  <a:pt x="1126363" y="949264"/>
                </a:lnTo>
                <a:lnTo>
                  <a:pt x="1126604" y="947067"/>
                </a:lnTo>
                <a:lnTo>
                  <a:pt x="1126795" y="944844"/>
                </a:lnTo>
                <a:lnTo>
                  <a:pt x="1126960" y="942621"/>
                </a:lnTo>
                <a:lnTo>
                  <a:pt x="1127087" y="940399"/>
                </a:lnTo>
                <a:lnTo>
                  <a:pt x="1127176" y="938152"/>
                </a:lnTo>
                <a:lnTo>
                  <a:pt x="1127227" y="935902"/>
                </a:lnTo>
                <a:lnTo>
                  <a:pt x="1127252" y="933668"/>
                </a:lnTo>
                <a:lnTo>
                  <a:pt x="1127176" y="929121"/>
                </a:lnTo>
                <a:lnTo>
                  <a:pt x="1127087" y="926885"/>
                </a:lnTo>
                <a:lnTo>
                  <a:pt x="1126960" y="924651"/>
                </a:lnTo>
                <a:lnTo>
                  <a:pt x="1126795" y="922428"/>
                </a:lnTo>
                <a:lnTo>
                  <a:pt x="1126592" y="920219"/>
                </a:lnTo>
                <a:lnTo>
                  <a:pt x="1126363" y="918009"/>
                </a:lnTo>
                <a:lnTo>
                  <a:pt x="1126096" y="915825"/>
                </a:lnTo>
                <a:lnTo>
                  <a:pt x="1125791" y="913641"/>
                </a:lnTo>
                <a:lnTo>
                  <a:pt x="1125449" y="911468"/>
                </a:lnTo>
                <a:lnTo>
                  <a:pt x="1125080" y="909310"/>
                </a:lnTo>
                <a:lnTo>
                  <a:pt x="1124687" y="907164"/>
                </a:lnTo>
                <a:lnTo>
                  <a:pt x="1124242" y="905030"/>
                </a:lnTo>
                <a:lnTo>
                  <a:pt x="1123772" y="902909"/>
                </a:lnTo>
                <a:lnTo>
                  <a:pt x="1123264" y="900800"/>
                </a:lnTo>
                <a:lnTo>
                  <a:pt x="1122731" y="898705"/>
                </a:lnTo>
                <a:lnTo>
                  <a:pt x="1122172" y="896623"/>
                </a:lnTo>
                <a:lnTo>
                  <a:pt x="1121562" y="894552"/>
                </a:lnTo>
                <a:lnTo>
                  <a:pt x="1120940" y="892495"/>
                </a:lnTo>
                <a:lnTo>
                  <a:pt x="1120280" y="890450"/>
                </a:lnTo>
                <a:lnTo>
                  <a:pt x="1119581" y="888418"/>
                </a:lnTo>
                <a:lnTo>
                  <a:pt x="1118857" y="886399"/>
                </a:lnTo>
                <a:lnTo>
                  <a:pt x="1118095" y="884405"/>
                </a:lnTo>
                <a:lnTo>
                  <a:pt x="1117321" y="882424"/>
                </a:lnTo>
                <a:lnTo>
                  <a:pt x="1116495" y="880455"/>
                </a:lnTo>
                <a:lnTo>
                  <a:pt x="1115657" y="878498"/>
                </a:lnTo>
                <a:lnTo>
                  <a:pt x="1114781" y="876557"/>
                </a:lnTo>
                <a:lnTo>
                  <a:pt x="1113879" y="874638"/>
                </a:lnTo>
                <a:lnTo>
                  <a:pt x="1112952" y="872733"/>
                </a:lnTo>
                <a:lnTo>
                  <a:pt x="1111987" y="870842"/>
                </a:lnTo>
                <a:lnTo>
                  <a:pt x="1110996" y="868973"/>
                </a:lnTo>
                <a:lnTo>
                  <a:pt x="1109980" y="867120"/>
                </a:lnTo>
                <a:lnTo>
                  <a:pt x="1108939" y="865278"/>
                </a:lnTo>
                <a:lnTo>
                  <a:pt x="1107859" y="863462"/>
                </a:lnTo>
                <a:lnTo>
                  <a:pt x="1106767" y="861659"/>
                </a:lnTo>
                <a:lnTo>
                  <a:pt x="1105637" y="859881"/>
                </a:lnTo>
                <a:lnTo>
                  <a:pt x="1104481" y="858116"/>
                </a:lnTo>
                <a:lnTo>
                  <a:pt x="1103300" y="856376"/>
                </a:lnTo>
                <a:lnTo>
                  <a:pt x="1102106" y="854649"/>
                </a:lnTo>
                <a:lnTo>
                  <a:pt x="1100874" y="852947"/>
                </a:lnTo>
                <a:lnTo>
                  <a:pt x="1099617" y="851258"/>
                </a:lnTo>
                <a:lnTo>
                  <a:pt x="1098334" y="849594"/>
                </a:lnTo>
                <a:lnTo>
                  <a:pt x="1097026" y="847943"/>
                </a:lnTo>
                <a:lnTo>
                  <a:pt x="1095693" y="846317"/>
                </a:lnTo>
                <a:lnTo>
                  <a:pt x="1094334" y="844716"/>
                </a:lnTo>
                <a:lnTo>
                  <a:pt x="1092962" y="843130"/>
                </a:lnTo>
                <a:lnTo>
                  <a:pt x="1091552" y="841568"/>
                </a:lnTo>
                <a:lnTo>
                  <a:pt x="1090130" y="840031"/>
                </a:lnTo>
                <a:lnTo>
                  <a:pt x="1088682" y="838520"/>
                </a:lnTo>
                <a:lnTo>
                  <a:pt x="1087209" y="837021"/>
                </a:lnTo>
                <a:lnTo>
                  <a:pt x="1085710" y="835548"/>
                </a:lnTo>
                <a:lnTo>
                  <a:pt x="1084199" y="834100"/>
                </a:lnTo>
                <a:lnTo>
                  <a:pt x="1082650" y="832678"/>
                </a:lnTo>
                <a:lnTo>
                  <a:pt x="1081087" y="831268"/>
                </a:lnTo>
                <a:lnTo>
                  <a:pt x="1079513" y="829895"/>
                </a:lnTo>
                <a:lnTo>
                  <a:pt x="1077900" y="828537"/>
                </a:lnTo>
                <a:lnTo>
                  <a:pt x="1076274" y="827204"/>
                </a:lnTo>
                <a:lnTo>
                  <a:pt x="1074636" y="825896"/>
                </a:lnTo>
                <a:lnTo>
                  <a:pt x="1072972" y="824626"/>
                </a:lnTo>
                <a:lnTo>
                  <a:pt x="1071283" y="823369"/>
                </a:lnTo>
                <a:lnTo>
                  <a:pt x="1069569" y="822137"/>
                </a:lnTo>
                <a:lnTo>
                  <a:pt x="1067841" y="820931"/>
                </a:lnTo>
                <a:lnTo>
                  <a:pt x="1066101" y="819749"/>
                </a:lnTo>
                <a:lnTo>
                  <a:pt x="1064336" y="818592"/>
                </a:lnTo>
                <a:lnTo>
                  <a:pt x="1062558" y="817476"/>
                </a:lnTo>
                <a:lnTo>
                  <a:pt x="1060755" y="816371"/>
                </a:lnTo>
                <a:lnTo>
                  <a:pt x="1058939" y="815304"/>
                </a:lnTo>
                <a:lnTo>
                  <a:pt x="1057097" y="814263"/>
                </a:lnTo>
                <a:lnTo>
                  <a:pt x="1055243" y="813247"/>
                </a:lnTo>
                <a:lnTo>
                  <a:pt x="1053376" y="812256"/>
                </a:lnTo>
                <a:lnTo>
                  <a:pt x="1051484" y="811291"/>
                </a:lnTo>
                <a:lnTo>
                  <a:pt x="1049579" y="810364"/>
                </a:lnTo>
                <a:lnTo>
                  <a:pt x="1047661" y="809462"/>
                </a:lnTo>
                <a:lnTo>
                  <a:pt x="1045718" y="808586"/>
                </a:lnTo>
                <a:lnTo>
                  <a:pt x="1043762" y="807748"/>
                </a:lnTo>
                <a:lnTo>
                  <a:pt x="1041794" y="806922"/>
                </a:lnTo>
                <a:lnTo>
                  <a:pt x="1039813" y="806146"/>
                </a:lnTo>
                <a:lnTo>
                  <a:pt x="1037806" y="805384"/>
                </a:lnTo>
                <a:lnTo>
                  <a:pt x="1035799" y="804661"/>
                </a:lnTo>
                <a:lnTo>
                  <a:pt x="1033767" y="803976"/>
                </a:lnTo>
                <a:lnTo>
                  <a:pt x="1031723" y="803314"/>
                </a:lnTo>
                <a:lnTo>
                  <a:pt x="1029665" y="802679"/>
                </a:lnTo>
                <a:lnTo>
                  <a:pt x="1027595" y="802082"/>
                </a:lnTo>
                <a:lnTo>
                  <a:pt x="1025512" y="801512"/>
                </a:lnTo>
                <a:lnTo>
                  <a:pt x="1023417" y="800979"/>
                </a:lnTo>
                <a:lnTo>
                  <a:pt x="1021309" y="800484"/>
                </a:lnTo>
                <a:lnTo>
                  <a:pt x="1019188" y="800012"/>
                </a:lnTo>
                <a:lnTo>
                  <a:pt x="1017041" y="799569"/>
                </a:lnTo>
                <a:lnTo>
                  <a:pt x="1014895" y="799161"/>
                </a:lnTo>
                <a:lnTo>
                  <a:pt x="1012736" y="798794"/>
                </a:lnTo>
                <a:lnTo>
                  <a:pt x="1010577" y="798464"/>
                </a:lnTo>
                <a:lnTo>
                  <a:pt x="1008393" y="798159"/>
                </a:lnTo>
                <a:lnTo>
                  <a:pt x="1006196" y="797891"/>
                </a:lnTo>
                <a:lnTo>
                  <a:pt x="1003999" y="797664"/>
                </a:lnTo>
                <a:lnTo>
                  <a:pt x="1001789" y="797461"/>
                </a:lnTo>
                <a:lnTo>
                  <a:pt x="999566" y="797309"/>
                </a:lnTo>
                <a:lnTo>
                  <a:pt x="997331" y="797182"/>
                </a:lnTo>
                <a:lnTo>
                  <a:pt x="995083" y="797091"/>
                </a:lnTo>
                <a:lnTo>
                  <a:pt x="992835" y="797029"/>
                </a:lnTo>
                <a:close/>
                <a:moveTo>
                  <a:pt x="987425" y="559145"/>
                </a:moveTo>
                <a:lnTo>
                  <a:pt x="993775" y="559145"/>
                </a:lnTo>
                <a:lnTo>
                  <a:pt x="993775" y="790699"/>
                </a:lnTo>
                <a:lnTo>
                  <a:pt x="995337" y="790741"/>
                </a:lnTo>
                <a:lnTo>
                  <a:pt x="997687" y="790844"/>
                </a:lnTo>
                <a:lnTo>
                  <a:pt x="1000023" y="790971"/>
                </a:lnTo>
                <a:lnTo>
                  <a:pt x="1002347" y="791136"/>
                </a:lnTo>
                <a:lnTo>
                  <a:pt x="1004659" y="791352"/>
                </a:lnTo>
                <a:lnTo>
                  <a:pt x="1006970" y="791594"/>
                </a:lnTo>
                <a:lnTo>
                  <a:pt x="1009256" y="791873"/>
                </a:lnTo>
                <a:lnTo>
                  <a:pt x="1011542" y="792190"/>
                </a:lnTo>
                <a:lnTo>
                  <a:pt x="1013816" y="792546"/>
                </a:lnTo>
                <a:lnTo>
                  <a:pt x="1016076" y="792927"/>
                </a:lnTo>
                <a:lnTo>
                  <a:pt x="1018324" y="793346"/>
                </a:lnTo>
                <a:lnTo>
                  <a:pt x="1020559" y="793803"/>
                </a:lnTo>
                <a:lnTo>
                  <a:pt x="1022782" y="794297"/>
                </a:lnTo>
                <a:lnTo>
                  <a:pt x="1024979" y="794832"/>
                </a:lnTo>
                <a:lnTo>
                  <a:pt x="1027176" y="795391"/>
                </a:lnTo>
                <a:lnTo>
                  <a:pt x="1029360" y="795986"/>
                </a:lnTo>
                <a:lnTo>
                  <a:pt x="1031532" y="796609"/>
                </a:lnTo>
                <a:lnTo>
                  <a:pt x="1033678" y="797270"/>
                </a:lnTo>
                <a:lnTo>
                  <a:pt x="1035825" y="797969"/>
                </a:lnTo>
                <a:lnTo>
                  <a:pt x="1037946" y="798692"/>
                </a:lnTo>
                <a:lnTo>
                  <a:pt x="1040054" y="799442"/>
                </a:lnTo>
                <a:lnTo>
                  <a:pt x="1042149" y="800242"/>
                </a:lnTo>
                <a:lnTo>
                  <a:pt x="1044219" y="801054"/>
                </a:lnTo>
                <a:lnTo>
                  <a:pt x="1046289" y="801917"/>
                </a:lnTo>
                <a:lnTo>
                  <a:pt x="1048334" y="802794"/>
                </a:lnTo>
                <a:lnTo>
                  <a:pt x="1050353" y="803709"/>
                </a:lnTo>
                <a:lnTo>
                  <a:pt x="1052373" y="804661"/>
                </a:lnTo>
                <a:lnTo>
                  <a:pt x="1054367" y="805638"/>
                </a:lnTo>
                <a:lnTo>
                  <a:pt x="1056335" y="806643"/>
                </a:lnTo>
                <a:lnTo>
                  <a:pt x="1058291" y="807670"/>
                </a:lnTo>
                <a:lnTo>
                  <a:pt x="1060234" y="808739"/>
                </a:lnTo>
                <a:lnTo>
                  <a:pt x="1062165" y="809829"/>
                </a:lnTo>
                <a:lnTo>
                  <a:pt x="1064057" y="810948"/>
                </a:lnTo>
                <a:lnTo>
                  <a:pt x="1065949" y="812103"/>
                </a:lnTo>
                <a:lnTo>
                  <a:pt x="1067816" y="813285"/>
                </a:lnTo>
                <a:lnTo>
                  <a:pt x="1069657" y="814490"/>
                </a:lnTo>
                <a:lnTo>
                  <a:pt x="1071486" y="815724"/>
                </a:lnTo>
                <a:lnTo>
                  <a:pt x="1073290" y="816980"/>
                </a:lnTo>
                <a:lnTo>
                  <a:pt x="1075068" y="818276"/>
                </a:lnTo>
                <a:lnTo>
                  <a:pt x="1076833" y="819584"/>
                </a:lnTo>
                <a:lnTo>
                  <a:pt x="1078586" y="820931"/>
                </a:lnTo>
                <a:lnTo>
                  <a:pt x="1080300" y="822289"/>
                </a:lnTo>
                <a:lnTo>
                  <a:pt x="1082002" y="823686"/>
                </a:lnTo>
                <a:lnTo>
                  <a:pt x="1083678" y="825108"/>
                </a:lnTo>
                <a:lnTo>
                  <a:pt x="1085342" y="826544"/>
                </a:lnTo>
                <a:lnTo>
                  <a:pt x="1086968" y="828017"/>
                </a:lnTo>
                <a:lnTo>
                  <a:pt x="1088581" y="829503"/>
                </a:lnTo>
                <a:lnTo>
                  <a:pt x="1090168" y="831027"/>
                </a:lnTo>
                <a:lnTo>
                  <a:pt x="1091730" y="832562"/>
                </a:lnTo>
                <a:lnTo>
                  <a:pt x="1093267" y="834125"/>
                </a:lnTo>
                <a:lnTo>
                  <a:pt x="1094791" y="835713"/>
                </a:lnTo>
                <a:lnTo>
                  <a:pt x="1096277" y="837326"/>
                </a:lnTo>
                <a:lnTo>
                  <a:pt x="1097750" y="838965"/>
                </a:lnTo>
                <a:lnTo>
                  <a:pt x="1099185" y="840616"/>
                </a:lnTo>
                <a:lnTo>
                  <a:pt x="1100607" y="842292"/>
                </a:lnTo>
                <a:lnTo>
                  <a:pt x="1102004" y="843992"/>
                </a:lnTo>
                <a:lnTo>
                  <a:pt x="1103363" y="845720"/>
                </a:lnTo>
                <a:lnTo>
                  <a:pt x="1104709" y="847461"/>
                </a:lnTo>
                <a:lnTo>
                  <a:pt x="1106018" y="849226"/>
                </a:lnTo>
                <a:lnTo>
                  <a:pt x="1107300" y="851017"/>
                </a:lnTo>
                <a:lnTo>
                  <a:pt x="1108570" y="852820"/>
                </a:lnTo>
                <a:lnTo>
                  <a:pt x="1109802" y="854649"/>
                </a:lnTo>
                <a:lnTo>
                  <a:pt x="1111009" y="856491"/>
                </a:lnTo>
                <a:lnTo>
                  <a:pt x="1112190" y="858357"/>
                </a:lnTo>
                <a:lnTo>
                  <a:pt x="1113333" y="860237"/>
                </a:lnTo>
                <a:lnTo>
                  <a:pt x="1114450" y="862141"/>
                </a:lnTo>
                <a:lnTo>
                  <a:pt x="1115543" y="864072"/>
                </a:lnTo>
                <a:lnTo>
                  <a:pt x="1116609" y="866002"/>
                </a:lnTo>
                <a:lnTo>
                  <a:pt x="1117651" y="867971"/>
                </a:lnTo>
                <a:lnTo>
                  <a:pt x="1118654" y="869939"/>
                </a:lnTo>
                <a:lnTo>
                  <a:pt x="1119619" y="871932"/>
                </a:lnTo>
                <a:lnTo>
                  <a:pt x="1120572" y="873953"/>
                </a:lnTo>
                <a:lnTo>
                  <a:pt x="1121486" y="875984"/>
                </a:lnTo>
                <a:lnTo>
                  <a:pt x="1122363" y="878028"/>
                </a:lnTo>
                <a:lnTo>
                  <a:pt x="1123226" y="880087"/>
                </a:lnTo>
                <a:lnTo>
                  <a:pt x="1124039" y="882169"/>
                </a:lnTo>
                <a:lnTo>
                  <a:pt x="1124826" y="884251"/>
                </a:lnTo>
                <a:lnTo>
                  <a:pt x="1125588" y="886361"/>
                </a:lnTo>
                <a:lnTo>
                  <a:pt x="1126312" y="888495"/>
                </a:lnTo>
                <a:lnTo>
                  <a:pt x="1127011" y="890628"/>
                </a:lnTo>
                <a:lnTo>
                  <a:pt x="1127671" y="892787"/>
                </a:lnTo>
                <a:lnTo>
                  <a:pt x="1128293" y="894946"/>
                </a:lnTo>
                <a:lnTo>
                  <a:pt x="1128890" y="897131"/>
                </a:lnTo>
                <a:lnTo>
                  <a:pt x="1129449" y="899326"/>
                </a:lnTo>
                <a:lnTo>
                  <a:pt x="1129970" y="901537"/>
                </a:lnTo>
                <a:lnTo>
                  <a:pt x="1130465" y="903759"/>
                </a:lnTo>
                <a:lnTo>
                  <a:pt x="1130922" y="905995"/>
                </a:lnTo>
                <a:lnTo>
                  <a:pt x="1131341" y="908243"/>
                </a:lnTo>
                <a:lnTo>
                  <a:pt x="1131735" y="910502"/>
                </a:lnTo>
                <a:lnTo>
                  <a:pt x="1132078" y="912764"/>
                </a:lnTo>
                <a:lnTo>
                  <a:pt x="1132395" y="915050"/>
                </a:lnTo>
                <a:lnTo>
                  <a:pt x="1132675" y="917349"/>
                </a:lnTo>
                <a:lnTo>
                  <a:pt x="1132916" y="919646"/>
                </a:lnTo>
                <a:lnTo>
                  <a:pt x="1133119" y="921959"/>
                </a:lnTo>
                <a:lnTo>
                  <a:pt x="1133297" y="924295"/>
                </a:lnTo>
                <a:lnTo>
                  <a:pt x="1133424" y="926631"/>
                </a:lnTo>
                <a:lnTo>
                  <a:pt x="1133526" y="928969"/>
                </a:lnTo>
                <a:lnTo>
                  <a:pt x="1133602" y="933668"/>
                </a:lnTo>
                <a:lnTo>
                  <a:pt x="1133577" y="936056"/>
                </a:lnTo>
                <a:lnTo>
                  <a:pt x="1133526" y="938406"/>
                </a:lnTo>
                <a:lnTo>
                  <a:pt x="1133424" y="940754"/>
                </a:lnTo>
                <a:lnTo>
                  <a:pt x="1133297" y="943092"/>
                </a:lnTo>
                <a:lnTo>
                  <a:pt x="1133119" y="945415"/>
                </a:lnTo>
                <a:lnTo>
                  <a:pt x="1132916" y="947727"/>
                </a:lnTo>
                <a:lnTo>
                  <a:pt x="1132675" y="950037"/>
                </a:lnTo>
                <a:lnTo>
                  <a:pt x="1132395" y="952323"/>
                </a:lnTo>
                <a:lnTo>
                  <a:pt x="1132078" y="954609"/>
                </a:lnTo>
                <a:lnTo>
                  <a:pt x="1131722" y="956884"/>
                </a:lnTo>
                <a:lnTo>
                  <a:pt x="1131329" y="959143"/>
                </a:lnTo>
                <a:lnTo>
                  <a:pt x="1130910" y="961393"/>
                </a:lnTo>
                <a:lnTo>
                  <a:pt x="1130452" y="963615"/>
                </a:lnTo>
                <a:lnTo>
                  <a:pt x="1129957" y="965838"/>
                </a:lnTo>
                <a:lnTo>
                  <a:pt x="1129436" y="968047"/>
                </a:lnTo>
                <a:lnTo>
                  <a:pt x="1128878" y="970244"/>
                </a:lnTo>
                <a:lnTo>
                  <a:pt x="1128281" y="972429"/>
                </a:lnTo>
                <a:lnTo>
                  <a:pt x="1127658" y="974601"/>
                </a:lnTo>
                <a:lnTo>
                  <a:pt x="1126998" y="976746"/>
                </a:lnTo>
                <a:lnTo>
                  <a:pt x="1126299" y="978880"/>
                </a:lnTo>
                <a:lnTo>
                  <a:pt x="1125576" y="981014"/>
                </a:lnTo>
                <a:lnTo>
                  <a:pt x="1124814" y="983122"/>
                </a:lnTo>
                <a:lnTo>
                  <a:pt x="1124026" y="985216"/>
                </a:lnTo>
                <a:lnTo>
                  <a:pt x="1123201" y="987287"/>
                </a:lnTo>
                <a:lnTo>
                  <a:pt x="1122350" y="989345"/>
                </a:lnTo>
                <a:lnTo>
                  <a:pt x="1121461" y="991389"/>
                </a:lnTo>
                <a:lnTo>
                  <a:pt x="1120546" y="993421"/>
                </a:lnTo>
                <a:lnTo>
                  <a:pt x="1119607" y="995429"/>
                </a:lnTo>
                <a:lnTo>
                  <a:pt x="1118629" y="997422"/>
                </a:lnTo>
                <a:lnTo>
                  <a:pt x="1117625" y="999402"/>
                </a:lnTo>
                <a:lnTo>
                  <a:pt x="1116584" y="1001359"/>
                </a:lnTo>
                <a:lnTo>
                  <a:pt x="1115517" y="1003303"/>
                </a:lnTo>
                <a:lnTo>
                  <a:pt x="1114425" y="1005220"/>
                </a:lnTo>
                <a:lnTo>
                  <a:pt x="1113307" y="1007125"/>
                </a:lnTo>
                <a:lnTo>
                  <a:pt x="1112152" y="1009018"/>
                </a:lnTo>
                <a:lnTo>
                  <a:pt x="1110983" y="1010884"/>
                </a:lnTo>
                <a:lnTo>
                  <a:pt x="1109777" y="1012726"/>
                </a:lnTo>
                <a:lnTo>
                  <a:pt x="1108545" y="1014553"/>
                </a:lnTo>
                <a:lnTo>
                  <a:pt x="1107275" y="1016358"/>
                </a:lnTo>
                <a:lnTo>
                  <a:pt x="1105992" y="1018136"/>
                </a:lnTo>
                <a:lnTo>
                  <a:pt x="1104671" y="1019901"/>
                </a:lnTo>
                <a:lnTo>
                  <a:pt x="1103338" y="1021641"/>
                </a:lnTo>
                <a:lnTo>
                  <a:pt x="1101966" y="1023369"/>
                </a:lnTo>
                <a:lnTo>
                  <a:pt x="1100582" y="1025070"/>
                </a:lnTo>
                <a:lnTo>
                  <a:pt x="1099160" y="1026745"/>
                </a:lnTo>
                <a:lnTo>
                  <a:pt x="1097712" y="1028396"/>
                </a:lnTo>
                <a:lnTo>
                  <a:pt x="1096251" y="1030035"/>
                </a:lnTo>
                <a:lnTo>
                  <a:pt x="1094753" y="1031649"/>
                </a:lnTo>
                <a:lnTo>
                  <a:pt x="1093241" y="1033236"/>
                </a:lnTo>
                <a:lnTo>
                  <a:pt x="1091692" y="1034799"/>
                </a:lnTo>
                <a:lnTo>
                  <a:pt x="1090130" y="1036335"/>
                </a:lnTo>
                <a:lnTo>
                  <a:pt x="1088542" y="1037859"/>
                </a:lnTo>
                <a:lnTo>
                  <a:pt x="1086929" y="1039345"/>
                </a:lnTo>
                <a:lnTo>
                  <a:pt x="1085304" y="1040818"/>
                </a:lnTo>
                <a:lnTo>
                  <a:pt x="1083640" y="1042253"/>
                </a:lnTo>
                <a:lnTo>
                  <a:pt x="1081964" y="1043675"/>
                </a:lnTo>
                <a:lnTo>
                  <a:pt x="1080262" y="1045060"/>
                </a:lnTo>
                <a:lnTo>
                  <a:pt x="1078547" y="1046430"/>
                </a:lnTo>
                <a:lnTo>
                  <a:pt x="1076795" y="1047777"/>
                </a:lnTo>
                <a:lnTo>
                  <a:pt x="1075030" y="1049085"/>
                </a:lnTo>
                <a:lnTo>
                  <a:pt x="1073252" y="1050367"/>
                </a:lnTo>
                <a:lnTo>
                  <a:pt x="1071448" y="1051637"/>
                </a:lnTo>
                <a:lnTo>
                  <a:pt x="1069619" y="1052869"/>
                </a:lnTo>
                <a:lnTo>
                  <a:pt x="1067765" y="1054077"/>
                </a:lnTo>
                <a:lnTo>
                  <a:pt x="1065911" y="1055246"/>
                </a:lnTo>
                <a:lnTo>
                  <a:pt x="1064019" y="1056401"/>
                </a:lnTo>
                <a:lnTo>
                  <a:pt x="1062114" y="1057518"/>
                </a:lnTo>
                <a:lnTo>
                  <a:pt x="1060196" y="1058610"/>
                </a:lnTo>
                <a:lnTo>
                  <a:pt x="1058253" y="1059677"/>
                </a:lnTo>
                <a:lnTo>
                  <a:pt x="1056297" y="1060707"/>
                </a:lnTo>
                <a:lnTo>
                  <a:pt x="1054316" y="1061723"/>
                </a:lnTo>
                <a:lnTo>
                  <a:pt x="1052322" y="1062686"/>
                </a:lnTo>
                <a:lnTo>
                  <a:pt x="1050315" y="1063640"/>
                </a:lnTo>
                <a:lnTo>
                  <a:pt x="1048283" y="1064553"/>
                </a:lnTo>
                <a:lnTo>
                  <a:pt x="1046239" y="1065431"/>
                </a:lnTo>
                <a:lnTo>
                  <a:pt x="1044181" y="1066281"/>
                </a:lnTo>
                <a:lnTo>
                  <a:pt x="1042099" y="1067107"/>
                </a:lnTo>
                <a:lnTo>
                  <a:pt x="1040003" y="1067893"/>
                </a:lnTo>
                <a:lnTo>
                  <a:pt x="1037895" y="1068655"/>
                </a:lnTo>
                <a:lnTo>
                  <a:pt x="1035774" y="1069379"/>
                </a:lnTo>
                <a:lnTo>
                  <a:pt x="1033628" y="1070079"/>
                </a:lnTo>
                <a:lnTo>
                  <a:pt x="1031481" y="1070726"/>
                </a:lnTo>
                <a:lnTo>
                  <a:pt x="1029310" y="1071361"/>
                </a:lnTo>
                <a:lnTo>
                  <a:pt x="1027125" y="1071957"/>
                </a:lnTo>
                <a:lnTo>
                  <a:pt x="1024941" y="1072518"/>
                </a:lnTo>
                <a:lnTo>
                  <a:pt x="1022731" y="1073038"/>
                </a:lnTo>
                <a:lnTo>
                  <a:pt x="1020509" y="1073534"/>
                </a:lnTo>
                <a:lnTo>
                  <a:pt x="1018273" y="1073989"/>
                </a:lnTo>
                <a:lnTo>
                  <a:pt x="1016025" y="1074410"/>
                </a:lnTo>
                <a:lnTo>
                  <a:pt x="1013765" y="1074791"/>
                </a:lnTo>
                <a:lnTo>
                  <a:pt x="1011491" y="1075146"/>
                </a:lnTo>
                <a:lnTo>
                  <a:pt x="1009205" y="1075463"/>
                </a:lnTo>
                <a:lnTo>
                  <a:pt x="1006919" y="1075743"/>
                </a:lnTo>
                <a:lnTo>
                  <a:pt x="1004608" y="1075983"/>
                </a:lnTo>
                <a:lnTo>
                  <a:pt x="1002297" y="1076187"/>
                </a:lnTo>
                <a:lnTo>
                  <a:pt x="999973" y="1076364"/>
                </a:lnTo>
                <a:lnTo>
                  <a:pt x="997636" y="1076491"/>
                </a:lnTo>
                <a:lnTo>
                  <a:pt x="995286" y="1076582"/>
                </a:lnTo>
                <a:lnTo>
                  <a:pt x="990600" y="1076656"/>
                </a:lnTo>
                <a:lnTo>
                  <a:pt x="988212" y="1076645"/>
                </a:lnTo>
                <a:lnTo>
                  <a:pt x="985850" y="1076582"/>
                </a:lnTo>
                <a:lnTo>
                  <a:pt x="983513" y="1076491"/>
                </a:lnTo>
                <a:lnTo>
                  <a:pt x="981177" y="1076352"/>
                </a:lnTo>
                <a:lnTo>
                  <a:pt x="978853" y="1076187"/>
                </a:lnTo>
                <a:lnTo>
                  <a:pt x="976528" y="1075983"/>
                </a:lnTo>
                <a:lnTo>
                  <a:pt x="974230" y="1075729"/>
                </a:lnTo>
                <a:lnTo>
                  <a:pt x="971931" y="1075451"/>
                </a:lnTo>
                <a:lnTo>
                  <a:pt x="969658" y="1075132"/>
                </a:lnTo>
                <a:lnTo>
                  <a:pt x="967384" y="1074791"/>
                </a:lnTo>
                <a:lnTo>
                  <a:pt x="965124" y="1074397"/>
                </a:lnTo>
                <a:lnTo>
                  <a:pt x="962876" y="1073978"/>
                </a:lnTo>
                <a:lnTo>
                  <a:pt x="960641" y="1073520"/>
                </a:lnTo>
                <a:lnTo>
                  <a:pt x="958418" y="1073026"/>
                </a:lnTo>
                <a:lnTo>
                  <a:pt x="956208" y="1072504"/>
                </a:lnTo>
                <a:lnTo>
                  <a:pt x="954011" y="1071946"/>
                </a:lnTo>
                <a:lnTo>
                  <a:pt x="951840" y="1071349"/>
                </a:lnTo>
                <a:lnTo>
                  <a:pt x="949668" y="1070714"/>
                </a:lnTo>
                <a:lnTo>
                  <a:pt x="947509" y="1070052"/>
                </a:lnTo>
                <a:lnTo>
                  <a:pt x="945375" y="1069368"/>
                </a:lnTo>
                <a:lnTo>
                  <a:pt x="943254" y="1068644"/>
                </a:lnTo>
                <a:lnTo>
                  <a:pt x="941146" y="1067882"/>
                </a:lnTo>
                <a:lnTo>
                  <a:pt x="939051" y="1067093"/>
                </a:lnTo>
                <a:lnTo>
                  <a:pt x="936968" y="1066269"/>
                </a:lnTo>
                <a:lnTo>
                  <a:pt x="934911" y="1065418"/>
                </a:lnTo>
                <a:lnTo>
                  <a:pt x="932866" y="1064529"/>
                </a:lnTo>
                <a:lnTo>
                  <a:pt x="930834" y="1063614"/>
                </a:lnTo>
                <a:lnTo>
                  <a:pt x="928827" y="1062675"/>
                </a:lnTo>
                <a:lnTo>
                  <a:pt x="926833" y="1061697"/>
                </a:lnTo>
                <a:lnTo>
                  <a:pt x="924852" y="1060693"/>
                </a:lnTo>
                <a:lnTo>
                  <a:pt x="922896" y="1059652"/>
                </a:lnTo>
                <a:lnTo>
                  <a:pt x="920953" y="1058584"/>
                </a:lnTo>
                <a:lnTo>
                  <a:pt x="919035" y="1057493"/>
                </a:lnTo>
                <a:lnTo>
                  <a:pt x="917131" y="1056375"/>
                </a:lnTo>
                <a:lnTo>
                  <a:pt x="915251" y="1055220"/>
                </a:lnTo>
                <a:lnTo>
                  <a:pt x="913384" y="1054039"/>
                </a:lnTo>
                <a:lnTo>
                  <a:pt x="911543" y="1052845"/>
                </a:lnTo>
                <a:lnTo>
                  <a:pt x="909714" y="1051599"/>
                </a:lnTo>
                <a:lnTo>
                  <a:pt x="907910" y="1050343"/>
                </a:lnTo>
                <a:lnTo>
                  <a:pt x="906120" y="1049059"/>
                </a:lnTo>
                <a:lnTo>
                  <a:pt x="904354" y="1047739"/>
                </a:lnTo>
                <a:lnTo>
                  <a:pt x="902614" y="1046406"/>
                </a:lnTo>
                <a:lnTo>
                  <a:pt x="900900" y="1045033"/>
                </a:lnTo>
                <a:lnTo>
                  <a:pt x="899198" y="1043636"/>
                </a:lnTo>
                <a:lnTo>
                  <a:pt x="897522" y="1042228"/>
                </a:lnTo>
                <a:lnTo>
                  <a:pt x="895858" y="1040780"/>
                </a:lnTo>
                <a:lnTo>
                  <a:pt x="894232" y="1039307"/>
                </a:lnTo>
                <a:lnTo>
                  <a:pt x="892619" y="1037821"/>
                </a:lnTo>
                <a:lnTo>
                  <a:pt x="891032" y="1036297"/>
                </a:lnTo>
                <a:lnTo>
                  <a:pt x="889470" y="1034760"/>
                </a:lnTo>
                <a:lnTo>
                  <a:pt x="887921" y="1033198"/>
                </a:lnTo>
                <a:lnTo>
                  <a:pt x="886409" y="1031611"/>
                </a:lnTo>
                <a:lnTo>
                  <a:pt x="884911" y="1029998"/>
                </a:lnTo>
                <a:lnTo>
                  <a:pt x="883450" y="1028358"/>
                </a:lnTo>
                <a:lnTo>
                  <a:pt x="882002" y="1026707"/>
                </a:lnTo>
                <a:lnTo>
                  <a:pt x="880593" y="1025032"/>
                </a:lnTo>
                <a:lnTo>
                  <a:pt x="879196" y="1023330"/>
                </a:lnTo>
                <a:lnTo>
                  <a:pt x="877837" y="1021603"/>
                </a:lnTo>
                <a:lnTo>
                  <a:pt x="876491" y="1019863"/>
                </a:lnTo>
                <a:lnTo>
                  <a:pt x="875182" y="1018097"/>
                </a:lnTo>
                <a:lnTo>
                  <a:pt x="873887" y="1016320"/>
                </a:lnTo>
                <a:lnTo>
                  <a:pt x="872630" y="1014503"/>
                </a:lnTo>
                <a:lnTo>
                  <a:pt x="871398" y="1012687"/>
                </a:lnTo>
                <a:lnTo>
                  <a:pt x="870191" y="1010832"/>
                </a:lnTo>
                <a:lnTo>
                  <a:pt x="869010" y="1008965"/>
                </a:lnTo>
                <a:lnTo>
                  <a:pt x="867867" y="1007087"/>
                </a:lnTo>
                <a:lnTo>
                  <a:pt x="866737" y="1005182"/>
                </a:lnTo>
                <a:lnTo>
                  <a:pt x="865645" y="1003264"/>
                </a:lnTo>
                <a:lnTo>
                  <a:pt x="864591" y="1001321"/>
                </a:lnTo>
                <a:lnTo>
                  <a:pt x="863549" y="999366"/>
                </a:lnTo>
                <a:lnTo>
                  <a:pt x="862546" y="997384"/>
                </a:lnTo>
                <a:lnTo>
                  <a:pt x="861568" y="995390"/>
                </a:lnTo>
                <a:lnTo>
                  <a:pt x="860628" y="993383"/>
                </a:lnTo>
                <a:lnTo>
                  <a:pt x="859714" y="991351"/>
                </a:lnTo>
                <a:lnTo>
                  <a:pt x="858825" y="989307"/>
                </a:lnTo>
                <a:lnTo>
                  <a:pt x="857974" y="987237"/>
                </a:lnTo>
                <a:lnTo>
                  <a:pt x="857148" y="985167"/>
                </a:lnTo>
                <a:lnTo>
                  <a:pt x="856361" y="983071"/>
                </a:lnTo>
                <a:lnTo>
                  <a:pt x="855612" y="980963"/>
                </a:lnTo>
                <a:lnTo>
                  <a:pt x="854888" y="978842"/>
                </a:lnTo>
                <a:lnTo>
                  <a:pt x="854189" y="976696"/>
                </a:lnTo>
                <a:lnTo>
                  <a:pt x="853529" y="974548"/>
                </a:lnTo>
                <a:lnTo>
                  <a:pt x="852907" y="972378"/>
                </a:lnTo>
                <a:lnTo>
                  <a:pt x="852310" y="970192"/>
                </a:lnTo>
                <a:lnTo>
                  <a:pt x="851751" y="967997"/>
                </a:lnTo>
                <a:lnTo>
                  <a:pt x="851217" y="965785"/>
                </a:lnTo>
                <a:lnTo>
                  <a:pt x="850735" y="963576"/>
                </a:lnTo>
                <a:lnTo>
                  <a:pt x="850278" y="961340"/>
                </a:lnTo>
                <a:lnTo>
                  <a:pt x="849859" y="959093"/>
                </a:lnTo>
                <a:lnTo>
                  <a:pt x="849465" y="956833"/>
                </a:lnTo>
                <a:lnTo>
                  <a:pt x="849109" y="954559"/>
                </a:lnTo>
                <a:lnTo>
                  <a:pt x="848805" y="952274"/>
                </a:lnTo>
                <a:lnTo>
                  <a:pt x="848525" y="949988"/>
                </a:lnTo>
                <a:lnTo>
                  <a:pt x="848271" y="947677"/>
                </a:lnTo>
                <a:lnTo>
                  <a:pt x="848068" y="945365"/>
                </a:lnTo>
                <a:lnTo>
                  <a:pt x="847903" y="943041"/>
                </a:lnTo>
                <a:lnTo>
                  <a:pt x="847776" y="940704"/>
                </a:lnTo>
                <a:lnTo>
                  <a:pt x="847674" y="938353"/>
                </a:lnTo>
                <a:lnTo>
                  <a:pt x="847598" y="933668"/>
                </a:lnTo>
                <a:lnTo>
                  <a:pt x="847623" y="931280"/>
                </a:lnTo>
                <a:lnTo>
                  <a:pt x="847674" y="928917"/>
                </a:lnTo>
                <a:lnTo>
                  <a:pt x="847776" y="926569"/>
                </a:lnTo>
                <a:lnTo>
                  <a:pt x="847903" y="924245"/>
                </a:lnTo>
                <a:lnTo>
                  <a:pt x="848081" y="921908"/>
                </a:lnTo>
                <a:lnTo>
                  <a:pt x="848284" y="919596"/>
                </a:lnTo>
                <a:lnTo>
                  <a:pt x="848525" y="917298"/>
                </a:lnTo>
                <a:lnTo>
                  <a:pt x="848805" y="914999"/>
                </a:lnTo>
                <a:lnTo>
                  <a:pt x="849122" y="912713"/>
                </a:lnTo>
                <a:lnTo>
                  <a:pt x="849478" y="910452"/>
                </a:lnTo>
                <a:lnTo>
                  <a:pt x="849859" y="908192"/>
                </a:lnTo>
                <a:lnTo>
                  <a:pt x="850290" y="905944"/>
                </a:lnTo>
                <a:lnTo>
                  <a:pt x="850748" y="903709"/>
                </a:lnTo>
                <a:lnTo>
                  <a:pt x="851230" y="901485"/>
                </a:lnTo>
                <a:lnTo>
                  <a:pt x="851764" y="899276"/>
                </a:lnTo>
                <a:lnTo>
                  <a:pt x="852322" y="897078"/>
                </a:lnTo>
                <a:lnTo>
                  <a:pt x="852919" y="894895"/>
                </a:lnTo>
                <a:lnTo>
                  <a:pt x="853542" y="892736"/>
                </a:lnTo>
                <a:lnTo>
                  <a:pt x="854202" y="890577"/>
                </a:lnTo>
                <a:lnTo>
                  <a:pt x="854901" y="888442"/>
                </a:lnTo>
                <a:lnTo>
                  <a:pt x="855624" y="886323"/>
                </a:lnTo>
                <a:lnTo>
                  <a:pt x="856386" y="884213"/>
                </a:lnTo>
                <a:lnTo>
                  <a:pt x="857174" y="882119"/>
                </a:lnTo>
                <a:lnTo>
                  <a:pt x="857999" y="880036"/>
                </a:lnTo>
                <a:lnTo>
                  <a:pt x="858850" y="877978"/>
                </a:lnTo>
                <a:lnTo>
                  <a:pt x="859727" y="875934"/>
                </a:lnTo>
                <a:lnTo>
                  <a:pt x="860641" y="873902"/>
                </a:lnTo>
                <a:lnTo>
                  <a:pt x="861593" y="871894"/>
                </a:lnTo>
                <a:lnTo>
                  <a:pt x="862571" y="869900"/>
                </a:lnTo>
                <a:lnTo>
                  <a:pt x="863575" y="867921"/>
                </a:lnTo>
                <a:lnTo>
                  <a:pt x="864603" y="865963"/>
                </a:lnTo>
                <a:lnTo>
                  <a:pt x="865670" y="864020"/>
                </a:lnTo>
                <a:lnTo>
                  <a:pt x="866762" y="862103"/>
                </a:lnTo>
                <a:lnTo>
                  <a:pt x="867893" y="860199"/>
                </a:lnTo>
                <a:lnTo>
                  <a:pt x="869036" y="858319"/>
                </a:lnTo>
                <a:lnTo>
                  <a:pt x="870217" y="856452"/>
                </a:lnTo>
                <a:lnTo>
                  <a:pt x="871423" y="854611"/>
                </a:lnTo>
                <a:lnTo>
                  <a:pt x="872655" y="852782"/>
                </a:lnTo>
                <a:lnTo>
                  <a:pt x="873912" y="850977"/>
                </a:lnTo>
                <a:lnTo>
                  <a:pt x="875208" y="849188"/>
                </a:lnTo>
                <a:lnTo>
                  <a:pt x="876516" y="847421"/>
                </a:lnTo>
                <a:lnTo>
                  <a:pt x="877862" y="845682"/>
                </a:lnTo>
                <a:lnTo>
                  <a:pt x="879234" y="843954"/>
                </a:lnTo>
                <a:lnTo>
                  <a:pt x="880618" y="842267"/>
                </a:lnTo>
                <a:lnTo>
                  <a:pt x="882040" y="840577"/>
                </a:lnTo>
                <a:lnTo>
                  <a:pt x="883475" y="838926"/>
                </a:lnTo>
                <a:lnTo>
                  <a:pt x="884949" y="837288"/>
                </a:lnTo>
                <a:lnTo>
                  <a:pt x="886447" y="835688"/>
                </a:lnTo>
                <a:lnTo>
                  <a:pt x="887959" y="834100"/>
                </a:lnTo>
                <a:lnTo>
                  <a:pt x="889495" y="832524"/>
                </a:lnTo>
                <a:lnTo>
                  <a:pt x="891070" y="830988"/>
                </a:lnTo>
                <a:lnTo>
                  <a:pt x="892658" y="829476"/>
                </a:lnTo>
                <a:lnTo>
                  <a:pt x="894258" y="827978"/>
                </a:lnTo>
                <a:lnTo>
                  <a:pt x="895896" y="826519"/>
                </a:lnTo>
                <a:lnTo>
                  <a:pt x="897547" y="825069"/>
                </a:lnTo>
                <a:lnTo>
                  <a:pt x="899236" y="823660"/>
                </a:lnTo>
                <a:lnTo>
                  <a:pt x="900938" y="822264"/>
                </a:lnTo>
                <a:lnTo>
                  <a:pt x="902653" y="820892"/>
                </a:lnTo>
                <a:lnTo>
                  <a:pt x="904392" y="819558"/>
                </a:lnTo>
                <a:lnTo>
                  <a:pt x="906158" y="818238"/>
                </a:lnTo>
                <a:lnTo>
                  <a:pt x="907948" y="816955"/>
                </a:lnTo>
                <a:lnTo>
                  <a:pt x="909752" y="815698"/>
                </a:lnTo>
                <a:lnTo>
                  <a:pt x="911581" y="814466"/>
                </a:lnTo>
                <a:lnTo>
                  <a:pt x="913422" y="813258"/>
                </a:lnTo>
                <a:lnTo>
                  <a:pt x="915289" y="812077"/>
                </a:lnTo>
                <a:lnTo>
                  <a:pt x="917181" y="810923"/>
                </a:lnTo>
                <a:lnTo>
                  <a:pt x="919074" y="809805"/>
                </a:lnTo>
                <a:lnTo>
                  <a:pt x="921004" y="808713"/>
                </a:lnTo>
                <a:lnTo>
                  <a:pt x="922947" y="807646"/>
                </a:lnTo>
                <a:lnTo>
                  <a:pt x="924903" y="806616"/>
                </a:lnTo>
                <a:lnTo>
                  <a:pt x="926884" y="805614"/>
                </a:lnTo>
                <a:lnTo>
                  <a:pt x="928878" y="804636"/>
                </a:lnTo>
                <a:lnTo>
                  <a:pt x="930885" y="803695"/>
                </a:lnTo>
                <a:lnTo>
                  <a:pt x="932917" y="802782"/>
                </a:lnTo>
                <a:lnTo>
                  <a:pt x="934961" y="801893"/>
                </a:lnTo>
                <a:lnTo>
                  <a:pt x="937019" y="801042"/>
                </a:lnTo>
                <a:lnTo>
                  <a:pt x="939101" y="800217"/>
                </a:lnTo>
                <a:lnTo>
                  <a:pt x="941197" y="799429"/>
                </a:lnTo>
                <a:lnTo>
                  <a:pt x="943305" y="798667"/>
                </a:lnTo>
                <a:lnTo>
                  <a:pt x="945426" y="797944"/>
                </a:lnTo>
                <a:lnTo>
                  <a:pt x="947560" y="797256"/>
                </a:lnTo>
                <a:lnTo>
                  <a:pt x="949719" y="796597"/>
                </a:lnTo>
                <a:lnTo>
                  <a:pt x="951878" y="795975"/>
                </a:lnTo>
                <a:lnTo>
                  <a:pt x="954062" y="795378"/>
                </a:lnTo>
                <a:lnTo>
                  <a:pt x="956259" y="794819"/>
                </a:lnTo>
                <a:lnTo>
                  <a:pt x="958469" y="794286"/>
                </a:lnTo>
                <a:lnTo>
                  <a:pt x="960691" y="793803"/>
                </a:lnTo>
                <a:lnTo>
                  <a:pt x="962927" y="793346"/>
                </a:lnTo>
                <a:lnTo>
                  <a:pt x="965175" y="792914"/>
                </a:lnTo>
                <a:lnTo>
                  <a:pt x="967435" y="792533"/>
                </a:lnTo>
                <a:lnTo>
                  <a:pt x="969709" y="792176"/>
                </a:lnTo>
                <a:lnTo>
                  <a:pt x="971982" y="791860"/>
                </a:lnTo>
                <a:lnTo>
                  <a:pt x="974281" y="791580"/>
                </a:lnTo>
                <a:lnTo>
                  <a:pt x="976579" y="791340"/>
                </a:lnTo>
                <a:lnTo>
                  <a:pt x="978903" y="791136"/>
                </a:lnTo>
                <a:lnTo>
                  <a:pt x="981227" y="790971"/>
                </a:lnTo>
                <a:lnTo>
                  <a:pt x="983564" y="790832"/>
                </a:lnTo>
                <a:lnTo>
                  <a:pt x="985901" y="790741"/>
                </a:lnTo>
                <a:lnTo>
                  <a:pt x="987425" y="790717"/>
                </a:lnTo>
                <a:close/>
                <a:moveTo>
                  <a:pt x="0" y="215381"/>
                </a:moveTo>
                <a:lnTo>
                  <a:pt x="0" y="215381"/>
                </a:lnTo>
                <a:lnTo>
                  <a:pt x="0" y="215381"/>
                </a:lnTo>
                <a:close/>
                <a:moveTo>
                  <a:pt x="215381" y="0"/>
                </a:moveTo>
                <a:lnTo>
                  <a:pt x="1765819" y="0"/>
                </a:lnTo>
                <a:cubicBezTo>
                  <a:pt x="1884771" y="0"/>
                  <a:pt x="1981201" y="96429"/>
                  <a:pt x="1981201" y="215381"/>
                </a:cubicBezTo>
                <a:lnTo>
                  <a:pt x="1981200" y="215381"/>
                </a:lnTo>
                <a:cubicBezTo>
                  <a:pt x="1981200" y="334333"/>
                  <a:pt x="1884771" y="430762"/>
                  <a:pt x="1765819" y="430762"/>
                </a:cubicBezTo>
                <a:lnTo>
                  <a:pt x="215381" y="430761"/>
                </a:lnTo>
                <a:cubicBezTo>
                  <a:pt x="126167" y="430761"/>
                  <a:pt x="49621" y="376519"/>
                  <a:pt x="16927" y="299216"/>
                </a:cubicBezTo>
                <a:lnTo>
                  <a:pt x="0" y="215381"/>
                </a:lnTo>
                <a:lnTo>
                  <a:pt x="16927" y="131545"/>
                </a:lnTo>
                <a:cubicBezTo>
                  <a:pt x="49621" y="54240"/>
                  <a:pt x="126167" y="0"/>
                  <a:pt x="215381" y="0"/>
                </a:cubicBezTo>
                <a:close/>
              </a:path>
            </a:pathLst>
          </a:custGeom>
          <a:solidFill>
            <a:srgbClr val="A6A6A6">
              <a:alpha val="100000"/>
            </a:srgbClr>
          </a:solidFill>
          <a:ln w="12700" cap="flat">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13" name="Freeform 13"/>
          <p:cNvSpPr>
            <a:spLocks noGrp="1"/>
          </p:cNvSpPr>
          <p:nvPr>
            <p:ph type="body" sz="quarter" idx="473" hasCustomPrompt="1"/>
          </p:nvPr>
        </p:nvSpPr>
        <p:spPr>
          <a:xfrm>
            <a:off x="7006851" y="3606179"/>
            <a:ext cx="1981201" cy="1062182"/>
          </a:xfrm>
          <a:custGeom>
            <a:avLst/>
            <a:gdLst/>
            <a:ahLst/>
            <a:cxnLst/>
            <a:rect l="l" t="t" r="r" b="b"/>
            <a:pathLst>
              <a:path w="1981201" h="1062182">
                <a:moveTo>
                  <a:pt x="215381" y="631420"/>
                </a:moveTo>
                <a:lnTo>
                  <a:pt x="1765819" y="631420"/>
                </a:lnTo>
                <a:cubicBezTo>
                  <a:pt x="1884771" y="631420"/>
                  <a:pt x="1981201" y="727848"/>
                  <a:pt x="1981201" y="846800"/>
                </a:cubicBezTo>
                <a:lnTo>
                  <a:pt x="1981200" y="846800"/>
                </a:lnTo>
                <a:cubicBezTo>
                  <a:pt x="1981200" y="965752"/>
                  <a:pt x="1884771" y="1062182"/>
                  <a:pt x="1765819" y="1062182"/>
                </a:cubicBezTo>
                <a:lnTo>
                  <a:pt x="215381" y="1062181"/>
                </a:lnTo>
                <a:cubicBezTo>
                  <a:pt x="126167" y="1062181"/>
                  <a:pt x="49621" y="1007941"/>
                  <a:pt x="16925" y="930636"/>
                </a:cubicBezTo>
                <a:lnTo>
                  <a:pt x="0" y="846800"/>
                </a:lnTo>
                <a:lnTo>
                  <a:pt x="16925" y="762965"/>
                </a:lnTo>
                <a:cubicBezTo>
                  <a:pt x="49621" y="685662"/>
                  <a:pt x="126167" y="631420"/>
                  <a:pt x="215381" y="631420"/>
                </a:cubicBezTo>
                <a:close/>
                <a:moveTo>
                  <a:pt x="990600" y="34999"/>
                </a:moveTo>
                <a:cubicBezTo>
                  <a:pt x="1050247" y="34999"/>
                  <a:pt x="1098600" y="83351"/>
                  <a:pt x="1098600" y="142999"/>
                </a:cubicBezTo>
                <a:cubicBezTo>
                  <a:pt x="1098600" y="202646"/>
                  <a:pt x="1050247" y="250999"/>
                  <a:pt x="990600" y="250999"/>
                </a:cubicBezTo>
                <a:cubicBezTo>
                  <a:pt x="930953" y="250999"/>
                  <a:pt x="882600" y="202646"/>
                  <a:pt x="882600" y="142999"/>
                </a:cubicBezTo>
                <a:cubicBezTo>
                  <a:pt x="882600" y="83351"/>
                  <a:pt x="930953" y="34999"/>
                  <a:pt x="990600" y="34999"/>
                </a:cubicBezTo>
                <a:close/>
                <a:moveTo>
                  <a:pt x="990605" y="6350"/>
                </a:moveTo>
                <a:lnTo>
                  <a:pt x="986058" y="6426"/>
                </a:lnTo>
                <a:lnTo>
                  <a:pt x="983823" y="6515"/>
                </a:lnTo>
                <a:lnTo>
                  <a:pt x="981588" y="6642"/>
                </a:lnTo>
                <a:lnTo>
                  <a:pt x="979366" y="6807"/>
                </a:lnTo>
                <a:lnTo>
                  <a:pt x="977155" y="6998"/>
                </a:lnTo>
                <a:lnTo>
                  <a:pt x="974945" y="7239"/>
                </a:lnTo>
                <a:lnTo>
                  <a:pt x="972762" y="7506"/>
                </a:lnTo>
                <a:lnTo>
                  <a:pt x="970577" y="7811"/>
                </a:lnTo>
                <a:lnTo>
                  <a:pt x="968405" y="8141"/>
                </a:lnTo>
                <a:lnTo>
                  <a:pt x="966246" y="8509"/>
                </a:lnTo>
                <a:lnTo>
                  <a:pt x="964099" y="8915"/>
                </a:lnTo>
                <a:lnTo>
                  <a:pt x="961967" y="9347"/>
                </a:lnTo>
                <a:lnTo>
                  <a:pt x="959844" y="9817"/>
                </a:lnTo>
                <a:lnTo>
                  <a:pt x="957737" y="10325"/>
                </a:lnTo>
                <a:lnTo>
                  <a:pt x="955642" y="10859"/>
                </a:lnTo>
                <a:lnTo>
                  <a:pt x="953559" y="11430"/>
                </a:lnTo>
                <a:lnTo>
                  <a:pt x="951476" y="12027"/>
                </a:lnTo>
                <a:lnTo>
                  <a:pt x="949430" y="12662"/>
                </a:lnTo>
                <a:lnTo>
                  <a:pt x="947387" y="13322"/>
                </a:lnTo>
                <a:lnTo>
                  <a:pt x="945355" y="14021"/>
                </a:lnTo>
                <a:lnTo>
                  <a:pt x="943336" y="14745"/>
                </a:lnTo>
                <a:lnTo>
                  <a:pt x="941341" y="15494"/>
                </a:lnTo>
                <a:lnTo>
                  <a:pt x="939361" y="16281"/>
                </a:lnTo>
                <a:lnTo>
                  <a:pt x="937392" y="17094"/>
                </a:lnTo>
                <a:lnTo>
                  <a:pt x="935436" y="17945"/>
                </a:lnTo>
                <a:lnTo>
                  <a:pt x="933493" y="18809"/>
                </a:lnTo>
                <a:lnTo>
                  <a:pt x="931575" y="19723"/>
                </a:lnTo>
                <a:lnTo>
                  <a:pt x="929670" y="20650"/>
                </a:lnTo>
                <a:lnTo>
                  <a:pt x="927778" y="21615"/>
                </a:lnTo>
                <a:lnTo>
                  <a:pt x="925911" y="22606"/>
                </a:lnTo>
                <a:lnTo>
                  <a:pt x="924057" y="23622"/>
                </a:lnTo>
                <a:lnTo>
                  <a:pt x="922216" y="24663"/>
                </a:lnTo>
                <a:lnTo>
                  <a:pt x="920399" y="25730"/>
                </a:lnTo>
                <a:lnTo>
                  <a:pt x="918596" y="26835"/>
                </a:lnTo>
                <a:lnTo>
                  <a:pt x="916818" y="27965"/>
                </a:lnTo>
                <a:lnTo>
                  <a:pt x="915052" y="29108"/>
                </a:lnTo>
                <a:lnTo>
                  <a:pt x="913313" y="30289"/>
                </a:lnTo>
                <a:lnTo>
                  <a:pt x="911586" y="31496"/>
                </a:lnTo>
                <a:lnTo>
                  <a:pt x="909883" y="32728"/>
                </a:lnTo>
                <a:lnTo>
                  <a:pt x="908194" y="33985"/>
                </a:lnTo>
                <a:lnTo>
                  <a:pt x="906531" y="35268"/>
                </a:lnTo>
                <a:lnTo>
                  <a:pt x="904880" y="36576"/>
                </a:lnTo>
                <a:lnTo>
                  <a:pt x="903254" y="37897"/>
                </a:lnTo>
                <a:lnTo>
                  <a:pt x="901654" y="39256"/>
                </a:lnTo>
                <a:lnTo>
                  <a:pt x="900066" y="40640"/>
                </a:lnTo>
                <a:lnTo>
                  <a:pt x="898503" y="42037"/>
                </a:lnTo>
                <a:lnTo>
                  <a:pt x="896968" y="43472"/>
                </a:lnTo>
                <a:lnTo>
                  <a:pt x="895455" y="44920"/>
                </a:lnTo>
                <a:lnTo>
                  <a:pt x="893958" y="46393"/>
                </a:lnTo>
                <a:lnTo>
                  <a:pt x="892484" y="47879"/>
                </a:lnTo>
                <a:lnTo>
                  <a:pt x="891036" y="49403"/>
                </a:lnTo>
                <a:lnTo>
                  <a:pt x="889613" y="50940"/>
                </a:lnTo>
                <a:lnTo>
                  <a:pt x="888205" y="52502"/>
                </a:lnTo>
                <a:lnTo>
                  <a:pt x="886819" y="54089"/>
                </a:lnTo>
                <a:lnTo>
                  <a:pt x="885474" y="55689"/>
                </a:lnTo>
                <a:lnTo>
                  <a:pt x="884141" y="57315"/>
                </a:lnTo>
                <a:lnTo>
                  <a:pt x="882832" y="58966"/>
                </a:lnTo>
                <a:lnTo>
                  <a:pt x="881549" y="60630"/>
                </a:lnTo>
                <a:lnTo>
                  <a:pt x="880306" y="62319"/>
                </a:lnTo>
                <a:lnTo>
                  <a:pt x="879074" y="64021"/>
                </a:lnTo>
                <a:lnTo>
                  <a:pt x="877867" y="65748"/>
                </a:lnTo>
                <a:lnTo>
                  <a:pt x="876685" y="67488"/>
                </a:lnTo>
                <a:lnTo>
                  <a:pt x="875530" y="69253"/>
                </a:lnTo>
                <a:lnTo>
                  <a:pt x="874413" y="71044"/>
                </a:lnTo>
                <a:lnTo>
                  <a:pt x="873307" y="72835"/>
                </a:lnTo>
                <a:lnTo>
                  <a:pt x="872241" y="74663"/>
                </a:lnTo>
                <a:lnTo>
                  <a:pt x="871198" y="76492"/>
                </a:lnTo>
                <a:lnTo>
                  <a:pt x="870182" y="78346"/>
                </a:lnTo>
                <a:lnTo>
                  <a:pt x="869193" y="80226"/>
                </a:lnTo>
                <a:lnTo>
                  <a:pt x="868228" y="82118"/>
                </a:lnTo>
                <a:lnTo>
                  <a:pt x="867301" y="84023"/>
                </a:lnTo>
                <a:lnTo>
                  <a:pt x="866398" y="85941"/>
                </a:lnTo>
                <a:lnTo>
                  <a:pt x="865523" y="87884"/>
                </a:lnTo>
                <a:lnTo>
                  <a:pt x="864671" y="89827"/>
                </a:lnTo>
                <a:lnTo>
                  <a:pt x="863859" y="91796"/>
                </a:lnTo>
                <a:lnTo>
                  <a:pt x="863084" y="93789"/>
                </a:lnTo>
                <a:lnTo>
                  <a:pt x="862322" y="95783"/>
                </a:lnTo>
                <a:lnTo>
                  <a:pt x="861598" y="97803"/>
                </a:lnTo>
                <a:lnTo>
                  <a:pt x="860911" y="99835"/>
                </a:lnTo>
                <a:lnTo>
                  <a:pt x="860252" y="101867"/>
                </a:lnTo>
                <a:lnTo>
                  <a:pt x="859617" y="103924"/>
                </a:lnTo>
                <a:lnTo>
                  <a:pt x="859020" y="105994"/>
                </a:lnTo>
                <a:lnTo>
                  <a:pt x="858449" y="108090"/>
                </a:lnTo>
                <a:lnTo>
                  <a:pt x="857915" y="110185"/>
                </a:lnTo>
                <a:lnTo>
                  <a:pt x="857420" y="112293"/>
                </a:lnTo>
                <a:lnTo>
                  <a:pt x="856950" y="114414"/>
                </a:lnTo>
                <a:lnTo>
                  <a:pt x="856505" y="116548"/>
                </a:lnTo>
                <a:lnTo>
                  <a:pt x="856099" y="118694"/>
                </a:lnTo>
                <a:lnTo>
                  <a:pt x="855731" y="120853"/>
                </a:lnTo>
                <a:lnTo>
                  <a:pt x="855401" y="123025"/>
                </a:lnTo>
                <a:lnTo>
                  <a:pt x="855096" y="125209"/>
                </a:lnTo>
                <a:lnTo>
                  <a:pt x="854829" y="127394"/>
                </a:lnTo>
                <a:lnTo>
                  <a:pt x="854601" y="129603"/>
                </a:lnTo>
                <a:lnTo>
                  <a:pt x="854398" y="131813"/>
                </a:lnTo>
                <a:lnTo>
                  <a:pt x="854245" y="134036"/>
                </a:lnTo>
                <a:lnTo>
                  <a:pt x="854118" y="136271"/>
                </a:lnTo>
                <a:lnTo>
                  <a:pt x="854017" y="138506"/>
                </a:lnTo>
                <a:lnTo>
                  <a:pt x="853965" y="140767"/>
                </a:lnTo>
                <a:lnTo>
                  <a:pt x="853953" y="143002"/>
                </a:lnTo>
                <a:lnTo>
                  <a:pt x="854029" y="147536"/>
                </a:lnTo>
                <a:lnTo>
                  <a:pt x="854118" y="149784"/>
                </a:lnTo>
                <a:lnTo>
                  <a:pt x="854245" y="152006"/>
                </a:lnTo>
                <a:lnTo>
                  <a:pt x="854410" y="154229"/>
                </a:lnTo>
                <a:lnTo>
                  <a:pt x="854601" y="156451"/>
                </a:lnTo>
                <a:lnTo>
                  <a:pt x="854842" y="158648"/>
                </a:lnTo>
                <a:lnTo>
                  <a:pt x="855108" y="160845"/>
                </a:lnTo>
                <a:lnTo>
                  <a:pt x="855401" y="163017"/>
                </a:lnTo>
                <a:lnTo>
                  <a:pt x="855743" y="165189"/>
                </a:lnTo>
                <a:lnTo>
                  <a:pt x="856111" y="167348"/>
                </a:lnTo>
                <a:lnTo>
                  <a:pt x="856518" y="169494"/>
                </a:lnTo>
                <a:lnTo>
                  <a:pt x="856950" y="171628"/>
                </a:lnTo>
                <a:lnTo>
                  <a:pt x="857420" y="173749"/>
                </a:lnTo>
                <a:lnTo>
                  <a:pt x="857928" y="175870"/>
                </a:lnTo>
                <a:lnTo>
                  <a:pt x="858462" y="177965"/>
                </a:lnTo>
                <a:lnTo>
                  <a:pt x="859033" y="180048"/>
                </a:lnTo>
                <a:lnTo>
                  <a:pt x="859630" y="182118"/>
                </a:lnTo>
                <a:lnTo>
                  <a:pt x="860265" y="184175"/>
                </a:lnTo>
                <a:lnTo>
                  <a:pt x="860925" y="186220"/>
                </a:lnTo>
                <a:lnTo>
                  <a:pt x="861624" y="188239"/>
                </a:lnTo>
                <a:lnTo>
                  <a:pt x="862348" y="190259"/>
                </a:lnTo>
                <a:lnTo>
                  <a:pt x="863097" y="192253"/>
                </a:lnTo>
                <a:lnTo>
                  <a:pt x="863884" y="194247"/>
                </a:lnTo>
                <a:lnTo>
                  <a:pt x="864697" y="196215"/>
                </a:lnTo>
                <a:lnTo>
                  <a:pt x="865548" y="198158"/>
                </a:lnTo>
                <a:lnTo>
                  <a:pt x="866412" y="200101"/>
                </a:lnTo>
                <a:lnTo>
                  <a:pt x="867313" y="202019"/>
                </a:lnTo>
                <a:lnTo>
                  <a:pt x="868253" y="203924"/>
                </a:lnTo>
                <a:lnTo>
                  <a:pt x="869218" y="205816"/>
                </a:lnTo>
                <a:lnTo>
                  <a:pt x="870196" y="207683"/>
                </a:lnTo>
                <a:lnTo>
                  <a:pt x="871212" y="209537"/>
                </a:lnTo>
                <a:lnTo>
                  <a:pt x="872266" y="211379"/>
                </a:lnTo>
                <a:lnTo>
                  <a:pt x="873333" y="213195"/>
                </a:lnTo>
                <a:lnTo>
                  <a:pt x="874437" y="214998"/>
                </a:lnTo>
                <a:lnTo>
                  <a:pt x="875555" y="216776"/>
                </a:lnTo>
                <a:lnTo>
                  <a:pt x="876711" y="218542"/>
                </a:lnTo>
                <a:lnTo>
                  <a:pt x="877893" y="220281"/>
                </a:lnTo>
                <a:lnTo>
                  <a:pt x="879098" y="222009"/>
                </a:lnTo>
                <a:lnTo>
                  <a:pt x="880331" y="223723"/>
                </a:lnTo>
                <a:lnTo>
                  <a:pt x="881588" y="225400"/>
                </a:lnTo>
                <a:lnTo>
                  <a:pt x="882870" y="227076"/>
                </a:lnTo>
                <a:lnTo>
                  <a:pt x="884166" y="228714"/>
                </a:lnTo>
                <a:lnTo>
                  <a:pt x="885500" y="230340"/>
                </a:lnTo>
                <a:lnTo>
                  <a:pt x="886858" y="231940"/>
                </a:lnTo>
                <a:lnTo>
                  <a:pt x="888243" y="233528"/>
                </a:lnTo>
                <a:lnTo>
                  <a:pt x="889640" y="235090"/>
                </a:lnTo>
                <a:lnTo>
                  <a:pt x="891062" y="236626"/>
                </a:lnTo>
                <a:lnTo>
                  <a:pt x="892522" y="238150"/>
                </a:lnTo>
                <a:lnTo>
                  <a:pt x="893996" y="239636"/>
                </a:lnTo>
                <a:lnTo>
                  <a:pt x="895482" y="241109"/>
                </a:lnTo>
                <a:lnTo>
                  <a:pt x="897006" y="242557"/>
                </a:lnTo>
                <a:lnTo>
                  <a:pt x="898542" y="243992"/>
                </a:lnTo>
                <a:lnTo>
                  <a:pt x="900104" y="245389"/>
                </a:lnTo>
                <a:lnTo>
                  <a:pt x="901692" y="246774"/>
                </a:lnTo>
                <a:lnTo>
                  <a:pt x="903293" y="248120"/>
                </a:lnTo>
                <a:lnTo>
                  <a:pt x="904918" y="249453"/>
                </a:lnTo>
                <a:lnTo>
                  <a:pt x="906569" y="250761"/>
                </a:lnTo>
                <a:lnTo>
                  <a:pt x="908232" y="252044"/>
                </a:lnTo>
                <a:lnTo>
                  <a:pt x="909921" y="253301"/>
                </a:lnTo>
                <a:lnTo>
                  <a:pt x="911624" y="254533"/>
                </a:lnTo>
                <a:lnTo>
                  <a:pt x="913351" y="255727"/>
                </a:lnTo>
                <a:lnTo>
                  <a:pt x="915091" y="256908"/>
                </a:lnTo>
                <a:lnTo>
                  <a:pt x="916856" y="258064"/>
                </a:lnTo>
                <a:lnTo>
                  <a:pt x="918646" y="259194"/>
                </a:lnTo>
                <a:lnTo>
                  <a:pt x="920438" y="260287"/>
                </a:lnTo>
                <a:lnTo>
                  <a:pt x="922266" y="261353"/>
                </a:lnTo>
                <a:lnTo>
                  <a:pt x="924095" y="262407"/>
                </a:lnTo>
                <a:lnTo>
                  <a:pt x="925949" y="263423"/>
                </a:lnTo>
                <a:lnTo>
                  <a:pt x="927829" y="264401"/>
                </a:lnTo>
                <a:lnTo>
                  <a:pt x="929709" y="265366"/>
                </a:lnTo>
                <a:lnTo>
                  <a:pt x="931614" y="266294"/>
                </a:lnTo>
                <a:lnTo>
                  <a:pt x="933544" y="267208"/>
                </a:lnTo>
                <a:lnTo>
                  <a:pt x="935474" y="268072"/>
                </a:lnTo>
                <a:lnTo>
                  <a:pt x="937430" y="268923"/>
                </a:lnTo>
                <a:lnTo>
                  <a:pt x="939399" y="269735"/>
                </a:lnTo>
                <a:lnTo>
                  <a:pt x="941393" y="270523"/>
                </a:lnTo>
                <a:lnTo>
                  <a:pt x="943386" y="271272"/>
                </a:lnTo>
                <a:lnTo>
                  <a:pt x="945405" y="271996"/>
                </a:lnTo>
                <a:lnTo>
                  <a:pt x="947424" y="272694"/>
                </a:lnTo>
                <a:lnTo>
                  <a:pt x="949469" y="273355"/>
                </a:lnTo>
                <a:lnTo>
                  <a:pt x="951527" y="273977"/>
                </a:lnTo>
                <a:lnTo>
                  <a:pt x="953597" y="274574"/>
                </a:lnTo>
                <a:lnTo>
                  <a:pt x="955680" y="275145"/>
                </a:lnTo>
                <a:lnTo>
                  <a:pt x="957788" y="275679"/>
                </a:lnTo>
                <a:lnTo>
                  <a:pt x="959896" y="276187"/>
                </a:lnTo>
                <a:lnTo>
                  <a:pt x="962017" y="276657"/>
                </a:lnTo>
                <a:lnTo>
                  <a:pt x="964151" y="277089"/>
                </a:lnTo>
                <a:lnTo>
                  <a:pt x="966297" y="277495"/>
                </a:lnTo>
                <a:lnTo>
                  <a:pt x="968456" y="277863"/>
                </a:lnTo>
                <a:lnTo>
                  <a:pt x="970628" y="278194"/>
                </a:lnTo>
                <a:lnTo>
                  <a:pt x="972812" y="278498"/>
                </a:lnTo>
                <a:lnTo>
                  <a:pt x="974996" y="278765"/>
                </a:lnTo>
                <a:lnTo>
                  <a:pt x="977207" y="278994"/>
                </a:lnTo>
                <a:lnTo>
                  <a:pt x="979416" y="279197"/>
                </a:lnTo>
                <a:lnTo>
                  <a:pt x="981639" y="279362"/>
                </a:lnTo>
                <a:lnTo>
                  <a:pt x="983873" y="279489"/>
                </a:lnTo>
                <a:lnTo>
                  <a:pt x="986109" y="279578"/>
                </a:lnTo>
                <a:lnTo>
                  <a:pt x="988369" y="279629"/>
                </a:lnTo>
                <a:lnTo>
                  <a:pt x="990605" y="279641"/>
                </a:lnTo>
                <a:lnTo>
                  <a:pt x="995139" y="279578"/>
                </a:lnTo>
                <a:lnTo>
                  <a:pt x="997387" y="279476"/>
                </a:lnTo>
                <a:lnTo>
                  <a:pt x="999609" y="279349"/>
                </a:lnTo>
                <a:lnTo>
                  <a:pt x="1001831" y="279197"/>
                </a:lnTo>
                <a:lnTo>
                  <a:pt x="1004054" y="278994"/>
                </a:lnTo>
                <a:lnTo>
                  <a:pt x="1006251" y="278765"/>
                </a:lnTo>
                <a:lnTo>
                  <a:pt x="1008449" y="278498"/>
                </a:lnTo>
                <a:lnTo>
                  <a:pt x="1010620" y="278194"/>
                </a:lnTo>
                <a:lnTo>
                  <a:pt x="1012792" y="277851"/>
                </a:lnTo>
                <a:lnTo>
                  <a:pt x="1014951" y="277482"/>
                </a:lnTo>
                <a:lnTo>
                  <a:pt x="1017097" y="277076"/>
                </a:lnTo>
                <a:lnTo>
                  <a:pt x="1019230" y="276644"/>
                </a:lnTo>
                <a:lnTo>
                  <a:pt x="1021352" y="276174"/>
                </a:lnTo>
                <a:lnTo>
                  <a:pt x="1023459" y="275666"/>
                </a:lnTo>
                <a:lnTo>
                  <a:pt x="1025568" y="275133"/>
                </a:lnTo>
                <a:lnTo>
                  <a:pt x="1027651" y="274561"/>
                </a:lnTo>
                <a:lnTo>
                  <a:pt x="1029721" y="273964"/>
                </a:lnTo>
                <a:lnTo>
                  <a:pt x="1031778" y="273329"/>
                </a:lnTo>
                <a:lnTo>
                  <a:pt x="1033810" y="272669"/>
                </a:lnTo>
                <a:lnTo>
                  <a:pt x="1035842" y="271983"/>
                </a:lnTo>
                <a:lnTo>
                  <a:pt x="1037862" y="271259"/>
                </a:lnTo>
                <a:lnTo>
                  <a:pt x="1039854" y="270497"/>
                </a:lnTo>
                <a:lnTo>
                  <a:pt x="1041837" y="269710"/>
                </a:lnTo>
                <a:lnTo>
                  <a:pt x="1043805" y="268897"/>
                </a:lnTo>
                <a:lnTo>
                  <a:pt x="1045761" y="268059"/>
                </a:lnTo>
                <a:lnTo>
                  <a:pt x="1047704" y="267183"/>
                </a:lnTo>
                <a:lnTo>
                  <a:pt x="1049621" y="266281"/>
                </a:lnTo>
                <a:lnTo>
                  <a:pt x="1051527" y="265341"/>
                </a:lnTo>
                <a:lnTo>
                  <a:pt x="1053419" y="264389"/>
                </a:lnTo>
                <a:lnTo>
                  <a:pt x="1055286" y="263398"/>
                </a:lnTo>
                <a:lnTo>
                  <a:pt x="1057140" y="262382"/>
                </a:lnTo>
                <a:lnTo>
                  <a:pt x="1058981" y="261328"/>
                </a:lnTo>
                <a:lnTo>
                  <a:pt x="1060797" y="260261"/>
                </a:lnTo>
                <a:lnTo>
                  <a:pt x="1062601" y="259169"/>
                </a:lnTo>
                <a:lnTo>
                  <a:pt x="1064379" y="258039"/>
                </a:lnTo>
                <a:lnTo>
                  <a:pt x="1066143" y="256883"/>
                </a:lnTo>
                <a:lnTo>
                  <a:pt x="1067885" y="255702"/>
                </a:lnTo>
                <a:lnTo>
                  <a:pt x="1069612" y="254495"/>
                </a:lnTo>
                <a:lnTo>
                  <a:pt x="1071326" y="253263"/>
                </a:lnTo>
                <a:lnTo>
                  <a:pt x="1073001" y="252019"/>
                </a:lnTo>
                <a:lnTo>
                  <a:pt x="1074666" y="250736"/>
                </a:lnTo>
                <a:lnTo>
                  <a:pt x="1076317" y="249428"/>
                </a:lnTo>
                <a:lnTo>
                  <a:pt x="1077943" y="248095"/>
                </a:lnTo>
                <a:lnTo>
                  <a:pt x="1079543" y="246736"/>
                </a:lnTo>
                <a:lnTo>
                  <a:pt x="1081129" y="245364"/>
                </a:lnTo>
                <a:lnTo>
                  <a:pt x="1082692" y="243954"/>
                </a:lnTo>
                <a:lnTo>
                  <a:pt x="1084229" y="242532"/>
                </a:lnTo>
                <a:lnTo>
                  <a:pt x="1085753" y="241084"/>
                </a:lnTo>
                <a:lnTo>
                  <a:pt x="1087239" y="239611"/>
                </a:lnTo>
                <a:lnTo>
                  <a:pt x="1088713" y="238112"/>
                </a:lnTo>
                <a:lnTo>
                  <a:pt x="1090160" y="236588"/>
                </a:lnTo>
                <a:lnTo>
                  <a:pt x="1091595" y="235052"/>
                </a:lnTo>
                <a:lnTo>
                  <a:pt x="1092992" y="233489"/>
                </a:lnTo>
                <a:lnTo>
                  <a:pt x="1094377" y="231902"/>
                </a:lnTo>
                <a:lnTo>
                  <a:pt x="1095722" y="230302"/>
                </a:lnTo>
                <a:lnTo>
                  <a:pt x="1097056" y="228676"/>
                </a:lnTo>
                <a:lnTo>
                  <a:pt x="1098365" y="227038"/>
                </a:lnTo>
                <a:lnTo>
                  <a:pt x="1099647" y="225361"/>
                </a:lnTo>
                <a:lnTo>
                  <a:pt x="1100905" y="223685"/>
                </a:lnTo>
                <a:lnTo>
                  <a:pt x="1102124" y="221971"/>
                </a:lnTo>
                <a:lnTo>
                  <a:pt x="1103330" y="220243"/>
                </a:lnTo>
                <a:lnTo>
                  <a:pt x="1104511" y="218503"/>
                </a:lnTo>
                <a:lnTo>
                  <a:pt x="1105667" y="216738"/>
                </a:lnTo>
                <a:lnTo>
                  <a:pt x="1106785" y="214960"/>
                </a:lnTo>
                <a:lnTo>
                  <a:pt x="1107890" y="213157"/>
                </a:lnTo>
                <a:lnTo>
                  <a:pt x="1108956" y="211341"/>
                </a:lnTo>
                <a:lnTo>
                  <a:pt x="1110010" y="209499"/>
                </a:lnTo>
                <a:lnTo>
                  <a:pt x="1111026" y="207645"/>
                </a:lnTo>
                <a:lnTo>
                  <a:pt x="1112004" y="205778"/>
                </a:lnTo>
                <a:lnTo>
                  <a:pt x="1112970" y="203886"/>
                </a:lnTo>
                <a:lnTo>
                  <a:pt x="1113897" y="201981"/>
                </a:lnTo>
                <a:lnTo>
                  <a:pt x="1114798" y="200050"/>
                </a:lnTo>
                <a:lnTo>
                  <a:pt x="1115673" y="198120"/>
                </a:lnTo>
                <a:lnTo>
                  <a:pt x="1116526" y="196164"/>
                </a:lnTo>
                <a:lnTo>
                  <a:pt x="1117338" y="194196"/>
                </a:lnTo>
                <a:lnTo>
                  <a:pt x="1118113" y="192215"/>
                </a:lnTo>
                <a:lnTo>
                  <a:pt x="1118874" y="190208"/>
                </a:lnTo>
                <a:lnTo>
                  <a:pt x="1119598" y="188201"/>
                </a:lnTo>
                <a:lnTo>
                  <a:pt x="1120284" y="186169"/>
                </a:lnTo>
                <a:lnTo>
                  <a:pt x="1120945" y="184125"/>
                </a:lnTo>
                <a:lnTo>
                  <a:pt x="1121580" y="182067"/>
                </a:lnTo>
                <a:lnTo>
                  <a:pt x="1122177" y="179997"/>
                </a:lnTo>
                <a:lnTo>
                  <a:pt x="1122749" y="177914"/>
                </a:lnTo>
                <a:lnTo>
                  <a:pt x="1123282" y="175819"/>
                </a:lnTo>
                <a:lnTo>
                  <a:pt x="1123790" y="173711"/>
                </a:lnTo>
                <a:lnTo>
                  <a:pt x="1124259" y="171577"/>
                </a:lnTo>
                <a:lnTo>
                  <a:pt x="1124690" y="169443"/>
                </a:lnTo>
                <a:lnTo>
                  <a:pt x="1125097" y="167297"/>
                </a:lnTo>
                <a:lnTo>
                  <a:pt x="1125466" y="165138"/>
                </a:lnTo>
                <a:lnTo>
                  <a:pt x="1125797" y="162966"/>
                </a:lnTo>
                <a:lnTo>
                  <a:pt x="1126101" y="160795"/>
                </a:lnTo>
                <a:lnTo>
                  <a:pt x="1126368" y="158598"/>
                </a:lnTo>
                <a:lnTo>
                  <a:pt x="1126597" y="156401"/>
                </a:lnTo>
                <a:lnTo>
                  <a:pt x="1126800" y="154178"/>
                </a:lnTo>
                <a:lnTo>
                  <a:pt x="1126965" y="151955"/>
                </a:lnTo>
                <a:lnTo>
                  <a:pt x="1127092" y="149720"/>
                </a:lnTo>
                <a:lnTo>
                  <a:pt x="1127180" y="147485"/>
                </a:lnTo>
                <a:lnTo>
                  <a:pt x="1127230" y="145237"/>
                </a:lnTo>
                <a:lnTo>
                  <a:pt x="1127244" y="143002"/>
                </a:lnTo>
                <a:lnTo>
                  <a:pt x="1127168" y="138455"/>
                </a:lnTo>
                <a:lnTo>
                  <a:pt x="1127079" y="136220"/>
                </a:lnTo>
                <a:lnTo>
                  <a:pt x="1126952" y="133985"/>
                </a:lnTo>
                <a:lnTo>
                  <a:pt x="1126786" y="131763"/>
                </a:lnTo>
                <a:lnTo>
                  <a:pt x="1126597" y="129553"/>
                </a:lnTo>
                <a:lnTo>
                  <a:pt x="1126368" y="127343"/>
                </a:lnTo>
                <a:lnTo>
                  <a:pt x="1126087" y="125159"/>
                </a:lnTo>
                <a:lnTo>
                  <a:pt x="1125797" y="122974"/>
                </a:lnTo>
                <a:lnTo>
                  <a:pt x="1125452" y="120802"/>
                </a:lnTo>
                <a:lnTo>
                  <a:pt x="1125085" y="118643"/>
                </a:lnTo>
                <a:lnTo>
                  <a:pt x="1124679" y="116497"/>
                </a:lnTo>
                <a:lnTo>
                  <a:pt x="1124247" y="114363"/>
                </a:lnTo>
                <a:lnTo>
                  <a:pt x="1123777" y="112243"/>
                </a:lnTo>
                <a:lnTo>
                  <a:pt x="1123269" y="110134"/>
                </a:lnTo>
                <a:lnTo>
                  <a:pt x="1122736" y="108039"/>
                </a:lnTo>
                <a:lnTo>
                  <a:pt x="1122164" y="105956"/>
                </a:lnTo>
                <a:lnTo>
                  <a:pt x="1121567" y="103886"/>
                </a:lnTo>
                <a:lnTo>
                  <a:pt x="1120932" y="101829"/>
                </a:lnTo>
                <a:lnTo>
                  <a:pt x="1120272" y="99784"/>
                </a:lnTo>
                <a:lnTo>
                  <a:pt x="1119586" y="97752"/>
                </a:lnTo>
                <a:lnTo>
                  <a:pt x="1118862" y="95733"/>
                </a:lnTo>
                <a:lnTo>
                  <a:pt x="1118100" y="93739"/>
                </a:lnTo>
                <a:lnTo>
                  <a:pt x="1117313" y="91758"/>
                </a:lnTo>
                <a:lnTo>
                  <a:pt x="1116499" y="89789"/>
                </a:lnTo>
                <a:lnTo>
                  <a:pt x="1115662" y="87833"/>
                </a:lnTo>
                <a:lnTo>
                  <a:pt x="1114786" y="85890"/>
                </a:lnTo>
                <a:lnTo>
                  <a:pt x="1113883" y="83972"/>
                </a:lnTo>
                <a:lnTo>
                  <a:pt x="1112944" y="82067"/>
                </a:lnTo>
                <a:lnTo>
                  <a:pt x="1111990" y="80175"/>
                </a:lnTo>
                <a:lnTo>
                  <a:pt x="1111001" y="78308"/>
                </a:lnTo>
                <a:lnTo>
                  <a:pt x="1109984" y="76454"/>
                </a:lnTo>
                <a:lnTo>
                  <a:pt x="1108931" y="74613"/>
                </a:lnTo>
                <a:lnTo>
                  <a:pt x="1107864" y="72796"/>
                </a:lnTo>
                <a:lnTo>
                  <a:pt x="1106759" y="70993"/>
                </a:lnTo>
                <a:lnTo>
                  <a:pt x="1105640" y="69215"/>
                </a:lnTo>
                <a:lnTo>
                  <a:pt x="1104485" y="67450"/>
                </a:lnTo>
                <a:lnTo>
                  <a:pt x="1103304" y="65710"/>
                </a:lnTo>
                <a:lnTo>
                  <a:pt x="1102098" y="63983"/>
                </a:lnTo>
                <a:lnTo>
                  <a:pt x="1100866" y="62281"/>
                </a:lnTo>
                <a:lnTo>
                  <a:pt x="1099609" y="60592"/>
                </a:lnTo>
                <a:lnTo>
                  <a:pt x="1098326" y="58928"/>
                </a:lnTo>
                <a:lnTo>
                  <a:pt x="1097031" y="57277"/>
                </a:lnTo>
                <a:lnTo>
                  <a:pt x="1095698" y="55651"/>
                </a:lnTo>
                <a:lnTo>
                  <a:pt x="1094337" y="54051"/>
                </a:lnTo>
                <a:lnTo>
                  <a:pt x="1092954" y="52464"/>
                </a:lnTo>
                <a:lnTo>
                  <a:pt x="1091557" y="50902"/>
                </a:lnTo>
                <a:lnTo>
                  <a:pt x="1090134" y="49365"/>
                </a:lnTo>
                <a:lnTo>
                  <a:pt x="1088674" y="47854"/>
                </a:lnTo>
                <a:lnTo>
                  <a:pt x="1087214" y="46355"/>
                </a:lnTo>
                <a:lnTo>
                  <a:pt x="1085715" y="44882"/>
                </a:lnTo>
                <a:lnTo>
                  <a:pt x="1084191" y="43434"/>
                </a:lnTo>
                <a:lnTo>
                  <a:pt x="1082653" y="42012"/>
                </a:lnTo>
                <a:lnTo>
                  <a:pt x="1081093" y="40602"/>
                </a:lnTo>
                <a:lnTo>
                  <a:pt x="1079505" y="39230"/>
                </a:lnTo>
                <a:lnTo>
                  <a:pt x="1077904" y="37871"/>
                </a:lnTo>
                <a:lnTo>
                  <a:pt x="1076279" y="36538"/>
                </a:lnTo>
                <a:lnTo>
                  <a:pt x="1074628" y="35230"/>
                </a:lnTo>
                <a:lnTo>
                  <a:pt x="1072965" y="33960"/>
                </a:lnTo>
                <a:lnTo>
                  <a:pt x="1071275" y="32703"/>
                </a:lnTo>
                <a:lnTo>
                  <a:pt x="1069574" y="31471"/>
                </a:lnTo>
                <a:lnTo>
                  <a:pt x="1067846" y="30264"/>
                </a:lnTo>
                <a:lnTo>
                  <a:pt x="1066107" y="29083"/>
                </a:lnTo>
                <a:lnTo>
                  <a:pt x="1064341" y="27927"/>
                </a:lnTo>
                <a:lnTo>
                  <a:pt x="1062551" y="26810"/>
                </a:lnTo>
                <a:lnTo>
                  <a:pt x="1060759" y="25705"/>
                </a:lnTo>
                <a:lnTo>
                  <a:pt x="1058931" y="24638"/>
                </a:lnTo>
                <a:lnTo>
                  <a:pt x="1057102" y="23597"/>
                </a:lnTo>
                <a:lnTo>
                  <a:pt x="1055247" y="22581"/>
                </a:lnTo>
                <a:lnTo>
                  <a:pt x="1053368" y="21590"/>
                </a:lnTo>
                <a:lnTo>
                  <a:pt x="1051489" y="20625"/>
                </a:lnTo>
                <a:lnTo>
                  <a:pt x="1049583" y="19698"/>
                </a:lnTo>
                <a:lnTo>
                  <a:pt x="1047653" y="18796"/>
                </a:lnTo>
                <a:lnTo>
                  <a:pt x="1045722" y="17920"/>
                </a:lnTo>
                <a:lnTo>
                  <a:pt x="1043767" y="17082"/>
                </a:lnTo>
                <a:lnTo>
                  <a:pt x="1041799" y="16256"/>
                </a:lnTo>
                <a:lnTo>
                  <a:pt x="1039818" y="15481"/>
                </a:lnTo>
                <a:lnTo>
                  <a:pt x="1037810" y="14719"/>
                </a:lnTo>
                <a:lnTo>
                  <a:pt x="1035790" y="13995"/>
                </a:lnTo>
                <a:lnTo>
                  <a:pt x="1033772" y="13310"/>
                </a:lnTo>
                <a:lnTo>
                  <a:pt x="1031726" y="12649"/>
                </a:lnTo>
                <a:lnTo>
                  <a:pt x="1029670" y="12014"/>
                </a:lnTo>
                <a:lnTo>
                  <a:pt x="1027599" y="11417"/>
                </a:lnTo>
                <a:lnTo>
                  <a:pt x="1025517" y="10846"/>
                </a:lnTo>
                <a:lnTo>
                  <a:pt x="1023421" y="10312"/>
                </a:lnTo>
                <a:lnTo>
                  <a:pt x="1021301" y="9817"/>
                </a:lnTo>
                <a:lnTo>
                  <a:pt x="1019180" y="9347"/>
                </a:lnTo>
                <a:lnTo>
                  <a:pt x="1017046" y="8903"/>
                </a:lnTo>
                <a:lnTo>
                  <a:pt x="1014899" y="8496"/>
                </a:lnTo>
                <a:lnTo>
                  <a:pt x="1012741" y="8128"/>
                </a:lnTo>
                <a:lnTo>
                  <a:pt x="1010569" y="7798"/>
                </a:lnTo>
                <a:lnTo>
                  <a:pt x="1008398" y="7493"/>
                </a:lnTo>
                <a:lnTo>
                  <a:pt x="1006199" y="7226"/>
                </a:lnTo>
                <a:lnTo>
                  <a:pt x="1004004" y="6998"/>
                </a:lnTo>
                <a:lnTo>
                  <a:pt x="1001781" y="6795"/>
                </a:lnTo>
                <a:lnTo>
                  <a:pt x="999559" y="6642"/>
                </a:lnTo>
                <a:lnTo>
                  <a:pt x="997323" y="6515"/>
                </a:lnTo>
                <a:lnTo>
                  <a:pt x="995087" y="6426"/>
                </a:lnTo>
                <a:lnTo>
                  <a:pt x="992840" y="6363"/>
                </a:lnTo>
                <a:close/>
                <a:moveTo>
                  <a:pt x="990605" y="0"/>
                </a:moveTo>
                <a:lnTo>
                  <a:pt x="992991" y="13"/>
                </a:lnTo>
                <a:lnTo>
                  <a:pt x="995342" y="76"/>
                </a:lnTo>
                <a:lnTo>
                  <a:pt x="997690" y="178"/>
                </a:lnTo>
                <a:lnTo>
                  <a:pt x="1000028" y="305"/>
                </a:lnTo>
                <a:lnTo>
                  <a:pt x="1002353" y="470"/>
                </a:lnTo>
                <a:lnTo>
                  <a:pt x="1004664" y="686"/>
                </a:lnTo>
                <a:lnTo>
                  <a:pt x="1006975" y="927"/>
                </a:lnTo>
                <a:lnTo>
                  <a:pt x="1009261" y="1207"/>
                </a:lnTo>
                <a:lnTo>
                  <a:pt x="1011547" y="1524"/>
                </a:lnTo>
                <a:lnTo>
                  <a:pt x="1013819" y="1880"/>
                </a:lnTo>
                <a:lnTo>
                  <a:pt x="1016081" y="2261"/>
                </a:lnTo>
                <a:lnTo>
                  <a:pt x="1018316" y="2680"/>
                </a:lnTo>
                <a:lnTo>
                  <a:pt x="1020550" y="3137"/>
                </a:lnTo>
                <a:lnTo>
                  <a:pt x="1022774" y="3632"/>
                </a:lnTo>
                <a:lnTo>
                  <a:pt x="1024983" y="4166"/>
                </a:lnTo>
                <a:lnTo>
                  <a:pt x="1027181" y="4724"/>
                </a:lnTo>
                <a:lnTo>
                  <a:pt x="1029365" y="5321"/>
                </a:lnTo>
                <a:lnTo>
                  <a:pt x="1031524" y="5944"/>
                </a:lnTo>
                <a:lnTo>
                  <a:pt x="1033683" y="6604"/>
                </a:lnTo>
                <a:lnTo>
                  <a:pt x="1035817" y="7303"/>
                </a:lnTo>
                <a:lnTo>
                  <a:pt x="1037949" y="8026"/>
                </a:lnTo>
                <a:lnTo>
                  <a:pt x="1040058" y="8776"/>
                </a:lnTo>
                <a:lnTo>
                  <a:pt x="1042140" y="9576"/>
                </a:lnTo>
                <a:lnTo>
                  <a:pt x="1044224" y="10389"/>
                </a:lnTo>
                <a:lnTo>
                  <a:pt x="1046281" y="11252"/>
                </a:lnTo>
                <a:lnTo>
                  <a:pt x="1048327" y="12128"/>
                </a:lnTo>
                <a:lnTo>
                  <a:pt x="1050359" y="13043"/>
                </a:lnTo>
                <a:lnTo>
                  <a:pt x="1052365" y="13995"/>
                </a:lnTo>
                <a:lnTo>
                  <a:pt x="1054359" y="14973"/>
                </a:lnTo>
                <a:lnTo>
                  <a:pt x="1056340" y="15977"/>
                </a:lnTo>
                <a:lnTo>
                  <a:pt x="1058296" y="17005"/>
                </a:lnTo>
                <a:lnTo>
                  <a:pt x="1060239" y="18072"/>
                </a:lnTo>
                <a:lnTo>
                  <a:pt x="1062156" y="19164"/>
                </a:lnTo>
                <a:lnTo>
                  <a:pt x="1064062" y="20282"/>
                </a:lnTo>
                <a:lnTo>
                  <a:pt x="1065954" y="21438"/>
                </a:lnTo>
                <a:lnTo>
                  <a:pt x="1067808" y="22619"/>
                </a:lnTo>
                <a:lnTo>
                  <a:pt x="1069663" y="23825"/>
                </a:lnTo>
                <a:lnTo>
                  <a:pt x="1071477" y="25057"/>
                </a:lnTo>
                <a:lnTo>
                  <a:pt x="1073294" y="26314"/>
                </a:lnTo>
                <a:lnTo>
                  <a:pt x="1075073" y="27610"/>
                </a:lnTo>
                <a:lnTo>
                  <a:pt x="1076838" y="28918"/>
                </a:lnTo>
                <a:lnTo>
                  <a:pt x="1078578" y="30264"/>
                </a:lnTo>
                <a:lnTo>
                  <a:pt x="1080305" y="31623"/>
                </a:lnTo>
                <a:lnTo>
                  <a:pt x="1082007" y="33020"/>
                </a:lnTo>
                <a:lnTo>
                  <a:pt x="1083683" y="34442"/>
                </a:lnTo>
                <a:lnTo>
                  <a:pt x="1085334" y="35877"/>
                </a:lnTo>
                <a:lnTo>
                  <a:pt x="1086973" y="37351"/>
                </a:lnTo>
                <a:lnTo>
                  <a:pt x="1088586" y="38837"/>
                </a:lnTo>
                <a:lnTo>
                  <a:pt x="1090172" y="40361"/>
                </a:lnTo>
                <a:lnTo>
                  <a:pt x="1091735" y="41897"/>
                </a:lnTo>
                <a:lnTo>
                  <a:pt x="1093271" y="43459"/>
                </a:lnTo>
                <a:lnTo>
                  <a:pt x="1094783" y="45047"/>
                </a:lnTo>
                <a:lnTo>
                  <a:pt x="1096281" y="46660"/>
                </a:lnTo>
                <a:lnTo>
                  <a:pt x="1097742" y="48298"/>
                </a:lnTo>
                <a:lnTo>
                  <a:pt x="1099190" y="49949"/>
                </a:lnTo>
                <a:lnTo>
                  <a:pt x="1100612" y="51625"/>
                </a:lnTo>
                <a:lnTo>
                  <a:pt x="1101996" y="53327"/>
                </a:lnTo>
                <a:lnTo>
                  <a:pt x="1103368" y="55054"/>
                </a:lnTo>
                <a:lnTo>
                  <a:pt x="1104702" y="56794"/>
                </a:lnTo>
                <a:lnTo>
                  <a:pt x="1106023" y="58560"/>
                </a:lnTo>
                <a:lnTo>
                  <a:pt x="1107305" y="60350"/>
                </a:lnTo>
                <a:lnTo>
                  <a:pt x="1108561" y="62154"/>
                </a:lnTo>
                <a:lnTo>
                  <a:pt x="1109807" y="63983"/>
                </a:lnTo>
                <a:lnTo>
                  <a:pt x="1111001" y="65824"/>
                </a:lnTo>
                <a:lnTo>
                  <a:pt x="1112182" y="67691"/>
                </a:lnTo>
                <a:lnTo>
                  <a:pt x="1113338" y="69571"/>
                </a:lnTo>
                <a:lnTo>
                  <a:pt x="1114455" y="71476"/>
                </a:lnTo>
                <a:lnTo>
                  <a:pt x="1115548" y="73406"/>
                </a:lnTo>
                <a:lnTo>
                  <a:pt x="1116614" y="75336"/>
                </a:lnTo>
                <a:lnTo>
                  <a:pt x="1117643" y="77305"/>
                </a:lnTo>
                <a:lnTo>
                  <a:pt x="1118646" y="79273"/>
                </a:lnTo>
                <a:lnTo>
                  <a:pt x="1119624" y="81267"/>
                </a:lnTo>
                <a:lnTo>
                  <a:pt x="1120577" y="83287"/>
                </a:lnTo>
                <a:lnTo>
                  <a:pt x="1121491" y="85319"/>
                </a:lnTo>
                <a:lnTo>
                  <a:pt x="1122368" y="87363"/>
                </a:lnTo>
                <a:lnTo>
                  <a:pt x="1123218" y="89421"/>
                </a:lnTo>
                <a:lnTo>
                  <a:pt x="1124044" y="91491"/>
                </a:lnTo>
                <a:lnTo>
                  <a:pt x="1124831" y="93586"/>
                </a:lnTo>
                <a:lnTo>
                  <a:pt x="1125593" y="95695"/>
                </a:lnTo>
                <a:lnTo>
                  <a:pt x="1126317" y="97828"/>
                </a:lnTo>
                <a:lnTo>
                  <a:pt x="1127003" y="99962"/>
                </a:lnTo>
                <a:lnTo>
                  <a:pt x="1127663" y="102121"/>
                </a:lnTo>
                <a:lnTo>
                  <a:pt x="1128298" y="104280"/>
                </a:lnTo>
                <a:lnTo>
                  <a:pt x="1128881" y="106464"/>
                </a:lnTo>
                <a:lnTo>
                  <a:pt x="1129454" y="108661"/>
                </a:lnTo>
                <a:lnTo>
                  <a:pt x="1129975" y="110871"/>
                </a:lnTo>
                <a:lnTo>
                  <a:pt x="1130470" y="113093"/>
                </a:lnTo>
                <a:lnTo>
                  <a:pt x="1130927" y="115329"/>
                </a:lnTo>
                <a:lnTo>
                  <a:pt x="1131346" y="117577"/>
                </a:lnTo>
                <a:lnTo>
                  <a:pt x="1131727" y="119837"/>
                </a:lnTo>
                <a:lnTo>
                  <a:pt x="1132083" y="122098"/>
                </a:lnTo>
                <a:lnTo>
                  <a:pt x="1132401" y="124384"/>
                </a:lnTo>
                <a:lnTo>
                  <a:pt x="1132680" y="126683"/>
                </a:lnTo>
                <a:lnTo>
                  <a:pt x="1132921" y="128981"/>
                </a:lnTo>
                <a:lnTo>
                  <a:pt x="1133124" y="131293"/>
                </a:lnTo>
                <a:lnTo>
                  <a:pt x="1133290" y="133629"/>
                </a:lnTo>
                <a:lnTo>
                  <a:pt x="1133429" y="135966"/>
                </a:lnTo>
                <a:lnTo>
                  <a:pt x="1133518" y="138303"/>
                </a:lnTo>
                <a:lnTo>
                  <a:pt x="1133594" y="143002"/>
                </a:lnTo>
                <a:lnTo>
                  <a:pt x="1133580" y="145390"/>
                </a:lnTo>
                <a:lnTo>
                  <a:pt x="1133518" y="147739"/>
                </a:lnTo>
                <a:lnTo>
                  <a:pt x="1133429" y="150089"/>
                </a:lnTo>
                <a:lnTo>
                  <a:pt x="1133290" y="152425"/>
                </a:lnTo>
                <a:lnTo>
                  <a:pt x="1133124" y="154749"/>
                </a:lnTo>
                <a:lnTo>
                  <a:pt x="1132909" y="157061"/>
                </a:lnTo>
                <a:lnTo>
                  <a:pt x="1132667" y="159372"/>
                </a:lnTo>
                <a:lnTo>
                  <a:pt x="1132388" y="161658"/>
                </a:lnTo>
                <a:lnTo>
                  <a:pt x="1132070" y="163944"/>
                </a:lnTo>
                <a:lnTo>
                  <a:pt x="1131727" y="166218"/>
                </a:lnTo>
                <a:lnTo>
                  <a:pt x="1131333" y="168478"/>
                </a:lnTo>
                <a:lnTo>
                  <a:pt x="1130913" y="170726"/>
                </a:lnTo>
                <a:lnTo>
                  <a:pt x="1130457" y="172949"/>
                </a:lnTo>
                <a:lnTo>
                  <a:pt x="1129961" y="175171"/>
                </a:lnTo>
                <a:lnTo>
                  <a:pt x="1129441" y="177381"/>
                </a:lnTo>
                <a:lnTo>
                  <a:pt x="1128869" y="179578"/>
                </a:lnTo>
                <a:lnTo>
                  <a:pt x="1128286" y="181762"/>
                </a:lnTo>
                <a:lnTo>
                  <a:pt x="1127651" y="183934"/>
                </a:lnTo>
                <a:lnTo>
                  <a:pt x="1126990" y="186080"/>
                </a:lnTo>
                <a:lnTo>
                  <a:pt x="1126305" y="188214"/>
                </a:lnTo>
                <a:lnTo>
                  <a:pt x="1125568" y="190348"/>
                </a:lnTo>
                <a:lnTo>
                  <a:pt x="1124817" y="192456"/>
                </a:lnTo>
                <a:lnTo>
                  <a:pt x="1124019" y="194551"/>
                </a:lnTo>
                <a:lnTo>
                  <a:pt x="1123205" y="196621"/>
                </a:lnTo>
                <a:lnTo>
                  <a:pt x="1122354" y="198679"/>
                </a:lnTo>
                <a:lnTo>
                  <a:pt x="1121466" y="200723"/>
                </a:lnTo>
                <a:lnTo>
                  <a:pt x="1120551" y="202755"/>
                </a:lnTo>
                <a:lnTo>
                  <a:pt x="1119598" y="204762"/>
                </a:lnTo>
                <a:lnTo>
                  <a:pt x="1118633" y="206756"/>
                </a:lnTo>
                <a:lnTo>
                  <a:pt x="1117617" y="208737"/>
                </a:lnTo>
                <a:lnTo>
                  <a:pt x="1116589" y="210693"/>
                </a:lnTo>
                <a:lnTo>
                  <a:pt x="1115522" y="212636"/>
                </a:lnTo>
                <a:lnTo>
                  <a:pt x="1114430" y="214554"/>
                </a:lnTo>
                <a:lnTo>
                  <a:pt x="1113312" y="216459"/>
                </a:lnTo>
                <a:lnTo>
                  <a:pt x="1112156" y="218351"/>
                </a:lnTo>
                <a:lnTo>
                  <a:pt x="1110974" y="220218"/>
                </a:lnTo>
                <a:lnTo>
                  <a:pt x="1109769" y="222059"/>
                </a:lnTo>
                <a:lnTo>
                  <a:pt x="1108537" y="223888"/>
                </a:lnTo>
                <a:lnTo>
                  <a:pt x="1107280" y="225692"/>
                </a:lnTo>
                <a:lnTo>
                  <a:pt x="1105997" y="227470"/>
                </a:lnTo>
                <a:lnTo>
                  <a:pt x="1104676" y="229235"/>
                </a:lnTo>
                <a:lnTo>
                  <a:pt x="1103330" y="230975"/>
                </a:lnTo>
                <a:lnTo>
                  <a:pt x="1101971" y="232702"/>
                </a:lnTo>
                <a:lnTo>
                  <a:pt x="1100574" y="234404"/>
                </a:lnTo>
                <a:lnTo>
                  <a:pt x="1099163" y="236080"/>
                </a:lnTo>
                <a:lnTo>
                  <a:pt x="1097717" y="237731"/>
                </a:lnTo>
                <a:lnTo>
                  <a:pt x="1096242" y="239370"/>
                </a:lnTo>
                <a:lnTo>
                  <a:pt x="1094757" y="240983"/>
                </a:lnTo>
                <a:lnTo>
                  <a:pt x="1093233" y="242570"/>
                </a:lnTo>
                <a:lnTo>
                  <a:pt x="1091697" y="244132"/>
                </a:lnTo>
                <a:lnTo>
                  <a:pt x="1090134" y="245669"/>
                </a:lnTo>
                <a:lnTo>
                  <a:pt x="1088547" y="247193"/>
                </a:lnTo>
                <a:lnTo>
                  <a:pt x="1086935" y="248679"/>
                </a:lnTo>
                <a:lnTo>
                  <a:pt x="1085296" y="250152"/>
                </a:lnTo>
                <a:lnTo>
                  <a:pt x="1083645" y="251587"/>
                </a:lnTo>
                <a:lnTo>
                  <a:pt x="1081968" y="253009"/>
                </a:lnTo>
                <a:lnTo>
                  <a:pt x="1080267" y="254394"/>
                </a:lnTo>
                <a:lnTo>
                  <a:pt x="1078540" y="255765"/>
                </a:lnTo>
                <a:lnTo>
                  <a:pt x="1076800" y="257111"/>
                </a:lnTo>
                <a:lnTo>
                  <a:pt x="1075035" y="258420"/>
                </a:lnTo>
                <a:lnTo>
                  <a:pt x="1073244" y="259702"/>
                </a:lnTo>
                <a:lnTo>
                  <a:pt x="1071441" y="260972"/>
                </a:lnTo>
                <a:lnTo>
                  <a:pt x="1069624" y="262204"/>
                </a:lnTo>
                <a:lnTo>
                  <a:pt x="1067770" y="263411"/>
                </a:lnTo>
                <a:lnTo>
                  <a:pt x="1065903" y="264579"/>
                </a:lnTo>
                <a:lnTo>
                  <a:pt x="1064024" y="265735"/>
                </a:lnTo>
                <a:lnTo>
                  <a:pt x="1062118" y="266852"/>
                </a:lnTo>
                <a:lnTo>
                  <a:pt x="1060201" y="267945"/>
                </a:lnTo>
                <a:lnTo>
                  <a:pt x="1058257" y="269011"/>
                </a:lnTo>
                <a:lnTo>
                  <a:pt x="1056289" y="270040"/>
                </a:lnTo>
                <a:lnTo>
                  <a:pt x="1054320" y="271056"/>
                </a:lnTo>
                <a:lnTo>
                  <a:pt x="1052327" y="272021"/>
                </a:lnTo>
                <a:lnTo>
                  <a:pt x="1050307" y="272974"/>
                </a:lnTo>
                <a:lnTo>
                  <a:pt x="1048288" y="273888"/>
                </a:lnTo>
                <a:lnTo>
                  <a:pt x="1046243" y="274765"/>
                </a:lnTo>
                <a:lnTo>
                  <a:pt x="1044174" y="275615"/>
                </a:lnTo>
                <a:lnTo>
                  <a:pt x="1042104" y="276441"/>
                </a:lnTo>
                <a:lnTo>
                  <a:pt x="1040008" y="277228"/>
                </a:lnTo>
                <a:lnTo>
                  <a:pt x="1037900" y="277990"/>
                </a:lnTo>
                <a:lnTo>
                  <a:pt x="1035779" y="278714"/>
                </a:lnTo>
                <a:lnTo>
                  <a:pt x="1033631" y="279413"/>
                </a:lnTo>
                <a:lnTo>
                  <a:pt x="1031486" y="280060"/>
                </a:lnTo>
                <a:lnTo>
                  <a:pt x="1029313" y="280695"/>
                </a:lnTo>
                <a:lnTo>
                  <a:pt x="1027130" y="281292"/>
                </a:lnTo>
                <a:lnTo>
                  <a:pt x="1024933" y="281851"/>
                </a:lnTo>
                <a:lnTo>
                  <a:pt x="1022723" y="282372"/>
                </a:lnTo>
                <a:lnTo>
                  <a:pt x="1020501" y="282867"/>
                </a:lnTo>
                <a:lnTo>
                  <a:pt x="1018278" y="283324"/>
                </a:lnTo>
                <a:lnTo>
                  <a:pt x="1016030" y="283743"/>
                </a:lnTo>
                <a:lnTo>
                  <a:pt x="1013769" y="284124"/>
                </a:lnTo>
                <a:lnTo>
                  <a:pt x="1011497" y="284480"/>
                </a:lnTo>
                <a:lnTo>
                  <a:pt x="1009211" y="284797"/>
                </a:lnTo>
                <a:lnTo>
                  <a:pt x="1006912" y="285077"/>
                </a:lnTo>
                <a:lnTo>
                  <a:pt x="1004612" y="285318"/>
                </a:lnTo>
                <a:lnTo>
                  <a:pt x="1002302" y="285521"/>
                </a:lnTo>
                <a:lnTo>
                  <a:pt x="999976" y="285699"/>
                </a:lnTo>
                <a:lnTo>
                  <a:pt x="997641" y="285826"/>
                </a:lnTo>
                <a:lnTo>
                  <a:pt x="995291" y="285915"/>
                </a:lnTo>
                <a:lnTo>
                  <a:pt x="993781" y="285941"/>
                </a:lnTo>
                <a:lnTo>
                  <a:pt x="993781" y="503036"/>
                </a:lnTo>
                <a:lnTo>
                  <a:pt x="987431" y="503036"/>
                </a:lnTo>
                <a:lnTo>
                  <a:pt x="987431" y="285958"/>
                </a:lnTo>
                <a:lnTo>
                  <a:pt x="985855" y="285915"/>
                </a:lnTo>
                <a:lnTo>
                  <a:pt x="983505" y="285826"/>
                </a:lnTo>
                <a:lnTo>
                  <a:pt x="981169" y="285687"/>
                </a:lnTo>
                <a:lnTo>
                  <a:pt x="978844" y="285521"/>
                </a:lnTo>
                <a:lnTo>
                  <a:pt x="976533" y="285318"/>
                </a:lnTo>
                <a:lnTo>
                  <a:pt x="974234" y="285064"/>
                </a:lnTo>
                <a:lnTo>
                  <a:pt x="971935" y="284785"/>
                </a:lnTo>
                <a:lnTo>
                  <a:pt x="969649" y="284467"/>
                </a:lnTo>
                <a:lnTo>
                  <a:pt x="967389" y="284124"/>
                </a:lnTo>
                <a:lnTo>
                  <a:pt x="965129" y="283731"/>
                </a:lnTo>
                <a:lnTo>
                  <a:pt x="962881" y="283312"/>
                </a:lnTo>
                <a:lnTo>
                  <a:pt x="960645" y="282854"/>
                </a:lnTo>
                <a:lnTo>
                  <a:pt x="958423" y="282359"/>
                </a:lnTo>
                <a:lnTo>
                  <a:pt x="956213" y="281838"/>
                </a:lnTo>
                <a:lnTo>
                  <a:pt x="954016" y="281280"/>
                </a:lnTo>
                <a:lnTo>
                  <a:pt x="951832" y="280683"/>
                </a:lnTo>
                <a:lnTo>
                  <a:pt x="949672" y="280048"/>
                </a:lnTo>
                <a:lnTo>
                  <a:pt x="947514" y="279387"/>
                </a:lnTo>
                <a:lnTo>
                  <a:pt x="945380" y="278701"/>
                </a:lnTo>
                <a:lnTo>
                  <a:pt x="943259" y="277978"/>
                </a:lnTo>
                <a:lnTo>
                  <a:pt x="941151" y="277216"/>
                </a:lnTo>
                <a:lnTo>
                  <a:pt x="939055" y="276428"/>
                </a:lnTo>
                <a:lnTo>
                  <a:pt x="936972" y="275603"/>
                </a:lnTo>
                <a:lnTo>
                  <a:pt x="934916" y="274752"/>
                </a:lnTo>
                <a:lnTo>
                  <a:pt x="932870" y="273863"/>
                </a:lnTo>
                <a:lnTo>
                  <a:pt x="930839" y="272948"/>
                </a:lnTo>
                <a:lnTo>
                  <a:pt x="928832" y="272009"/>
                </a:lnTo>
                <a:lnTo>
                  <a:pt x="926838" y="271031"/>
                </a:lnTo>
                <a:lnTo>
                  <a:pt x="924857" y="270027"/>
                </a:lnTo>
                <a:lnTo>
                  <a:pt x="922901" y="268986"/>
                </a:lnTo>
                <a:lnTo>
                  <a:pt x="920958" y="267919"/>
                </a:lnTo>
                <a:lnTo>
                  <a:pt x="919041" y="266827"/>
                </a:lnTo>
                <a:lnTo>
                  <a:pt x="917136" y="265709"/>
                </a:lnTo>
                <a:lnTo>
                  <a:pt x="915256" y="264554"/>
                </a:lnTo>
                <a:lnTo>
                  <a:pt x="913389" y="263373"/>
                </a:lnTo>
                <a:lnTo>
                  <a:pt x="911534" y="262179"/>
                </a:lnTo>
                <a:lnTo>
                  <a:pt x="909718" y="260934"/>
                </a:lnTo>
                <a:lnTo>
                  <a:pt x="907915" y="259677"/>
                </a:lnTo>
                <a:lnTo>
                  <a:pt x="906123" y="258394"/>
                </a:lnTo>
                <a:lnTo>
                  <a:pt x="904359" y="257073"/>
                </a:lnTo>
                <a:lnTo>
                  <a:pt x="902619" y="255740"/>
                </a:lnTo>
                <a:lnTo>
                  <a:pt x="900892" y="254368"/>
                </a:lnTo>
                <a:lnTo>
                  <a:pt x="899190" y="252971"/>
                </a:lnTo>
                <a:lnTo>
                  <a:pt x="897514" y="251562"/>
                </a:lnTo>
                <a:lnTo>
                  <a:pt x="895863" y="250114"/>
                </a:lnTo>
                <a:lnTo>
                  <a:pt x="894225" y="248653"/>
                </a:lnTo>
                <a:lnTo>
                  <a:pt x="892612" y="247155"/>
                </a:lnTo>
                <a:lnTo>
                  <a:pt x="891036" y="245643"/>
                </a:lnTo>
                <a:lnTo>
                  <a:pt x="889462" y="244094"/>
                </a:lnTo>
                <a:lnTo>
                  <a:pt x="887926" y="242532"/>
                </a:lnTo>
                <a:lnTo>
                  <a:pt x="886414" y="240944"/>
                </a:lnTo>
                <a:lnTo>
                  <a:pt x="884914" y="239331"/>
                </a:lnTo>
                <a:lnTo>
                  <a:pt x="883455" y="237706"/>
                </a:lnTo>
                <a:lnTo>
                  <a:pt x="882007" y="236042"/>
                </a:lnTo>
                <a:lnTo>
                  <a:pt x="880584" y="234366"/>
                </a:lnTo>
                <a:lnTo>
                  <a:pt x="879199" y="232664"/>
                </a:lnTo>
                <a:lnTo>
                  <a:pt x="877829" y="230937"/>
                </a:lnTo>
                <a:lnTo>
                  <a:pt x="876496" y="229197"/>
                </a:lnTo>
                <a:lnTo>
                  <a:pt x="875175" y="227432"/>
                </a:lnTo>
                <a:lnTo>
                  <a:pt x="873892" y="225654"/>
                </a:lnTo>
                <a:lnTo>
                  <a:pt x="872634" y="223837"/>
                </a:lnTo>
                <a:lnTo>
                  <a:pt x="871403" y="222021"/>
                </a:lnTo>
                <a:lnTo>
                  <a:pt x="870196" y="220167"/>
                </a:lnTo>
                <a:lnTo>
                  <a:pt x="869015" y="218300"/>
                </a:lnTo>
                <a:lnTo>
                  <a:pt x="867860" y="216421"/>
                </a:lnTo>
                <a:lnTo>
                  <a:pt x="866742" y="214516"/>
                </a:lnTo>
                <a:lnTo>
                  <a:pt x="865650" y="212598"/>
                </a:lnTo>
                <a:lnTo>
                  <a:pt x="864582" y="210655"/>
                </a:lnTo>
                <a:lnTo>
                  <a:pt x="863554" y="208699"/>
                </a:lnTo>
                <a:lnTo>
                  <a:pt x="862551" y="206718"/>
                </a:lnTo>
                <a:lnTo>
                  <a:pt x="861572" y="204724"/>
                </a:lnTo>
                <a:lnTo>
                  <a:pt x="860633" y="202717"/>
                </a:lnTo>
                <a:lnTo>
                  <a:pt x="859718" y="200685"/>
                </a:lnTo>
                <a:lnTo>
                  <a:pt x="858829" y="198641"/>
                </a:lnTo>
                <a:lnTo>
                  <a:pt x="857979" y="196571"/>
                </a:lnTo>
                <a:lnTo>
                  <a:pt x="857153" y="194501"/>
                </a:lnTo>
                <a:lnTo>
                  <a:pt x="856366" y="192405"/>
                </a:lnTo>
                <a:lnTo>
                  <a:pt x="855604" y="190297"/>
                </a:lnTo>
                <a:lnTo>
                  <a:pt x="854880" y="188176"/>
                </a:lnTo>
                <a:lnTo>
                  <a:pt x="854194" y="186030"/>
                </a:lnTo>
                <a:lnTo>
                  <a:pt x="853533" y="183883"/>
                </a:lnTo>
                <a:lnTo>
                  <a:pt x="852898" y="181712"/>
                </a:lnTo>
                <a:lnTo>
                  <a:pt x="852314" y="179527"/>
                </a:lnTo>
                <a:lnTo>
                  <a:pt x="851756" y="177330"/>
                </a:lnTo>
                <a:lnTo>
                  <a:pt x="851223" y="175120"/>
                </a:lnTo>
                <a:lnTo>
                  <a:pt x="850740" y="172911"/>
                </a:lnTo>
                <a:lnTo>
                  <a:pt x="850282" y="170675"/>
                </a:lnTo>
                <a:lnTo>
                  <a:pt x="849851" y="168427"/>
                </a:lnTo>
                <a:lnTo>
                  <a:pt x="849469" y="166167"/>
                </a:lnTo>
                <a:lnTo>
                  <a:pt x="849114" y="163893"/>
                </a:lnTo>
                <a:lnTo>
                  <a:pt x="848796" y="161608"/>
                </a:lnTo>
                <a:lnTo>
                  <a:pt x="848517" y="159321"/>
                </a:lnTo>
                <a:lnTo>
                  <a:pt x="848276" y="157010"/>
                </a:lnTo>
                <a:lnTo>
                  <a:pt x="848072" y="154699"/>
                </a:lnTo>
                <a:lnTo>
                  <a:pt x="847907" y="152375"/>
                </a:lnTo>
                <a:lnTo>
                  <a:pt x="847768" y="150038"/>
                </a:lnTo>
                <a:lnTo>
                  <a:pt x="847679" y="147688"/>
                </a:lnTo>
                <a:lnTo>
                  <a:pt x="847603" y="143002"/>
                </a:lnTo>
                <a:lnTo>
                  <a:pt x="847615" y="140614"/>
                </a:lnTo>
                <a:lnTo>
                  <a:pt x="847679" y="138252"/>
                </a:lnTo>
                <a:lnTo>
                  <a:pt x="847768" y="135903"/>
                </a:lnTo>
                <a:lnTo>
                  <a:pt x="847907" y="133579"/>
                </a:lnTo>
                <a:lnTo>
                  <a:pt x="848072" y="131242"/>
                </a:lnTo>
                <a:lnTo>
                  <a:pt x="848289" y="128930"/>
                </a:lnTo>
                <a:lnTo>
                  <a:pt x="848530" y="126632"/>
                </a:lnTo>
                <a:lnTo>
                  <a:pt x="848810" y="124333"/>
                </a:lnTo>
                <a:lnTo>
                  <a:pt x="849127" y="122047"/>
                </a:lnTo>
                <a:lnTo>
                  <a:pt x="849481" y="119786"/>
                </a:lnTo>
                <a:lnTo>
                  <a:pt x="849862" y="117526"/>
                </a:lnTo>
                <a:lnTo>
                  <a:pt x="850282" y="115278"/>
                </a:lnTo>
                <a:lnTo>
                  <a:pt x="850740" y="113043"/>
                </a:lnTo>
                <a:lnTo>
                  <a:pt x="851235" y="110820"/>
                </a:lnTo>
                <a:lnTo>
                  <a:pt x="851767" y="108610"/>
                </a:lnTo>
                <a:lnTo>
                  <a:pt x="852327" y="106413"/>
                </a:lnTo>
                <a:lnTo>
                  <a:pt x="852912" y="104229"/>
                </a:lnTo>
                <a:lnTo>
                  <a:pt x="853547" y="102070"/>
                </a:lnTo>
                <a:lnTo>
                  <a:pt x="854207" y="99911"/>
                </a:lnTo>
                <a:lnTo>
                  <a:pt x="854906" y="97777"/>
                </a:lnTo>
                <a:lnTo>
                  <a:pt x="855629" y="95656"/>
                </a:lnTo>
                <a:lnTo>
                  <a:pt x="856378" y="93548"/>
                </a:lnTo>
                <a:lnTo>
                  <a:pt x="857179" y="91453"/>
                </a:lnTo>
                <a:lnTo>
                  <a:pt x="857990" y="89370"/>
                </a:lnTo>
                <a:lnTo>
                  <a:pt x="858843" y="87313"/>
                </a:lnTo>
                <a:lnTo>
                  <a:pt x="859732" y="85268"/>
                </a:lnTo>
                <a:lnTo>
                  <a:pt x="860645" y="83236"/>
                </a:lnTo>
                <a:lnTo>
                  <a:pt x="861598" y="81229"/>
                </a:lnTo>
                <a:lnTo>
                  <a:pt x="862562" y="79235"/>
                </a:lnTo>
                <a:lnTo>
                  <a:pt x="863578" y="77254"/>
                </a:lnTo>
                <a:lnTo>
                  <a:pt x="864608" y="75298"/>
                </a:lnTo>
                <a:lnTo>
                  <a:pt x="865674" y="73355"/>
                </a:lnTo>
                <a:lnTo>
                  <a:pt x="866767" y="71437"/>
                </a:lnTo>
                <a:lnTo>
                  <a:pt x="867884" y="69533"/>
                </a:lnTo>
                <a:lnTo>
                  <a:pt x="869039" y="67653"/>
                </a:lnTo>
                <a:lnTo>
                  <a:pt x="870221" y="65786"/>
                </a:lnTo>
                <a:lnTo>
                  <a:pt x="871428" y="63945"/>
                </a:lnTo>
                <a:lnTo>
                  <a:pt x="872660" y="62116"/>
                </a:lnTo>
                <a:lnTo>
                  <a:pt x="873917" y="60312"/>
                </a:lnTo>
                <a:lnTo>
                  <a:pt x="875213" y="58522"/>
                </a:lnTo>
                <a:lnTo>
                  <a:pt x="876520" y="56756"/>
                </a:lnTo>
                <a:lnTo>
                  <a:pt x="877867" y="55016"/>
                </a:lnTo>
                <a:lnTo>
                  <a:pt x="879226" y="53289"/>
                </a:lnTo>
                <a:lnTo>
                  <a:pt x="880622" y="51600"/>
                </a:lnTo>
                <a:lnTo>
                  <a:pt x="882045" y="49911"/>
                </a:lnTo>
                <a:lnTo>
                  <a:pt x="883481" y="48260"/>
                </a:lnTo>
                <a:lnTo>
                  <a:pt x="884953" y="46622"/>
                </a:lnTo>
                <a:lnTo>
                  <a:pt x="886438" y="45021"/>
                </a:lnTo>
                <a:lnTo>
                  <a:pt x="887962" y="43434"/>
                </a:lnTo>
                <a:lnTo>
                  <a:pt x="889500" y="41859"/>
                </a:lnTo>
                <a:lnTo>
                  <a:pt x="891062" y="40323"/>
                </a:lnTo>
                <a:lnTo>
                  <a:pt x="892650" y="38811"/>
                </a:lnTo>
                <a:lnTo>
                  <a:pt x="894263" y="37313"/>
                </a:lnTo>
                <a:lnTo>
                  <a:pt x="895901" y="35852"/>
                </a:lnTo>
                <a:lnTo>
                  <a:pt x="897552" y="34404"/>
                </a:lnTo>
                <a:lnTo>
                  <a:pt x="899229" y="32995"/>
                </a:lnTo>
                <a:lnTo>
                  <a:pt x="900930" y="31598"/>
                </a:lnTo>
                <a:lnTo>
                  <a:pt x="902658" y="30226"/>
                </a:lnTo>
                <a:lnTo>
                  <a:pt x="904397" y="28892"/>
                </a:lnTo>
                <a:lnTo>
                  <a:pt x="906163" y="27572"/>
                </a:lnTo>
                <a:lnTo>
                  <a:pt x="907953" y="26289"/>
                </a:lnTo>
                <a:lnTo>
                  <a:pt x="909756" y="25032"/>
                </a:lnTo>
                <a:lnTo>
                  <a:pt x="911586" y="23800"/>
                </a:lnTo>
                <a:lnTo>
                  <a:pt x="913427" y="22593"/>
                </a:lnTo>
                <a:lnTo>
                  <a:pt x="915294" y="21412"/>
                </a:lnTo>
                <a:lnTo>
                  <a:pt x="917174" y="20257"/>
                </a:lnTo>
                <a:lnTo>
                  <a:pt x="919077" y="19139"/>
                </a:lnTo>
                <a:lnTo>
                  <a:pt x="921009" y="18047"/>
                </a:lnTo>
                <a:lnTo>
                  <a:pt x="922939" y="16980"/>
                </a:lnTo>
                <a:lnTo>
                  <a:pt x="924907" y="15951"/>
                </a:lnTo>
                <a:lnTo>
                  <a:pt x="926876" y="14948"/>
                </a:lnTo>
                <a:lnTo>
                  <a:pt x="928870" y="13970"/>
                </a:lnTo>
                <a:lnTo>
                  <a:pt x="930888" y="13030"/>
                </a:lnTo>
                <a:lnTo>
                  <a:pt x="932908" y="12116"/>
                </a:lnTo>
                <a:lnTo>
                  <a:pt x="934952" y="11227"/>
                </a:lnTo>
                <a:lnTo>
                  <a:pt x="937024" y="10376"/>
                </a:lnTo>
                <a:lnTo>
                  <a:pt x="939093" y="9550"/>
                </a:lnTo>
                <a:lnTo>
                  <a:pt x="941189" y="8763"/>
                </a:lnTo>
                <a:lnTo>
                  <a:pt x="943298" y="8001"/>
                </a:lnTo>
                <a:lnTo>
                  <a:pt x="945431" y="7277"/>
                </a:lnTo>
                <a:lnTo>
                  <a:pt x="947564" y="6591"/>
                </a:lnTo>
                <a:lnTo>
                  <a:pt x="949724" y="5931"/>
                </a:lnTo>
                <a:lnTo>
                  <a:pt x="951882" y="5309"/>
                </a:lnTo>
                <a:lnTo>
                  <a:pt x="954067" y="4712"/>
                </a:lnTo>
                <a:lnTo>
                  <a:pt x="956264" y="4153"/>
                </a:lnTo>
                <a:lnTo>
                  <a:pt x="958473" y="3620"/>
                </a:lnTo>
                <a:lnTo>
                  <a:pt x="960697" y="3137"/>
                </a:lnTo>
                <a:lnTo>
                  <a:pt x="962931" y="2680"/>
                </a:lnTo>
                <a:lnTo>
                  <a:pt x="965178" y="2248"/>
                </a:lnTo>
                <a:lnTo>
                  <a:pt x="967428" y="1867"/>
                </a:lnTo>
                <a:lnTo>
                  <a:pt x="969701" y="1511"/>
                </a:lnTo>
                <a:lnTo>
                  <a:pt x="971987" y="1194"/>
                </a:lnTo>
                <a:lnTo>
                  <a:pt x="974286" y="914"/>
                </a:lnTo>
                <a:lnTo>
                  <a:pt x="976584" y="673"/>
                </a:lnTo>
                <a:lnTo>
                  <a:pt x="978894" y="470"/>
                </a:lnTo>
                <a:lnTo>
                  <a:pt x="981219" y="305"/>
                </a:lnTo>
                <a:lnTo>
                  <a:pt x="983557" y="165"/>
                </a:lnTo>
                <a:lnTo>
                  <a:pt x="985906" y="76"/>
                </a:lnTo>
                <a:close/>
              </a:path>
            </a:pathLst>
          </a:custGeom>
          <a:solidFill>
            <a:srgbClr val="B4100A">
              <a:alpha val="100000"/>
            </a:srgbClr>
          </a:solidFill>
          <a:ln w="12700">
            <a:noFill/>
            <a:prstDash val="solid"/>
          </a:ln>
        </p:spPr>
        <p:txBody>
          <a:bodyPr wrap="square" lIns="91440" tIns="45720" rIns="91440" bIns="45720" anchor="t">
            <a:noAutofit/>
          </a:bodyPr>
          <a:lstStyle>
            <a:lvl1pPr algn="l">
              <a:lnSpc>
                <a:spcPct val="92000"/>
              </a:lnSpc>
              <a:defRPr sz="2800" b="0" i="0" u="none" strike="noStrike" spc="0">
                <a:solidFill>
                  <a:srgbClr val="1F2329">
                    <a:alpha val="100000"/>
                  </a:srgbClr>
                </a:solidFill>
                <a:latin typeface="Noto Sans SC" panose="020B0200000000000000" charset="-122"/>
              </a:defRPr>
            </a:lvl1pPr>
          </a:lstStyle>
          <a:p>
            <a:pPr marL="228600" indent="-228600" algn="l">
              <a:lnSpc>
                <a:spcPct val="92000"/>
              </a:lnSpc>
              <a:spcBef>
                <a:spcPts val="1000"/>
              </a:spcBef>
            </a:pPr>
            <a:r>
              <a:rPr lang="en-US" sz="28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14" name="Freeform 14"/>
          <p:cNvSpPr>
            <a:spLocks noGrp="1"/>
          </p:cNvSpPr>
          <p:nvPr>
            <p:ph type="body" sz="quarter" idx="474" hasCustomPrompt="1"/>
          </p:nvPr>
        </p:nvSpPr>
        <p:spPr>
          <a:xfrm>
            <a:off x="8908300" y="2815515"/>
            <a:ext cx="1981201" cy="1076656"/>
          </a:xfrm>
          <a:custGeom>
            <a:avLst/>
            <a:gdLst/>
            <a:ahLst/>
            <a:cxnLst/>
            <a:rect l="l" t="t" r="r" b="b"/>
            <a:pathLst>
              <a:path w="1981201" h="1076656">
                <a:moveTo>
                  <a:pt x="990600" y="825665"/>
                </a:moveTo>
                <a:cubicBezTo>
                  <a:pt x="1050247" y="825665"/>
                  <a:pt x="1098600" y="874018"/>
                  <a:pt x="1098600" y="933665"/>
                </a:cubicBezTo>
                <a:cubicBezTo>
                  <a:pt x="1098600" y="993311"/>
                  <a:pt x="1050247" y="1041665"/>
                  <a:pt x="990600" y="1041665"/>
                </a:cubicBezTo>
                <a:cubicBezTo>
                  <a:pt x="930953" y="1041665"/>
                  <a:pt x="882600" y="993311"/>
                  <a:pt x="882600" y="933665"/>
                </a:cubicBezTo>
                <a:cubicBezTo>
                  <a:pt x="882600" y="874018"/>
                  <a:pt x="930953" y="825665"/>
                  <a:pt x="990600" y="825665"/>
                </a:cubicBezTo>
                <a:close/>
                <a:moveTo>
                  <a:pt x="990600" y="797016"/>
                </a:moveTo>
                <a:lnTo>
                  <a:pt x="986067" y="797091"/>
                </a:lnTo>
                <a:lnTo>
                  <a:pt x="983819" y="797182"/>
                </a:lnTo>
                <a:lnTo>
                  <a:pt x="981584" y="797309"/>
                </a:lnTo>
                <a:lnTo>
                  <a:pt x="979362" y="797472"/>
                </a:lnTo>
                <a:lnTo>
                  <a:pt x="977152" y="797664"/>
                </a:lnTo>
                <a:lnTo>
                  <a:pt x="974942" y="797905"/>
                </a:lnTo>
                <a:lnTo>
                  <a:pt x="972756" y="798172"/>
                </a:lnTo>
                <a:lnTo>
                  <a:pt x="970573" y="798476"/>
                </a:lnTo>
                <a:lnTo>
                  <a:pt x="968400" y="798807"/>
                </a:lnTo>
                <a:lnTo>
                  <a:pt x="966241" y="799175"/>
                </a:lnTo>
                <a:lnTo>
                  <a:pt x="964096" y="799581"/>
                </a:lnTo>
                <a:lnTo>
                  <a:pt x="961962" y="800012"/>
                </a:lnTo>
                <a:lnTo>
                  <a:pt x="959841" y="800484"/>
                </a:lnTo>
                <a:lnTo>
                  <a:pt x="957732" y="800992"/>
                </a:lnTo>
                <a:lnTo>
                  <a:pt x="955637" y="801525"/>
                </a:lnTo>
                <a:lnTo>
                  <a:pt x="953555" y="802096"/>
                </a:lnTo>
                <a:lnTo>
                  <a:pt x="951485" y="802693"/>
                </a:lnTo>
                <a:lnTo>
                  <a:pt x="949427" y="803328"/>
                </a:lnTo>
                <a:lnTo>
                  <a:pt x="947383" y="803987"/>
                </a:lnTo>
                <a:lnTo>
                  <a:pt x="945350" y="804687"/>
                </a:lnTo>
                <a:lnTo>
                  <a:pt x="943345" y="805411"/>
                </a:lnTo>
                <a:lnTo>
                  <a:pt x="941338" y="806160"/>
                </a:lnTo>
                <a:lnTo>
                  <a:pt x="939356" y="806948"/>
                </a:lnTo>
                <a:lnTo>
                  <a:pt x="937387" y="807759"/>
                </a:lnTo>
                <a:lnTo>
                  <a:pt x="935432" y="808612"/>
                </a:lnTo>
                <a:lnTo>
                  <a:pt x="933502" y="809475"/>
                </a:lnTo>
                <a:lnTo>
                  <a:pt x="931570" y="810390"/>
                </a:lnTo>
                <a:lnTo>
                  <a:pt x="929665" y="811315"/>
                </a:lnTo>
                <a:lnTo>
                  <a:pt x="927786" y="812281"/>
                </a:lnTo>
                <a:lnTo>
                  <a:pt x="925907" y="813272"/>
                </a:lnTo>
                <a:lnTo>
                  <a:pt x="924053" y="814288"/>
                </a:lnTo>
                <a:lnTo>
                  <a:pt x="922224" y="815329"/>
                </a:lnTo>
                <a:lnTo>
                  <a:pt x="920408" y="816395"/>
                </a:lnTo>
                <a:lnTo>
                  <a:pt x="918604" y="817502"/>
                </a:lnTo>
                <a:lnTo>
                  <a:pt x="916813" y="818619"/>
                </a:lnTo>
                <a:lnTo>
                  <a:pt x="915048" y="819774"/>
                </a:lnTo>
                <a:lnTo>
                  <a:pt x="913308" y="820956"/>
                </a:lnTo>
                <a:lnTo>
                  <a:pt x="911581" y="822162"/>
                </a:lnTo>
                <a:lnTo>
                  <a:pt x="909880" y="823394"/>
                </a:lnTo>
                <a:lnTo>
                  <a:pt x="908191" y="824650"/>
                </a:lnTo>
                <a:lnTo>
                  <a:pt x="906526" y="825934"/>
                </a:lnTo>
                <a:lnTo>
                  <a:pt x="904875" y="827242"/>
                </a:lnTo>
                <a:lnTo>
                  <a:pt x="903249" y="828563"/>
                </a:lnTo>
                <a:lnTo>
                  <a:pt x="901650" y="829922"/>
                </a:lnTo>
                <a:lnTo>
                  <a:pt x="900074" y="831306"/>
                </a:lnTo>
                <a:lnTo>
                  <a:pt x="898514" y="832703"/>
                </a:lnTo>
                <a:lnTo>
                  <a:pt x="896964" y="834139"/>
                </a:lnTo>
                <a:lnTo>
                  <a:pt x="895452" y="835586"/>
                </a:lnTo>
                <a:lnTo>
                  <a:pt x="893954" y="837060"/>
                </a:lnTo>
                <a:lnTo>
                  <a:pt x="892481" y="838545"/>
                </a:lnTo>
                <a:lnTo>
                  <a:pt x="891033" y="840069"/>
                </a:lnTo>
                <a:lnTo>
                  <a:pt x="889610" y="841606"/>
                </a:lnTo>
                <a:lnTo>
                  <a:pt x="888200" y="843168"/>
                </a:lnTo>
                <a:lnTo>
                  <a:pt x="886830" y="844754"/>
                </a:lnTo>
                <a:lnTo>
                  <a:pt x="885469" y="846356"/>
                </a:lnTo>
                <a:lnTo>
                  <a:pt x="884136" y="847982"/>
                </a:lnTo>
                <a:lnTo>
                  <a:pt x="882840" y="849633"/>
                </a:lnTo>
                <a:lnTo>
                  <a:pt x="881558" y="851296"/>
                </a:lnTo>
                <a:lnTo>
                  <a:pt x="880300" y="852985"/>
                </a:lnTo>
                <a:lnTo>
                  <a:pt x="879069" y="854687"/>
                </a:lnTo>
                <a:lnTo>
                  <a:pt x="877863" y="856414"/>
                </a:lnTo>
                <a:lnTo>
                  <a:pt x="876682" y="858154"/>
                </a:lnTo>
                <a:lnTo>
                  <a:pt x="875538" y="859920"/>
                </a:lnTo>
                <a:lnTo>
                  <a:pt x="874408" y="861710"/>
                </a:lnTo>
                <a:lnTo>
                  <a:pt x="873316" y="863512"/>
                </a:lnTo>
                <a:lnTo>
                  <a:pt x="872236" y="865328"/>
                </a:lnTo>
                <a:lnTo>
                  <a:pt x="871195" y="867159"/>
                </a:lnTo>
                <a:lnTo>
                  <a:pt x="870179" y="869011"/>
                </a:lnTo>
                <a:lnTo>
                  <a:pt x="869188" y="870892"/>
                </a:lnTo>
                <a:lnTo>
                  <a:pt x="868223" y="872783"/>
                </a:lnTo>
                <a:lnTo>
                  <a:pt x="867296" y="874688"/>
                </a:lnTo>
                <a:lnTo>
                  <a:pt x="866395" y="876607"/>
                </a:lnTo>
                <a:lnTo>
                  <a:pt x="865518" y="878550"/>
                </a:lnTo>
                <a:lnTo>
                  <a:pt x="864680" y="880494"/>
                </a:lnTo>
                <a:lnTo>
                  <a:pt x="863867" y="882462"/>
                </a:lnTo>
                <a:lnTo>
                  <a:pt x="863081" y="884456"/>
                </a:lnTo>
                <a:lnTo>
                  <a:pt x="862331" y="886449"/>
                </a:lnTo>
                <a:lnTo>
                  <a:pt x="861607" y="888469"/>
                </a:lnTo>
                <a:lnTo>
                  <a:pt x="860908" y="890501"/>
                </a:lnTo>
                <a:lnTo>
                  <a:pt x="860248" y="892533"/>
                </a:lnTo>
                <a:lnTo>
                  <a:pt x="859613" y="894591"/>
                </a:lnTo>
                <a:lnTo>
                  <a:pt x="859017" y="896659"/>
                </a:lnTo>
                <a:lnTo>
                  <a:pt x="858444" y="898756"/>
                </a:lnTo>
                <a:lnTo>
                  <a:pt x="857910" y="900850"/>
                </a:lnTo>
                <a:lnTo>
                  <a:pt x="857416" y="902960"/>
                </a:lnTo>
                <a:lnTo>
                  <a:pt x="856946" y="905079"/>
                </a:lnTo>
                <a:lnTo>
                  <a:pt x="856513" y="907214"/>
                </a:lnTo>
                <a:lnTo>
                  <a:pt x="856108" y="909359"/>
                </a:lnTo>
                <a:lnTo>
                  <a:pt x="855740" y="911518"/>
                </a:lnTo>
                <a:lnTo>
                  <a:pt x="855396" y="913691"/>
                </a:lnTo>
                <a:lnTo>
                  <a:pt x="855092" y="915874"/>
                </a:lnTo>
                <a:lnTo>
                  <a:pt x="854826" y="918060"/>
                </a:lnTo>
                <a:lnTo>
                  <a:pt x="854596" y="920269"/>
                </a:lnTo>
                <a:lnTo>
                  <a:pt x="854406" y="922478"/>
                </a:lnTo>
                <a:lnTo>
                  <a:pt x="854241" y="924702"/>
                </a:lnTo>
                <a:lnTo>
                  <a:pt x="854113" y="926937"/>
                </a:lnTo>
                <a:lnTo>
                  <a:pt x="854025" y="929171"/>
                </a:lnTo>
                <a:lnTo>
                  <a:pt x="853973" y="931433"/>
                </a:lnTo>
                <a:lnTo>
                  <a:pt x="853949" y="933668"/>
                </a:lnTo>
                <a:lnTo>
                  <a:pt x="854025" y="938202"/>
                </a:lnTo>
                <a:lnTo>
                  <a:pt x="854113" y="940450"/>
                </a:lnTo>
                <a:lnTo>
                  <a:pt x="854241" y="942671"/>
                </a:lnTo>
                <a:lnTo>
                  <a:pt x="854406" y="944895"/>
                </a:lnTo>
                <a:lnTo>
                  <a:pt x="854608" y="947116"/>
                </a:lnTo>
                <a:lnTo>
                  <a:pt x="854837" y="949314"/>
                </a:lnTo>
                <a:lnTo>
                  <a:pt x="855104" y="951512"/>
                </a:lnTo>
                <a:lnTo>
                  <a:pt x="855408" y="953682"/>
                </a:lnTo>
                <a:lnTo>
                  <a:pt x="855740" y="955855"/>
                </a:lnTo>
                <a:lnTo>
                  <a:pt x="856108" y="958014"/>
                </a:lnTo>
                <a:lnTo>
                  <a:pt x="856513" y="960159"/>
                </a:lnTo>
                <a:lnTo>
                  <a:pt x="856959" y="962294"/>
                </a:lnTo>
                <a:lnTo>
                  <a:pt x="857429" y="964415"/>
                </a:lnTo>
                <a:lnTo>
                  <a:pt x="857924" y="966535"/>
                </a:lnTo>
                <a:lnTo>
                  <a:pt x="858456" y="968632"/>
                </a:lnTo>
                <a:lnTo>
                  <a:pt x="859029" y="970714"/>
                </a:lnTo>
                <a:lnTo>
                  <a:pt x="859625" y="972784"/>
                </a:lnTo>
                <a:lnTo>
                  <a:pt x="860260" y="974842"/>
                </a:lnTo>
                <a:lnTo>
                  <a:pt x="860922" y="976887"/>
                </a:lnTo>
                <a:lnTo>
                  <a:pt x="861619" y="978905"/>
                </a:lnTo>
                <a:lnTo>
                  <a:pt x="862343" y="980925"/>
                </a:lnTo>
                <a:lnTo>
                  <a:pt x="863093" y="982919"/>
                </a:lnTo>
                <a:lnTo>
                  <a:pt x="863879" y="984913"/>
                </a:lnTo>
                <a:lnTo>
                  <a:pt x="864693" y="986881"/>
                </a:lnTo>
                <a:lnTo>
                  <a:pt x="865544" y="988837"/>
                </a:lnTo>
                <a:lnTo>
                  <a:pt x="866419" y="990766"/>
                </a:lnTo>
                <a:lnTo>
                  <a:pt x="867322" y="992685"/>
                </a:lnTo>
                <a:lnTo>
                  <a:pt x="868249" y="994590"/>
                </a:lnTo>
                <a:lnTo>
                  <a:pt x="869213" y="996481"/>
                </a:lnTo>
                <a:lnTo>
                  <a:pt x="870205" y="998350"/>
                </a:lnTo>
                <a:lnTo>
                  <a:pt x="871221" y="1000202"/>
                </a:lnTo>
                <a:lnTo>
                  <a:pt x="872261" y="1002045"/>
                </a:lnTo>
                <a:lnTo>
                  <a:pt x="873342" y="1003861"/>
                </a:lnTo>
                <a:lnTo>
                  <a:pt x="874434" y="1005663"/>
                </a:lnTo>
                <a:lnTo>
                  <a:pt x="875563" y="1007441"/>
                </a:lnTo>
                <a:lnTo>
                  <a:pt x="876720" y="1009208"/>
                </a:lnTo>
                <a:lnTo>
                  <a:pt x="877888" y="1010948"/>
                </a:lnTo>
                <a:lnTo>
                  <a:pt x="879095" y="1012675"/>
                </a:lnTo>
                <a:lnTo>
                  <a:pt x="880327" y="1014388"/>
                </a:lnTo>
                <a:lnTo>
                  <a:pt x="881584" y="1016066"/>
                </a:lnTo>
                <a:lnTo>
                  <a:pt x="882867" y="1017742"/>
                </a:lnTo>
                <a:lnTo>
                  <a:pt x="884174" y="1019379"/>
                </a:lnTo>
                <a:lnTo>
                  <a:pt x="885508" y="1021006"/>
                </a:lnTo>
                <a:lnTo>
                  <a:pt x="886854" y="1022607"/>
                </a:lnTo>
                <a:lnTo>
                  <a:pt x="888238" y="1024194"/>
                </a:lnTo>
                <a:lnTo>
                  <a:pt x="889648" y="1025756"/>
                </a:lnTo>
                <a:lnTo>
                  <a:pt x="891071" y="1027292"/>
                </a:lnTo>
                <a:lnTo>
                  <a:pt x="892519" y="1028817"/>
                </a:lnTo>
                <a:lnTo>
                  <a:pt x="893992" y="1030301"/>
                </a:lnTo>
                <a:lnTo>
                  <a:pt x="895491" y="1031776"/>
                </a:lnTo>
                <a:lnTo>
                  <a:pt x="897001" y="1033222"/>
                </a:lnTo>
                <a:lnTo>
                  <a:pt x="898550" y="1034658"/>
                </a:lnTo>
                <a:lnTo>
                  <a:pt x="900101" y="1036055"/>
                </a:lnTo>
                <a:lnTo>
                  <a:pt x="901689" y="1037440"/>
                </a:lnTo>
                <a:lnTo>
                  <a:pt x="903288" y="1038786"/>
                </a:lnTo>
                <a:lnTo>
                  <a:pt x="904913" y="1040119"/>
                </a:lnTo>
                <a:lnTo>
                  <a:pt x="906564" y="1041427"/>
                </a:lnTo>
                <a:lnTo>
                  <a:pt x="908229" y="1042709"/>
                </a:lnTo>
                <a:lnTo>
                  <a:pt x="909918" y="1043968"/>
                </a:lnTo>
                <a:lnTo>
                  <a:pt x="911619" y="1045199"/>
                </a:lnTo>
                <a:lnTo>
                  <a:pt x="913346" y="1046392"/>
                </a:lnTo>
                <a:lnTo>
                  <a:pt x="915098" y="1047573"/>
                </a:lnTo>
                <a:lnTo>
                  <a:pt x="916865" y="1048730"/>
                </a:lnTo>
                <a:lnTo>
                  <a:pt x="918643" y="1049859"/>
                </a:lnTo>
                <a:lnTo>
                  <a:pt x="920446" y="1050952"/>
                </a:lnTo>
                <a:lnTo>
                  <a:pt x="922263" y="1052018"/>
                </a:lnTo>
                <a:lnTo>
                  <a:pt x="924104" y="1053073"/>
                </a:lnTo>
                <a:lnTo>
                  <a:pt x="925958" y="1054089"/>
                </a:lnTo>
                <a:lnTo>
                  <a:pt x="927824" y="1055080"/>
                </a:lnTo>
                <a:lnTo>
                  <a:pt x="929717" y="1056032"/>
                </a:lnTo>
                <a:lnTo>
                  <a:pt x="931622" y="1056959"/>
                </a:lnTo>
                <a:lnTo>
                  <a:pt x="933540" y="1057874"/>
                </a:lnTo>
                <a:lnTo>
                  <a:pt x="935483" y="1058738"/>
                </a:lnTo>
                <a:lnTo>
                  <a:pt x="937439" y="1059588"/>
                </a:lnTo>
                <a:lnTo>
                  <a:pt x="939408" y="1060400"/>
                </a:lnTo>
                <a:lnTo>
                  <a:pt x="941388" y="1061189"/>
                </a:lnTo>
                <a:lnTo>
                  <a:pt x="943381" y="1061938"/>
                </a:lnTo>
                <a:lnTo>
                  <a:pt x="945402" y="1062662"/>
                </a:lnTo>
                <a:lnTo>
                  <a:pt x="947433" y="1063361"/>
                </a:lnTo>
                <a:lnTo>
                  <a:pt x="949477" y="1064021"/>
                </a:lnTo>
                <a:lnTo>
                  <a:pt x="951535" y="1064644"/>
                </a:lnTo>
                <a:lnTo>
                  <a:pt x="953606" y="1065240"/>
                </a:lnTo>
                <a:lnTo>
                  <a:pt x="955689" y="1065812"/>
                </a:lnTo>
                <a:lnTo>
                  <a:pt x="957784" y="1066345"/>
                </a:lnTo>
                <a:lnTo>
                  <a:pt x="959891" y="1066853"/>
                </a:lnTo>
                <a:lnTo>
                  <a:pt x="962014" y="1067323"/>
                </a:lnTo>
                <a:lnTo>
                  <a:pt x="964146" y="1067754"/>
                </a:lnTo>
                <a:lnTo>
                  <a:pt x="966293" y="1068161"/>
                </a:lnTo>
                <a:lnTo>
                  <a:pt x="968452" y="1068528"/>
                </a:lnTo>
                <a:lnTo>
                  <a:pt x="970623" y="1068859"/>
                </a:lnTo>
                <a:lnTo>
                  <a:pt x="972809" y="1069163"/>
                </a:lnTo>
                <a:lnTo>
                  <a:pt x="975004" y="1069431"/>
                </a:lnTo>
                <a:lnTo>
                  <a:pt x="977202" y="1069659"/>
                </a:lnTo>
                <a:lnTo>
                  <a:pt x="979413" y="1069863"/>
                </a:lnTo>
                <a:lnTo>
                  <a:pt x="981634" y="1070028"/>
                </a:lnTo>
                <a:lnTo>
                  <a:pt x="983870" y="1070155"/>
                </a:lnTo>
                <a:lnTo>
                  <a:pt x="986118" y="1070244"/>
                </a:lnTo>
                <a:lnTo>
                  <a:pt x="988366" y="1070295"/>
                </a:lnTo>
                <a:lnTo>
                  <a:pt x="990600" y="1070306"/>
                </a:lnTo>
                <a:lnTo>
                  <a:pt x="995134" y="1070244"/>
                </a:lnTo>
                <a:lnTo>
                  <a:pt x="997382" y="1070141"/>
                </a:lnTo>
                <a:lnTo>
                  <a:pt x="999618" y="1070014"/>
                </a:lnTo>
                <a:lnTo>
                  <a:pt x="1001840" y="1069863"/>
                </a:lnTo>
                <a:lnTo>
                  <a:pt x="1004051" y="1069659"/>
                </a:lnTo>
                <a:lnTo>
                  <a:pt x="1006246" y="1069431"/>
                </a:lnTo>
                <a:lnTo>
                  <a:pt x="1008444" y="1069163"/>
                </a:lnTo>
                <a:lnTo>
                  <a:pt x="1010629" y="1068859"/>
                </a:lnTo>
                <a:lnTo>
                  <a:pt x="1012801" y="1068516"/>
                </a:lnTo>
                <a:lnTo>
                  <a:pt x="1014946" y="1068147"/>
                </a:lnTo>
                <a:lnTo>
                  <a:pt x="1017093" y="1067742"/>
                </a:lnTo>
                <a:lnTo>
                  <a:pt x="1019238" y="1067311"/>
                </a:lnTo>
                <a:lnTo>
                  <a:pt x="1021359" y="1066839"/>
                </a:lnTo>
                <a:lnTo>
                  <a:pt x="1023468" y="1066331"/>
                </a:lnTo>
                <a:lnTo>
                  <a:pt x="1025563" y="1065799"/>
                </a:lnTo>
                <a:lnTo>
                  <a:pt x="1027646" y="1065226"/>
                </a:lnTo>
                <a:lnTo>
                  <a:pt x="1029717" y="1064630"/>
                </a:lnTo>
                <a:lnTo>
                  <a:pt x="1031773" y="1063995"/>
                </a:lnTo>
                <a:lnTo>
                  <a:pt x="1033819" y="1063335"/>
                </a:lnTo>
                <a:lnTo>
                  <a:pt x="1035837" y="1062648"/>
                </a:lnTo>
                <a:lnTo>
                  <a:pt x="1037857" y="1061924"/>
                </a:lnTo>
                <a:lnTo>
                  <a:pt x="1039865" y="1061162"/>
                </a:lnTo>
                <a:lnTo>
                  <a:pt x="1041844" y="1060376"/>
                </a:lnTo>
                <a:lnTo>
                  <a:pt x="1043813" y="1059564"/>
                </a:lnTo>
                <a:lnTo>
                  <a:pt x="1045769" y="1058725"/>
                </a:lnTo>
                <a:lnTo>
                  <a:pt x="1047700" y="1057849"/>
                </a:lnTo>
                <a:lnTo>
                  <a:pt x="1049630" y="1056947"/>
                </a:lnTo>
                <a:lnTo>
                  <a:pt x="1051535" y="1056008"/>
                </a:lnTo>
                <a:lnTo>
                  <a:pt x="1053415" y="1055054"/>
                </a:lnTo>
                <a:lnTo>
                  <a:pt x="1055294" y="1054064"/>
                </a:lnTo>
                <a:lnTo>
                  <a:pt x="1057149" y="1053048"/>
                </a:lnTo>
                <a:lnTo>
                  <a:pt x="1058978" y="1051994"/>
                </a:lnTo>
                <a:lnTo>
                  <a:pt x="1060794" y="1050928"/>
                </a:lnTo>
                <a:lnTo>
                  <a:pt x="1062598" y="1049835"/>
                </a:lnTo>
                <a:lnTo>
                  <a:pt x="1064387" y="1048704"/>
                </a:lnTo>
                <a:lnTo>
                  <a:pt x="1066140" y="1047549"/>
                </a:lnTo>
                <a:lnTo>
                  <a:pt x="1067893" y="1046368"/>
                </a:lnTo>
                <a:lnTo>
                  <a:pt x="1069619" y="1045160"/>
                </a:lnTo>
                <a:lnTo>
                  <a:pt x="1071322" y="1043929"/>
                </a:lnTo>
                <a:lnTo>
                  <a:pt x="1073012" y="1042685"/>
                </a:lnTo>
                <a:lnTo>
                  <a:pt x="1074674" y="1041403"/>
                </a:lnTo>
                <a:lnTo>
                  <a:pt x="1076314" y="1040094"/>
                </a:lnTo>
                <a:lnTo>
                  <a:pt x="1077939" y="1038761"/>
                </a:lnTo>
                <a:lnTo>
                  <a:pt x="1079552" y="1037402"/>
                </a:lnTo>
                <a:lnTo>
                  <a:pt x="1081126" y="1036030"/>
                </a:lnTo>
                <a:lnTo>
                  <a:pt x="1082689" y="1034619"/>
                </a:lnTo>
                <a:lnTo>
                  <a:pt x="1084224" y="1033198"/>
                </a:lnTo>
                <a:lnTo>
                  <a:pt x="1085748" y="1031751"/>
                </a:lnTo>
                <a:lnTo>
                  <a:pt x="1087248" y="1030277"/>
                </a:lnTo>
                <a:lnTo>
                  <a:pt x="1088721" y="1028777"/>
                </a:lnTo>
                <a:lnTo>
                  <a:pt x="1090169" y="1027253"/>
                </a:lnTo>
                <a:lnTo>
                  <a:pt x="1091590" y="1025718"/>
                </a:lnTo>
                <a:lnTo>
                  <a:pt x="1092987" y="1024156"/>
                </a:lnTo>
                <a:lnTo>
                  <a:pt x="1094372" y="1022568"/>
                </a:lnTo>
                <a:lnTo>
                  <a:pt x="1095731" y="1020968"/>
                </a:lnTo>
                <a:lnTo>
                  <a:pt x="1097051" y="1019341"/>
                </a:lnTo>
                <a:lnTo>
                  <a:pt x="1098361" y="1017704"/>
                </a:lnTo>
                <a:lnTo>
                  <a:pt x="1099643" y="1016027"/>
                </a:lnTo>
                <a:lnTo>
                  <a:pt x="1100900" y="1014352"/>
                </a:lnTo>
                <a:lnTo>
                  <a:pt x="1102131" y="1012637"/>
                </a:lnTo>
                <a:lnTo>
                  <a:pt x="1103339" y="1010910"/>
                </a:lnTo>
                <a:lnTo>
                  <a:pt x="1104508" y="1009169"/>
                </a:lnTo>
                <a:lnTo>
                  <a:pt x="1105662" y="1007403"/>
                </a:lnTo>
                <a:lnTo>
                  <a:pt x="1106794" y="1005625"/>
                </a:lnTo>
                <a:lnTo>
                  <a:pt x="1107886" y="1003823"/>
                </a:lnTo>
                <a:lnTo>
                  <a:pt x="1108965" y="1002007"/>
                </a:lnTo>
                <a:lnTo>
                  <a:pt x="1110005" y="1000164"/>
                </a:lnTo>
                <a:lnTo>
                  <a:pt x="1111021" y="998311"/>
                </a:lnTo>
                <a:lnTo>
                  <a:pt x="1112012" y="996445"/>
                </a:lnTo>
                <a:lnTo>
                  <a:pt x="1112964" y="994552"/>
                </a:lnTo>
                <a:lnTo>
                  <a:pt x="1113906" y="992647"/>
                </a:lnTo>
                <a:lnTo>
                  <a:pt x="1114807" y="990717"/>
                </a:lnTo>
                <a:lnTo>
                  <a:pt x="1115684" y="988786"/>
                </a:lnTo>
                <a:lnTo>
                  <a:pt x="1116520" y="986829"/>
                </a:lnTo>
                <a:lnTo>
                  <a:pt x="1117335" y="984862"/>
                </a:lnTo>
                <a:lnTo>
                  <a:pt x="1118121" y="982881"/>
                </a:lnTo>
                <a:lnTo>
                  <a:pt x="1118871" y="980874"/>
                </a:lnTo>
                <a:lnTo>
                  <a:pt x="1119595" y="978866"/>
                </a:lnTo>
                <a:lnTo>
                  <a:pt x="1120292" y="976834"/>
                </a:lnTo>
                <a:lnTo>
                  <a:pt x="1120954" y="974791"/>
                </a:lnTo>
                <a:lnTo>
                  <a:pt x="1121589" y="972732"/>
                </a:lnTo>
                <a:lnTo>
                  <a:pt x="1122185" y="970664"/>
                </a:lnTo>
                <a:lnTo>
                  <a:pt x="1122744" y="968579"/>
                </a:lnTo>
                <a:lnTo>
                  <a:pt x="1123278" y="966485"/>
                </a:lnTo>
                <a:lnTo>
                  <a:pt x="1123785" y="964377"/>
                </a:lnTo>
                <a:lnTo>
                  <a:pt x="1124256" y="962243"/>
                </a:lnTo>
                <a:lnTo>
                  <a:pt x="1124688" y="960110"/>
                </a:lnTo>
                <a:lnTo>
                  <a:pt x="1125094" y="957964"/>
                </a:lnTo>
                <a:lnTo>
                  <a:pt x="1125463" y="955805"/>
                </a:lnTo>
                <a:lnTo>
                  <a:pt x="1125805" y="953632"/>
                </a:lnTo>
                <a:lnTo>
                  <a:pt x="1126098" y="951461"/>
                </a:lnTo>
                <a:lnTo>
                  <a:pt x="1126363" y="949264"/>
                </a:lnTo>
                <a:lnTo>
                  <a:pt x="1126606" y="947067"/>
                </a:lnTo>
                <a:lnTo>
                  <a:pt x="1126795" y="944844"/>
                </a:lnTo>
                <a:lnTo>
                  <a:pt x="1126960" y="942621"/>
                </a:lnTo>
                <a:lnTo>
                  <a:pt x="1127087" y="940385"/>
                </a:lnTo>
                <a:lnTo>
                  <a:pt x="1127177" y="938152"/>
                </a:lnTo>
                <a:lnTo>
                  <a:pt x="1127227" y="935902"/>
                </a:lnTo>
                <a:lnTo>
                  <a:pt x="1127253" y="933668"/>
                </a:lnTo>
                <a:lnTo>
                  <a:pt x="1127177" y="929121"/>
                </a:lnTo>
                <a:lnTo>
                  <a:pt x="1127087" y="926885"/>
                </a:lnTo>
                <a:lnTo>
                  <a:pt x="1126960" y="924651"/>
                </a:lnTo>
                <a:lnTo>
                  <a:pt x="1126795" y="922428"/>
                </a:lnTo>
                <a:lnTo>
                  <a:pt x="1126592" y="920219"/>
                </a:lnTo>
                <a:lnTo>
                  <a:pt x="1126363" y="918009"/>
                </a:lnTo>
                <a:lnTo>
                  <a:pt x="1126098" y="915825"/>
                </a:lnTo>
                <a:lnTo>
                  <a:pt x="1125792" y="913641"/>
                </a:lnTo>
                <a:lnTo>
                  <a:pt x="1125463" y="911468"/>
                </a:lnTo>
                <a:lnTo>
                  <a:pt x="1125082" y="909310"/>
                </a:lnTo>
                <a:lnTo>
                  <a:pt x="1124688" y="907164"/>
                </a:lnTo>
                <a:lnTo>
                  <a:pt x="1124243" y="905030"/>
                </a:lnTo>
                <a:lnTo>
                  <a:pt x="1123773" y="902909"/>
                </a:lnTo>
                <a:lnTo>
                  <a:pt x="1123278" y="900800"/>
                </a:lnTo>
                <a:lnTo>
                  <a:pt x="1122731" y="898705"/>
                </a:lnTo>
                <a:lnTo>
                  <a:pt x="1122173" y="896623"/>
                </a:lnTo>
                <a:lnTo>
                  <a:pt x="1121562" y="894552"/>
                </a:lnTo>
                <a:lnTo>
                  <a:pt x="1120941" y="892495"/>
                </a:lnTo>
                <a:lnTo>
                  <a:pt x="1120280" y="890450"/>
                </a:lnTo>
                <a:lnTo>
                  <a:pt x="1119582" y="888418"/>
                </a:lnTo>
                <a:lnTo>
                  <a:pt x="1118859" y="886399"/>
                </a:lnTo>
                <a:lnTo>
                  <a:pt x="1118097" y="884405"/>
                </a:lnTo>
                <a:lnTo>
                  <a:pt x="1117321" y="882424"/>
                </a:lnTo>
                <a:lnTo>
                  <a:pt x="1116496" y="880455"/>
                </a:lnTo>
                <a:lnTo>
                  <a:pt x="1115658" y="878498"/>
                </a:lnTo>
                <a:lnTo>
                  <a:pt x="1114781" y="876557"/>
                </a:lnTo>
                <a:lnTo>
                  <a:pt x="1113880" y="874638"/>
                </a:lnTo>
                <a:lnTo>
                  <a:pt x="1112953" y="872733"/>
                </a:lnTo>
                <a:lnTo>
                  <a:pt x="1111988" y="870842"/>
                </a:lnTo>
                <a:lnTo>
                  <a:pt x="1110997" y="868973"/>
                </a:lnTo>
                <a:lnTo>
                  <a:pt x="1109981" y="867120"/>
                </a:lnTo>
                <a:lnTo>
                  <a:pt x="1108939" y="865278"/>
                </a:lnTo>
                <a:lnTo>
                  <a:pt x="1107860" y="863462"/>
                </a:lnTo>
                <a:lnTo>
                  <a:pt x="1106768" y="861659"/>
                </a:lnTo>
                <a:lnTo>
                  <a:pt x="1105638" y="859881"/>
                </a:lnTo>
                <a:lnTo>
                  <a:pt x="1104482" y="858116"/>
                </a:lnTo>
                <a:lnTo>
                  <a:pt x="1103301" y="856376"/>
                </a:lnTo>
                <a:lnTo>
                  <a:pt x="1102107" y="854649"/>
                </a:lnTo>
                <a:lnTo>
                  <a:pt x="1100875" y="852947"/>
                </a:lnTo>
                <a:lnTo>
                  <a:pt x="1099618" y="851258"/>
                </a:lnTo>
                <a:lnTo>
                  <a:pt x="1098335" y="849594"/>
                </a:lnTo>
                <a:lnTo>
                  <a:pt x="1097026" y="847943"/>
                </a:lnTo>
                <a:lnTo>
                  <a:pt x="1095692" y="846317"/>
                </a:lnTo>
                <a:lnTo>
                  <a:pt x="1094334" y="844716"/>
                </a:lnTo>
                <a:lnTo>
                  <a:pt x="1092962" y="843130"/>
                </a:lnTo>
                <a:lnTo>
                  <a:pt x="1091554" y="841568"/>
                </a:lnTo>
                <a:lnTo>
                  <a:pt x="1090131" y="840031"/>
                </a:lnTo>
                <a:lnTo>
                  <a:pt x="1088683" y="838520"/>
                </a:lnTo>
                <a:lnTo>
                  <a:pt x="1087209" y="837021"/>
                </a:lnTo>
                <a:lnTo>
                  <a:pt x="1085712" y="835548"/>
                </a:lnTo>
                <a:lnTo>
                  <a:pt x="1084199" y="834100"/>
                </a:lnTo>
                <a:lnTo>
                  <a:pt x="1082651" y="832678"/>
                </a:lnTo>
                <a:lnTo>
                  <a:pt x="1081088" y="831268"/>
                </a:lnTo>
                <a:lnTo>
                  <a:pt x="1079514" y="829895"/>
                </a:lnTo>
                <a:lnTo>
                  <a:pt x="1077901" y="828537"/>
                </a:lnTo>
                <a:lnTo>
                  <a:pt x="1076275" y="827204"/>
                </a:lnTo>
                <a:lnTo>
                  <a:pt x="1074636" y="825896"/>
                </a:lnTo>
                <a:lnTo>
                  <a:pt x="1072973" y="824626"/>
                </a:lnTo>
                <a:lnTo>
                  <a:pt x="1071284" y="823369"/>
                </a:lnTo>
                <a:lnTo>
                  <a:pt x="1069569" y="822137"/>
                </a:lnTo>
                <a:lnTo>
                  <a:pt x="1067855" y="820931"/>
                </a:lnTo>
                <a:lnTo>
                  <a:pt x="1066102" y="819749"/>
                </a:lnTo>
                <a:lnTo>
                  <a:pt x="1064337" y="818592"/>
                </a:lnTo>
                <a:lnTo>
                  <a:pt x="1062559" y="817476"/>
                </a:lnTo>
                <a:lnTo>
                  <a:pt x="1060756" y="816371"/>
                </a:lnTo>
                <a:lnTo>
                  <a:pt x="1058940" y="815304"/>
                </a:lnTo>
                <a:lnTo>
                  <a:pt x="1057098" y="814263"/>
                </a:lnTo>
                <a:lnTo>
                  <a:pt x="1055244" y="813247"/>
                </a:lnTo>
                <a:lnTo>
                  <a:pt x="1053376" y="812256"/>
                </a:lnTo>
                <a:lnTo>
                  <a:pt x="1051484" y="811291"/>
                </a:lnTo>
                <a:lnTo>
                  <a:pt x="1049580" y="810364"/>
                </a:lnTo>
                <a:lnTo>
                  <a:pt x="1047662" y="809462"/>
                </a:lnTo>
                <a:lnTo>
                  <a:pt x="1045719" y="808586"/>
                </a:lnTo>
                <a:lnTo>
                  <a:pt x="1043763" y="807748"/>
                </a:lnTo>
                <a:lnTo>
                  <a:pt x="1041794" y="806922"/>
                </a:lnTo>
                <a:lnTo>
                  <a:pt x="1039812" y="806146"/>
                </a:lnTo>
                <a:lnTo>
                  <a:pt x="1037807" y="805384"/>
                </a:lnTo>
                <a:lnTo>
                  <a:pt x="1035801" y="804661"/>
                </a:lnTo>
                <a:lnTo>
                  <a:pt x="1033769" y="803976"/>
                </a:lnTo>
                <a:lnTo>
                  <a:pt x="1031724" y="803314"/>
                </a:lnTo>
                <a:lnTo>
                  <a:pt x="1029666" y="802679"/>
                </a:lnTo>
                <a:lnTo>
                  <a:pt x="1027596" y="802082"/>
                </a:lnTo>
                <a:lnTo>
                  <a:pt x="1025514" y="801512"/>
                </a:lnTo>
                <a:lnTo>
                  <a:pt x="1023418" y="800979"/>
                </a:lnTo>
                <a:lnTo>
                  <a:pt x="1021309" y="800484"/>
                </a:lnTo>
                <a:lnTo>
                  <a:pt x="1019189" y="800012"/>
                </a:lnTo>
                <a:lnTo>
                  <a:pt x="1017055" y="799569"/>
                </a:lnTo>
                <a:lnTo>
                  <a:pt x="1014896" y="799161"/>
                </a:lnTo>
                <a:lnTo>
                  <a:pt x="1012749" y="798794"/>
                </a:lnTo>
                <a:lnTo>
                  <a:pt x="1010578" y="798464"/>
                </a:lnTo>
                <a:lnTo>
                  <a:pt x="1008393" y="798159"/>
                </a:lnTo>
                <a:lnTo>
                  <a:pt x="1006196" y="797891"/>
                </a:lnTo>
                <a:lnTo>
                  <a:pt x="1003998" y="797664"/>
                </a:lnTo>
                <a:lnTo>
                  <a:pt x="1001790" y="797461"/>
                </a:lnTo>
                <a:lnTo>
                  <a:pt x="999567" y="797309"/>
                </a:lnTo>
                <a:lnTo>
                  <a:pt x="997332" y="797182"/>
                </a:lnTo>
                <a:lnTo>
                  <a:pt x="995084" y="797091"/>
                </a:lnTo>
                <a:lnTo>
                  <a:pt x="992836" y="797029"/>
                </a:lnTo>
                <a:close/>
                <a:moveTo>
                  <a:pt x="987425" y="559145"/>
                </a:moveTo>
                <a:lnTo>
                  <a:pt x="993775" y="559145"/>
                </a:lnTo>
                <a:lnTo>
                  <a:pt x="993775" y="790699"/>
                </a:lnTo>
                <a:lnTo>
                  <a:pt x="995338" y="790741"/>
                </a:lnTo>
                <a:lnTo>
                  <a:pt x="997688" y="790844"/>
                </a:lnTo>
                <a:lnTo>
                  <a:pt x="1000023" y="790971"/>
                </a:lnTo>
                <a:lnTo>
                  <a:pt x="1002349" y="791136"/>
                </a:lnTo>
                <a:lnTo>
                  <a:pt x="1004659" y="791352"/>
                </a:lnTo>
                <a:lnTo>
                  <a:pt x="1006972" y="791594"/>
                </a:lnTo>
                <a:lnTo>
                  <a:pt x="1009270" y="791873"/>
                </a:lnTo>
                <a:lnTo>
                  <a:pt x="1011544" y="792190"/>
                </a:lnTo>
                <a:lnTo>
                  <a:pt x="1013816" y="792546"/>
                </a:lnTo>
                <a:lnTo>
                  <a:pt x="1016077" y="792927"/>
                </a:lnTo>
                <a:lnTo>
                  <a:pt x="1018325" y="793346"/>
                </a:lnTo>
                <a:lnTo>
                  <a:pt x="1020561" y="793803"/>
                </a:lnTo>
                <a:lnTo>
                  <a:pt x="1022782" y="794297"/>
                </a:lnTo>
                <a:lnTo>
                  <a:pt x="1024992" y="794832"/>
                </a:lnTo>
                <a:lnTo>
                  <a:pt x="1027176" y="795391"/>
                </a:lnTo>
                <a:lnTo>
                  <a:pt x="1029360" y="795986"/>
                </a:lnTo>
                <a:lnTo>
                  <a:pt x="1031533" y="796609"/>
                </a:lnTo>
                <a:lnTo>
                  <a:pt x="1033678" y="797270"/>
                </a:lnTo>
                <a:lnTo>
                  <a:pt x="1035826" y="797969"/>
                </a:lnTo>
                <a:lnTo>
                  <a:pt x="1037946" y="798692"/>
                </a:lnTo>
                <a:lnTo>
                  <a:pt x="1040055" y="799442"/>
                </a:lnTo>
                <a:lnTo>
                  <a:pt x="1042151" y="800242"/>
                </a:lnTo>
                <a:lnTo>
                  <a:pt x="1044219" y="801054"/>
                </a:lnTo>
                <a:lnTo>
                  <a:pt x="1046290" y="801917"/>
                </a:lnTo>
                <a:lnTo>
                  <a:pt x="1048335" y="802794"/>
                </a:lnTo>
                <a:lnTo>
                  <a:pt x="1050354" y="803709"/>
                </a:lnTo>
                <a:lnTo>
                  <a:pt x="1052373" y="804661"/>
                </a:lnTo>
                <a:lnTo>
                  <a:pt x="1054367" y="805638"/>
                </a:lnTo>
                <a:lnTo>
                  <a:pt x="1056336" y="806643"/>
                </a:lnTo>
                <a:lnTo>
                  <a:pt x="1058304" y="807670"/>
                </a:lnTo>
                <a:lnTo>
                  <a:pt x="1060235" y="808739"/>
                </a:lnTo>
                <a:lnTo>
                  <a:pt x="1062164" y="809829"/>
                </a:lnTo>
                <a:lnTo>
                  <a:pt x="1064070" y="810948"/>
                </a:lnTo>
                <a:lnTo>
                  <a:pt x="1065950" y="812103"/>
                </a:lnTo>
                <a:lnTo>
                  <a:pt x="1067817" y="813285"/>
                </a:lnTo>
                <a:lnTo>
                  <a:pt x="1069658" y="814490"/>
                </a:lnTo>
                <a:lnTo>
                  <a:pt x="1071488" y="815724"/>
                </a:lnTo>
                <a:lnTo>
                  <a:pt x="1073291" y="816980"/>
                </a:lnTo>
                <a:lnTo>
                  <a:pt x="1075080" y="818276"/>
                </a:lnTo>
                <a:lnTo>
                  <a:pt x="1076834" y="819584"/>
                </a:lnTo>
                <a:lnTo>
                  <a:pt x="1078587" y="820931"/>
                </a:lnTo>
                <a:lnTo>
                  <a:pt x="1080301" y="822289"/>
                </a:lnTo>
                <a:lnTo>
                  <a:pt x="1082003" y="823686"/>
                </a:lnTo>
                <a:lnTo>
                  <a:pt x="1083680" y="825108"/>
                </a:lnTo>
                <a:lnTo>
                  <a:pt x="1085343" y="826544"/>
                </a:lnTo>
                <a:lnTo>
                  <a:pt x="1086968" y="828017"/>
                </a:lnTo>
                <a:lnTo>
                  <a:pt x="1088580" y="829503"/>
                </a:lnTo>
                <a:lnTo>
                  <a:pt x="1090169" y="831027"/>
                </a:lnTo>
                <a:lnTo>
                  <a:pt x="1091731" y="832562"/>
                </a:lnTo>
                <a:lnTo>
                  <a:pt x="1093268" y="834125"/>
                </a:lnTo>
                <a:lnTo>
                  <a:pt x="1094792" y="835713"/>
                </a:lnTo>
                <a:lnTo>
                  <a:pt x="1096278" y="837326"/>
                </a:lnTo>
                <a:lnTo>
                  <a:pt x="1097750" y="838965"/>
                </a:lnTo>
                <a:lnTo>
                  <a:pt x="1099186" y="840616"/>
                </a:lnTo>
                <a:lnTo>
                  <a:pt x="1100607" y="842292"/>
                </a:lnTo>
                <a:lnTo>
                  <a:pt x="1102004" y="843992"/>
                </a:lnTo>
                <a:lnTo>
                  <a:pt x="1103365" y="845720"/>
                </a:lnTo>
                <a:lnTo>
                  <a:pt x="1104711" y="847461"/>
                </a:lnTo>
                <a:lnTo>
                  <a:pt x="1106018" y="849226"/>
                </a:lnTo>
                <a:lnTo>
                  <a:pt x="1107313" y="851017"/>
                </a:lnTo>
                <a:lnTo>
                  <a:pt x="1108572" y="852820"/>
                </a:lnTo>
                <a:lnTo>
                  <a:pt x="1109803" y="854649"/>
                </a:lnTo>
                <a:lnTo>
                  <a:pt x="1111009" y="856491"/>
                </a:lnTo>
                <a:lnTo>
                  <a:pt x="1112191" y="858357"/>
                </a:lnTo>
                <a:lnTo>
                  <a:pt x="1113333" y="860237"/>
                </a:lnTo>
                <a:lnTo>
                  <a:pt x="1114450" y="862141"/>
                </a:lnTo>
                <a:lnTo>
                  <a:pt x="1115543" y="864072"/>
                </a:lnTo>
                <a:lnTo>
                  <a:pt x="1116609" y="866002"/>
                </a:lnTo>
                <a:lnTo>
                  <a:pt x="1117652" y="867971"/>
                </a:lnTo>
                <a:lnTo>
                  <a:pt x="1118655" y="869939"/>
                </a:lnTo>
                <a:lnTo>
                  <a:pt x="1119633" y="871932"/>
                </a:lnTo>
                <a:lnTo>
                  <a:pt x="1120572" y="873953"/>
                </a:lnTo>
                <a:lnTo>
                  <a:pt x="1121487" y="875984"/>
                </a:lnTo>
                <a:lnTo>
                  <a:pt x="1122376" y="878028"/>
                </a:lnTo>
                <a:lnTo>
                  <a:pt x="1123226" y="880087"/>
                </a:lnTo>
                <a:lnTo>
                  <a:pt x="1124040" y="882157"/>
                </a:lnTo>
                <a:lnTo>
                  <a:pt x="1124828" y="884251"/>
                </a:lnTo>
                <a:lnTo>
                  <a:pt x="1125590" y="886361"/>
                </a:lnTo>
                <a:lnTo>
                  <a:pt x="1126313" y="888495"/>
                </a:lnTo>
                <a:lnTo>
                  <a:pt x="1127011" y="890628"/>
                </a:lnTo>
                <a:lnTo>
                  <a:pt x="1127672" y="892787"/>
                </a:lnTo>
                <a:lnTo>
                  <a:pt x="1128293" y="894946"/>
                </a:lnTo>
                <a:lnTo>
                  <a:pt x="1128892" y="897131"/>
                </a:lnTo>
                <a:lnTo>
                  <a:pt x="1129450" y="899326"/>
                </a:lnTo>
                <a:lnTo>
                  <a:pt x="1129970" y="901537"/>
                </a:lnTo>
                <a:lnTo>
                  <a:pt x="1130466" y="903759"/>
                </a:lnTo>
                <a:lnTo>
                  <a:pt x="1130924" y="905995"/>
                </a:lnTo>
                <a:lnTo>
                  <a:pt x="1131341" y="908243"/>
                </a:lnTo>
                <a:lnTo>
                  <a:pt x="1131736" y="910502"/>
                </a:lnTo>
                <a:lnTo>
                  <a:pt x="1132079" y="912764"/>
                </a:lnTo>
                <a:lnTo>
                  <a:pt x="1132396" y="915050"/>
                </a:lnTo>
                <a:lnTo>
                  <a:pt x="1132675" y="917349"/>
                </a:lnTo>
                <a:lnTo>
                  <a:pt x="1132917" y="919646"/>
                </a:lnTo>
                <a:lnTo>
                  <a:pt x="1133133" y="921959"/>
                </a:lnTo>
                <a:lnTo>
                  <a:pt x="1133298" y="924295"/>
                </a:lnTo>
                <a:lnTo>
                  <a:pt x="1133425" y="926631"/>
                </a:lnTo>
                <a:lnTo>
                  <a:pt x="1133527" y="928969"/>
                </a:lnTo>
                <a:lnTo>
                  <a:pt x="1133603" y="933668"/>
                </a:lnTo>
                <a:lnTo>
                  <a:pt x="1133577" y="936056"/>
                </a:lnTo>
                <a:lnTo>
                  <a:pt x="1133527" y="938406"/>
                </a:lnTo>
                <a:lnTo>
                  <a:pt x="1133425" y="940754"/>
                </a:lnTo>
                <a:lnTo>
                  <a:pt x="1133298" y="943092"/>
                </a:lnTo>
                <a:lnTo>
                  <a:pt x="1133119" y="945415"/>
                </a:lnTo>
                <a:lnTo>
                  <a:pt x="1132917" y="947727"/>
                </a:lnTo>
                <a:lnTo>
                  <a:pt x="1132675" y="950037"/>
                </a:lnTo>
                <a:lnTo>
                  <a:pt x="1132396" y="952323"/>
                </a:lnTo>
                <a:lnTo>
                  <a:pt x="1132079" y="954609"/>
                </a:lnTo>
                <a:lnTo>
                  <a:pt x="1131722" y="956884"/>
                </a:lnTo>
                <a:lnTo>
                  <a:pt x="1131329" y="959143"/>
                </a:lnTo>
                <a:lnTo>
                  <a:pt x="1130910" y="961393"/>
                </a:lnTo>
                <a:lnTo>
                  <a:pt x="1130452" y="963615"/>
                </a:lnTo>
                <a:lnTo>
                  <a:pt x="1129958" y="965838"/>
                </a:lnTo>
                <a:lnTo>
                  <a:pt x="1129436" y="968047"/>
                </a:lnTo>
                <a:lnTo>
                  <a:pt x="1128878" y="970244"/>
                </a:lnTo>
                <a:lnTo>
                  <a:pt x="1128281" y="972429"/>
                </a:lnTo>
                <a:lnTo>
                  <a:pt x="1127658" y="974601"/>
                </a:lnTo>
                <a:lnTo>
                  <a:pt x="1126999" y="976746"/>
                </a:lnTo>
                <a:lnTo>
                  <a:pt x="1126300" y="978880"/>
                </a:lnTo>
                <a:lnTo>
                  <a:pt x="1125576" y="981014"/>
                </a:lnTo>
                <a:lnTo>
                  <a:pt x="1124814" y="983122"/>
                </a:lnTo>
                <a:lnTo>
                  <a:pt x="1124027" y="985216"/>
                </a:lnTo>
                <a:lnTo>
                  <a:pt x="1123202" y="987287"/>
                </a:lnTo>
                <a:lnTo>
                  <a:pt x="1122351" y="989345"/>
                </a:lnTo>
                <a:lnTo>
                  <a:pt x="1121461" y="991389"/>
                </a:lnTo>
                <a:lnTo>
                  <a:pt x="1120546" y="993421"/>
                </a:lnTo>
                <a:lnTo>
                  <a:pt x="1119607" y="995429"/>
                </a:lnTo>
                <a:lnTo>
                  <a:pt x="1118629" y="997422"/>
                </a:lnTo>
                <a:lnTo>
                  <a:pt x="1117625" y="999402"/>
                </a:lnTo>
                <a:lnTo>
                  <a:pt x="1116585" y="1001359"/>
                </a:lnTo>
                <a:lnTo>
                  <a:pt x="1115531" y="1003303"/>
                </a:lnTo>
                <a:lnTo>
                  <a:pt x="1114425" y="1005220"/>
                </a:lnTo>
                <a:lnTo>
                  <a:pt x="1113307" y="1007125"/>
                </a:lnTo>
                <a:lnTo>
                  <a:pt x="1112164" y="1009018"/>
                </a:lnTo>
                <a:lnTo>
                  <a:pt x="1110985" y="1010884"/>
                </a:lnTo>
                <a:lnTo>
                  <a:pt x="1109778" y="1012726"/>
                </a:lnTo>
                <a:lnTo>
                  <a:pt x="1108546" y="1014553"/>
                </a:lnTo>
                <a:lnTo>
                  <a:pt x="1107275" y="1016358"/>
                </a:lnTo>
                <a:lnTo>
                  <a:pt x="1105993" y="1018136"/>
                </a:lnTo>
                <a:lnTo>
                  <a:pt x="1104671" y="1019901"/>
                </a:lnTo>
                <a:lnTo>
                  <a:pt x="1103339" y="1021641"/>
                </a:lnTo>
                <a:lnTo>
                  <a:pt x="1101968" y="1023369"/>
                </a:lnTo>
                <a:lnTo>
                  <a:pt x="1100583" y="1025070"/>
                </a:lnTo>
                <a:lnTo>
                  <a:pt x="1099160" y="1026745"/>
                </a:lnTo>
                <a:lnTo>
                  <a:pt x="1097713" y="1028396"/>
                </a:lnTo>
                <a:lnTo>
                  <a:pt x="1096253" y="1030035"/>
                </a:lnTo>
                <a:lnTo>
                  <a:pt x="1094754" y="1031649"/>
                </a:lnTo>
                <a:lnTo>
                  <a:pt x="1093241" y="1033236"/>
                </a:lnTo>
                <a:lnTo>
                  <a:pt x="1091693" y="1034799"/>
                </a:lnTo>
                <a:lnTo>
                  <a:pt x="1090131" y="1036335"/>
                </a:lnTo>
                <a:lnTo>
                  <a:pt x="1088542" y="1037859"/>
                </a:lnTo>
                <a:lnTo>
                  <a:pt x="1086930" y="1039345"/>
                </a:lnTo>
                <a:lnTo>
                  <a:pt x="1085305" y="1040818"/>
                </a:lnTo>
                <a:lnTo>
                  <a:pt x="1083641" y="1042253"/>
                </a:lnTo>
                <a:lnTo>
                  <a:pt x="1081965" y="1043675"/>
                </a:lnTo>
                <a:lnTo>
                  <a:pt x="1080262" y="1045060"/>
                </a:lnTo>
                <a:lnTo>
                  <a:pt x="1078549" y="1046430"/>
                </a:lnTo>
                <a:lnTo>
                  <a:pt x="1076796" y="1047777"/>
                </a:lnTo>
                <a:lnTo>
                  <a:pt x="1075030" y="1049085"/>
                </a:lnTo>
                <a:lnTo>
                  <a:pt x="1073252" y="1050367"/>
                </a:lnTo>
                <a:lnTo>
                  <a:pt x="1071449" y="1051637"/>
                </a:lnTo>
                <a:lnTo>
                  <a:pt x="1069619" y="1052869"/>
                </a:lnTo>
                <a:lnTo>
                  <a:pt x="1067779" y="1054077"/>
                </a:lnTo>
                <a:lnTo>
                  <a:pt x="1065911" y="1055246"/>
                </a:lnTo>
                <a:lnTo>
                  <a:pt x="1064019" y="1056401"/>
                </a:lnTo>
                <a:lnTo>
                  <a:pt x="1062115" y="1057518"/>
                </a:lnTo>
                <a:lnTo>
                  <a:pt x="1060197" y="1058610"/>
                </a:lnTo>
                <a:lnTo>
                  <a:pt x="1058254" y="1059677"/>
                </a:lnTo>
                <a:lnTo>
                  <a:pt x="1056298" y="1060707"/>
                </a:lnTo>
                <a:lnTo>
                  <a:pt x="1054317" y="1061723"/>
                </a:lnTo>
                <a:lnTo>
                  <a:pt x="1052323" y="1062686"/>
                </a:lnTo>
                <a:lnTo>
                  <a:pt x="1050315" y="1063640"/>
                </a:lnTo>
                <a:lnTo>
                  <a:pt x="1048283" y="1064553"/>
                </a:lnTo>
                <a:lnTo>
                  <a:pt x="1046240" y="1065431"/>
                </a:lnTo>
                <a:lnTo>
                  <a:pt x="1044183" y="1066281"/>
                </a:lnTo>
                <a:lnTo>
                  <a:pt x="1042098" y="1067107"/>
                </a:lnTo>
                <a:lnTo>
                  <a:pt x="1040004" y="1067893"/>
                </a:lnTo>
                <a:lnTo>
                  <a:pt x="1037895" y="1068655"/>
                </a:lnTo>
                <a:lnTo>
                  <a:pt x="1035774" y="1069379"/>
                </a:lnTo>
                <a:lnTo>
                  <a:pt x="1033642" y="1070079"/>
                </a:lnTo>
                <a:lnTo>
                  <a:pt x="1031483" y="1070726"/>
                </a:lnTo>
                <a:lnTo>
                  <a:pt x="1029310" y="1071361"/>
                </a:lnTo>
                <a:lnTo>
                  <a:pt x="1027139" y="1071957"/>
                </a:lnTo>
                <a:lnTo>
                  <a:pt x="1024942" y="1072518"/>
                </a:lnTo>
                <a:lnTo>
                  <a:pt x="1022732" y="1073038"/>
                </a:lnTo>
                <a:lnTo>
                  <a:pt x="1020508" y="1073534"/>
                </a:lnTo>
                <a:lnTo>
                  <a:pt x="1018275" y="1073989"/>
                </a:lnTo>
                <a:lnTo>
                  <a:pt x="1016025" y="1074410"/>
                </a:lnTo>
                <a:lnTo>
                  <a:pt x="1013766" y="1074791"/>
                </a:lnTo>
                <a:lnTo>
                  <a:pt x="1011492" y="1075146"/>
                </a:lnTo>
                <a:lnTo>
                  <a:pt x="1009206" y="1075463"/>
                </a:lnTo>
                <a:lnTo>
                  <a:pt x="1006920" y="1075743"/>
                </a:lnTo>
                <a:lnTo>
                  <a:pt x="1004609" y="1075983"/>
                </a:lnTo>
                <a:lnTo>
                  <a:pt x="1002297" y="1076187"/>
                </a:lnTo>
                <a:lnTo>
                  <a:pt x="999974" y="1076364"/>
                </a:lnTo>
                <a:lnTo>
                  <a:pt x="997636" y="1076491"/>
                </a:lnTo>
                <a:lnTo>
                  <a:pt x="995288" y="1076582"/>
                </a:lnTo>
                <a:lnTo>
                  <a:pt x="990600" y="1076656"/>
                </a:lnTo>
                <a:lnTo>
                  <a:pt x="988212" y="1076645"/>
                </a:lnTo>
                <a:lnTo>
                  <a:pt x="985851" y="1076582"/>
                </a:lnTo>
                <a:lnTo>
                  <a:pt x="983513" y="1076491"/>
                </a:lnTo>
                <a:lnTo>
                  <a:pt x="981177" y="1076352"/>
                </a:lnTo>
                <a:lnTo>
                  <a:pt x="978852" y="1076187"/>
                </a:lnTo>
                <a:lnTo>
                  <a:pt x="976528" y="1075983"/>
                </a:lnTo>
                <a:lnTo>
                  <a:pt x="974230" y="1075729"/>
                </a:lnTo>
                <a:lnTo>
                  <a:pt x="971932" y="1075451"/>
                </a:lnTo>
                <a:lnTo>
                  <a:pt x="969658" y="1075132"/>
                </a:lnTo>
                <a:lnTo>
                  <a:pt x="967384" y="1074791"/>
                </a:lnTo>
                <a:lnTo>
                  <a:pt x="965124" y="1074397"/>
                </a:lnTo>
                <a:lnTo>
                  <a:pt x="962877" y="1073978"/>
                </a:lnTo>
                <a:lnTo>
                  <a:pt x="960641" y="1073520"/>
                </a:lnTo>
                <a:lnTo>
                  <a:pt x="958419" y="1073026"/>
                </a:lnTo>
                <a:lnTo>
                  <a:pt x="956208" y="1072504"/>
                </a:lnTo>
                <a:lnTo>
                  <a:pt x="954013" y="1071946"/>
                </a:lnTo>
                <a:lnTo>
                  <a:pt x="951840" y="1071349"/>
                </a:lnTo>
                <a:lnTo>
                  <a:pt x="949669" y="1070714"/>
                </a:lnTo>
                <a:lnTo>
                  <a:pt x="947522" y="1070052"/>
                </a:lnTo>
                <a:lnTo>
                  <a:pt x="945377" y="1069368"/>
                </a:lnTo>
                <a:lnTo>
                  <a:pt x="943254" y="1068644"/>
                </a:lnTo>
                <a:lnTo>
                  <a:pt x="941147" y="1067882"/>
                </a:lnTo>
                <a:lnTo>
                  <a:pt x="939052" y="1067093"/>
                </a:lnTo>
                <a:lnTo>
                  <a:pt x="936969" y="1066269"/>
                </a:lnTo>
                <a:lnTo>
                  <a:pt x="934912" y="1065418"/>
                </a:lnTo>
                <a:lnTo>
                  <a:pt x="932867" y="1064529"/>
                </a:lnTo>
                <a:lnTo>
                  <a:pt x="930846" y="1063614"/>
                </a:lnTo>
                <a:lnTo>
                  <a:pt x="928828" y="1062675"/>
                </a:lnTo>
                <a:lnTo>
                  <a:pt x="926835" y="1061697"/>
                </a:lnTo>
                <a:lnTo>
                  <a:pt x="924866" y="1060693"/>
                </a:lnTo>
                <a:lnTo>
                  <a:pt x="922898" y="1059652"/>
                </a:lnTo>
                <a:lnTo>
                  <a:pt x="920967" y="1058584"/>
                </a:lnTo>
                <a:lnTo>
                  <a:pt x="919037" y="1057493"/>
                </a:lnTo>
                <a:lnTo>
                  <a:pt x="917130" y="1056375"/>
                </a:lnTo>
                <a:lnTo>
                  <a:pt x="915252" y="1055220"/>
                </a:lnTo>
                <a:lnTo>
                  <a:pt x="913385" y="1054050"/>
                </a:lnTo>
                <a:lnTo>
                  <a:pt x="911542" y="1052845"/>
                </a:lnTo>
                <a:lnTo>
                  <a:pt x="909715" y="1051599"/>
                </a:lnTo>
                <a:lnTo>
                  <a:pt x="907912" y="1050343"/>
                </a:lnTo>
                <a:lnTo>
                  <a:pt x="906120" y="1049059"/>
                </a:lnTo>
                <a:lnTo>
                  <a:pt x="904356" y="1047739"/>
                </a:lnTo>
                <a:lnTo>
                  <a:pt x="902614" y="1046406"/>
                </a:lnTo>
                <a:lnTo>
                  <a:pt x="900900" y="1045033"/>
                </a:lnTo>
                <a:lnTo>
                  <a:pt x="899199" y="1043636"/>
                </a:lnTo>
                <a:lnTo>
                  <a:pt x="897522" y="1042228"/>
                </a:lnTo>
                <a:lnTo>
                  <a:pt x="895859" y="1040780"/>
                </a:lnTo>
                <a:lnTo>
                  <a:pt x="894232" y="1039307"/>
                </a:lnTo>
                <a:lnTo>
                  <a:pt x="892620" y="1037821"/>
                </a:lnTo>
                <a:lnTo>
                  <a:pt x="891033" y="1036310"/>
                </a:lnTo>
                <a:lnTo>
                  <a:pt x="889471" y="1034760"/>
                </a:lnTo>
                <a:lnTo>
                  <a:pt x="887920" y="1033198"/>
                </a:lnTo>
                <a:lnTo>
                  <a:pt x="886410" y="1031611"/>
                </a:lnTo>
                <a:lnTo>
                  <a:pt x="884925" y="1029998"/>
                </a:lnTo>
                <a:lnTo>
                  <a:pt x="883451" y="1028358"/>
                </a:lnTo>
                <a:lnTo>
                  <a:pt x="882004" y="1026707"/>
                </a:lnTo>
                <a:lnTo>
                  <a:pt x="880593" y="1025032"/>
                </a:lnTo>
                <a:lnTo>
                  <a:pt x="879196" y="1023330"/>
                </a:lnTo>
                <a:lnTo>
                  <a:pt x="877838" y="1021603"/>
                </a:lnTo>
                <a:lnTo>
                  <a:pt x="876490" y="1019863"/>
                </a:lnTo>
                <a:lnTo>
                  <a:pt x="875182" y="1018097"/>
                </a:lnTo>
                <a:lnTo>
                  <a:pt x="873887" y="1016320"/>
                </a:lnTo>
                <a:lnTo>
                  <a:pt x="872630" y="1014503"/>
                </a:lnTo>
                <a:lnTo>
                  <a:pt x="871398" y="1012687"/>
                </a:lnTo>
                <a:lnTo>
                  <a:pt x="870193" y="1010832"/>
                </a:lnTo>
                <a:lnTo>
                  <a:pt x="869011" y="1008965"/>
                </a:lnTo>
                <a:lnTo>
                  <a:pt x="867868" y="1007087"/>
                </a:lnTo>
                <a:lnTo>
                  <a:pt x="866737" y="1005182"/>
                </a:lnTo>
                <a:lnTo>
                  <a:pt x="865645" y="1003264"/>
                </a:lnTo>
                <a:lnTo>
                  <a:pt x="864591" y="1001321"/>
                </a:lnTo>
                <a:lnTo>
                  <a:pt x="863550" y="999366"/>
                </a:lnTo>
                <a:lnTo>
                  <a:pt x="862546" y="997384"/>
                </a:lnTo>
                <a:lnTo>
                  <a:pt x="861569" y="995390"/>
                </a:lnTo>
                <a:lnTo>
                  <a:pt x="860629" y="993383"/>
                </a:lnTo>
                <a:lnTo>
                  <a:pt x="859715" y="991351"/>
                </a:lnTo>
                <a:lnTo>
                  <a:pt x="858826" y="989307"/>
                </a:lnTo>
                <a:lnTo>
                  <a:pt x="857974" y="987237"/>
                </a:lnTo>
                <a:lnTo>
                  <a:pt x="857162" y="985167"/>
                </a:lnTo>
                <a:lnTo>
                  <a:pt x="856361" y="983071"/>
                </a:lnTo>
                <a:lnTo>
                  <a:pt x="855613" y="980963"/>
                </a:lnTo>
                <a:lnTo>
                  <a:pt x="854889" y="978842"/>
                </a:lnTo>
                <a:lnTo>
                  <a:pt x="854191" y="976696"/>
                </a:lnTo>
                <a:lnTo>
                  <a:pt x="853530" y="974548"/>
                </a:lnTo>
                <a:lnTo>
                  <a:pt x="852907" y="972378"/>
                </a:lnTo>
                <a:lnTo>
                  <a:pt x="852310" y="970192"/>
                </a:lnTo>
                <a:lnTo>
                  <a:pt x="851752" y="967997"/>
                </a:lnTo>
                <a:lnTo>
                  <a:pt x="851231" y="965785"/>
                </a:lnTo>
                <a:lnTo>
                  <a:pt x="850735" y="963576"/>
                </a:lnTo>
                <a:lnTo>
                  <a:pt x="850279" y="961340"/>
                </a:lnTo>
                <a:lnTo>
                  <a:pt x="849859" y="959093"/>
                </a:lnTo>
                <a:lnTo>
                  <a:pt x="849466" y="956833"/>
                </a:lnTo>
                <a:lnTo>
                  <a:pt x="849123" y="954559"/>
                </a:lnTo>
                <a:lnTo>
                  <a:pt x="848804" y="952274"/>
                </a:lnTo>
                <a:lnTo>
                  <a:pt x="848526" y="949988"/>
                </a:lnTo>
                <a:lnTo>
                  <a:pt x="848284" y="947677"/>
                </a:lnTo>
                <a:lnTo>
                  <a:pt x="848069" y="945365"/>
                </a:lnTo>
                <a:lnTo>
                  <a:pt x="847904" y="943041"/>
                </a:lnTo>
                <a:lnTo>
                  <a:pt x="847777" y="940704"/>
                </a:lnTo>
                <a:lnTo>
                  <a:pt x="847675" y="938353"/>
                </a:lnTo>
                <a:lnTo>
                  <a:pt x="847599" y="933668"/>
                </a:lnTo>
                <a:lnTo>
                  <a:pt x="847623" y="931280"/>
                </a:lnTo>
                <a:lnTo>
                  <a:pt x="847675" y="928917"/>
                </a:lnTo>
                <a:lnTo>
                  <a:pt x="847777" y="926569"/>
                </a:lnTo>
                <a:lnTo>
                  <a:pt x="847904" y="924245"/>
                </a:lnTo>
                <a:lnTo>
                  <a:pt x="848081" y="921908"/>
                </a:lnTo>
                <a:lnTo>
                  <a:pt x="848284" y="919596"/>
                </a:lnTo>
                <a:lnTo>
                  <a:pt x="848526" y="917298"/>
                </a:lnTo>
                <a:lnTo>
                  <a:pt x="848804" y="914999"/>
                </a:lnTo>
                <a:lnTo>
                  <a:pt x="849123" y="912713"/>
                </a:lnTo>
                <a:lnTo>
                  <a:pt x="849478" y="910452"/>
                </a:lnTo>
                <a:lnTo>
                  <a:pt x="849859" y="908192"/>
                </a:lnTo>
                <a:lnTo>
                  <a:pt x="850290" y="905944"/>
                </a:lnTo>
                <a:lnTo>
                  <a:pt x="850749" y="903709"/>
                </a:lnTo>
                <a:lnTo>
                  <a:pt x="851231" y="901485"/>
                </a:lnTo>
                <a:lnTo>
                  <a:pt x="851764" y="899276"/>
                </a:lnTo>
                <a:lnTo>
                  <a:pt x="852322" y="897078"/>
                </a:lnTo>
                <a:lnTo>
                  <a:pt x="852921" y="894895"/>
                </a:lnTo>
                <a:lnTo>
                  <a:pt x="853542" y="892736"/>
                </a:lnTo>
                <a:lnTo>
                  <a:pt x="854203" y="890577"/>
                </a:lnTo>
                <a:lnTo>
                  <a:pt x="854900" y="888442"/>
                </a:lnTo>
                <a:lnTo>
                  <a:pt x="855624" y="886323"/>
                </a:lnTo>
                <a:lnTo>
                  <a:pt x="856386" y="884213"/>
                </a:lnTo>
                <a:lnTo>
                  <a:pt x="857174" y="882119"/>
                </a:lnTo>
                <a:lnTo>
                  <a:pt x="858001" y="880036"/>
                </a:lnTo>
                <a:lnTo>
                  <a:pt x="858851" y="877978"/>
                </a:lnTo>
                <a:lnTo>
                  <a:pt x="859726" y="875934"/>
                </a:lnTo>
                <a:lnTo>
                  <a:pt x="860654" y="873902"/>
                </a:lnTo>
                <a:lnTo>
                  <a:pt x="861593" y="871894"/>
                </a:lnTo>
                <a:lnTo>
                  <a:pt x="862573" y="869900"/>
                </a:lnTo>
                <a:lnTo>
                  <a:pt x="863576" y="867921"/>
                </a:lnTo>
                <a:lnTo>
                  <a:pt x="864605" y="865963"/>
                </a:lnTo>
                <a:lnTo>
                  <a:pt x="865671" y="864020"/>
                </a:lnTo>
                <a:lnTo>
                  <a:pt x="866764" y="862103"/>
                </a:lnTo>
                <a:lnTo>
                  <a:pt x="867893" y="860199"/>
                </a:lnTo>
                <a:lnTo>
                  <a:pt x="869037" y="858319"/>
                </a:lnTo>
                <a:lnTo>
                  <a:pt x="870217" y="856452"/>
                </a:lnTo>
                <a:lnTo>
                  <a:pt x="871424" y="854611"/>
                </a:lnTo>
                <a:lnTo>
                  <a:pt x="872656" y="852782"/>
                </a:lnTo>
                <a:lnTo>
                  <a:pt x="873912" y="850977"/>
                </a:lnTo>
                <a:lnTo>
                  <a:pt x="875208" y="849188"/>
                </a:lnTo>
                <a:lnTo>
                  <a:pt x="876517" y="847421"/>
                </a:lnTo>
                <a:lnTo>
                  <a:pt x="877863" y="845682"/>
                </a:lnTo>
                <a:lnTo>
                  <a:pt x="879234" y="843954"/>
                </a:lnTo>
                <a:lnTo>
                  <a:pt x="880619" y="842267"/>
                </a:lnTo>
                <a:lnTo>
                  <a:pt x="882040" y="840577"/>
                </a:lnTo>
                <a:lnTo>
                  <a:pt x="883489" y="838926"/>
                </a:lnTo>
                <a:lnTo>
                  <a:pt x="884950" y="837288"/>
                </a:lnTo>
                <a:lnTo>
                  <a:pt x="886449" y="835688"/>
                </a:lnTo>
                <a:lnTo>
                  <a:pt x="887959" y="834100"/>
                </a:lnTo>
                <a:lnTo>
                  <a:pt x="889497" y="832524"/>
                </a:lnTo>
                <a:lnTo>
                  <a:pt x="891071" y="830988"/>
                </a:lnTo>
                <a:lnTo>
                  <a:pt x="892658" y="829476"/>
                </a:lnTo>
                <a:lnTo>
                  <a:pt x="894270" y="827978"/>
                </a:lnTo>
                <a:lnTo>
                  <a:pt x="895897" y="826519"/>
                </a:lnTo>
                <a:lnTo>
                  <a:pt x="897560" y="825069"/>
                </a:lnTo>
                <a:lnTo>
                  <a:pt x="899237" y="823660"/>
                </a:lnTo>
                <a:lnTo>
                  <a:pt x="900938" y="822264"/>
                </a:lnTo>
                <a:lnTo>
                  <a:pt x="902652" y="820892"/>
                </a:lnTo>
                <a:lnTo>
                  <a:pt x="904406" y="819558"/>
                </a:lnTo>
                <a:lnTo>
                  <a:pt x="906158" y="818238"/>
                </a:lnTo>
                <a:lnTo>
                  <a:pt x="907948" y="816955"/>
                </a:lnTo>
                <a:lnTo>
                  <a:pt x="909753" y="815698"/>
                </a:lnTo>
                <a:lnTo>
                  <a:pt x="911581" y="814466"/>
                </a:lnTo>
                <a:lnTo>
                  <a:pt x="913423" y="813258"/>
                </a:lnTo>
                <a:lnTo>
                  <a:pt x="915290" y="812077"/>
                </a:lnTo>
                <a:lnTo>
                  <a:pt x="917183" y="810923"/>
                </a:lnTo>
                <a:lnTo>
                  <a:pt x="919088" y="809805"/>
                </a:lnTo>
                <a:lnTo>
                  <a:pt x="921005" y="808713"/>
                </a:lnTo>
                <a:lnTo>
                  <a:pt x="922948" y="807646"/>
                </a:lnTo>
                <a:lnTo>
                  <a:pt x="924904" y="806616"/>
                </a:lnTo>
                <a:lnTo>
                  <a:pt x="926885" y="805614"/>
                </a:lnTo>
                <a:lnTo>
                  <a:pt x="928879" y="804636"/>
                </a:lnTo>
                <a:lnTo>
                  <a:pt x="930885" y="803695"/>
                </a:lnTo>
                <a:lnTo>
                  <a:pt x="932917" y="802782"/>
                </a:lnTo>
                <a:lnTo>
                  <a:pt x="934963" y="801893"/>
                </a:lnTo>
                <a:lnTo>
                  <a:pt x="937019" y="801042"/>
                </a:lnTo>
                <a:lnTo>
                  <a:pt x="939102" y="800217"/>
                </a:lnTo>
                <a:lnTo>
                  <a:pt x="941198" y="799429"/>
                </a:lnTo>
                <a:lnTo>
                  <a:pt x="943306" y="798667"/>
                </a:lnTo>
                <a:lnTo>
                  <a:pt x="945426" y="797944"/>
                </a:lnTo>
                <a:lnTo>
                  <a:pt x="947560" y="797256"/>
                </a:lnTo>
                <a:lnTo>
                  <a:pt x="949719" y="796597"/>
                </a:lnTo>
                <a:lnTo>
                  <a:pt x="951890" y="795975"/>
                </a:lnTo>
                <a:lnTo>
                  <a:pt x="954063" y="795378"/>
                </a:lnTo>
                <a:lnTo>
                  <a:pt x="956260" y="794819"/>
                </a:lnTo>
                <a:lnTo>
                  <a:pt x="958470" y="794286"/>
                </a:lnTo>
                <a:lnTo>
                  <a:pt x="960692" y="793803"/>
                </a:lnTo>
                <a:lnTo>
                  <a:pt x="962928" y="793346"/>
                </a:lnTo>
                <a:lnTo>
                  <a:pt x="965176" y="792914"/>
                </a:lnTo>
                <a:lnTo>
                  <a:pt x="967436" y="792533"/>
                </a:lnTo>
                <a:lnTo>
                  <a:pt x="969708" y="792176"/>
                </a:lnTo>
                <a:lnTo>
                  <a:pt x="971982" y="791860"/>
                </a:lnTo>
                <a:lnTo>
                  <a:pt x="974280" y="791580"/>
                </a:lnTo>
                <a:lnTo>
                  <a:pt x="976580" y="791340"/>
                </a:lnTo>
                <a:lnTo>
                  <a:pt x="978905" y="791136"/>
                </a:lnTo>
                <a:lnTo>
                  <a:pt x="981227" y="790971"/>
                </a:lnTo>
                <a:lnTo>
                  <a:pt x="983565" y="790832"/>
                </a:lnTo>
                <a:lnTo>
                  <a:pt x="985901" y="790741"/>
                </a:lnTo>
                <a:lnTo>
                  <a:pt x="987425" y="790717"/>
                </a:lnTo>
                <a:close/>
                <a:moveTo>
                  <a:pt x="215381" y="0"/>
                </a:moveTo>
                <a:lnTo>
                  <a:pt x="1765819" y="0"/>
                </a:lnTo>
                <a:cubicBezTo>
                  <a:pt x="1884771" y="0"/>
                  <a:pt x="1981201" y="96429"/>
                  <a:pt x="1981201" y="215381"/>
                </a:cubicBezTo>
                <a:lnTo>
                  <a:pt x="1981200" y="215381"/>
                </a:lnTo>
                <a:cubicBezTo>
                  <a:pt x="1981200" y="334333"/>
                  <a:pt x="1884771" y="430762"/>
                  <a:pt x="1765819" y="430762"/>
                </a:cubicBezTo>
                <a:lnTo>
                  <a:pt x="215381" y="430761"/>
                </a:lnTo>
                <a:cubicBezTo>
                  <a:pt x="126167" y="430761"/>
                  <a:pt x="49621" y="376519"/>
                  <a:pt x="16927" y="299216"/>
                </a:cubicBezTo>
                <a:lnTo>
                  <a:pt x="0" y="215381"/>
                </a:lnTo>
                <a:lnTo>
                  <a:pt x="16927" y="131545"/>
                </a:lnTo>
                <a:cubicBezTo>
                  <a:pt x="49621" y="54240"/>
                  <a:pt x="126167" y="0"/>
                  <a:pt x="215381" y="0"/>
                </a:cubicBezTo>
                <a:close/>
              </a:path>
            </a:pathLst>
          </a:custGeom>
          <a:solidFill>
            <a:srgbClr val="B4100A">
              <a:alpha val="100000"/>
            </a:srgbClr>
          </a:solidFill>
          <a:ln w="12700">
            <a:noFill/>
            <a:prstDash val="solid"/>
          </a:ln>
        </p:spPr>
        <p:txBody>
          <a:bodyPr wrap="square" lIns="91440" tIns="45720" rIns="91440" bIns="45720" anchor="t">
            <a:noAutofit/>
          </a:bodyPr>
          <a:lstStyle>
            <a:lvl1pPr algn="l">
              <a:lnSpc>
                <a:spcPct val="92000"/>
              </a:lnSpc>
              <a:defRPr sz="2800" b="0" i="0" u="none" strike="noStrike" spc="0">
                <a:solidFill>
                  <a:srgbClr val="1F2329">
                    <a:alpha val="100000"/>
                  </a:srgbClr>
                </a:solidFill>
                <a:latin typeface="Noto Sans SC" panose="020B0200000000000000" charset="-122"/>
              </a:defRPr>
            </a:lvl1pPr>
          </a:lstStyle>
          <a:p>
            <a:pPr marL="228600" indent="-228600" algn="l">
              <a:lnSpc>
                <a:spcPct val="92000"/>
              </a:lnSpc>
              <a:spcBef>
                <a:spcPts val="1000"/>
              </a:spcBef>
            </a:pPr>
            <a:r>
              <a:rPr lang="en-US" sz="28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15" name="AutoShape 15"/>
          <p:cNvSpPr>
            <a:spLocks noGrp="1"/>
          </p:cNvSpPr>
          <p:nvPr>
            <p:ph type="body" sz="quarter" idx="475" hasCustomPrompt="1"/>
          </p:nvPr>
        </p:nvSpPr>
        <p:spPr>
          <a:xfrm>
            <a:off x="988342" y="434779"/>
            <a:ext cx="8168358" cy="584775"/>
          </a:xfrm>
          <a:prstGeom prst="rect">
            <a:avLst/>
          </a:prstGeom>
          <a:noFill/>
          <a:ln w="12700">
            <a:noFill/>
            <a:prstDash val="solid"/>
          </a:ln>
        </p:spPr>
        <p:txBody>
          <a:bodyPr vert="horz" wrap="square" lIns="91440" tIns="45720" rIns="91440" bIns="45720" anchor="t">
            <a:spAutoFit/>
          </a:bodyPr>
          <a:lstStyle>
            <a:lvl1pPr algn="l">
              <a:lnSpc>
                <a:spcPct val="100000"/>
              </a:lnSpc>
              <a:defRPr sz="3200" b="1" i="0" u="none" strike="noStrike" spc="300">
                <a:solidFill>
                  <a:srgbClr val="B4100A">
                    <a:alpha val="100000"/>
                  </a:srgbClr>
                </a:solidFill>
                <a:latin typeface="微软雅黑" panose="020B0503020204020204" charset="-122"/>
              </a:defRPr>
            </a:lvl1pPr>
          </a:lstStyle>
          <a:p>
            <a:pPr marL="0" indent="0" algn="l">
              <a:lnSpc>
                <a:spcPct val="100000"/>
              </a:lnSpc>
            </a:pPr>
            <a:r>
              <a:rPr lang="en-US" sz="3200" b="1" i="0" u="none" strike="noStrike" spc="300">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时间轴或五段内容</a:t>
            </a:r>
          </a:p>
        </p:txBody>
      </p:sp>
      <p:sp>
        <p:nvSpPr>
          <p:cNvPr id="16" name="AutoShape 16"/>
          <p:cNvSpPr>
            <a:spLocks noGrp="1"/>
          </p:cNvSpPr>
          <p:nvPr>
            <p:ph type="body" sz="quarter" idx="476" hasCustomPrompt="1"/>
          </p:nvPr>
        </p:nvSpPr>
        <p:spPr>
          <a:xfrm>
            <a:off x="2574551" y="4796747"/>
            <a:ext cx="3240000" cy="923330"/>
          </a:xfrm>
          <a:prstGeom prst="rect">
            <a:avLst/>
          </a:prstGeom>
          <a:noFill/>
          <a:ln w="12700">
            <a:noFill/>
            <a:prstDash val="solid"/>
          </a:ln>
        </p:spPr>
        <p:txBody>
          <a:bodyPr vert="horz" wrap="square" lIns="0" tIns="45720" rIns="0" bIns="45720" anchor="t">
            <a:spAutoFit/>
          </a:bodyPr>
          <a:lstStyle>
            <a:lvl1pPr algn="ctr">
              <a:lnSpc>
                <a:spcPct val="100000"/>
              </a:lnSpc>
              <a:defRPr sz="1800" b="0" i="0" u="none" strike="noStrike" spc="0">
                <a:solidFill>
                  <a:srgbClr val="000000">
                    <a:alpha val="100000"/>
                  </a:srgbClr>
                </a:solidFill>
                <a:latin typeface="微软雅黑" panose="020B0503020204020204" charset="-122"/>
              </a:defRPr>
            </a:lvl1pPr>
          </a:lstStyle>
          <a:p>
            <a:pPr marL="0" indent="0" algn="ctr">
              <a:lnSpc>
                <a:spcPct val="100000"/>
              </a:lnSpc>
              <a:spcBef>
                <a:spcPts val="600"/>
              </a:spcBef>
              <a:spcAft>
                <a:spcPts val="600"/>
              </a:spcAft>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选中时间点，按delete可以把红色变灰，只把重点内容标红，比如下一页的样子</a:t>
            </a:r>
          </a:p>
        </p:txBody>
      </p:sp>
      <p:sp>
        <p:nvSpPr>
          <p:cNvPr id="17" name="AutoShape 17"/>
          <p:cNvSpPr>
            <a:spLocks noGrp="1"/>
          </p:cNvSpPr>
          <p:nvPr>
            <p:ph type="body" sz="quarter" idx="477" hasCustomPrompt="1"/>
          </p:nvPr>
        </p:nvSpPr>
        <p:spPr>
          <a:xfrm>
            <a:off x="6377451" y="4796747"/>
            <a:ext cx="3240000" cy="923330"/>
          </a:xfrm>
          <a:prstGeom prst="rect">
            <a:avLst/>
          </a:prstGeom>
          <a:noFill/>
          <a:ln w="12700">
            <a:noFill/>
            <a:prstDash val="solid"/>
          </a:ln>
        </p:spPr>
        <p:txBody>
          <a:bodyPr vert="horz" wrap="square" lIns="0" tIns="45720" rIns="0" bIns="45720" anchor="t">
            <a:spAutoFit/>
          </a:bodyPr>
          <a:lstStyle>
            <a:lvl1pPr algn="ctr">
              <a:lnSpc>
                <a:spcPct val="100000"/>
              </a:lnSpc>
              <a:defRPr sz="1800" b="0" i="0" u="none" strike="noStrike" spc="0">
                <a:solidFill>
                  <a:srgbClr val="000000">
                    <a:alpha val="100000"/>
                  </a:srgbClr>
                </a:solidFill>
                <a:latin typeface="微软雅黑" panose="020B0503020204020204" charset="-122"/>
              </a:defRPr>
            </a:lvl1pPr>
          </a:lstStyle>
          <a:p>
            <a:pPr marL="0" indent="0" algn="ctr">
              <a:lnSpc>
                <a:spcPct val="100000"/>
              </a:lnSpc>
              <a:spcBef>
                <a:spcPts val="600"/>
              </a:spcBef>
              <a:spcAft>
                <a:spcPts val="600"/>
              </a:spcAft>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选中时间点，按delete可以把红色变灰，只把重点内容标红，比如下一页的样子</a:t>
            </a:r>
          </a:p>
        </p:txBody>
      </p:sp>
      <p:sp>
        <p:nvSpPr>
          <p:cNvPr id="18" name="AutoShape 18"/>
          <p:cNvSpPr>
            <a:spLocks noGrp="1"/>
          </p:cNvSpPr>
          <p:nvPr>
            <p:ph type="body" sz="quarter" idx="478" hasCustomPrompt="1"/>
          </p:nvPr>
        </p:nvSpPr>
        <p:spPr>
          <a:xfrm>
            <a:off x="673101" y="1763799"/>
            <a:ext cx="3240000" cy="923330"/>
          </a:xfrm>
          <a:prstGeom prst="rect">
            <a:avLst/>
          </a:prstGeom>
          <a:noFill/>
          <a:ln w="12700">
            <a:noFill/>
            <a:prstDash val="solid"/>
          </a:ln>
        </p:spPr>
        <p:txBody>
          <a:bodyPr vert="horz" wrap="square" lIns="0" tIns="45720" rIns="0" bIns="45720" anchor="t">
            <a:spAutoFit/>
          </a:bodyPr>
          <a:lstStyle>
            <a:lvl1pPr algn="ctr">
              <a:lnSpc>
                <a:spcPct val="100000"/>
              </a:lnSpc>
              <a:defRPr sz="1800" b="0" i="0" u="none" strike="noStrike" spc="0">
                <a:solidFill>
                  <a:srgbClr val="000000">
                    <a:alpha val="100000"/>
                  </a:srgbClr>
                </a:solidFill>
                <a:latin typeface="微软雅黑" panose="020B0503020204020204" charset="-122"/>
              </a:defRPr>
            </a:lvl1pPr>
          </a:lstStyle>
          <a:p>
            <a:pPr marL="0" indent="0" algn="ctr">
              <a:lnSpc>
                <a:spcPct val="100000"/>
              </a:lnSpc>
              <a:spcBef>
                <a:spcPts val="600"/>
              </a:spcBef>
              <a:spcAft>
                <a:spcPts val="600"/>
              </a:spcAft>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选中时间点，按delete可以把红色变灰，只把重点内容标红，比如下一页的样子</a:t>
            </a:r>
          </a:p>
        </p:txBody>
      </p:sp>
      <p:sp>
        <p:nvSpPr>
          <p:cNvPr id="19" name="AutoShape 19"/>
          <p:cNvSpPr>
            <a:spLocks noGrp="1"/>
          </p:cNvSpPr>
          <p:nvPr>
            <p:ph type="body" sz="quarter" idx="479" hasCustomPrompt="1"/>
          </p:nvPr>
        </p:nvSpPr>
        <p:spPr>
          <a:xfrm>
            <a:off x="4476001" y="1763799"/>
            <a:ext cx="3240000" cy="923330"/>
          </a:xfrm>
          <a:prstGeom prst="rect">
            <a:avLst/>
          </a:prstGeom>
          <a:noFill/>
          <a:ln w="12700">
            <a:noFill/>
            <a:prstDash val="solid"/>
          </a:ln>
        </p:spPr>
        <p:txBody>
          <a:bodyPr vert="horz" wrap="square" lIns="0" tIns="45720" rIns="0" bIns="45720" anchor="t">
            <a:spAutoFit/>
          </a:bodyPr>
          <a:lstStyle>
            <a:lvl1pPr algn="ctr">
              <a:lnSpc>
                <a:spcPct val="100000"/>
              </a:lnSpc>
              <a:defRPr sz="1800" b="0" i="0" u="none" strike="noStrike" spc="0">
                <a:solidFill>
                  <a:srgbClr val="000000">
                    <a:alpha val="100000"/>
                  </a:srgbClr>
                </a:solidFill>
                <a:latin typeface="微软雅黑" panose="020B0503020204020204" charset="-122"/>
              </a:defRPr>
            </a:lvl1pPr>
          </a:lstStyle>
          <a:p>
            <a:pPr marL="0" indent="0" algn="ctr">
              <a:lnSpc>
                <a:spcPct val="100000"/>
              </a:lnSpc>
              <a:spcBef>
                <a:spcPts val="600"/>
              </a:spcBef>
              <a:spcAft>
                <a:spcPts val="600"/>
              </a:spcAft>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选中时间点，按delete可以把红色变灰，只把重点内容标红，比如下一页的样子</a:t>
            </a:r>
          </a:p>
        </p:txBody>
      </p:sp>
      <p:sp>
        <p:nvSpPr>
          <p:cNvPr id="20" name="AutoShape 20"/>
          <p:cNvSpPr>
            <a:spLocks noGrp="1"/>
          </p:cNvSpPr>
          <p:nvPr>
            <p:ph type="body" sz="quarter" idx="480" hasCustomPrompt="1"/>
          </p:nvPr>
        </p:nvSpPr>
        <p:spPr>
          <a:xfrm>
            <a:off x="8278900" y="1763799"/>
            <a:ext cx="3240000" cy="923330"/>
          </a:xfrm>
          <a:prstGeom prst="rect">
            <a:avLst/>
          </a:prstGeom>
          <a:noFill/>
          <a:ln w="12700">
            <a:noFill/>
            <a:prstDash val="solid"/>
          </a:ln>
        </p:spPr>
        <p:txBody>
          <a:bodyPr vert="horz" wrap="square" lIns="0" tIns="45720" rIns="0" bIns="45720" anchor="t">
            <a:spAutoFit/>
          </a:bodyPr>
          <a:lstStyle>
            <a:lvl1pPr algn="ctr">
              <a:lnSpc>
                <a:spcPct val="100000"/>
              </a:lnSpc>
              <a:defRPr sz="1800" b="0" i="0" u="none" strike="noStrike" spc="0">
                <a:solidFill>
                  <a:srgbClr val="000000">
                    <a:alpha val="100000"/>
                  </a:srgbClr>
                </a:solidFill>
                <a:latin typeface="微软雅黑" panose="020B0503020204020204" charset="-122"/>
              </a:defRPr>
            </a:lvl1pPr>
          </a:lstStyle>
          <a:p>
            <a:pPr marL="0" indent="0" algn="ctr">
              <a:lnSpc>
                <a:spcPct val="100000"/>
              </a:lnSpc>
              <a:spcBef>
                <a:spcPts val="600"/>
              </a:spcBef>
              <a:spcAft>
                <a:spcPts val="600"/>
              </a:spcAft>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选中时间点，按delete可以把红色变灰，只把重点内容标红，比如下一页的样子</a:t>
            </a:r>
          </a:p>
        </p:txBody>
      </p:sp>
      <p:sp>
        <p:nvSpPr>
          <p:cNvPr id="21" name="AutoShape 21"/>
          <p:cNvSpPr>
            <a:spLocks noGrp="1"/>
          </p:cNvSpPr>
          <p:nvPr>
            <p:ph type="body" sz="quarter" idx="481" hasCustomPrompt="1"/>
          </p:nvPr>
        </p:nvSpPr>
        <p:spPr>
          <a:xfrm>
            <a:off x="1431328" y="2800063"/>
            <a:ext cx="1723549" cy="461665"/>
          </a:xfrm>
          <a:prstGeom prst="rect">
            <a:avLst/>
          </a:prstGeom>
          <a:noFill/>
          <a:ln w="12700">
            <a:noFill/>
            <a:prstDash val="solid"/>
          </a:ln>
        </p:spPr>
        <p:txBody>
          <a:bodyPr vert="horz" wrap="none" lIns="91440" tIns="45720" rIns="91440" bIns="45720" anchor="ctr">
            <a:normAutofit/>
          </a:bodyPr>
          <a:lstStyle>
            <a:lvl1pPr algn="ctr">
              <a:lnSpc>
                <a:spcPct val="100000"/>
              </a:lnSpc>
              <a:defRPr sz="2400" b="0" i="0" u="none" strike="noStrike" spc="0">
                <a:solidFill>
                  <a:srgbClr val="FFFFFF">
                    <a:alpha val="100000"/>
                  </a:srgbClr>
                </a:solidFill>
                <a:latin typeface="微软雅黑" panose="020B0503020204020204" charset="-122"/>
              </a:defRPr>
            </a:lvl1pPr>
          </a:lstStyle>
          <a:p>
            <a:pPr marL="0" indent="0" algn="ctr">
              <a:lnSpc>
                <a:spcPct val="100000"/>
              </a:lnSpc>
            </a:pPr>
            <a:r>
              <a:rPr lang="en-US" sz="2400" b="0" i="0" u="none" strike="noStrike">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您的时间点</a:t>
            </a:r>
          </a:p>
        </p:txBody>
      </p:sp>
      <p:sp>
        <p:nvSpPr>
          <p:cNvPr id="22" name="AutoShape 22"/>
          <p:cNvSpPr>
            <a:spLocks noGrp="1"/>
          </p:cNvSpPr>
          <p:nvPr>
            <p:ph type="body" sz="quarter" idx="482" hasCustomPrompt="1"/>
          </p:nvPr>
        </p:nvSpPr>
        <p:spPr>
          <a:xfrm>
            <a:off x="3332778" y="4222149"/>
            <a:ext cx="1723549" cy="461665"/>
          </a:xfrm>
          <a:prstGeom prst="rect">
            <a:avLst/>
          </a:prstGeom>
          <a:noFill/>
          <a:ln w="12700">
            <a:noFill/>
            <a:prstDash val="solid"/>
          </a:ln>
        </p:spPr>
        <p:txBody>
          <a:bodyPr vert="horz" wrap="none" lIns="91440" tIns="45720" rIns="91440" bIns="45720" anchor="ctr">
            <a:normAutofit/>
          </a:bodyPr>
          <a:lstStyle>
            <a:lvl1pPr algn="ctr">
              <a:lnSpc>
                <a:spcPct val="100000"/>
              </a:lnSpc>
              <a:defRPr sz="2400" b="0" i="0" u="none" strike="noStrike" spc="0">
                <a:solidFill>
                  <a:srgbClr val="FFFFFF">
                    <a:alpha val="100000"/>
                  </a:srgbClr>
                </a:solidFill>
                <a:latin typeface="微软雅黑" panose="020B0503020204020204" charset="-122"/>
              </a:defRPr>
            </a:lvl1pPr>
          </a:lstStyle>
          <a:p>
            <a:pPr marL="0" indent="0" algn="ctr">
              <a:lnSpc>
                <a:spcPct val="100000"/>
              </a:lnSpc>
            </a:pPr>
            <a:r>
              <a:rPr lang="en-US" sz="2400" b="0" i="0" u="none" strike="noStrike">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您的时间点</a:t>
            </a:r>
          </a:p>
        </p:txBody>
      </p:sp>
      <p:sp>
        <p:nvSpPr>
          <p:cNvPr id="23" name="AutoShape 23"/>
          <p:cNvSpPr>
            <a:spLocks noGrp="1"/>
          </p:cNvSpPr>
          <p:nvPr>
            <p:ph type="body" sz="quarter" idx="483" hasCustomPrompt="1"/>
          </p:nvPr>
        </p:nvSpPr>
        <p:spPr>
          <a:xfrm>
            <a:off x="7135679" y="4222149"/>
            <a:ext cx="1723549" cy="461665"/>
          </a:xfrm>
          <a:prstGeom prst="rect">
            <a:avLst/>
          </a:prstGeom>
          <a:noFill/>
          <a:ln w="12700">
            <a:noFill/>
            <a:prstDash val="solid"/>
          </a:ln>
        </p:spPr>
        <p:txBody>
          <a:bodyPr vert="horz" wrap="none" lIns="91440" tIns="45720" rIns="91440" bIns="45720" anchor="ctr">
            <a:normAutofit/>
          </a:bodyPr>
          <a:lstStyle>
            <a:lvl1pPr algn="ctr">
              <a:lnSpc>
                <a:spcPct val="100000"/>
              </a:lnSpc>
              <a:defRPr sz="2400" b="0" i="0" u="none" strike="noStrike" spc="0">
                <a:solidFill>
                  <a:srgbClr val="FFFFFF">
                    <a:alpha val="100000"/>
                  </a:srgbClr>
                </a:solidFill>
                <a:latin typeface="微软雅黑" panose="020B0503020204020204" charset="-122"/>
              </a:defRPr>
            </a:lvl1pPr>
          </a:lstStyle>
          <a:p>
            <a:pPr marL="0" indent="0" algn="ctr">
              <a:lnSpc>
                <a:spcPct val="100000"/>
              </a:lnSpc>
            </a:pPr>
            <a:r>
              <a:rPr lang="en-US" sz="2400" b="0" i="0" u="none" strike="noStrike">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您的时间点</a:t>
            </a:r>
          </a:p>
        </p:txBody>
      </p:sp>
      <p:sp>
        <p:nvSpPr>
          <p:cNvPr id="24" name="AutoShape 24"/>
          <p:cNvSpPr>
            <a:spLocks noGrp="1"/>
          </p:cNvSpPr>
          <p:nvPr>
            <p:ph type="body" sz="quarter" idx="484" hasCustomPrompt="1"/>
          </p:nvPr>
        </p:nvSpPr>
        <p:spPr>
          <a:xfrm>
            <a:off x="5234227" y="2800063"/>
            <a:ext cx="1723549" cy="461665"/>
          </a:xfrm>
          <a:prstGeom prst="rect">
            <a:avLst/>
          </a:prstGeom>
          <a:noFill/>
          <a:ln w="12700">
            <a:noFill/>
            <a:prstDash val="solid"/>
          </a:ln>
        </p:spPr>
        <p:txBody>
          <a:bodyPr vert="horz" wrap="none" lIns="91440" tIns="45720" rIns="91440" bIns="45720" anchor="ctr">
            <a:normAutofit/>
          </a:bodyPr>
          <a:lstStyle>
            <a:lvl1pPr algn="ctr">
              <a:lnSpc>
                <a:spcPct val="100000"/>
              </a:lnSpc>
              <a:defRPr sz="2400" b="0" i="0" u="none" strike="noStrike" spc="0">
                <a:solidFill>
                  <a:srgbClr val="FFFFFF">
                    <a:alpha val="100000"/>
                  </a:srgbClr>
                </a:solidFill>
                <a:latin typeface="微软雅黑" panose="020B0503020204020204" charset="-122"/>
              </a:defRPr>
            </a:lvl1pPr>
          </a:lstStyle>
          <a:p>
            <a:pPr marL="0" indent="0" algn="ctr">
              <a:lnSpc>
                <a:spcPct val="100000"/>
              </a:lnSpc>
            </a:pPr>
            <a:r>
              <a:rPr lang="en-US" sz="2400" b="0" i="0" u="none" strike="noStrike">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您的时间点</a:t>
            </a:r>
          </a:p>
        </p:txBody>
      </p:sp>
      <p:sp>
        <p:nvSpPr>
          <p:cNvPr id="25" name="AutoShape 25"/>
          <p:cNvSpPr>
            <a:spLocks noGrp="1"/>
          </p:cNvSpPr>
          <p:nvPr>
            <p:ph type="body" sz="quarter" idx="485" hasCustomPrompt="1"/>
          </p:nvPr>
        </p:nvSpPr>
        <p:spPr>
          <a:xfrm>
            <a:off x="9037126" y="2800063"/>
            <a:ext cx="1723549" cy="461665"/>
          </a:xfrm>
          <a:prstGeom prst="rect">
            <a:avLst/>
          </a:prstGeom>
          <a:noFill/>
          <a:ln w="12700">
            <a:noFill/>
            <a:prstDash val="solid"/>
          </a:ln>
        </p:spPr>
        <p:txBody>
          <a:bodyPr vert="horz" wrap="none" lIns="91440" tIns="45720" rIns="91440" bIns="45720" anchor="ctr">
            <a:normAutofit/>
          </a:bodyPr>
          <a:lstStyle>
            <a:lvl1pPr algn="ctr">
              <a:lnSpc>
                <a:spcPct val="100000"/>
              </a:lnSpc>
              <a:defRPr sz="2400" b="0" i="0" u="none" strike="noStrike" spc="0">
                <a:solidFill>
                  <a:srgbClr val="FFFFFF">
                    <a:alpha val="100000"/>
                  </a:srgbClr>
                </a:solidFill>
                <a:latin typeface="微软雅黑" panose="020B0503020204020204" charset="-122"/>
              </a:defRPr>
            </a:lvl1pPr>
          </a:lstStyle>
          <a:p>
            <a:pPr marL="0" indent="0" algn="ctr">
              <a:lnSpc>
                <a:spcPct val="100000"/>
              </a:lnSpc>
            </a:pPr>
            <a:r>
              <a:rPr lang="en-US" sz="2400" b="0" i="0" u="none" strike="noStrike">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您的时间点</a:t>
            </a:r>
          </a:p>
        </p:txBody>
      </p:sp>
      <p:sp>
        <p:nvSpPr>
          <p:cNvPr id="26" name="Freeform 26"/>
          <p:cNvSpPr>
            <a:spLocks noGrp="1"/>
          </p:cNvSpPr>
          <p:nvPr>
            <p:ph type="body" sz="quarter" idx="486" hasCustomPrompt="1"/>
          </p:nvPr>
        </p:nvSpPr>
        <p:spPr>
          <a:xfrm>
            <a:off x="3052055" y="3636270"/>
            <a:ext cx="6087890" cy="234342"/>
          </a:xfrm>
          <a:custGeom>
            <a:avLst/>
            <a:gdLst/>
            <a:ahLst/>
            <a:cxnLst/>
            <a:rect l="l" t="t" r="r" b="b"/>
            <a:pathLst>
              <a:path w="6087890" h="234342">
                <a:moveTo>
                  <a:pt x="5839657" y="1"/>
                </a:moveTo>
                <a:lnTo>
                  <a:pt x="5970720" y="1"/>
                </a:lnTo>
                <a:lnTo>
                  <a:pt x="6087890" y="117171"/>
                </a:lnTo>
                <a:lnTo>
                  <a:pt x="5970720" y="234342"/>
                </a:lnTo>
                <a:lnTo>
                  <a:pt x="5839657" y="234342"/>
                </a:lnTo>
                <a:lnTo>
                  <a:pt x="5956828" y="117171"/>
                </a:lnTo>
                <a:close/>
                <a:moveTo>
                  <a:pt x="3938207" y="1"/>
                </a:moveTo>
                <a:lnTo>
                  <a:pt x="4069271" y="1"/>
                </a:lnTo>
                <a:lnTo>
                  <a:pt x="4186439" y="117171"/>
                </a:lnTo>
                <a:lnTo>
                  <a:pt x="4069271" y="234342"/>
                </a:lnTo>
                <a:lnTo>
                  <a:pt x="3938207" y="234342"/>
                </a:lnTo>
                <a:lnTo>
                  <a:pt x="4055378" y="117171"/>
                </a:lnTo>
                <a:close/>
                <a:moveTo>
                  <a:pt x="2036757" y="1"/>
                </a:moveTo>
                <a:lnTo>
                  <a:pt x="2167820" y="1"/>
                </a:lnTo>
                <a:lnTo>
                  <a:pt x="2284990" y="117171"/>
                </a:lnTo>
                <a:lnTo>
                  <a:pt x="2167820" y="234342"/>
                </a:lnTo>
                <a:lnTo>
                  <a:pt x="2036757" y="234342"/>
                </a:lnTo>
                <a:lnTo>
                  <a:pt x="2153928" y="117171"/>
                </a:lnTo>
                <a:close/>
                <a:moveTo>
                  <a:pt x="135307" y="1"/>
                </a:moveTo>
                <a:lnTo>
                  <a:pt x="266370" y="1"/>
                </a:lnTo>
                <a:lnTo>
                  <a:pt x="383540" y="117171"/>
                </a:lnTo>
                <a:lnTo>
                  <a:pt x="266370" y="234342"/>
                </a:lnTo>
                <a:lnTo>
                  <a:pt x="135307" y="234342"/>
                </a:lnTo>
                <a:lnTo>
                  <a:pt x="252479" y="117171"/>
                </a:lnTo>
                <a:close/>
                <a:moveTo>
                  <a:pt x="5704350" y="0"/>
                </a:moveTo>
                <a:lnTo>
                  <a:pt x="5835413" y="0"/>
                </a:lnTo>
                <a:lnTo>
                  <a:pt x="5952583" y="117171"/>
                </a:lnTo>
                <a:lnTo>
                  <a:pt x="5835413" y="234340"/>
                </a:lnTo>
                <a:lnTo>
                  <a:pt x="5704350" y="234340"/>
                </a:lnTo>
                <a:lnTo>
                  <a:pt x="5821521" y="117171"/>
                </a:lnTo>
                <a:close/>
                <a:moveTo>
                  <a:pt x="3802899" y="0"/>
                </a:moveTo>
                <a:lnTo>
                  <a:pt x="3933963" y="0"/>
                </a:lnTo>
                <a:lnTo>
                  <a:pt x="4051134" y="117171"/>
                </a:lnTo>
                <a:lnTo>
                  <a:pt x="3933963" y="234340"/>
                </a:lnTo>
                <a:lnTo>
                  <a:pt x="3802899" y="234340"/>
                </a:lnTo>
                <a:lnTo>
                  <a:pt x="3920071" y="117171"/>
                </a:lnTo>
                <a:close/>
                <a:moveTo>
                  <a:pt x="1901450" y="0"/>
                </a:moveTo>
                <a:lnTo>
                  <a:pt x="2032513" y="0"/>
                </a:lnTo>
                <a:lnTo>
                  <a:pt x="2149683" y="117171"/>
                </a:lnTo>
                <a:lnTo>
                  <a:pt x="2032513" y="234340"/>
                </a:lnTo>
                <a:lnTo>
                  <a:pt x="1901450" y="234340"/>
                </a:lnTo>
                <a:lnTo>
                  <a:pt x="2018621" y="117171"/>
                </a:lnTo>
                <a:close/>
                <a:moveTo>
                  <a:pt x="0" y="0"/>
                </a:moveTo>
                <a:lnTo>
                  <a:pt x="131063" y="0"/>
                </a:lnTo>
                <a:lnTo>
                  <a:pt x="248233" y="117171"/>
                </a:lnTo>
                <a:lnTo>
                  <a:pt x="131063" y="234340"/>
                </a:lnTo>
                <a:lnTo>
                  <a:pt x="0" y="234340"/>
                </a:lnTo>
                <a:lnTo>
                  <a:pt x="117171" y="117171"/>
                </a:lnTo>
                <a:close/>
              </a:path>
            </a:pathLst>
          </a:custGeom>
          <a:solidFill>
            <a:srgbClr val="A6A6A6">
              <a:alpha val="100000"/>
            </a:srgbClr>
          </a:solidFill>
          <a:ln w="12700">
            <a:solidFill>
              <a:srgbClr val="FFFFFF">
                <a:alpha val="100000"/>
              </a:srgbClr>
            </a:solid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reserve="1">
  <p:cSld name="五段内容2">
    <p:spTree>
      <p:nvGrpSpPr>
        <p:cNvPr id="1" name=""/>
        <p:cNvGrpSpPr/>
        <p:nvPr/>
      </p:nvGrpSpPr>
      <p:grpSpPr>
        <a:xfrm>
          <a:off x="0" y="0"/>
          <a:ext cx="0" cy="0"/>
          <a:chOff x="0" y="0"/>
          <a:chExt cx="0" cy="0"/>
        </a:xfrm>
      </p:grpSpPr>
      <p:sp>
        <p:nvSpPr>
          <p:cNvPr id="2" name="AutoShape 2"/>
          <p:cNvSpPr/>
          <p:nvPr/>
        </p:nvSpPr>
        <p:spPr>
          <a:xfrm>
            <a:off x="8924445" y="2600960"/>
            <a:ext cx="2123440" cy="2123440"/>
          </a:xfrm>
          <a:prstGeom prst="ellipse">
            <a:avLst/>
          </a:prstGeom>
          <a:noFill/>
          <a:ln w="38100" cap="flat">
            <a:solidFill>
              <a:srgbClr val="87A1A1">
                <a:alpha val="100000"/>
              </a:srgbClr>
            </a:solid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3" name="AutoShape 3"/>
          <p:cNvSpPr/>
          <p:nvPr/>
        </p:nvSpPr>
        <p:spPr>
          <a:xfrm rot="-5400000">
            <a:off x="9716165" y="2539217"/>
            <a:ext cx="540000" cy="495616"/>
          </a:xfrm>
          <a:prstGeom prst="rect">
            <a:avLst/>
          </a:prstGeom>
          <a:solidFill>
            <a:srgbClr val="FFFFFF">
              <a:alpha val="100000"/>
            </a:srgbClr>
          </a:solidFill>
          <a:ln w="12700" cap="flat" cmpd="sng">
            <a:no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grpSp>
        <p:nvGrpSpPr>
          <p:cNvPr id="4" name="Group 4"/>
          <p:cNvGrpSpPr/>
          <p:nvPr/>
        </p:nvGrpSpPr>
        <p:grpSpPr>
          <a:xfrm>
            <a:off x="9809003" y="2540800"/>
            <a:ext cx="354325" cy="425399"/>
            <a:chOff x="9809003" y="2540800"/>
            <a:chExt cx="354325" cy="425399"/>
          </a:xfrm>
        </p:grpSpPr>
        <p:sp>
          <p:nvSpPr>
            <p:cNvPr id="5" name="AutoShape 5"/>
            <p:cNvSpPr/>
            <p:nvPr/>
          </p:nvSpPr>
          <p:spPr>
            <a:xfrm rot="-5400000">
              <a:off x="9864104" y="2666975"/>
              <a:ext cx="244123" cy="354325"/>
            </a:xfrm>
            <a:prstGeom prst="chevron">
              <a:avLst>
                <a:gd name="adj" fmla="val 42994"/>
              </a:avLst>
            </a:prstGeom>
            <a:solidFill>
              <a:srgbClr val="87A1A1">
                <a:alpha val="100000"/>
              </a:srgbClr>
            </a:solidFill>
            <a:ln w="12700" cap="flat">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6" name="AutoShape 6"/>
            <p:cNvSpPr/>
            <p:nvPr/>
          </p:nvSpPr>
          <p:spPr>
            <a:xfrm rot="-5400000">
              <a:off x="9864104" y="2485699"/>
              <a:ext cx="244123" cy="354325"/>
            </a:xfrm>
            <a:prstGeom prst="chevron">
              <a:avLst>
                <a:gd name="adj" fmla="val 42994"/>
              </a:avLst>
            </a:prstGeom>
            <a:solidFill>
              <a:srgbClr val="87A1A1">
                <a:alpha val="100000"/>
              </a:srgbClr>
            </a:solidFill>
            <a:ln w="12700" cap="flat">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grpSp>
      <p:sp>
        <p:nvSpPr>
          <p:cNvPr id="7" name="AutoShape 7"/>
          <p:cNvSpPr/>
          <p:nvPr/>
        </p:nvSpPr>
        <p:spPr>
          <a:xfrm>
            <a:off x="1189835" y="2600960"/>
            <a:ext cx="2123440" cy="2123440"/>
          </a:xfrm>
          <a:prstGeom prst="ellipse">
            <a:avLst/>
          </a:prstGeom>
          <a:noFill/>
          <a:ln w="38100" cap="flat">
            <a:solidFill>
              <a:srgbClr val="87A1A1">
                <a:alpha val="100000"/>
              </a:srgbClr>
            </a:solid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8" name="AutoShape 8"/>
          <p:cNvSpPr/>
          <p:nvPr/>
        </p:nvSpPr>
        <p:spPr>
          <a:xfrm rot="-5400000">
            <a:off x="1981556" y="2410894"/>
            <a:ext cx="540000" cy="495616"/>
          </a:xfrm>
          <a:prstGeom prst="rect">
            <a:avLst/>
          </a:prstGeom>
          <a:solidFill>
            <a:srgbClr val="FFFFFF">
              <a:alpha val="100000"/>
            </a:srgbClr>
          </a:solidFill>
          <a:ln w="12700" cap="flat" cmpd="sng">
            <a:no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grpSp>
        <p:nvGrpSpPr>
          <p:cNvPr id="9" name="Group 9"/>
          <p:cNvGrpSpPr/>
          <p:nvPr/>
        </p:nvGrpSpPr>
        <p:grpSpPr>
          <a:xfrm>
            <a:off x="2074392" y="2540801"/>
            <a:ext cx="354325" cy="425399"/>
            <a:chOff x="2074392" y="2540801"/>
            <a:chExt cx="354325" cy="425399"/>
          </a:xfrm>
        </p:grpSpPr>
        <p:sp>
          <p:nvSpPr>
            <p:cNvPr id="10" name="AutoShape 10"/>
            <p:cNvSpPr/>
            <p:nvPr/>
          </p:nvSpPr>
          <p:spPr>
            <a:xfrm rot="-5400000">
              <a:off x="2129493" y="2666976"/>
              <a:ext cx="244123" cy="354325"/>
            </a:xfrm>
            <a:prstGeom prst="chevron">
              <a:avLst>
                <a:gd name="adj" fmla="val 42994"/>
              </a:avLst>
            </a:prstGeom>
            <a:solidFill>
              <a:srgbClr val="87A1A1">
                <a:alpha val="100000"/>
              </a:srgbClr>
            </a:solidFill>
            <a:ln w="12700" cap="flat">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11" name="AutoShape 11"/>
            <p:cNvSpPr/>
            <p:nvPr/>
          </p:nvSpPr>
          <p:spPr>
            <a:xfrm rot="-5400000">
              <a:off x="2129493" y="2485700"/>
              <a:ext cx="244123" cy="354325"/>
            </a:xfrm>
            <a:prstGeom prst="chevron">
              <a:avLst>
                <a:gd name="adj" fmla="val 42994"/>
              </a:avLst>
            </a:prstGeom>
            <a:solidFill>
              <a:srgbClr val="87A1A1">
                <a:alpha val="100000"/>
              </a:srgbClr>
            </a:solidFill>
            <a:ln w="12700" cap="flat">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grpSp>
      <p:sp>
        <p:nvSpPr>
          <p:cNvPr id="12" name="AutoShape 12"/>
          <p:cNvSpPr/>
          <p:nvPr/>
        </p:nvSpPr>
        <p:spPr>
          <a:xfrm>
            <a:off x="5057141" y="2600960"/>
            <a:ext cx="2123440" cy="2123440"/>
          </a:xfrm>
          <a:prstGeom prst="ellipse">
            <a:avLst/>
          </a:prstGeom>
          <a:noFill/>
          <a:ln w="38100" cap="flat">
            <a:solidFill>
              <a:srgbClr val="87A1A1">
                <a:alpha val="100000"/>
              </a:srgbClr>
            </a:solid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13" name="AutoShape 13"/>
          <p:cNvSpPr/>
          <p:nvPr/>
        </p:nvSpPr>
        <p:spPr>
          <a:xfrm rot="-5400000">
            <a:off x="5848861" y="2396430"/>
            <a:ext cx="540000" cy="495618"/>
          </a:xfrm>
          <a:prstGeom prst="rect">
            <a:avLst/>
          </a:prstGeom>
          <a:solidFill>
            <a:srgbClr val="FFFFFF">
              <a:alpha val="100000"/>
            </a:srgbClr>
          </a:solidFill>
          <a:ln w="12700" cap="flat" cmpd="sng">
            <a:no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grpSp>
        <p:nvGrpSpPr>
          <p:cNvPr id="14" name="Group 14"/>
          <p:cNvGrpSpPr/>
          <p:nvPr/>
        </p:nvGrpSpPr>
        <p:grpSpPr>
          <a:xfrm>
            <a:off x="5941699" y="2540801"/>
            <a:ext cx="354325" cy="425399"/>
            <a:chOff x="5941699" y="2540801"/>
            <a:chExt cx="354325" cy="425399"/>
          </a:xfrm>
        </p:grpSpPr>
        <p:sp>
          <p:nvSpPr>
            <p:cNvPr id="15" name="AutoShape 15"/>
            <p:cNvSpPr/>
            <p:nvPr/>
          </p:nvSpPr>
          <p:spPr>
            <a:xfrm rot="-5400000">
              <a:off x="5996800" y="2666976"/>
              <a:ext cx="244123" cy="354325"/>
            </a:xfrm>
            <a:prstGeom prst="chevron">
              <a:avLst>
                <a:gd name="adj" fmla="val 42994"/>
              </a:avLst>
            </a:prstGeom>
            <a:solidFill>
              <a:srgbClr val="87A1A1">
                <a:alpha val="100000"/>
              </a:srgbClr>
            </a:solidFill>
            <a:ln w="12700" cap="flat">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16" name="AutoShape 16"/>
            <p:cNvSpPr/>
            <p:nvPr/>
          </p:nvSpPr>
          <p:spPr>
            <a:xfrm rot="-5400000">
              <a:off x="5996800" y="2485700"/>
              <a:ext cx="244123" cy="354325"/>
            </a:xfrm>
            <a:prstGeom prst="chevron">
              <a:avLst>
                <a:gd name="adj" fmla="val 42994"/>
              </a:avLst>
            </a:prstGeom>
            <a:solidFill>
              <a:srgbClr val="87A1A1">
                <a:alpha val="100000"/>
              </a:srgbClr>
            </a:solidFill>
            <a:ln w="12700" cap="flat">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grpSp>
      <p:sp>
        <p:nvSpPr>
          <p:cNvPr id="17" name="AutoShape 17"/>
          <p:cNvSpPr/>
          <p:nvPr/>
        </p:nvSpPr>
        <p:spPr>
          <a:xfrm>
            <a:off x="3123488" y="2600960"/>
            <a:ext cx="2123440" cy="2123440"/>
          </a:xfrm>
          <a:prstGeom prst="ellipse">
            <a:avLst/>
          </a:prstGeom>
          <a:solidFill>
            <a:srgbClr val="B4100A">
              <a:alpha val="100000"/>
            </a:srgbClr>
          </a:solidFill>
          <a:ln w="38100" cap="flat">
            <a:solidFill>
              <a:srgbClr val="B4100A">
                <a:alpha val="100000"/>
              </a:srgbClr>
            </a:solid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grpSp>
        <p:nvGrpSpPr>
          <p:cNvPr id="18" name="Group 18"/>
          <p:cNvGrpSpPr/>
          <p:nvPr/>
        </p:nvGrpSpPr>
        <p:grpSpPr>
          <a:xfrm>
            <a:off x="4025635" y="4359161"/>
            <a:ext cx="354325" cy="425399"/>
            <a:chOff x="4025635" y="4359161"/>
            <a:chExt cx="354325" cy="425399"/>
          </a:xfrm>
        </p:grpSpPr>
        <p:sp>
          <p:nvSpPr>
            <p:cNvPr id="19" name="AutoShape 19"/>
            <p:cNvSpPr/>
            <p:nvPr/>
          </p:nvSpPr>
          <p:spPr>
            <a:xfrm rot="5400000" flipV="1">
              <a:off x="4080736" y="4304060"/>
              <a:ext cx="244123" cy="354325"/>
            </a:xfrm>
            <a:prstGeom prst="chevron">
              <a:avLst>
                <a:gd name="adj" fmla="val 42994"/>
              </a:avLst>
            </a:prstGeom>
            <a:solidFill>
              <a:srgbClr val="FFFFFF">
                <a:alpha val="100000"/>
              </a:srgbClr>
            </a:solidFill>
            <a:ln w="25400" cap="flat">
              <a:solidFill>
                <a:srgbClr val="B4100A">
                  <a:alpha val="100000"/>
                </a:srgbClr>
              </a:solid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20" name="AutoShape 20"/>
            <p:cNvSpPr/>
            <p:nvPr/>
          </p:nvSpPr>
          <p:spPr>
            <a:xfrm rot="5400000" flipV="1">
              <a:off x="4080736" y="4485336"/>
              <a:ext cx="244123" cy="354325"/>
            </a:xfrm>
            <a:prstGeom prst="chevron">
              <a:avLst>
                <a:gd name="adj" fmla="val 42994"/>
              </a:avLst>
            </a:prstGeom>
            <a:solidFill>
              <a:srgbClr val="FFFFFF">
                <a:alpha val="100000"/>
              </a:srgbClr>
            </a:solidFill>
            <a:ln w="25400" cap="flat">
              <a:solidFill>
                <a:srgbClr val="B4100A">
                  <a:alpha val="100000"/>
                </a:srgbClr>
              </a:solid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grpSp>
      <p:sp>
        <p:nvSpPr>
          <p:cNvPr id="21" name="AutoShape 21"/>
          <p:cNvSpPr/>
          <p:nvPr/>
        </p:nvSpPr>
        <p:spPr>
          <a:xfrm>
            <a:off x="6990794" y="2600960"/>
            <a:ext cx="2123440" cy="2123440"/>
          </a:xfrm>
          <a:prstGeom prst="ellipse">
            <a:avLst/>
          </a:prstGeom>
          <a:solidFill>
            <a:srgbClr val="B4100A">
              <a:alpha val="100000"/>
            </a:srgbClr>
          </a:solidFill>
          <a:ln w="38100" cap="flat">
            <a:solidFill>
              <a:srgbClr val="B4100A">
                <a:alpha val="100000"/>
              </a:srgbClr>
            </a:solid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grpSp>
        <p:nvGrpSpPr>
          <p:cNvPr id="22" name="Group 22"/>
          <p:cNvGrpSpPr/>
          <p:nvPr/>
        </p:nvGrpSpPr>
        <p:grpSpPr>
          <a:xfrm>
            <a:off x="7892942" y="4359161"/>
            <a:ext cx="354325" cy="425399"/>
            <a:chOff x="7892942" y="4359161"/>
            <a:chExt cx="354325" cy="425399"/>
          </a:xfrm>
        </p:grpSpPr>
        <p:sp>
          <p:nvSpPr>
            <p:cNvPr id="23" name="AutoShape 23"/>
            <p:cNvSpPr/>
            <p:nvPr/>
          </p:nvSpPr>
          <p:spPr>
            <a:xfrm rot="5400000" flipV="1">
              <a:off x="7948043" y="4304060"/>
              <a:ext cx="244123" cy="354325"/>
            </a:xfrm>
            <a:prstGeom prst="chevron">
              <a:avLst>
                <a:gd name="adj" fmla="val 42994"/>
              </a:avLst>
            </a:prstGeom>
            <a:solidFill>
              <a:srgbClr val="FFFFFF">
                <a:alpha val="100000"/>
              </a:srgbClr>
            </a:solidFill>
            <a:ln w="25400" cap="flat">
              <a:solidFill>
                <a:srgbClr val="B4100A">
                  <a:alpha val="100000"/>
                </a:srgbClr>
              </a:solid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24" name="AutoShape 24"/>
            <p:cNvSpPr/>
            <p:nvPr/>
          </p:nvSpPr>
          <p:spPr>
            <a:xfrm rot="5400000" flipV="1">
              <a:off x="7948043" y="4485336"/>
              <a:ext cx="244123" cy="354325"/>
            </a:xfrm>
            <a:prstGeom prst="chevron">
              <a:avLst>
                <a:gd name="adj" fmla="val 42994"/>
              </a:avLst>
            </a:prstGeom>
            <a:solidFill>
              <a:srgbClr val="FFFFFF">
                <a:alpha val="100000"/>
              </a:srgbClr>
            </a:solidFill>
            <a:ln w="25400" cap="flat">
              <a:solidFill>
                <a:srgbClr val="B4100A">
                  <a:alpha val="100000"/>
                </a:srgbClr>
              </a:solid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grpSp>
      <p:sp>
        <p:nvSpPr>
          <p:cNvPr id="25" name="AutoShape 25"/>
          <p:cNvSpPr>
            <a:spLocks noGrp="1"/>
          </p:cNvSpPr>
          <p:nvPr>
            <p:ph type="body" sz="quarter" idx="487" hasCustomPrompt="1"/>
          </p:nvPr>
        </p:nvSpPr>
        <p:spPr>
          <a:xfrm>
            <a:off x="575456" y="1349623"/>
            <a:ext cx="3352200" cy="1060931"/>
          </a:xfrm>
          <a:prstGeom prst="rect">
            <a:avLst/>
          </a:prstGeom>
          <a:noFill/>
          <a:ln w="12700">
            <a:noFill/>
            <a:prstDash val="solid"/>
          </a:ln>
        </p:spPr>
        <p:txBody>
          <a:bodyPr vert="horz" wrap="square" lIns="91440" tIns="45720" rIns="91440" bIns="45720" anchor="ctr" anchorCtr="1">
            <a:normAutofit/>
          </a:bodyPr>
          <a:lstStyle>
            <a:lvl1pPr algn="just">
              <a:lnSpc>
                <a:spcPct val="117000"/>
              </a:lnSpc>
              <a:defRPr sz="1800" b="0" i="0" u="none" strike="noStrike" spc="100">
                <a:solidFill>
                  <a:srgbClr val="000000">
                    <a:alpha val="100000"/>
                  </a:srgbClr>
                </a:solidFill>
                <a:latin typeface="微软雅黑" panose="020B0503020204020204" charset="-122"/>
              </a:defRPr>
            </a:lvl1pPr>
          </a:lstStyle>
          <a:p>
            <a:pPr marL="0" indent="0" algn="just">
              <a:lnSpc>
                <a:spcPct val="117000"/>
              </a:lnSpc>
            </a:pPr>
            <a:r>
              <a:rPr lang="en-US" sz="1800" b="0" i="0" u="none" strike="noStrike" spc="100">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输入您的文案，输入您的文案输入您的文案，输入您的文案输入您的文案，输入您的文案</a:t>
            </a:r>
          </a:p>
        </p:txBody>
      </p:sp>
      <p:sp>
        <p:nvSpPr>
          <p:cNvPr id="26" name="AutoShape 26"/>
          <p:cNvSpPr>
            <a:spLocks noGrp="1"/>
          </p:cNvSpPr>
          <p:nvPr>
            <p:ph type="body" sz="quarter" idx="488" hasCustomPrompt="1"/>
          </p:nvPr>
        </p:nvSpPr>
        <p:spPr>
          <a:xfrm>
            <a:off x="4442760" y="1349623"/>
            <a:ext cx="3352200" cy="1060931"/>
          </a:xfrm>
          <a:prstGeom prst="rect">
            <a:avLst/>
          </a:prstGeom>
          <a:noFill/>
          <a:ln w="12700">
            <a:noFill/>
            <a:prstDash val="solid"/>
          </a:ln>
        </p:spPr>
        <p:txBody>
          <a:bodyPr vert="horz" wrap="square" lIns="91440" tIns="45720" rIns="91440" bIns="45720" anchor="ctr" anchorCtr="1">
            <a:normAutofit/>
          </a:bodyPr>
          <a:lstStyle>
            <a:lvl1pPr algn="just">
              <a:lnSpc>
                <a:spcPct val="117000"/>
              </a:lnSpc>
              <a:defRPr sz="1800" b="0" i="0" u="none" strike="noStrike" spc="100">
                <a:solidFill>
                  <a:srgbClr val="000000">
                    <a:alpha val="100000"/>
                  </a:srgbClr>
                </a:solidFill>
                <a:latin typeface="微软雅黑" panose="020B0503020204020204" charset="-122"/>
              </a:defRPr>
            </a:lvl1pPr>
          </a:lstStyle>
          <a:p>
            <a:pPr marL="0" indent="0" algn="just">
              <a:lnSpc>
                <a:spcPct val="117000"/>
              </a:lnSpc>
            </a:pPr>
            <a:r>
              <a:rPr lang="en-US" sz="1800" b="0" i="0" u="none" strike="noStrike" spc="100">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输入您的文案，输入您的文案输入您的文案，输入您的文案输入您的文案，输入您的文案</a:t>
            </a:r>
          </a:p>
        </p:txBody>
      </p:sp>
      <p:sp>
        <p:nvSpPr>
          <p:cNvPr id="27" name="AutoShape 27"/>
          <p:cNvSpPr>
            <a:spLocks noGrp="1"/>
          </p:cNvSpPr>
          <p:nvPr>
            <p:ph type="body" sz="quarter" idx="489" hasCustomPrompt="1"/>
          </p:nvPr>
        </p:nvSpPr>
        <p:spPr>
          <a:xfrm>
            <a:off x="8310065" y="1367652"/>
            <a:ext cx="3352200" cy="1060931"/>
          </a:xfrm>
          <a:prstGeom prst="rect">
            <a:avLst/>
          </a:prstGeom>
          <a:noFill/>
          <a:ln w="12700">
            <a:noFill/>
            <a:prstDash val="solid"/>
          </a:ln>
        </p:spPr>
        <p:txBody>
          <a:bodyPr vert="horz" wrap="square" lIns="91440" tIns="45720" rIns="91440" bIns="45720" anchor="ctr" anchorCtr="1">
            <a:normAutofit/>
          </a:bodyPr>
          <a:lstStyle>
            <a:lvl1pPr algn="just">
              <a:lnSpc>
                <a:spcPct val="117000"/>
              </a:lnSpc>
              <a:defRPr sz="1800" b="0" i="0" u="none" strike="noStrike" spc="100">
                <a:solidFill>
                  <a:srgbClr val="000000">
                    <a:alpha val="100000"/>
                  </a:srgbClr>
                </a:solidFill>
                <a:latin typeface="微软雅黑" panose="020B0503020204020204" charset="-122"/>
              </a:defRPr>
            </a:lvl1pPr>
          </a:lstStyle>
          <a:p>
            <a:pPr marL="0" indent="0" algn="just">
              <a:lnSpc>
                <a:spcPct val="117000"/>
              </a:lnSpc>
            </a:pPr>
            <a:r>
              <a:rPr lang="en-US" sz="1800" b="0" i="0" u="none" strike="noStrike" spc="100">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输入您的文案，输入您的文案输入您的文案，输入您的文案输入您的文案，输入您的文案</a:t>
            </a:r>
          </a:p>
        </p:txBody>
      </p:sp>
      <p:sp>
        <p:nvSpPr>
          <p:cNvPr id="28" name="AutoShape 28"/>
          <p:cNvSpPr>
            <a:spLocks noGrp="1"/>
          </p:cNvSpPr>
          <p:nvPr>
            <p:ph type="body" sz="quarter" idx="490" hasCustomPrompt="1"/>
          </p:nvPr>
        </p:nvSpPr>
        <p:spPr>
          <a:xfrm>
            <a:off x="2509108" y="4947761"/>
            <a:ext cx="3352200" cy="1060931"/>
          </a:xfrm>
          <a:prstGeom prst="rect">
            <a:avLst/>
          </a:prstGeom>
          <a:noFill/>
          <a:ln w="12700">
            <a:noFill/>
            <a:prstDash val="solid"/>
          </a:ln>
        </p:spPr>
        <p:txBody>
          <a:bodyPr vert="horz" wrap="square" lIns="91440" tIns="45720" rIns="91440" bIns="45720" anchor="ctr" anchorCtr="1">
            <a:normAutofit/>
          </a:bodyPr>
          <a:lstStyle>
            <a:lvl1pPr algn="just">
              <a:lnSpc>
                <a:spcPct val="117000"/>
              </a:lnSpc>
              <a:defRPr sz="1800" b="0" i="0" u="none" strike="noStrike" spc="100">
                <a:solidFill>
                  <a:srgbClr val="000000">
                    <a:alpha val="100000"/>
                  </a:srgbClr>
                </a:solidFill>
                <a:latin typeface="微软雅黑" panose="020B0503020204020204" charset="-122"/>
              </a:defRPr>
            </a:lvl1pPr>
          </a:lstStyle>
          <a:p>
            <a:pPr marL="0" indent="0" algn="just">
              <a:lnSpc>
                <a:spcPct val="117000"/>
              </a:lnSpc>
            </a:pPr>
            <a:r>
              <a:rPr lang="en-US" sz="1800" b="0" i="0" u="none" strike="noStrike" spc="100">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输入您的文案，输入您的文案输入您的文案，输入您的文案输入您的文案，输入您的文案</a:t>
            </a:r>
          </a:p>
        </p:txBody>
      </p:sp>
      <p:sp>
        <p:nvSpPr>
          <p:cNvPr id="29" name="AutoShape 29"/>
          <p:cNvSpPr>
            <a:spLocks noGrp="1"/>
          </p:cNvSpPr>
          <p:nvPr>
            <p:ph type="body" sz="quarter" idx="491" hasCustomPrompt="1"/>
          </p:nvPr>
        </p:nvSpPr>
        <p:spPr>
          <a:xfrm>
            <a:off x="6376412" y="4979534"/>
            <a:ext cx="3352200" cy="1060931"/>
          </a:xfrm>
          <a:prstGeom prst="rect">
            <a:avLst/>
          </a:prstGeom>
          <a:noFill/>
          <a:ln w="12700">
            <a:noFill/>
            <a:prstDash val="solid"/>
          </a:ln>
        </p:spPr>
        <p:txBody>
          <a:bodyPr vert="horz" wrap="square" lIns="91440" tIns="45720" rIns="91440" bIns="45720" anchor="ctr" anchorCtr="1">
            <a:normAutofit/>
          </a:bodyPr>
          <a:lstStyle>
            <a:lvl1pPr algn="just">
              <a:lnSpc>
                <a:spcPct val="117000"/>
              </a:lnSpc>
              <a:defRPr sz="1800" b="0" i="0" u="none" strike="noStrike" spc="100">
                <a:solidFill>
                  <a:srgbClr val="000000">
                    <a:alpha val="100000"/>
                  </a:srgbClr>
                </a:solidFill>
                <a:latin typeface="微软雅黑" panose="020B0503020204020204" charset="-122"/>
              </a:defRPr>
            </a:lvl1pPr>
          </a:lstStyle>
          <a:p>
            <a:pPr marL="0" indent="0" algn="just">
              <a:lnSpc>
                <a:spcPct val="117000"/>
              </a:lnSpc>
            </a:pPr>
            <a:r>
              <a:rPr lang="en-US" sz="1800" b="0" i="0" u="none" strike="noStrike" spc="100">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输入您的文案，输入您的文案输入您的文案，输入您的文案输入您的文案，输入您的文案</a:t>
            </a:r>
          </a:p>
        </p:txBody>
      </p:sp>
      <p:sp>
        <p:nvSpPr>
          <p:cNvPr id="30" name="AutoShape 30"/>
          <p:cNvSpPr>
            <a:spLocks noGrp="1"/>
          </p:cNvSpPr>
          <p:nvPr>
            <p:ph type="body" sz="quarter" idx="492" hasCustomPrompt="1"/>
          </p:nvPr>
        </p:nvSpPr>
        <p:spPr>
          <a:xfrm>
            <a:off x="988342" y="434779"/>
            <a:ext cx="8168358" cy="584775"/>
          </a:xfrm>
          <a:prstGeom prst="rect">
            <a:avLst/>
          </a:prstGeom>
          <a:noFill/>
          <a:ln w="12700">
            <a:noFill/>
            <a:prstDash val="solid"/>
          </a:ln>
        </p:spPr>
        <p:txBody>
          <a:bodyPr vert="horz" wrap="square" lIns="91440" tIns="45720" rIns="91440" bIns="45720" anchor="t">
            <a:spAutoFit/>
          </a:bodyPr>
          <a:lstStyle>
            <a:lvl1pPr algn="l">
              <a:lnSpc>
                <a:spcPct val="100000"/>
              </a:lnSpc>
              <a:defRPr sz="3200" b="1" i="0" u="none" strike="noStrike" spc="300">
                <a:solidFill>
                  <a:srgbClr val="B4100A">
                    <a:alpha val="100000"/>
                  </a:srgbClr>
                </a:solidFill>
                <a:latin typeface="微软雅黑" panose="020B0503020204020204" charset="-122"/>
              </a:defRPr>
            </a:lvl1pPr>
          </a:lstStyle>
          <a:p>
            <a:pPr marL="0" indent="0" algn="l">
              <a:lnSpc>
                <a:spcPct val="100000"/>
              </a:lnSpc>
            </a:pPr>
            <a:r>
              <a:rPr lang="en-US" sz="3200" b="1" i="0" u="none" strike="noStrike" spc="300">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这是一页五段内容</a:t>
            </a:r>
          </a:p>
        </p:txBody>
      </p:sp>
      <p:sp>
        <p:nvSpPr>
          <p:cNvPr id="31" name="Freeform 31"/>
          <p:cNvSpPr>
            <a:spLocks noGrp="1"/>
          </p:cNvSpPr>
          <p:nvPr>
            <p:ph type="body" sz="quarter" idx="493" hasCustomPrompt="1"/>
          </p:nvPr>
        </p:nvSpPr>
        <p:spPr>
          <a:xfrm>
            <a:off x="1776165" y="3233657"/>
            <a:ext cx="949124" cy="861416"/>
          </a:xfrm>
          <a:custGeom>
            <a:avLst/>
            <a:gdLst/>
            <a:ahLst/>
            <a:cxnLst/>
            <a:rect l="l" t="t" r="r" b="b"/>
            <a:pathLst>
              <a:path w="949124" h="861416">
                <a:moveTo>
                  <a:pt x="363361" y="0"/>
                </a:moveTo>
                <a:lnTo>
                  <a:pt x="585763" y="0"/>
                </a:lnTo>
                <a:lnTo>
                  <a:pt x="585763" y="216137"/>
                </a:lnTo>
                <a:lnTo>
                  <a:pt x="510584" y="216137"/>
                </a:lnTo>
                <a:lnTo>
                  <a:pt x="510584" y="394686"/>
                </a:lnTo>
                <a:lnTo>
                  <a:pt x="873945" y="394686"/>
                </a:lnTo>
                <a:lnTo>
                  <a:pt x="873945" y="645279"/>
                </a:lnTo>
                <a:lnTo>
                  <a:pt x="949124" y="645279"/>
                </a:lnTo>
                <a:lnTo>
                  <a:pt x="949124" y="861416"/>
                </a:lnTo>
                <a:lnTo>
                  <a:pt x="732987" y="861416"/>
                </a:lnTo>
                <a:lnTo>
                  <a:pt x="732987" y="645279"/>
                </a:lnTo>
                <a:lnTo>
                  <a:pt x="801900" y="645279"/>
                </a:lnTo>
                <a:lnTo>
                  <a:pt x="801900" y="466731"/>
                </a:lnTo>
                <a:lnTo>
                  <a:pt x="510584" y="466731"/>
                </a:lnTo>
                <a:lnTo>
                  <a:pt x="510584" y="645279"/>
                </a:lnTo>
                <a:lnTo>
                  <a:pt x="585763" y="645279"/>
                </a:lnTo>
                <a:lnTo>
                  <a:pt x="585763" y="861416"/>
                </a:lnTo>
                <a:lnTo>
                  <a:pt x="363361" y="861416"/>
                </a:lnTo>
                <a:lnTo>
                  <a:pt x="363361" y="645279"/>
                </a:lnTo>
                <a:lnTo>
                  <a:pt x="438539" y="645279"/>
                </a:lnTo>
                <a:lnTo>
                  <a:pt x="438539" y="466731"/>
                </a:lnTo>
                <a:lnTo>
                  <a:pt x="147223" y="466731"/>
                </a:lnTo>
                <a:lnTo>
                  <a:pt x="147223" y="645279"/>
                </a:lnTo>
                <a:lnTo>
                  <a:pt x="216137" y="645279"/>
                </a:lnTo>
                <a:lnTo>
                  <a:pt x="216137" y="861416"/>
                </a:lnTo>
                <a:lnTo>
                  <a:pt x="0" y="861416"/>
                </a:lnTo>
                <a:lnTo>
                  <a:pt x="0" y="645279"/>
                </a:lnTo>
                <a:lnTo>
                  <a:pt x="75178" y="645279"/>
                </a:lnTo>
                <a:lnTo>
                  <a:pt x="75178" y="394686"/>
                </a:lnTo>
                <a:lnTo>
                  <a:pt x="438539" y="394686"/>
                </a:lnTo>
                <a:lnTo>
                  <a:pt x="438539" y="216137"/>
                </a:lnTo>
                <a:lnTo>
                  <a:pt x="363361" y="216137"/>
                </a:lnTo>
                <a:lnTo>
                  <a:pt x="363361" y="0"/>
                </a:lnTo>
                <a:close/>
              </a:path>
            </a:pathLst>
          </a:custGeom>
          <a:solidFill>
            <a:srgbClr val="B4100A">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32" name="Freeform 32"/>
          <p:cNvSpPr>
            <a:spLocks noGrp="1"/>
          </p:cNvSpPr>
          <p:nvPr>
            <p:ph type="body" sz="quarter" idx="494" hasCustomPrompt="1"/>
          </p:nvPr>
        </p:nvSpPr>
        <p:spPr>
          <a:xfrm>
            <a:off x="3710647" y="3188230"/>
            <a:ext cx="949124" cy="952268"/>
          </a:xfrm>
          <a:custGeom>
            <a:avLst/>
            <a:gdLst/>
            <a:ahLst/>
            <a:cxnLst/>
            <a:rect l="l" t="t" r="r" b="b"/>
            <a:pathLst>
              <a:path w="949124" h="952268">
                <a:moveTo>
                  <a:pt x="474562" y="0"/>
                </a:moveTo>
                <a:cubicBezTo>
                  <a:pt x="578373" y="0"/>
                  <a:pt x="674768" y="37198"/>
                  <a:pt x="756333" y="96716"/>
                </a:cubicBezTo>
                <a:lnTo>
                  <a:pt x="852729" y="0"/>
                </a:lnTo>
                <a:lnTo>
                  <a:pt x="852729" y="290144"/>
                </a:lnTo>
                <a:lnTo>
                  <a:pt x="556128" y="290144"/>
                </a:lnTo>
                <a:lnTo>
                  <a:pt x="652523" y="200870"/>
                </a:lnTo>
                <a:cubicBezTo>
                  <a:pt x="637692" y="185990"/>
                  <a:pt x="622863" y="178551"/>
                  <a:pt x="600619" y="171111"/>
                </a:cubicBezTo>
                <a:cubicBezTo>
                  <a:pt x="563543" y="156232"/>
                  <a:pt x="519052" y="148792"/>
                  <a:pt x="474562" y="148792"/>
                </a:cubicBezTo>
                <a:cubicBezTo>
                  <a:pt x="430072" y="148792"/>
                  <a:pt x="385582" y="156232"/>
                  <a:pt x="348507" y="171111"/>
                </a:cubicBezTo>
                <a:cubicBezTo>
                  <a:pt x="304016" y="185990"/>
                  <a:pt x="274356" y="215748"/>
                  <a:pt x="244696" y="245506"/>
                </a:cubicBezTo>
                <a:cubicBezTo>
                  <a:pt x="215036" y="275265"/>
                  <a:pt x="185376" y="312463"/>
                  <a:pt x="170546" y="349661"/>
                </a:cubicBezTo>
                <a:cubicBezTo>
                  <a:pt x="155716" y="386859"/>
                  <a:pt x="148300" y="431496"/>
                  <a:pt x="148300" y="476134"/>
                </a:cubicBezTo>
                <a:cubicBezTo>
                  <a:pt x="148300" y="520772"/>
                  <a:pt x="155716" y="565409"/>
                  <a:pt x="170546" y="602607"/>
                </a:cubicBezTo>
                <a:cubicBezTo>
                  <a:pt x="185376" y="647245"/>
                  <a:pt x="215036" y="677003"/>
                  <a:pt x="244696" y="706763"/>
                </a:cubicBezTo>
                <a:cubicBezTo>
                  <a:pt x="274356" y="736520"/>
                  <a:pt x="304016" y="766279"/>
                  <a:pt x="348507" y="781158"/>
                </a:cubicBezTo>
                <a:cubicBezTo>
                  <a:pt x="385582" y="796037"/>
                  <a:pt x="430072" y="803476"/>
                  <a:pt x="474562" y="803476"/>
                </a:cubicBezTo>
                <a:cubicBezTo>
                  <a:pt x="519052" y="803476"/>
                  <a:pt x="563543" y="796037"/>
                  <a:pt x="600619" y="781158"/>
                </a:cubicBezTo>
                <a:cubicBezTo>
                  <a:pt x="645108" y="766279"/>
                  <a:pt x="674768" y="736520"/>
                  <a:pt x="704428" y="706763"/>
                </a:cubicBezTo>
                <a:cubicBezTo>
                  <a:pt x="734088" y="677003"/>
                  <a:pt x="763748" y="647245"/>
                  <a:pt x="778579" y="602607"/>
                </a:cubicBezTo>
                <a:cubicBezTo>
                  <a:pt x="793408" y="565409"/>
                  <a:pt x="800824" y="520772"/>
                  <a:pt x="800824" y="476134"/>
                </a:cubicBezTo>
                <a:cubicBezTo>
                  <a:pt x="800824" y="453815"/>
                  <a:pt x="800824" y="424057"/>
                  <a:pt x="793408" y="401738"/>
                </a:cubicBezTo>
                <a:lnTo>
                  <a:pt x="941709" y="401738"/>
                </a:lnTo>
                <a:cubicBezTo>
                  <a:pt x="949124" y="424057"/>
                  <a:pt x="949124" y="453815"/>
                  <a:pt x="949124" y="476134"/>
                </a:cubicBezTo>
                <a:cubicBezTo>
                  <a:pt x="949124" y="736520"/>
                  <a:pt x="734088" y="952268"/>
                  <a:pt x="474562" y="952268"/>
                </a:cubicBezTo>
                <a:cubicBezTo>
                  <a:pt x="215036" y="952268"/>
                  <a:pt x="0" y="736520"/>
                  <a:pt x="0" y="476134"/>
                </a:cubicBezTo>
                <a:cubicBezTo>
                  <a:pt x="0" y="215748"/>
                  <a:pt x="215036" y="0"/>
                  <a:pt x="474562" y="0"/>
                </a:cubicBezTo>
                <a:close/>
              </a:path>
            </a:pathLst>
          </a:custGeom>
          <a:solidFill>
            <a:srgbClr val="FFFFFF">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33" name="Freeform 33"/>
          <p:cNvSpPr>
            <a:spLocks noGrp="1"/>
          </p:cNvSpPr>
          <p:nvPr>
            <p:ph type="body" sz="quarter" idx="495" hasCustomPrompt="1"/>
          </p:nvPr>
        </p:nvSpPr>
        <p:spPr>
          <a:xfrm>
            <a:off x="7577953" y="3252831"/>
            <a:ext cx="949124" cy="823065"/>
          </a:xfrm>
          <a:custGeom>
            <a:avLst/>
            <a:gdLst/>
            <a:ahLst/>
            <a:cxnLst/>
            <a:rect l="l" t="t" r="r" b="b"/>
            <a:pathLst>
              <a:path w="949124" h="823065">
                <a:moveTo>
                  <a:pt x="257708" y="662550"/>
                </a:moveTo>
                <a:lnTo>
                  <a:pt x="949124" y="662550"/>
                </a:lnTo>
                <a:lnTo>
                  <a:pt x="949124" y="823065"/>
                </a:lnTo>
                <a:lnTo>
                  <a:pt x="257708" y="823065"/>
                </a:lnTo>
                <a:lnTo>
                  <a:pt x="257708" y="662550"/>
                </a:lnTo>
                <a:close/>
                <a:moveTo>
                  <a:pt x="0" y="662550"/>
                </a:moveTo>
                <a:lnTo>
                  <a:pt x="147712" y="662550"/>
                </a:lnTo>
                <a:lnTo>
                  <a:pt x="147712" y="823065"/>
                </a:lnTo>
                <a:lnTo>
                  <a:pt x="0" y="823065"/>
                </a:lnTo>
                <a:lnTo>
                  <a:pt x="0" y="662550"/>
                </a:lnTo>
                <a:close/>
                <a:moveTo>
                  <a:pt x="257708" y="331274"/>
                </a:moveTo>
                <a:lnTo>
                  <a:pt x="949124" y="331274"/>
                </a:lnTo>
                <a:lnTo>
                  <a:pt x="949124" y="491790"/>
                </a:lnTo>
                <a:lnTo>
                  <a:pt x="257708" y="491790"/>
                </a:lnTo>
                <a:lnTo>
                  <a:pt x="257708" y="331274"/>
                </a:lnTo>
                <a:close/>
                <a:moveTo>
                  <a:pt x="0" y="331274"/>
                </a:moveTo>
                <a:lnTo>
                  <a:pt x="147712" y="331274"/>
                </a:lnTo>
                <a:lnTo>
                  <a:pt x="147712" y="491790"/>
                </a:lnTo>
                <a:lnTo>
                  <a:pt x="0" y="491790"/>
                </a:lnTo>
                <a:lnTo>
                  <a:pt x="0" y="331274"/>
                </a:lnTo>
                <a:close/>
                <a:moveTo>
                  <a:pt x="257708" y="0"/>
                </a:moveTo>
                <a:lnTo>
                  <a:pt x="949124" y="0"/>
                </a:lnTo>
                <a:lnTo>
                  <a:pt x="949124" y="160517"/>
                </a:lnTo>
                <a:lnTo>
                  <a:pt x="257708" y="160517"/>
                </a:lnTo>
                <a:lnTo>
                  <a:pt x="257708" y="0"/>
                </a:lnTo>
                <a:close/>
                <a:moveTo>
                  <a:pt x="0" y="0"/>
                </a:moveTo>
                <a:lnTo>
                  <a:pt x="147712" y="0"/>
                </a:lnTo>
                <a:lnTo>
                  <a:pt x="147712" y="160517"/>
                </a:lnTo>
                <a:lnTo>
                  <a:pt x="0" y="160517"/>
                </a:lnTo>
                <a:lnTo>
                  <a:pt x="0" y="0"/>
                </a:lnTo>
                <a:close/>
              </a:path>
            </a:pathLst>
          </a:custGeom>
          <a:solidFill>
            <a:srgbClr val="FFFFFF">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34" name="Freeform 34"/>
          <p:cNvSpPr>
            <a:spLocks noGrp="1"/>
          </p:cNvSpPr>
          <p:nvPr>
            <p:ph type="body" sz="quarter" idx="496" hasCustomPrompt="1"/>
          </p:nvPr>
        </p:nvSpPr>
        <p:spPr>
          <a:xfrm>
            <a:off x="9511602" y="3148981"/>
            <a:ext cx="949124" cy="1030769"/>
          </a:xfrm>
          <a:custGeom>
            <a:avLst/>
            <a:gdLst/>
            <a:ahLst/>
            <a:cxnLst/>
            <a:rect l="l" t="t" r="r" b="b"/>
            <a:pathLst>
              <a:path w="949124" h="1030769">
                <a:moveTo>
                  <a:pt x="949124" y="370804"/>
                </a:moveTo>
                <a:lnTo>
                  <a:pt x="949124" y="819854"/>
                </a:lnTo>
                <a:lnTo>
                  <a:pt x="530692" y="1030769"/>
                </a:lnTo>
                <a:lnTo>
                  <a:pt x="530692" y="571517"/>
                </a:lnTo>
                <a:lnTo>
                  <a:pt x="949124" y="370804"/>
                </a:lnTo>
                <a:close/>
                <a:moveTo>
                  <a:pt x="0" y="370804"/>
                </a:moveTo>
                <a:lnTo>
                  <a:pt x="418432" y="571517"/>
                </a:lnTo>
                <a:lnTo>
                  <a:pt x="418432" y="1030769"/>
                </a:lnTo>
                <a:lnTo>
                  <a:pt x="0" y="819854"/>
                </a:lnTo>
                <a:lnTo>
                  <a:pt x="0" y="370804"/>
                </a:lnTo>
                <a:close/>
                <a:moveTo>
                  <a:pt x="476263" y="0"/>
                </a:moveTo>
                <a:lnTo>
                  <a:pt x="949124" y="234729"/>
                </a:lnTo>
                <a:lnTo>
                  <a:pt x="476263" y="476261"/>
                </a:lnTo>
                <a:lnTo>
                  <a:pt x="0" y="234729"/>
                </a:lnTo>
                <a:lnTo>
                  <a:pt x="476263" y="0"/>
                </a:lnTo>
                <a:close/>
              </a:path>
            </a:pathLst>
          </a:custGeom>
          <a:solidFill>
            <a:srgbClr val="B4100A">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35" name="Freeform 35"/>
          <p:cNvSpPr>
            <a:spLocks noGrp="1"/>
          </p:cNvSpPr>
          <p:nvPr>
            <p:ph type="body" sz="quarter" idx="497" hasCustomPrompt="1"/>
          </p:nvPr>
        </p:nvSpPr>
        <p:spPr>
          <a:xfrm>
            <a:off x="5644298" y="3189802"/>
            <a:ext cx="949124" cy="949124"/>
          </a:xfrm>
          <a:custGeom>
            <a:avLst/>
            <a:gdLst/>
            <a:ahLst/>
            <a:cxnLst/>
            <a:rect l="l" t="t" r="r" b="b"/>
            <a:pathLst>
              <a:path w="949124" h="949124">
                <a:moveTo>
                  <a:pt x="474562" y="111456"/>
                </a:moveTo>
                <a:lnTo>
                  <a:pt x="474562" y="837668"/>
                </a:lnTo>
                <a:cubicBezTo>
                  <a:pt x="675100" y="837668"/>
                  <a:pt x="837668" y="675100"/>
                  <a:pt x="837668" y="474562"/>
                </a:cubicBezTo>
                <a:cubicBezTo>
                  <a:pt x="837668" y="274024"/>
                  <a:pt x="675100" y="111456"/>
                  <a:pt x="474562" y="111456"/>
                </a:cubicBezTo>
                <a:close/>
                <a:moveTo>
                  <a:pt x="474562" y="0"/>
                </a:moveTo>
                <a:cubicBezTo>
                  <a:pt x="736655" y="0"/>
                  <a:pt x="949124" y="212468"/>
                  <a:pt x="949124" y="474562"/>
                </a:cubicBezTo>
                <a:cubicBezTo>
                  <a:pt x="949124" y="736655"/>
                  <a:pt x="736655" y="949124"/>
                  <a:pt x="474562" y="949124"/>
                </a:cubicBezTo>
                <a:cubicBezTo>
                  <a:pt x="212468" y="949124"/>
                  <a:pt x="0" y="736655"/>
                  <a:pt x="0" y="474562"/>
                </a:cubicBezTo>
                <a:cubicBezTo>
                  <a:pt x="0" y="212468"/>
                  <a:pt x="212468" y="0"/>
                  <a:pt x="474562" y="0"/>
                </a:cubicBezTo>
                <a:close/>
              </a:path>
            </a:pathLst>
          </a:custGeom>
          <a:solidFill>
            <a:srgbClr val="B4100A">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 preserve="1">
  <p:cSld name="六段内容">
    <p:spTree>
      <p:nvGrpSpPr>
        <p:cNvPr id="1" name=""/>
        <p:cNvGrpSpPr/>
        <p:nvPr/>
      </p:nvGrpSpPr>
      <p:grpSpPr>
        <a:xfrm>
          <a:off x="0" y="0"/>
          <a:ext cx="0" cy="0"/>
          <a:chOff x="0" y="0"/>
          <a:chExt cx="0" cy="0"/>
        </a:xfrm>
      </p:grpSpPr>
      <p:sp>
        <p:nvSpPr>
          <p:cNvPr id="2" name="AutoShape 2"/>
          <p:cNvSpPr>
            <a:spLocks noGrp="1"/>
          </p:cNvSpPr>
          <p:nvPr>
            <p:ph type="pic" sz="quarter" idx="498"/>
          </p:nvPr>
        </p:nvSpPr>
        <p:spPr>
          <a:xfrm>
            <a:off x="4311719" y="1435516"/>
            <a:ext cx="3554276" cy="2087798"/>
          </a:xfrm>
          <a:prstGeom prst="rect">
            <a:avLst/>
          </a:prstGeom>
          <a:noFill/>
          <a:ln w="12700">
            <a:noFill/>
            <a:prstDash val="solid"/>
          </a:ln>
        </p:spPr>
        <p:txBody>
          <a:bodyPr lIns="63500" tIns="63500" rIns="63500" bIns="63500" anchor="ctr"/>
          <a:lstStyle>
            <a:lvl1pPr algn="ctr">
              <a:defRPr sz="1600" b="0" i="0" u="none" strike="noStrike" spc="0">
                <a:solidFill>
                  <a:srgbClr val="1F2329">
                    <a:alpha val="100000"/>
                  </a:srgbClr>
                </a:solidFill>
                <a:latin typeface="Noto Sans SC" panose="020B0200000000000000" charset="-122"/>
              </a:defRPr>
            </a:lvl1pPr>
          </a:lstStyle>
          <a:p>
            <a:pPr algn="ctr"/>
            <a:endParaRPr/>
          </a:p>
        </p:txBody>
      </p:sp>
      <p:sp>
        <p:nvSpPr>
          <p:cNvPr id="3" name="AutoShape 3"/>
          <p:cNvSpPr>
            <a:spLocks noGrp="1"/>
          </p:cNvSpPr>
          <p:nvPr>
            <p:ph type="pic" sz="quarter" idx="499"/>
          </p:nvPr>
        </p:nvSpPr>
        <p:spPr>
          <a:xfrm>
            <a:off x="7977762" y="1435516"/>
            <a:ext cx="3554276" cy="2087798"/>
          </a:xfrm>
          <a:prstGeom prst="rect">
            <a:avLst/>
          </a:prstGeom>
          <a:noFill/>
          <a:ln w="12700">
            <a:noFill/>
            <a:prstDash val="solid"/>
          </a:ln>
        </p:spPr>
        <p:txBody>
          <a:bodyPr lIns="63500" tIns="63500" rIns="63500" bIns="63500" anchor="ctr"/>
          <a:lstStyle>
            <a:lvl1pPr algn="ctr">
              <a:defRPr sz="1600" b="0" i="0" u="none" strike="noStrike" spc="0">
                <a:solidFill>
                  <a:srgbClr val="1F2329">
                    <a:alpha val="100000"/>
                  </a:srgbClr>
                </a:solidFill>
                <a:latin typeface="Noto Sans SC" panose="020B0200000000000000" charset="-122"/>
              </a:defRPr>
            </a:lvl1pPr>
          </a:lstStyle>
          <a:p>
            <a:pPr algn="ctr"/>
            <a:endParaRPr/>
          </a:p>
        </p:txBody>
      </p:sp>
      <p:sp>
        <p:nvSpPr>
          <p:cNvPr id="4" name="AutoShape 4"/>
          <p:cNvSpPr>
            <a:spLocks noGrp="1"/>
          </p:cNvSpPr>
          <p:nvPr>
            <p:ph type="pic" sz="quarter" idx="500"/>
          </p:nvPr>
        </p:nvSpPr>
        <p:spPr>
          <a:xfrm>
            <a:off x="645675" y="3760386"/>
            <a:ext cx="3554276" cy="2087798"/>
          </a:xfrm>
          <a:prstGeom prst="rect">
            <a:avLst/>
          </a:prstGeom>
          <a:noFill/>
          <a:ln w="12700">
            <a:noFill/>
            <a:prstDash val="solid"/>
          </a:ln>
        </p:spPr>
        <p:txBody>
          <a:bodyPr lIns="63500" tIns="63500" rIns="63500" bIns="63500" anchor="ctr"/>
          <a:lstStyle>
            <a:lvl1pPr algn="ctr">
              <a:defRPr sz="1600" b="0" i="0" u="none" strike="noStrike" spc="0">
                <a:solidFill>
                  <a:srgbClr val="1F2329">
                    <a:alpha val="100000"/>
                  </a:srgbClr>
                </a:solidFill>
                <a:latin typeface="Noto Sans SC" panose="020B0200000000000000" charset="-122"/>
              </a:defRPr>
            </a:lvl1pPr>
          </a:lstStyle>
          <a:p>
            <a:pPr algn="ctr"/>
            <a:endParaRPr/>
          </a:p>
        </p:txBody>
      </p:sp>
      <p:sp>
        <p:nvSpPr>
          <p:cNvPr id="5" name="AutoShape 5"/>
          <p:cNvSpPr>
            <a:spLocks noGrp="1"/>
          </p:cNvSpPr>
          <p:nvPr>
            <p:ph type="pic" sz="quarter" idx="501"/>
          </p:nvPr>
        </p:nvSpPr>
        <p:spPr>
          <a:xfrm>
            <a:off x="4311719" y="3760386"/>
            <a:ext cx="3554276" cy="2087798"/>
          </a:xfrm>
          <a:prstGeom prst="rect">
            <a:avLst/>
          </a:prstGeom>
          <a:noFill/>
          <a:ln w="12700">
            <a:noFill/>
            <a:prstDash val="solid"/>
          </a:ln>
        </p:spPr>
        <p:txBody>
          <a:bodyPr lIns="63500" tIns="63500" rIns="63500" bIns="63500" anchor="ctr"/>
          <a:lstStyle>
            <a:lvl1pPr algn="ctr">
              <a:defRPr sz="1600" b="0" i="0" u="none" strike="noStrike" spc="0">
                <a:solidFill>
                  <a:srgbClr val="1F2329">
                    <a:alpha val="100000"/>
                  </a:srgbClr>
                </a:solidFill>
                <a:latin typeface="Noto Sans SC" panose="020B0200000000000000" charset="-122"/>
              </a:defRPr>
            </a:lvl1pPr>
          </a:lstStyle>
          <a:p>
            <a:pPr algn="ctr"/>
            <a:endParaRPr/>
          </a:p>
        </p:txBody>
      </p:sp>
      <p:sp>
        <p:nvSpPr>
          <p:cNvPr id="6" name="AutoShape 6"/>
          <p:cNvSpPr>
            <a:spLocks noGrp="1"/>
          </p:cNvSpPr>
          <p:nvPr>
            <p:ph type="pic" sz="quarter" idx="502"/>
          </p:nvPr>
        </p:nvSpPr>
        <p:spPr>
          <a:xfrm>
            <a:off x="7977762" y="3760386"/>
            <a:ext cx="3554276" cy="2087798"/>
          </a:xfrm>
          <a:prstGeom prst="rect">
            <a:avLst/>
          </a:prstGeom>
          <a:noFill/>
          <a:ln w="12700">
            <a:noFill/>
            <a:prstDash val="solid"/>
          </a:ln>
        </p:spPr>
        <p:txBody>
          <a:bodyPr lIns="63500" tIns="63500" rIns="63500" bIns="63500" anchor="ctr"/>
          <a:lstStyle>
            <a:lvl1pPr algn="ctr">
              <a:defRPr sz="1600" b="0" i="0" u="none" strike="noStrike" spc="0">
                <a:solidFill>
                  <a:srgbClr val="1F2329">
                    <a:alpha val="100000"/>
                  </a:srgbClr>
                </a:solidFill>
                <a:latin typeface="Noto Sans SC" panose="020B0200000000000000" charset="-122"/>
              </a:defRPr>
            </a:lvl1pPr>
          </a:lstStyle>
          <a:p>
            <a:pPr algn="ctr"/>
            <a:endParaRPr/>
          </a:p>
        </p:txBody>
      </p:sp>
      <p:sp>
        <p:nvSpPr>
          <p:cNvPr id="7" name="AutoShape 7"/>
          <p:cNvSpPr>
            <a:spLocks noGrp="1"/>
          </p:cNvSpPr>
          <p:nvPr>
            <p:ph type="pic" sz="quarter" idx="503"/>
          </p:nvPr>
        </p:nvSpPr>
        <p:spPr>
          <a:xfrm>
            <a:off x="645675" y="1435516"/>
            <a:ext cx="3554276" cy="2087798"/>
          </a:xfrm>
          <a:prstGeom prst="rect">
            <a:avLst/>
          </a:prstGeom>
          <a:noFill/>
          <a:ln w="12700">
            <a:noFill/>
            <a:prstDash val="solid"/>
          </a:ln>
        </p:spPr>
        <p:txBody>
          <a:bodyPr lIns="63500" tIns="63500" rIns="63500" bIns="63500" anchor="ctr"/>
          <a:lstStyle>
            <a:lvl1pPr algn="ctr">
              <a:defRPr sz="1600" b="0" i="0" u="none" strike="noStrike" spc="0">
                <a:solidFill>
                  <a:srgbClr val="1F2329">
                    <a:alpha val="100000"/>
                  </a:srgbClr>
                </a:solidFill>
                <a:latin typeface="Noto Sans SC" panose="020B0200000000000000" charset="-122"/>
              </a:defRPr>
            </a:lvl1pPr>
          </a:lstStyle>
          <a:p>
            <a:pPr algn="ctr"/>
            <a:endParaRPr/>
          </a:p>
        </p:txBody>
      </p:sp>
      <p:sp>
        <p:nvSpPr>
          <p:cNvPr id="8" name="AutoShape 8"/>
          <p:cNvSpPr>
            <a:spLocks noGrp="1"/>
          </p:cNvSpPr>
          <p:nvPr>
            <p:ph type="body" sz="quarter" idx="504" hasCustomPrompt="1"/>
          </p:nvPr>
        </p:nvSpPr>
        <p:spPr>
          <a:xfrm>
            <a:off x="7977762" y="5052830"/>
            <a:ext cx="3554276" cy="795354"/>
          </a:xfrm>
          <a:prstGeom prst="rect">
            <a:avLst/>
          </a:prstGeom>
          <a:gradFill rotWithShape="1">
            <a:gsLst>
              <a:gs pos="0">
                <a:srgbClr val="B4100A">
                  <a:alpha val="0"/>
                </a:srgbClr>
              </a:gs>
              <a:gs pos="8439">
                <a:srgbClr val="B4100A">
                  <a:alpha val="10000"/>
                </a:srgbClr>
              </a:gs>
              <a:gs pos="40000">
                <a:srgbClr val="B4100A">
                  <a:alpha val="60000"/>
                </a:srgbClr>
              </a:gs>
              <a:gs pos="100000">
                <a:srgbClr val="B4100A">
                  <a:alpha val="85000"/>
                </a:srgbClr>
              </a:gs>
            </a:gsLst>
            <a:lin ang="5400000"/>
          </a:gradFill>
          <a:ln w="12700">
            <a:noFill/>
            <a:prstDash val="solid"/>
          </a:ln>
        </p:spPr>
        <p:txBody>
          <a:bodyPr vert="horz" wrap="none" lIns="91440" tIns="45720" rIns="91440" bIns="108000" anchor="b">
            <a:normAutofit/>
          </a:bodyPr>
          <a:lstStyle>
            <a:lvl1pPr algn="ctr">
              <a:lnSpc>
                <a:spcPct val="100000"/>
              </a:lnSpc>
              <a:defRPr sz="2800" b="0" i="0" u="none" strike="noStrike" spc="300">
                <a:solidFill>
                  <a:srgbClr val="FFFFFF">
                    <a:alpha val="100000"/>
                  </a:srgbClr>
                </a:solidFill>
                <a:latin typeface="微软雅黑" panose="020B0503020204020204" charset="-122"/>
              </a:defRPr>
            </a:lvl1pPr>
          </a:lstStyle>
          <a:p>
            <a:pPr marL="0" indent="0" algn="ctr">
              <a:lnSpc>
                <a:spcPct val="100000"/>
              </a:lnSpc>
            </a:pPr>
            <a:r>
              <a:rPr lang="en-US" sz="2800" b="0" i="0" u="none" strike="noStrike" spc="300">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填写图片内容</a:t>
            </a:r>
          </a:p>
        </p:txBody>
      </p:sp>
      <p:sp>
        <p:nvSpPr>
          <p:cNvPr id="9" name="AutoShape 9"/>
          <p:cNvSpPr>
            <a:spLocks noGrp="1"/>
          </p:cNvSpPr>
          <p:nvPr>
            <p:ph type="body" sz="quarter" idx="505" hasCustomPrompt="1"/>
          </p:nvPr>
        </p:nvSpPr>
        <p:spPr>
          <a:xfrm>
            <a:off x="4311719" y="5052830"/>
            <a:ext cx="3554276" cy="795354"/>
          </a:xfrm>
          <a:prstGeom prst="rect">
            <a:avLst/>
          </a:prstGeom>
          <a:gradFill rotWithShape="1">
            <a:gsLst>
              <a:gs pos="0">
                <a:srgbClr val="B4100A">
                  <a:alpha val="0"/>
                </a:srgbClr>
              </a:gs>
              <a:gs pos="8439">
                <a:srgbClr val="B4100A">
                  <a:alpha val="10000"/>
                </a:srgbClr>
              </a:gs>
              <a:gs pos="40000">
                <a:srgbClr val="B4100A">
                  <a:alpha val="60000"/>
                </a:srgbClr>
              </a:gs>
              <a:gs pos="100000">
                <a:srgbClr val="B4100A">
                  <a:alpha val="85000"/>
                </a:srgbClr>
              </a:gs>
            </a:gsLst>
            <a:lin ang="5400000"/>
          </a:gradFill>
          <a:ln w="12700">
            <a:noFill/>
            <a:prstDash val="solid"/>
          </a:ln>
        </p:spPr>
        <p:txBody>
          <a:bodyPr vert="horz" wrap="none" lIns="91440" tIns="45720" rIns="91440" bIns="108000" anchor="b">
            <a:normAutofit/>
          </a:bodyPr>
          <a:lstStyle>
            <a:lvl1pPr algn="ctr">
              <a:lnSpc>
                <a:spcPct val="100000"/>
              </a:lnSpc>
              <a:defRPr sz="2800" b="0" i="0" u="none" strike="noStrike" spc="300">
                <a:solidFill>
                  <a:srgbClr val="FFFFFF">
                    <a:alpha val="100000"/>
                  </a:srgbClr>
                </a:solidFill>
                <a:latin typeface="微软雅黑" panose="020B0503020204020204" charset="-122"/>
              </a:defRPr>
            </a:lvl1pPr>
          </a:lstStyle>
          <a:p>
            <a:pPr marL="0" indent="0" algn="ctr">
              <a:lnSpc>
                <a:spcPct val="100000"/>
              </a:lnSpc>
            </a:pPr>
            <a:r>
              <a:rPr lang="en-US" sz="2800" b="0" i="0" u="none" strike="noStrike" spc="300">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填写图片内容</a:t>
            </a:r>
          </a:p>
        </p:txBody>
      </p:sp>
      <p:sp>
        <p:nvSpPr>
          <p:cNvPr id="10" name="AutoShape 10"/>
          <p:cNvSpPr>
            <a:spLocks noGrp="1"/>
          </p:cNvSpPr>
          <p:nvPr>
            <p:ph type="body" sz="quarter" idx="506" hasCustomPrompt="1"/>
          </p:nvPr>
        </p:nvSpPr>
        <p:spPr>
          <a:xfrm>
            <a:off x="645675" y="5052830"/>
            <a:ext cx="3554276" cy="795354"/>
          </a:xfrm>
          <a:prstGeom prst="rect">
            <a:avLst/>
          </a:prstGeom>
          <a:gradFill rotWithShape="1">
            <a:gsLst>
              <a:gs pos="0">
                <a:srgbClr val="B4100A">
                  <a:alpha val="0"/>
                </a:srgbClr>
              </a:gs>
              <a:gs pos="8439">
                <a:srgbClr val="B4100A">
                  <a:alpha val="10000"/>
                </a:srgbClr>
              </a:gs>
              <a:gs pos="40000">
                <a:srgbClr val="B4100A">
                  <a:alpha val="60000"/>
                </a:srgbClr>
              </a:gs>
              <a:gs pos="100000">
                <a:srgbClr val="B4100A">
                  <a:alpha val="85000"/>
                </a:srgbClr>
              </a:gs>
            </a:gsLst>
            <a:lin ang="5400000"/>
          </a:gradFill>
          <a:ln w="12700">
            <a:noFill/>
            <a:prstDash val="solid"/>
          </a:ln>
        </p:spPr>
        <p:txBody>
          <a:bodyPr vert="horz" wrap="none" lIns="91440" tIns="45720" rIns="91440" bIns="108000" anchor="b">
            <a:normAutofit/>
          </a:bodyPr>
          <a:lstStyle>
            <a:lvl1pPr algn="ctr">
              <a:lnSpc>
                <a:spcPct val="100000"/>
              </a:lnSpc>
              <a:defRPr sz="2800" b="0" i="0" u="none" strike="noStrike" spc="300">
                <a:solidFill>
                  <a:srgbClr val="FFFFFF">
                    <a:alpha val="100000"/>
                  </a:srgbClr>
                </a:solidFill>
                <a:latin typeface="微软雅黑" panose="020B0503020204020204" charset="-122"/>
              </a:defRPr>
            </a:lvl1pPr>
          </a:lstStyle>
          <a:p>
            <a:pPr marL="0" indent="0" algn="ctr">
              <a:lnSpc>
                <a:spcPct val="100000"/>
              </a:lnSpc>
            </a:pPr>
            <a:r>
              <a:rPr lang="en-US" sz="2800" b="0" i="0" u="none" strike="noStrike" spc="300">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填写图片内容</a:t>
            </a:r>
          </a:p>
        </p:txBody>
      </p:sp>
      <p:sp>
        <p:nvSpPr>
          <p:cNvPr id="11" name="AutoShape 11"/>
          <p:cNvSpPr>
            <a:spLocks noGrp="1"/>
          </p:cNvSpPr>
          <p:nvPr>
            <p:ph type="body" sz="quarter" idx="507" hasCustomPrompt="1"/>
          </p:nvPr>
        </p:nvSpPr>
        <p:spPr>
          <a:xfrm>
            <a:off x="7977762" y="2727960"/>
            <a:ext cx="3554276" cy="795354"/>
          </a:xfrm>
          <a:prstGeom prst="rect">
            <a:avLst/>
          </a:prstGeom>
          <a:gradFill rotWithShape="1">
            <a:gsLst>
              <a:gs pos="0">
                <a:srgbClr val="B4100A">
                  <a:alpha val="0"/>
                </a:srgbClr>
              </a:gs>
              <a:gs pos="8439">
                <a:srgbClr val="B4100A">
                  <a:alpha val="10000"/>
                </a:srgbClr>
              </a:gs>
              <a:gs pos="40000">
                <a:srgbClr val="B4100A">
                  <a:alpha val="60000"/>
                </a:srgbClr>
              </a:gs>
              <a:gs pos="100000">
                <a:srgbClr val="B4100A">
                  <a:alpha val="85000"/>
                </a:srgbClr>
              </a:gs>
            </a:gsLst>
            <a:lin ang="5400000"/>
          </a:gradFill>
          <a:ln w="12700">
            <a:noFill/>
            <a:prstDash val="solid"/>
          </a:ln>
        </p:spPr>
        <p:txBody>
          <a:bodyPr vert="horz" wrap="none" lIns="91440" tIns="45720" rIns="91440" bIns="108000" anchor="b">
            <a:normAutofit/>
          </a:bodyPr>
          <a:lstStyle>
            <a:lvl1pPr algn="ctr">
              <a:lnSpc>
                <a:spcPct val="100000"/>
              </a:lnSpc>
              <a:defRPr sz="2800" b="0" i="0" u="none" strike="noStrike" spc="300">
                <a:solidFill>
                  <a:srgbClr val="FFFFFF">
                    <a:alpha val="100000"/>
                  </a:srgbClr>
                </a:solidFill>
                <a:latin typeface="微软雅黑" panose="020B0503020204020204" charset="-122"/>
              </a:defRPr>
            </a:lvl1pPr>
          </a:lstStyle>
          <a:p>
            <a:pPr marL="0" indent="0" algn="ctr">
              <a:lnSpc>
                <a:spcPct val="100000"/>
              </a:lnSpc>
            </a:pPr>
            <a:r>
              <a:rPr lang="en-US" sz="2800" b="0" i="0" u="none" strike="noStrike" spc="300">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填写图片内容</a:t>
            </a:r>
          </a:p>
        </p:txBody>
      </p:sp>
      <p:sp>
        <p:nvSpPr>
          <p:cNvPr id="12" name="AutoShape 12"/>
          <p:cNvSpPr>
            <a:spLocks noGrp="1"/>
          </p:cNvSpPr>
          <p:nvPr>
            <p:ph type="body" sz="quarter" idx="508" hasCustomPrompt="1"/>
          </p:nvPr>
        </p:nvSpPr>
        <p:spPr>
          <a:xfrm>
            <a:off x="4311719" y="2727960"/>
            <a:ext cx="3554276" cy="795354"/>
          </a:xfrm>
          <a:prstGeom prst="rect">
            <a:avLst/>
          </a:prstGeom>
          <a:gradFill rotWithShape="1">
            <a:gsLst>
              <a:gs pos="0">
                <a:srgbClr val="B4100A">
                  <a:alpha val="0"/>
                </a:srgbClr>
              </a:gs>
              <a:gs pos="8439">
                <a:srgbClr val="B4100A">
                  <a:alpha val="10000"/>
                </a:srgbClr>
              </a:gs>
              <a:gs pos="40000">
                <a:srgbClr val="B4100A">
                  <a:alpha val="60000"/>
                </a:srgbClr>
              </a:gs>
              <a:gs pos="100000">
                <a:srgbClr val="B4100A">
                  <a:alpha val="85000"/>
                </a:srgbClr>
              </a:gs>
            </a:gsLst>
            <a:lin ang="5400000"/>
          </a:gradFill>
          <a:ln w="12700">
            <a:noFill/>
            <a:prstDash val="solid"/>
          </a:ln>
        </p:spPr>
        <p:txBody>
          <a:bodyPr vert="horz" wrap="none" lIns="91440" tIns="45720" rIns="91440" bIns="108000" anchor="b">
            <a:normAutofit/>
          </a:bodyPr>
          <a:lstStyle>
            <a:lvl1pPr algn="ctr">
              <a:lnSpc>
                <a:spcPct val="100000"/>
              </a:lnSpc>
              <a:defRPr sz="2800" b="0" i="0" u="none" strike="noStrike" spc="300">
                <a:solidFill>
                  <a:srgbClr val="FFFFFF">
                    <a:alpha val="100000"/>
                  </a:srgbClr>
                </a:solidFill>
                <a:latin typeface="微软雅黑" panose="020B0503020204020204" charset="-122"/>
              </a:defRPr>
            </a:lvl1pPr>
          </a:lstStyle>
          <a:p>
            <a:pPr marL="0" indent="0" algn="ctr">
              <a:lnSpc>
                <a:spcPct val="100000"/>
              </a:lnSpc>
            </a:pPr>
            <a:r>
              <a:rPr lang="en-US" sz="2800" b="0" i="0" u="none" strike="noStrike" spc="300">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填写图片内容</a:t>
            </a:r>
          </a:p>
        </p:txBody>
      </p:sp>
      <p:sp>
        <p:nvSpPr>
          <p:cNvPr id="13" name="AutoShape 13"/>
          <p:cNvSpPr>
            <a:spLocks noGrp="1"/>
          </p:cNvSpPr>
          <p:nvPr>
            <p:ph type="body" sz="quarter" idx="509" hasCustomPrompt="1"/>
          </p:nvPr>
        </p:nvSpPr>
        <p:spPr>
          <a:xfrm>
            <a:off x="645675" y="2727960"/>
            <a:ext cx="3554276" cy="795354"/>
          </a:xfrm>
          <a:prstGeom prst="rect">
            <a:avLst/>
          </a:prstGeom>
          <a:gradFill rotWithShape="1">
            <a:gsLst>
              <a:gs pos="0">
                <a:srgbClr val="B4100A">
                  <a:alpha val="0"/>
                </a:srgbClr>
              </a:gs>
              <a:gs pos="8439">
                <a:srgbClr val="B4100A">
                  <a:alpha val="10000"/>
                </a:srgbClr>
              </a:gs>
              <a:gs pos="40000">
                <a:srgbClr val="B4100A">
                  <a:alpha val="60000"/>
                </a:srgbClr>
              </a:gs>
              <a:gs pos="100000">
                <a:srgbClr val="B4100A">
                  <a:alpha val="85000"/>
                </a:srgbClr>
              </a:gs>
            </a:gsLst>
            <a:lin ang="5400000"/>
          </a:gradFill>
          <a:ln w="12700">
            <a:noFill/>
            <a:prstDash val="solid"/>
          </a:ln>
        </p:spPr>
        <p:txBody>
          <a:bodyPr vert="horz" wrap="none" lIns="91440" tIns="45720" rIns="91440" bIns="108000" anchor="b">
            <a:normAutofit/>
          </a:bodyPr>
          <a:lstStyle>
            <a:lvl1pPr algn="ctr">
              <a:lnSpc>
                <a:spcPct val="100000"/>
              </a:lnSpc>
              <a:defRPr sz="2800" b="0" i="0" u="none" strike="noStrike" spc="300">
                <a:solidFill>
                  <a:srgbClr val="FFFFFF">
                    <a:alpha val="100000"/>
                  </a:srgbClr>
                </a:solidFill>
                <a:latin typeface="微软雅黑" panose="020B0503020204020204" charset="-122"/>
              </a:defRPr>
            </a:lvl1pPr>
          </a:lstStyle>
          <a:p>
            <a:pPr marL="0" indent="0" algn="ctr">
              <a:lnSpc>
                <a:spcPct val="100000"/>
              </a:lnSpc>
            </a:pPr>
            <a:r>
              <a:rPr lang="en-US" sz="2800" b="0" i="0" u="none" strike="noStrike" spc="300">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填写图片内容</a:t>
            </a:r>
          </a:p>
        </p:txBody>
      </p:sp>
      <p:sp>
        <p:nvSpPr>
          <p:cNvPr id="14" name="AutoShape 14"/>
          <p:cNvSpPr>
            <a:spLocks noGrp="1"/>
          </p:cNvSpPr>
          <p:nvPr>
            <p:ph type="body" sz="quarter" idx="510" hasCustomPrompt="1"/>
          </p:nvPr>
        </p:nvSpPr>
        <p:spPr>
          <a:xfrm>
            <a:off x="988342" y="434779"/>
            <a:ext cx="8168358" cy="584775"/>
          </a:xfrm>
          <a:prstGeom prst="rect">
            <a:avLst/>
          </a:prstGeom>
          <a:noFill/>
          <a:ln w="12700">
            <a:noFill/>
            <a:prstDash val="solid"/>
          </a:ln>
        </p:spPr>
        <p:txBody>
          <a:bodyPr vert="horz" wrap="square" lIns="91440" tIns="45720" rIns="91440" bIns="45720" anchor="t">
            <a:spAutoFit/>
          </a:bodyPr>
          <a:lstStyle>
            <a:lvl1pPr algn="l">
              <a:lnSpc>
                <a:spcPct val="100000"/>
              </a:lnSpc>
              <a:defRPr sz="3200" b="1" i="0" u="none" strike="noStrike" spc="300">
                <a:solidFill>
                  <a:srgbClr val="B4100A">
                    <a:alpha val="100000"/>
                  </a:srgbClr>
                </a:solidFill>
                <a:latin typeface="微软雅黑" panose="020B0503020204020204" charset="-122"/>
              </a:defRPr>
            </a:lvl1pPr>
          </a:lstStyle>
          <a:p>
            <a:pPr marL="0" indent="0" algn="l">
              <a:lnSpc>
                <a:spcPct val="100000"/>
              </a:lnSpc>
            </a:pPr>
            <a:r>
              <a:rPr lang="en-US" sz="3200" b="1" i="0" u="none" strike="noStrike" spc="300">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这是一页图片展示</a:t>
            </a:r>
          </a:p>
        </p:txBody>
      </p:sp>
      <p:sp>
        <p:nvSpPr>
          <p:cNvPr id="15" name="Freeform 15"/>
          <p:cNvSpPr>
            <a:spLocks noGrp="1"/>
          </p:cNvSpPr>
          <p:nvPr>
            <p:ph type="body" sz="quarter" idx="511" hasCustomPrompt="1"/>
          </p:nvPr>
        </p:nvSpPr>
        <p:spPr>
          <a:xfrm>
            <a:off x="645676" y="3523315"/>
            <a:ext cx="3554277" cy="51239"/>
          </a:xfrm>
          <a:custGeom>
            <a:avLst/>
            <a:gdLst/>
            <a:ahLst/>
            <a:cxnLst/>
            <a:rect l="l" t="t" r="r" b="b"/>
            <a:pathLst>
              <a:path w="3554277" h="51239">
                <a:moveTo>
                  <a:pt x="0" y="0"/>
                </a:moveTo>
                <a:lnTo>
                  <a:pt x="1777138" y="0"/>
                </a:lnTo>
                <a:lnTo>
                  <a:pt x="3554277" y="0"/>
                </a:lnTo>
                <a:lnTo>
                  <a:pt x="3554277" y="51239"/>
                </a:lnTo>
                <a:lnTo>
                  <a:pt x="1777138" y="51239"/>
                </a:lnTo>
                <a:lnTo>
                  <a:pt x="0" y="51239"/>
                </a:lnTo>
                <a:lnTo>
                  <a:pt x="0" y="0"/>
                </a:lnTo>
                <a:close/>
              </a:path>
            </a:pathLst>
          </a:custGeom>
          <a:gradFill rotWithShape="1">
            <a:gsLst>
              <a:gs pos="50000">
                <a:srgbClr val="B4100A">
                  <a:alpha val="100000"/>
                </a:srgbClr>
              </a:gs>
              <a:gs pos="50000">
                <a:srgbClr val="87A1A1">
                  <a:alpha val="100000"/>
                </a:srgbClr>
              </a:gs>
            </a:gsLst>
            <a:lin ang="0"/>
          </a:gra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16" name="Freeform 16"/>
          <p:cNvSpPr>
            <a:spLocks noGrp="1"/>
          </p:cNvSpPr>
          <p:nvPr>
            <p:ph type="body" sz="quarter" idx="512" hasCustomPrompt="1"/>
          </p:nvPr>
        </p:nvSpPr>
        <p:spPr>
          <a:xfrm>
            <a:off x="645675" y="5848184"/>
            <a:ext cx="3554277" cy="51239"/>
          </a:xfrm>
          <a:custGeom>
            <a:avLst/>
            <a:gdLst/>
            <a:ahLst/>
            <a:cxnLst/>
            <a:rect l="l" t="t" r="r" b="b"/>
            <a:pathLst>
              <a:path w="3554277" h="51239">
                <a:moveTo>
                  <a:pt x="0" y="0"/>
                </a:moveTo>
                <a:lnTo>
                  <a:pt x="1777138" y="0"/>
                </a:lnTo>
                <a:lnTo>
                  <a:pt x="3554277" y="0"/>
                </a:lnTo>
                <a:lnTo>
                  <a:pt x="3554277" y="51239"/>
                </a:lnTo>
                <a:lnTo>
                  <a:pt x="1777138" y="51239"/>
                </a:lnTo>
                <a:lnTo>
                  <a:pt x="0" y="51239"/>
                </a:lnTo>
                <a:lnTo>
                  <a:pt x="0" y="0"/>
                </a:lnTo>
                <a:close/>
              </a:path>
            </a:pathLst>
          </a:custGeom>
          <a:gradFill rotWithShape="1">
            <a:gsLst>
              <a:gs pos="50000">
                <a:srgbClr val="B4100A">
                  <a:alpha val="100000"/>
                </a:srgbClr>
              </a:gs>
              <a:gs pos="50000">
                <a:srgbClr val="87A1A1">
                  <a:alpha val="100000"/>
                </a:srgbClr>
              </a:gs>
            </a:gsLst>
            <a:lin ang="0"/>
          </a:gra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17" name="Freeform 17"/>
          <p:cNvSpPr>
            <a:spLocks noGrp="1"/>
          </p:cNvSpPr>
          <p:nvPr>
            <p:ph type="body" sz="quarter" idx="513" hasCustomPrompt="1"/>
          </p:nvPr>
        </p:nvSpPr>
        <p:spPr>
          <a:xfrm>
            <a:off x="4311719" y="3523314"/>
            <a:ext cx="3554277" cy="51239"/>
          </a:xfrm>
          <a:custGeom>
            <a:avLst/>
            <a:gdLst/>
            <a:ahLst/>
            <a:cxnLst/>
            <a:rect l="l" t="t" r="r" b="b"/>
            <a:pathLst>
              <a:path w="3554277" h="51239">
                <a:moveTo>
                  <a:pt x="0" y="0"/>
                </a:moveTo>
                <a:lnTo>
                  <a:pt x="1777138" y="0"/>
                </a:lnTo>
                <a:lnTo>
                  <a:pt x="3554277" y="0"/>
                </a:lnTo>
                <a:lnTo>
                  <a:pt x="3554277" y="51239"/>
                </a:lnTo>
                <a:lnTo>
                  <a:pt x="1777138" y="51239"/>
                </a:lnTo>
                <a:lnTo>
                  <a:pt x="0" y="51239"/>
                </a:lnTo>
                <a:lnTo>
                  <a:pt x="0" y="0"/>
                </a:lnTo>
                <a:close/>
              </a:path>
            </a:pathLst>
          </a:custGeom>
          <a:gradFill rotWithShape="1">
            <a:gsLst>
              <a:gs pos="50000">
                <a:srgbClr val="B4100A">
                  <a:alpha val="100000"/>
                </a:srgbClr>
              </a:gs>
              <a:gs pos="50000">
                <a:srgbClr val="87A1A1">
                  <a:alpha val="100000"/>
                </a:srgbClr>
              </a:gs>
            </a:gsLst>
            <a:lin ang="0"/>
          </a:gra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18" name="Freeform 18"/>
          <p:cNvSpPr>
            <a:spLocks noGrp="1"/>
          </p:cNvSpPr>
          <p:nvPr>
            <p:ph type="body" sz="quarter" idx="514" hasCustomPrompt="1"/>
          </p:nvPr>
        </p:nvSpPr>
        <p:spPr>
          <a:xfrm>
            <a:off x="7977762" y="3523314"/>
            <a:ext cx="3554277" cy="51239"/>
          </a:xfrm>
          <a:custGeom>
            <a:avLst/>
            <a:gdLst/>
            <a:ahLst/>
            <a:cxnLst/>
            <a:rect l="l" t="t" r="r" b="b"/>
            <a:pathLst>
              <a:path w="3554277" h="51239">
                <a:moveTo>
                  <a:pt x="0" y="0"/>
                </a:moveTo>
                <a:lnTo>
                  <a:pt x="1777138" y="0"/>
                </a:lnTo>
                <a:lnTo>
                  <a:pt x="3554277" y="0"/>
                </a:lnTo>
                <a:lnTo>
                  <a:pt x="3554277" y="51239"/>
                </a:lnTo>
                <a:lnTo>
                  <a:pt x="1777138" y="51239"/>
                </a:lnTo>
                <a:lnTo>
                  <a:pt x="0" y="51239"/>
                </a:lnTo>
                <a:lnTo>
                  <a:pt x="0" y="0"/>
                </a:lnTo>
                <a:close/>
              </a:path>
            </a:pathLst>
          </a:custGeom>
          <a:gradFill rotWithShape="1">
            <a:gsLst>
              <a:gs pos="50000">
                <a:srgbClr val="B4100A">
                  <a:alpha val="100000"/>
                </a:srgbClr>
              </a:gs>
              <a:gs pos="50000">
                <a:srgbClr val="87A1A1">
                  <a:alpha val="100000"/>
                </a:srgbClr>
              </a:gs>
            </a:gsLst>
            <a:lin ang="0"/>
          </a:gra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19" name="Freeform 19"/>
          <p:cNvSpPr>
            <a:spLocks noGrp="1"/>
          </p:cNvSpPr>
          <p:nvPr>
            <p:ph type="body" sz="quarter" idx="515" hasCustomPrompt="1"/>
          </p:nvPr>
        </p:nvSpPr>
        <p:spPr>
          <a:xfrm>
            <a:off x="7977762" y="5848184"/>
            <a:ext cx="3554277" cy="51239"/>
          </a:xfrm>
          <a:custGeom>
            <a:avLst/>
            <a:gdLst/>
            <a:ahLst/>
            <a:cxnLst/>
            <a:rect l="l" t="t" r="r" b="b"/>
            <a:pathLst>
              <a:path w="3554277" h="51239">
                <a:moveTo>
                  <a:pt x="0" y="0"/>
                </a:moveTo>
                <a:lnTo>
                  <a:pt x="1777138" y="0"/>
                </a:lnTo>
                <a:lnTo>
                  <a:pt x="3554277" y="0"/>
                </a:lnTo>
                <a:lnTo>
                  <a:pt x="3554277" y="51239"/>
                </a:lnTo>
                <a:lnTo>
                  <a:pt x="1777138" y="51239"/>
                </a:lnTo>
                <a:lnTo>
                  <a:pt x="0" y="51239"/>
                </a:lnTo>
                <a:lnTo>
                  <a:pt x="0" y="0"/>
                </a:lnTo>
                <a:close/>
              </a:path>
            </a:pathLst>
          </a:custGeom>
          <a:gradFill rotWithShape="1">
            <a:gsLst>
              <a:gs pos="50000">
                <a:srgbClr val="B4100A">
                  <a:alpha val="100000"/>
                </a:srgbClr>
              </a:gs>
              <a:gs pos="50000">
                <a:srgbClr val="87A1A1">
                  <a:alpha val="100000"/>
                </a:srgbClr>
              </a:gs>
            </a:gsLst>
            <a:lin ang="0"/>
          </a:gra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20" name="Freeform 20"/>
          <p:cNvSpPr>
            <a:spLocks noGrp="1"/>
          </p:cNvSpPr>
          <p:nvPr>
            <p:ph type="body" sz="quarter" idx="516" hasCustomPrompt="1"/>
          </p:nvPr>
        </p:nvSpPr>
        <p:spPr>
          <a:xfrm>
            <a:off x="4311719" y="5848185"/>
            <a:ext cx="3554277" cy="51239"/>
          </a:xfrm>
          <a:custGeom>
            <a:avLst/>
            <a:gdLst/>
            <a:ahLst/>
            <a:cxnLst/>
            <a:rect l="l" t="t" r="r" b="b"/>
            <a:pathLst>
              <a:path w="3554277" h="51239">
                <a:moveTo>
                  <a:pt x="0" y="0"/>
                </a:moveTo>
                <a:lnTo>
                  <a:pt x="1777138" y="0"/>
                </a:lnTo>
                <a:lnTo>
                  <a:pt x="3554277" y="0"/>
                </a:lnTo>
                <a:lnTo>
                  <a:pt x="3554277" y="51239"/>
                </a:lnTo>
                <a:lnTo>
                  <a:pt x="1777138" y="51239"/>
                </a:lnTo>
                <a:lnTo>
                  <a:pt x="0" y="51239"/>
                </a:lnTo>
                <a:lnTo>
                  <a:pt x="0" y="0"/>
                </a:lnTo>
                <a:close/>
              </a:path>
            </a:pathLst>
          </a:custGeom>
          <a:gradFill rotWithShape="1">
            <a:gsLst>
              <a:gs pos="50000">
                <a:srgbClr val="B4100A">
                  <a:alpha val="100000"/>
                </a:srgbClr>
              </a:gs>
              <a:gs pos="50000">
                <a:srgbClr val="87A1A1">
                  <a:alpha val="100000"/>
                </a:srgbClr>
              </a:gs>
            </a:gsLst>
            <a:lin ang="0"/>
          </a:gra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左图表右文字">
    <p:spTree>
      <p:nvGrpSpPr>
        <p:cNvPr id="1" name=""/>
        <p:cNvGrpSpPr/>
        <p:nvPr/>
      </p:nvGrpSpPr>
      <p:grpSpPr>
        <a:xfrm>
          <a:off x="0" y="0"/>
          <a:ext cx="0" cy="0"/>
          <a:chOff x="0" y="0"/>
          <a:chExt cx="0" cy="0"/>
        </a:xfrm>
      </p:grpSpPr>
      <p:sp>
        <p:nvSpPr>
          <p:cNvPr id="2" name="AutoShape 2"/>
          <p:cNvSpPr>
            <a:spLocks noGrp="1"/>
          </p:cNvSpPr>
          <p:nvPr>
            <p:ph type="body" sz="quarter" idx="517" hasCustomPrompt="1"/>
          </p:nvPr>
        </p:nvSpPr>
        <p:spPr>
          <a:xfrm>
            <a:off x="7460977" y="4551008"/>
            <a:ext cx="4106578" cy="369332"/>
          </a:xfrm>
          <a:prstGeom prst="rect">
            <a:avLst/>
          </a:prstGeom>
          <a:noFill/>
          <a:ln w="12700">
            <a:noFill/>
            <a:prstDash val="solid"/>
          </a:ln>
        </p:spPr>
        <p:txBody>
          <a:bodyPr vert="horz" wrap="square" lIns="0" tIns="0" rIns="0" bIns="0" anchor="ctr">
            <a:normAutofit/>
          </a:bodyPr>
          <a:lstStyle>
            <a:lvl1pPr algn="l">
              <a:lnSpc>
                <a:spcPct val="100000"/>
              </a:lnSpc>
              <a:defRPr sz="2400" b="0" i="0" u="none" strike="noStrike" spc="0">
                <a:solidFill>
                  <a:srgbClr val="B4100A">
                    <a:alpha val="100000"/>
                  </a:srgbClr>
                </a:solidFill>
                <a:latin typeface="微软雅黑" panose="020B0503020204020204" charset="-122"/>
              </a:defRPr>
            </a:lvl1pPr>
          </a:lstStyle>
          <a:p>
            <a:pPr marL="0" indent="0" algn="l">
              <a:lnSpc>
                <a:spcPct val="100000"/>
              </a:lnSpc>
            </a:pPr>
            <a:r>
              <a:rPr lang="en-US" sz="24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您可以删掉一两段</a:t>
            </a:r>
          </a:p>
        </p:txBody>
      </p:sp>
      <p:sp>
        <p:nvSpPr>
          <p:cNvPr id="3" name="AutoShape 3"/>
          <p:cNvSpPr>
            <a:spLocks noGrp="1"/>
          </p:cNvSpPr>
          <p:nvPr>
            <p:ph type="body" sz="quarter" idx="518" hasCustomPrompt="1"/>
          </p:nvPr>
        </p:nvSpPr>
        <p:spPr>
          <a:xfrm>
            <a:off x="6986031" y="5032914"/>
            <a:ext cx="4581525" cy="636200"/>
          </a:xfrm>
          <a:prstGeom prst="rect">
            <a:avLst/>
          </a:prstGeom>
          <a:noFill/>
          <a:ln w="12700">
            <a:noFill/>
            <a:prstDash val="solid"/>
          </a:ln>
        </p:spPr>
        <p:txBody>
          <a:bodyPr vert="horz" wrap="square" lIns="0" tIns="0" rIns="0" bIns="0" anchor="t">
            <a:spAutoFit/>
          </a:bodyPr>
          <a:lstStyle>
            <a:lvl1pPr algn="just">
              <a:lnSpc>
                <a:spcPct val="117000"/>
              </a:lnSpc>
              <a:defRPr sz="1800" b="0" i="0" u="none" strike="noStrike" spc="0">
                <a:solidFill>
                  <a:srgbClr val="000000">
                    <a:alpha val="100000"/>
                  </a:srgbClr>
                </a:solidFill>
                <a:latin typeface="微软雅黑" panose="020B0503020204020204" charset="-122"/>
              </a:defRPr>
            </a:lvl1pPr>
          </a:lstStyle>
          <a:p>
            <a:pPr marL="0" indent="0" algn="just">
              <a:lnSpc>
                <a:spcPct val="117000"/>
              </a:lnSpc>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如果您不需要三段，可以删掉一两段，并选中剩下的，按</a:t>
            </a:r>
            <a:r>
              <a:rPr lang="en-US" sz="18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a:t>
            </a: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键移动它，对齐我设的参考线</a:t>
            </a:r>
          </a:p>
        </p:txBody>
      </p:sp>
      <p:sp>
        <p:nvSpPr>
          <p:cNvPr id="4" name="AutoShape 4"/>
          <p:cNvSpPr>
            <a:spLocks noGrp="1"/>
          </p:cNvSpPr>
          <p:nvPr>
            <p:ph type="body" sz="quarter" idx="519" hasCustomPrompt="1"/>
          </p:nvPr>
        </p:nvSpPr>
        <p:spPr>
          <a:xfrm>
            <a:off x="6986031" y="3596456"/>
            <a:ext cx="4581525" cy="636200"/>
          </a:xfrm>
          <a:prstGeom prst="rect">
            <a:avLst/>
          </a:prstGeom>
          <a:noFill/>
          <a:ln w="12700">
            <a:noFill/>
            <a:prstDash val="solid"/>
          </a:ln>
        </p:spPr>
        <p:txBody>
          <a:bodyPr vert="horz" wrap="square" lIns="0" tIns="0" rIns="0" bIns="0" anchor="t">
            <a:spAutoFit/>
          </a:bodyPr>
          <a:lstStyle>
            <a:lvl1pPr algn="just">
              <a:lnSpc>
                <a:spcPct val="117000"/>
              </a:lnSpc>
              <a:defRPr sz="1800" b="0" i="0" u="none" strike="noStrike" spc="0">
                <a:solidFill>
                  <a:srgbClr val="000000">
                    <a:alpha val="100000"/>
                  </a:srgbClr>
                </a:solidFill>
                <a:latin typeface="微软雅黑" panose="020B0503020204020204" charset="-122"/>
              </a:defRPr>
            </a:lvl1pPr>
          </a:lstStyle>
          <a:p>
            <a:pPr marL="0" indent="0" algn="just">
              <a:lnSpc>
                <a:spcPct val="117000"/>
              </a:lnSpc>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如果您不需要三段，可以删掉一两段，并选中剩下的，按</a:t>
            </a:r>
            <a:r>
              <a:rPr lang="en-US" sz="18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a:t>
            </a: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键移动它，对齐我设的参考线</a:t>
            </a:r>
          </a:p>
        </p:txBody>
      </p:sp>
      <p:sp>
        <p:nvSpPr>
          <p:cNvPr id="5" name="AutoShape 5"/>
          <p:cNvSpPr>
            <a:spLocks noGrp="1"/>
          </p:cNvSpPr>
          <p:nvPr>
            <p:ph type="body" sz="quarter" idx="520" hasCustomPrompt="1"/>
          </p:nvPr>
        </p:nvSpPr>
        <p:spPr>
          <a:xfrm>
            <a:off x="7460977" y="3114550"/>
            <a:ext cx="4106578" cy="369332"/>
          </a:xfrm>
          <a:prstGeom prst="rect">
            <a:avLst/>
          </a:prstGeom>
          <a:noFill/>
          <a:ln w="12700">
            <a:noFill/>
            <a:prstDash val="solid"/>
          </a:ln>
        </p:spPr>
        <p:txBody>
          <a:bodyPr vert="horz" wrap="square" lIns="0" tIns="0" rIns="0" bIns="0" anchor="ctr">
            <a:normAutofit/>
          </a:bodyPr>
          <a:lstStyle>
            <a:lvl1pPr algn="l">
              <a:lnSpc>
                <a:spcPct val="100000"/>
              </a:lnSpc>
              <a:defRPr sz="2400" b="0" i="0" u="none" strike="noStrike" spc="0">
                <a:solidFill>
                  <a:srgbClr val="B4100A">
                    <a:alpha val="100000"/>
                  </a:srgbClr>
                </a:solidFill>
                <a:latin typeface="微软雅黑" panose="020B0503020204020204" charset="-122"/>
              </a:defRPr>
            </a:lvl1pPr>
          </a:lstStyle>
          <a:p>
            <a:pPr marL="0" indent="0" algn="l">
              <a:lnSpc>
                <a:spcPct val="100000"/>
              </a:lnSpc>
            </a:pPr>
            <a:r>
              <a:rPr lang="en-US" sz="24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您可以删掉一两段</a:t>
            </a:r>
          </a:p>
        </p:txBody>
      </p:sp>
      <p:sp>
        <p:nvSpPr>
          <p:cNvPr id="6" name="AutoShape 6"/>
          <p:cNvSpPr>
            <a:spLocks noGrp="1"/>
          </p:cNvSpPr>
          <p:nvPr>
            <p:ph type="body" sz="quarter" idx="521" hasCustomPrompt="1"/>
          </p:nvPr>
        </p:nvSpPr>
        <p:spPr>
          <a:xfrm>
            <a:off x="6986031" y="2159998"/>
            <a:ext cx="4581525" cy="636200"/>
          </a:xfrm>
          <a:prstGeom prst="rect">
            <a:avLst/>
          </a:prstGeom>
          <a:noFill/>
          <a:ln w="12700">
            <a:noFill/>
            <a:prstDash val="solid"/>
          </a:ln>
        </p:spPr>
        <p:txBody>
          <a:bodyPr vert="horz" wrap="square" lIns="0" tIns="0" rIns="0" bIns="0" anchor="t">
            <a:spAutoFit/>
          </a:bodyPr>
          <a:lstStyle>
            <a:lvl1pPr algn="just">
              <a:lnSpc>
                <a:spcPct val="117000"/>
              </a:lnSpc>
              <a:defRPr sz="1800" b="0" i="0" u="none" strike="noStrike" spc="0">
                <a:solidFill>
                  <a:srgbClr val="000000">
                    <a:alpha val="100000"/>
                  </a:srgbClr>
                </a:solidFill>
                <a:latin typeface="微软雅黑" panose="020B0503020204020204" charset="-122"/>
              </a:defRPr>
            </a:lvl1pPr>
          </a:lstStyle>
          <a:p>
            <a:pPr marL="0" indent="0" algn="just">
              <a:lnSpc>
                <a:spcPct val="117000"/>
              </a:lnSpc>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如果您不需要三段，可以删掉一两段，并选中剩下的，按</a:t>
            </a:r>
            <a:r>
              <a:rPr lang="en-US" sz="18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a:t>
            </a: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键移动它，对齐我设的参考线</a:t>
            </a:r>
          </a:p>
        </p:txBody>
      </p:sp>
      <p:sp>
        <p:nvSpPr>
          <p:cNvPr id="7" name="AutoShape 7"/>
          <p:cNvSpPr>
            <a:spLocks noGrp="1"/>
          </p:cNvSpPr>
          <p:nvPr>
            <p:ph type="body" sz="quarter" idx="522" hasCustomPrompt="1"/>
          </p:nvPr>
        </p:nvSpPr>
        <p:spPr>
          <a:xfrm>
            <a:off x="7460977" y="1678092"/>
            <a:ext cx="4106578" cy="369332"/>
          </a:xfrm>
          <a:prstGeom prst="rect">
            <a:avLst/>
          </a:prstGeom>
          <a:noFill/>
          <a:ln w="12700">
            <a:noFill/>
            <a:prstDash val="solid"/>
          </a:ln>
        </p:spPr>
        <p:txBody>
          <a:bodyPr vert="horz" wrap="square" lIns="0" tIns="0" rIns="0" bIns="0" anchor="ctr">
            <a:normAutofit/>
          </a:bodyPr>
          <a:lstStyle>
            <a:lvl1pPr algn="l">
              <a:lnSpc>
                <a:spcPct val="100000"/>
              </a:lnSpc>
              <a:defRPr sz="2400" b="0" i="0" u="none" strike="noStrike" spc="0">
                <a:solidFill>
                  <a:srgbClr val="B4100A">
                    <a:alpha val="100000"/>
                  </a:srgbClr>
                </a:solidFill>
                <a:latin typeface="微软雅黑" panose="020B0503020204020204" charset="-122"/>
              </a:defRPr>
            </a:lvl1pPr>
          </a:lstStyle>
          <a:p>
            <a:pPr marL="0" indent="0" algn="l">
              <a:lnSpc>
                <a:spcPct val="100000"/>
              </a:lnSpc>
            </a:pPr>
            <a:r>
              <a:rPr lang="en-US" sz="24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您可以删掉一两段</a:t>
            </a:r>
          </a:p>
        </p:txBody>
      </p:sp>
      <p:sp>
        <p:nvSpPr>
          <p:cNvPr id="8" name="AutoShape 8"/>
          <p:cNvSpPr>
            <a:spLocks noGrp="1"/>
          </p:cNvSpPr>
          <p:nvPr>
            <p:ph type="body" sz="quarter" idx="523" hasCustomPrompt="1"/>
          </p:nvPr>
        </p:nvSpPr>
        <p:spPr>
          <a:xfrm>
            <a:off x="6986030" y="1678092"/>
            <a:ext cx="474489" cy="369332"/>
          </a:xfrm>
          <a:prstGeom prst="rect">
            <a:avLst/>
          </a:prstGeom>
          <a:noFill/>
          <a:ln w="12700">
            <a:noFill/>
            <a:prstDash val="solid"/>
          </a:ln>
        </p:spPr>
        <p:txBody>
          <a:bodyPr vert="horz" wrap="none" lIns="0" tIns="0" rIns="0" bIns="0" anchor="t">
            <a:noAutofit/>
          </a:bodyPr>
          <a:lstStyle>
            <a:lvl1pPr algn="l">
              <a:lnSpc>
                <a:spcPct val="100000"/>
              </a:lnSpc>
              <a:defRPr sz="2400" b="0" i="0" u="none" strike="noStrike" spc="0">
                <a:solidFill>
                  <a:srgbClr val="B4100A">
                    <a:alpha val="100000"/>
                  </a:srgbClr>
                </a:solidFill>
                <a:latin typeface="Times New Roman" panose="02020603050405020304"/>
              </a:defRPr>
            </a:lvl1pPr>
          </a:lstStyle>
          <a:p>
            <a:pPr marL="0" indent="0" algn="l">
              <a:lnSpc>
                <a:spcPct val="100000"/>
              </a:lnSpc>
            </a:pPr>
            <a:r>
              <a:rPr lang="en-US" sz="2400" b="0" i="0" u="none" strike="noStrike" spc="-150">
                <a:solidFill>
                  <a:srgbClr val="B4100A"/>
                </a:solidFill>
                <a:latin typeface="Times New Roman" panose="02020603050405020304"/>
                <a:ea typeface="Times New Roman" panose="02020603050405020304"/>
                <a:cs typeface="Times New Roman" panose="02020603050405020304"/>
                <a:sym typeface="Times New Roman" panose="02020603050405020304"/>
              </a:rPr>
              <a:t>A</a:t>
            </a:r>
            <a:r>
              <a:rPr lang="en-US" sz="2400" b="0" i="0" u="none" strike="noStrike" spc="-150">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丨</a:t>
            </a:r>
          </a:p>
        </p:txBody>
      </p:sp>
      <p:sp>
        <p:nvSpPr>
          <p:cNvPr id="9" name="AutoShape 9"/>
          <p:cNvSpPr>
            <a:spLocks noGrp="1"/>
          </p:cNvSpPr>
          <p:nvPr>
            <p:ph type="body" sz="quarter" idx="524" hasCustomPrompt="1"/>
          </p:nvPr>
        </p:nvSpPr>
        <p:spPr>
          <a:xfrm>
            <a:off x="6986030" y="3114550"/>
            <a:ext cx="474489" cy="369332"/>
          </a:xfrm>
          <a:prstGeom prst="rect">
            <a:avLst/>
          </a:prstGeom>
          <a:noFill/>
          <a:ln w="12700">
            <a:noFill/>
            <a:prstDash val="solid"/>
          </a:ln>
        </p:spPr>
        <p:txBody>
          <a:bodyPr vert="horz" wrap="none" lIns="0" tIns="0" rIns="0" bIns="0" anchor="t">
            <a:noAutofit/>
          </a:bodyPr>
          <a:lstStyle>
            <a:lvl1pPr algn="l">
              <a:lnSpc>
                <a:spcPct val="100000"/>
              </a:lnSpc>
              <a:defRPr sz="2400" b="0" i="0" u="none" strike="noStrike" spc="0">
                <a:solidFill>
                  <a:srgbClr val="B4100A">
                    <a:alpha val="100000"/>
                  </a:srgbClr>
                </a:solidFill>
                <a:latin typeface="Times New Roman" panose="02020603050405020304"/>
              </a:defRPr>
            </a:lvl1pPr>
          </a:lstStyle>
          <a:p>
            <a:pPr marL="0" indent="0" algn="l">
              <a:lnSpc>
                <a:spcPct val="100000"/>
              </a:lnSpc>
            </a:pPr>
            <a:r>
              <a:rPr lang="en-US" sz="2400" b="0" i="0" u="none" strike="noStrike" spc="-150">
                <a:solidFill>
                  <a:srgbClr val="B4100A"/>
                </a:solidFill>
                <a:latin typeface="Times New Roman" panose="02020603050405020304"/>
                <a:ea typeface="Times New Roman" panose="02020603050405020304"/>
                <a:cs typeface="Times New Roman" panose="02020603050405020304"/>
                <a:sym typeface="Times New Roman" panose="02020603050405020304"/>
              </a:rPr>
              <a:t>B</a:t>
            </a:r>
            <a:r>
              <a:rPr lang="en-US" sz="2400" b="0" i="0" u="none" strike="noStrike" spc="-150">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丨</a:t>
            </a:r>
          </a:p>
        </p:txBody>
      </p:sp>
      <p:sp>
        <p:nvSpPr>
          <p:cNvPr id="10" name="AutoShape 10"/>
          <p:cNvSpPr>
            <a:spLocks noGrp="1"/>
          </p:cNvSpPr>
          <p:nvPr>
            <p:ph type="body" sz="quarter" idx="525" hasCustomPrompt="1"/>
          </p:nvPr>
        </p:nvSpPr>
        <p:spPr>
          <a:xfrm>
            <a:off x="6986030" y="4551008"/>
            <a:ext cx="492122" cy="369332"/>
          </a:xfrm>
          <a:prstGeom prst="rect">
            <a:avLst/>
          </a:prstGeom>
          <a:noFill/>
          <a:ln w="12700">
            <a:noFill/>
            <a:prstDash val="solid"/>
          </a:ln>
        </p:spPr>
        <p:txBody>
          <a:bodyPr vert="horz" wrap="none" lIns="0" tIns="0" rIns="0" bIns="0" anchor="t">
            <a:noAutofit/>
          </a:bodyPr>
          <a:lstStyle>
            <a:lvl1pPr algn="l">
              <a:lnSpc>
                <a:spcPct val="100000"/>
              </a:lnSpc>
              <a:defRPr sz="2400" b="0" i="0" u="none" strike="noStrike" spc="0">
                <a:solidFill>
                  <a:srgbClr val="B4100A">
                    <a:alpha val="100000"/>
                  </a:srgbClr>
                </a:solidFill>
                <a:latin typeface="Times New Roman" panose="02020603050405020304"/>
              </a:defRPr>
            </a:lvl1pPr>
          </a:lstStyle>
          <a:p>
            <a:pPr marL="0" indent="0" algn="l">
              <a:lnSpc>
                <a:spcPct val="100000"/>
              </a:lnSpc>
            </a:pPr>
            <a:r>
              <a:rPr lang="en-US" sz="2400" b="0" i="0" u="none" strike="noStrike" spc="-150">
                <a:solidFill>
                  <a:srgbClr val="B4100A"/>
                </a:solidFill>
                <a:latin typeface="Times New Roman" panose="02020603050405020304"/>
                <a:ea typeface="Times New Roman" panose="02020603050405020304"/>
                <a:cs typeface="Times New Roman" panose="02020603050405020304"/>
                <a:sym typeface="Times New Roman" panose="02020603050405020304"/>
              </a:rPr>
              <a:t>C</a:t>
            </a:r>
            <a:r>
              <a:rPr lang="en-US" sz="2400" b="0" i="0" u="none" strike="noStrike" spc="-150">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丨</a:t>
            </a:r>
          </a:p>
        </p:txBody>
      </p:sp>
      <p:sp>
        <p:nvSpPr>
          <p:cNvPr id="11" name="AutoShape 11"/>
          <p:cNvSpPr>
            <a:spLocks noGrp="1"/>
          </p:cNvSpPr>
          <p:nvPr>
            <p:ph type="body" sz="quarter" idx="526" hasCustomPrompt="1"/>
          </p:nvPr>
        </p:nvSpPr>
        <p:spPr>
          <a:xfrm>
            <a:off x="988342" y="434779"/>
            <a:ext cx="8168358" cy="584775"/>
          </a:xfrm>
          <a:prstGeom prst="rect">
            <a:avLst/>
          </a:prstGeom>
          <a:noFill/>
          <a:ln w="12700">
            <a:noFill/>
            <a:prstDash val="solid"/>
          </a:ln>
        </p:spPr>
        <p:txBody>
          <a:bodyPr vert="horz" wrap="square" lIns="91440" tIns="45720" rIns="91440" bIns="45720" anchor="t">
            <a:spAutoFit/>
          </a:bodyPr>
          <a:lstStyle>
            <a:lvl1pPr algn="l">
              <a:lnSpc>
                <a:spcPct val="100000"/>
              </a:lnSpc>
              <a:defRPr sz="3200" b="1" i="0" u="none" strike="noStrike" spc="300">
                <a:solidFill>
                  <a:srgbClr val="B4100A">
                    <a:alpha val="100000"/>
                  </a:srgbClr>
                </a:solidFill>
                <a:latin typeface="微软雅黑" panose="020B0503020204020204" charset="-122"/>
              </a:defRPr>
            </a:lvl1pPr>
          </a:lstStyle>
          <a:p>
            <a:pPr marL="0" indent="0" algn="l">
              <a:lnSpc>
                <a:spcPct val="100000"/>
              </a:lnSpc>
            </a:pPr>
            <a:r>
              <a:rPr lang="en-US" sz="3200" b="1" i="0" u="none" strike="noStrike" spc="300">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这是一页图表页</a:t>
            </a:r>
          </a:p>
        </p:txBody>
      </p:sp>
      <p:sp>
        <p:nvSpPr>
          <p:cNvPr id="12" name="Freeform 12"/>
          <p:cNvSpPr>
            <a:spLocks noGrp="1"/>
          </p:cNvSpPr>
          <p:nvPr>
            <p:ph type="body" sz="quarter" idx="527" hasCustomPrompt="1"/>
          </p:nvPr>
        </p:nvSpPr>
        <p:spPr>
          <a:xfrm>
            <a:off x="676832" y="1394750"/>
            <a:ext cx="5896800" cy="4571999"/>
          </a:xfrm>
          <a:custGeom>
            <a:avLst/>
            <a:gdLst/>
            <a:ahLst/>
            <a:cxnLst/>
            <a:rect l="l" t="t" r="r" b="b"/>
            <a:pathLst>
              <a:path w="5896800" h="4571999">
                <a:moveTo>
                  <a:pt x="0" y="0"/>
                </a:moveTo>
                <a:lnTo>
                  <a:pt x="5896800" y="0"/>
                </a:lnTo>
                <a:lnTo>
                  <a:pt x="5896800" y="4571999"/>
                </a:lnTo>
                <a:lnTo>
                  <a:pt x="0" y="4571999"/>
                </a:lnTo>
                <a:close/>
              </a:path>
            </a:pathLst>
          </a:custGeom>
          <a:noFill/>
          <a:ln w="12700">
            <a:noFill/>
            <a:prstDash val="solid"/>
          </a:ln>
        </p:spPr>
        <p:txBody>
          <a:bodyPr wrap="square" lIns="91440" tIns="45720" rIns="91440" bIns="45720" anchor="t">
            <a:noAutofit/>
          </a:bodyPr>
          <a:lstStyle>
            <a:lvl1pPr marL="584200" indent="-355600" algn="l">
              <a:lnSpc>
                <a:spcPct val="92000"/>
              </a:lnSpc>
              <a:defRPr sz="2800" b="0" i="0" u="none" strike="noStrike" spc="0">
                <a:solidFill>
                  <a:srgbClr val="000000">
                    <a:alpha val="100000"/>
                  </a:srgbClr>
                </a:solidFill>
                <a:latin typeface="微软雅黑" panose="020B0503020204020204" charset="-122"/>
              </a:defRPr>
            </a:lvl1pPr>
            <a:lvl2pPr marL="990600" indent="-304800"/>
            <a:lvl3pPr marL="1397000" indent="-254000"/>
            <a:lvl4pPr marL="1828800" indent="-228600"/>
            <a:lvl5pPr marL="2286000" indent="-228600"/>
            <a:lvl6pPr marL="2743200" indent="-228600"/>
            <a:lvl7pPr marL="3200400" indent="-228600"/>
            <a:lvl8pPr marL="3657600" indent="-228600"/>
            <a:lvl9pPr marL="4114800" indent="-228600"/>
          </a:lstStyle>
          <a:p>
            <a:pPr marL="228600" indent="-228600" algn="l">
              <a:lnSpc>
                <a:spcPct val="92000"/>
              </a:lnSpc>
              <a:spcBef>
                <a:spcPts val="1000"/>
              </a:spcBef>
              <a:buClr>
                <a:srgbClr val="000000"/>
              </a:buClr>
              <a:buFont typeface="Arial" panose="020B0604020202020204"/>
              <a:buChar char="•"/>
            </a:pPr>
            <a:r>
              <a:rPr lang="en-US" sz="2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编辑母版文本样式</a:t>
            </a:r>
          </a:p>
          <a:p>
            <a:pPr marL="685800" lvl="1" indent="-228600" algn="l">
              <a:lnSpc>
                <a:spcPct val="92000"/>
              </a:lnSpc>
              <a:spcBef>
                <a:spcPts val="500"/>
              </a:spcBef>
              <a:buClr>
                <a:srgbClr val="000000"/>
              </a:buClr>
              <a:buFont typeface="Arial" panose="020B0604020202020204"/>
              <a:buChar char="•"/>
            </a:pPr>
            <a:r>
              <a:rPr lang="en-US" sz="24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第二级</a:t>
            </a:r>
          </a:p>
          <a:p>
            <a:pPr marL="1143000" lvl="2" indent="-228600" algn="l">
              <a:lnSpc>
                <a:spcPct val="92000"/>
              </a:lnSpc>
              <a:spcBef>
                <a:spcPts val="500"/>
              </a:spcBef>
              <a:buClr>
                <a:srgbClr val="000000"/>
              </a:buClr>
              <a:buFont typeface="Arial" panose="020B0604020202020204"/>
              <a:buChar char="•"/>
            </a:pPr>
            <a:r>
              <a:rPr lang="en-US" sz="20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第三级</a:t>
            </a:r>
          </a:p>
          <a:p>
            <a:pPr marL="1600200" lvl="3" indent="-228600" algn="l">
              <a:lnSpc>
                <a:spcPct val="92000"/>
              </a:lnSpc>
              <a:spcBef>
                <a:spcPts val="500"/>
              </a:spcBef>
              <a:buClr>
                <a:srgbClr val="000000"/>
              </a:buClr>
              <a:buFont typeface="Arial" panose="020B0604020202020204"/>
              <a:buChar char="•"/>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第四级</a:t>
            </a:r>
          </a:p>
          <a:p>
            <a:pPr marL="2057400" lvl="4" indent="-228600" algn="l">
              <a:lnSpc>
                <a:spcPct val="92000"/>
              </a:lnSpc>
              <a:spcBef>
                <a:spcPts val="500"/>
              </a:spcBef>
              <a:buClr>
                <a:srgbClr val="000000"/>
              </a:buClr>
              <a:buFont typeface="Arial" panose="020B0604020202020204"/>
              <a:buChar char="•"/>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第五级</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左文字右图表">
    <p:spTree>
      <p:nvGrpSpPr>
        <p:cNvPr id="1" name=""/>
        <p:cNvGrpSpPr/>
        <p:nvPr/>
      </p:nvGrpSpPr>
      <p:grpSpPr>
        <a:xfrm>
          <a:off x="0" y="0"/>
          <a:ext cx="0" cy="0"/>
          <a:chOff x="0" y="0"/>
          <a:chExt cx="0" cy="0"/>
        </a:xfrm>
      </p:grpSpPr>
      <p:sp>
        <p:nvSpPr>
          <p:cNvPr id="2" name="AutoShape 2"/>
          <p:cNvSpPr>
            <a:spLocks noGrp="1"/>
          </p:cNvSpPr>
          <p:nvPr>
            <p:ph type="body" sz="quarter" idx="528" hasCustomPrompt="1"/>
          </p:nvPr>
        </p:nvSpPr>
        <p:spPr>
          <a:xfrm>
            <a:off x="1135347" y="4551008"/>
            <a:ext cx="4106578" cy="369332"/>
          </a:xfrm>
          <a:prstGeom prst="rect">
            <a:avLst/>
          </a:prstGeom>
          <a:noFill/>
          <a:ln w="12700">
            <a:noFill/>
            <a:prstDash val="solid"/>
          </a:ln>
        </p:spPr>
        <p:txBody>
          <a:bodyPr vert="horz" wrap="square" lIns="0" tIns="0" rIns="0" bIns="0" anchor="ctr">
            <a:normAutofit/>
          </a:bodyPr>
          <a:lstStyle>
            <a:lvl1pPr algn="l">
              <a:lnSpc>
                <a:spcPct val="100000"/>
              </a:lnSpc>
              <a:defRPr sz="2400" b="0" i="0" u="none" strike="noStrike" spc="0">
                <a:solidFill>
                  <a:srgbClr val="B4100A">
                    <a:alpha val="100000"/>
                  </a:srgbClr>
                </a:solidFill>
                <a:latin typeface="Times New Roman" panose="02020603050405020304"/>
              </a:defRPr>
            </a:lvl1pPr>
          </a:lstStyle>
          <a:p>
            <a:pPr marL="0" indent="0" algn="l">
              <a:lnSpc>
                <a:spcPct val="100000"/>
              </a:lnSpc>
            </a:pPr>
            <a:r>
              <a:rPr lang="en-US" sz="2400" b="0" i="0" u="none" strike="noStrike">
                <a:solidFill>
                  <a:srgbClr val="B4100A"/>
                </a:solidFill>
                <a:latin typeface="Times New Roman" panose="02020603050405020304"/>
                <a:ea typeface="Times New Roman" panose="02020603050405020304"/>
                <a:cs typeface="Times New Roman" panose="02020603050405020304"/>
                <a:sym typeface="Times New Roman" panose="02020603050405020304"/>
              </a:rPr>
              <a:t>ABC</a:t>
            </a:r>
            <a:r>
              <a:rPr lang="en-US" sz="24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后的</a:t>
            </a:r>
            <a:r>
              <a:rPr lang="en-US" sz="2400" b="0" i="0" u="none" strike="noStrike">
                <a:solidFill>
                  <a:srgbClr val="B4100A"/>
                </a:solidFill>
                <a:latin typeface="Times New Roman" panose="02020603050405020304"/>
                <a:ea typeface="Times New Roman" panose="02020603050405020304"/>
                <a:cs typeface="Times New Roman" panose="02020603050405020304"/>
                <a:sym typeface="Times New Roman" panose="02020603050405020304"/>
              </a:rPr>
              <a:t>“</a:t>
            </a:r>
            <a:r>
              <a:rPr lang="en-US" sz="24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丨</a:t>
            </a:r>
            <a:r>
              <a:rPr lang="en-US" sz="2400" b="0" i="0" u="none" strike="noStrike">
                <a:solidFill>
                  <a:srgbClr val="B4100A"/>
                </a:solidFill>
                <a:latin typeface="Times New Roman" panose="02020603050405020304"/>
                <a:ea typeface="Times New Roman" panose="02020603050405020304"/>
                <a:cs typeface="Times New Roman" panose="02020603050405020304"/>
                <a:sym typeface="Times New Roman" panose="02020603050405020304"/>
              </a:rPr>
              <a:t>”</a:t>
            </a:r>
            <a:r>
              <a:rPr lang="en-US" sz="24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是一个汉字</a:t>
            </a:r>
          </a:p>
        </p:txBody>
      </p:sp>
      <p:sp>
        <p:nvSpPr>
          <p:cNvPr id="3" name="AutoShape 3"/>
          <p:cNvSpPr>
            <a:spLocks noGrp="1"/>
          </p:cNvSpPr>
          <p:nvPr>
            <p:ph type="body" sz="quarter" idx="529" hasCustomPrompt="1"/>
          </p:nvPr>
        </p:nvSpPr>
        <p:spPr>
          <a:xfrm>
            <a:off x="660401" y="5032914"/>
            <a:ext cx="4581525" cy="636200"/>
          </a:xfrm>
          <a:prstGeom prst="rect">
            <a:avLst/>
          </a:prstGeom>
          <a:noFill/>
          <a:ln w="12700">
            <a:noFill/>
            <a:prstDash val="solid"/>
          </a:ln>
        </p:spPr>
        <p:txBody>
          <a:bodyPr vert="horz" wrap="square" lIns="0" tIns="0" rIns="0" bIns="0" anchor="t">
            <a:noAutofit/>
          </a:bodyPr>
          <a:lstStyle>
            <a:lvl1pPr algn="l">
              <a:lnSpc>
                <a:spcPct val="117000"/>
              </a:lnSpc>
              <a:defRPr sz="1800" b="0" i="0" u="none" strike="noStrike" spc="0">
                <a:solidFill>
                  <a:srgbClr val="000000">
                    <a:alpha val="100000"/>
                  </a:srgbClr>
                </a:solidFill>
                <a:latin typeface="Times New Roman" panose="02020603050405020304"/>
              </a:defRPr>
            </a:lvl1pPr>
          </a:lstStyle>
          <a:p>
            <a:pPr marL="0" indent="0" algn="l">
              <a:lnSpc>
                <a:spcPct val="117000"/>
              </a:lnSpc>
            </a:pPr>
            <a:r>
              <a:rPr lang="en-US" sz="18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a:t>
            </a: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丨</a:t>
            </a:r>
            <a:r>
              <a:rPr lang="en-US" sz="18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a:t>
            </a: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的拼音是</a:t>
            </a:r>
            <a:r>
              <a:rPr lang="en-US" sz="18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“gun”</a:t>
            </a: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，这是为了让您移动方便，分隔符使用能填进文本框的汉字</a:t>
            </a:r>
          </a:p>
        </p:txBody>
      </p:sp>
      <p:sp>
        <p:nvSpPr>
          <p:cNvPr id="4" name="AutoShape 4"/>
          <p:cNvSpPr>
            <a:spLocks noGrp="1"/>
          </p:cNvSpPr>
          <p:nvPr>
            <p:ph type="body" sz="quarter" idx="530" hasCustomPrompt="1"/>
          </p:nvPr>
        </p:nvSpPr>
        <p:spPr>
          <a:xfrm>
            <a:off x="660401" y="3596456"/>
            <a:ext cx="4581525" cy="636200"/>
          </a:xfrm>
          <a:prstGeom prst="rect">
            <a:avLst/>
          </a:prstGeom>
          <a:noFill/>
          <a:ln w="12700">
            <a:noFill/>
            <a:prstDash val="solid"/>
          </a:ln>
        </p:spPr>
        <p:txBody>
          <a:bodyPr vert="horz" wrap="square" lIns="0" tIns="0" rIns="0" bIns="0" anchor="t">
            <a:noAutofit/>
          </a:bodyPr>
          <a:lstStyle>
            <a:lvl1pPr algn="l">
              <a:lnSpc>
                <a:spcPct val="117000"/>
              </a:lnSpc>
              <a:defRPr sz="1800" b="0" i="0" u="none" strike="noStrike" spc="0">
                <a:solidFill>
                  <a:srgbClr val="000000">
                    <a:alpha val="100000"/>
                  </a:srgbClr>
                </a:solidFill>
                <a:latin typeface="微软雅黑" panose="020B0503020204020204" charset="-122"/>
              </a:defRPr>
            </a:lvl1pPr>
          </a:lstStyle>
          <a:p>
            <a:pPr marL="0" indent="0" algn="l">
              <a:lnSpc>
                <a:spcPct val="117000"/>
              </a:lnSpc>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双击打开</a:t>
            </a:r>
            <a:r>
              <a:rPr lang="en-US" sz="18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Excel</a:t>
            </a: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表格后，系列</a:t>
            </a:r>
            <a:r>
              <a:rPr lang="en-US" sz="18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2</a:t>
            </a: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、系列</a:t>
            </a:r>
            <a:r>
              <a:rPr lang="en-US" sz="18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4</a:t>
            </a: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的数据不需要修改，注意不要让它两的图例显示出来</a:t>
            </a:r>
          </a:p>
        </p:txBody>
      </p:sp>
      <p:sp>
        <p:nvSpPr>
          <p:cNvPr id="5" name="AutoShape 5"/>
          <p:cNvSpPr>
            <a:spLocks noGrp="1"/>
          </p:cNvSpPr>
          <p:nvPr>
            <p:ph type="body" sz="quarter" idx="531" hasCustomPrompt="1"/>
          </p:nvPr>
        </p:nvSpPr>
        <p:spPr>
          <a:xfrm>
            <a:off x="1135347" y="3114550"/>
            <a:ext cx="4106578" cy="369332"/>
          </a:xfrm>
          <a:prstGeom prst="rect">
            <a:avLst/>
          </a:prstGeom>
          <a:noFill/>
          <a:ln w="12700">
            <a:noFill/>
            <a:prstDash val="solid"/>
          </a:ln>
        </p:spPr>
        <p:txBody>
          <a:bodyPr vert="horz" wrap="square" lIns="0" tIns="0" rIns="0" bIns="0" anchor="ctr">
            <a:normAutofit/>
          </a:bodyPr>
          <a:lstStyle>
            <a:lvl1pPr algn="l">
              <a:lnSpc>
                <a:spcPct val="100000"/>
              </a:lnSpc>
              <a:defRPr sz="2400" b="0" i="0" u="none" strike="noStrike" spc="0">
                <a:solidFill>
                  <a:srgbClr val="B4100A">
                    <a:alpha val="100000"/>
                  </a:srgbClr>
                </a:solidFill>
                <a:latin typeface="微软雅黑" panose="020B0503020204020204" charset="-122"/>
              </a:defRPr>
            </a:lvl1pPr>
          </a:lstStyle>
          <a:p>
            <a:pPr marL="0" indent="0" algn="l">
              <a:lnSpc>
                <a:spcPct val="100000"/>
              </a:lnSpc>
            </a:pPr>
            <a:r>
              <a:rPr lang="en-US" sz="24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图表只需修改系列</a:t>
            </a:r>
            <a:r>
              <a:rPr lang="en-US" sz="2400" b="0" i="0" u="none" strike="noStrike">
                <a:solidFill>
                  <a:srgbClr val="B4100A"/>
                </a:solidFill>
                <a:latin typeface="Times New Roman" panose="02020603050405020304"/>
                <a:ea typeface="Times New Roman" panose="02020603050405020304"/>
                <a:cs typeface="Times New Roman" panose="02020603050405020304"/>
                <a:sym typeface="Times New Roman" panose="02020603050405020304"/>
              </a:rPr>
              <a:t>1</a:t>
            </a:r>
            <a:r>
              <a:rPr lang="en-US" sz="24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a:t>
            </a:r>
            <a:r>
              <a:rPr lang="en-US" sz="2400" b="0" i="0" u="none" strike="noStrike">
                <a:solidFill>
                  <a:srgbClr val="B4100A"/>
                </a:solidFill>
                <a:latin typeface="Times New Roman" panose="02020603050405020304"/>
                <a:ea typeface="Times New Roman" panose="02020603050405020304"/>
                <a:cs typeface="Times New Roman" panose="02020603050405020304"/>
                <a:sym typeface="Times New Roman" panose="02020603050405020304"/>
              </a:rPr>
              <a:t>3</a:t>
            </a:r>
            <a:r>
              <a:rPr lang="en-US" sz="24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的数据</a:t>
            </a:r>
          </a:p>
        </p:txBody>
      </p:sp>
      <p:sp>
        <p:nvSpPr>
          <p:cNvPr id="6" name="AutoShape 6"/>
          <p:cNvSpPr>
            <a:spLocks noGrp="1"/>
          </p:cNvSpPr>
          <p:nvPr>
            <p:ph type="body" sz="quarter" idx="532" hasCustomPrompt="1"/>
          </p:nvPr>
        </p:nvSpPr>
        <p:spPr>
          <a:xfrm>
            <a:off x="660401" y="2159998"/>
            <a:ext cx="4581525" cy="636200"/>
          </a:xfrm>
          <a:prstGeom prst="rect">
            <a:avLst/>
          </a:prstGeom>
          <a:noFill/>
          <a:ln w="12700">
            <a:noFill/>
            <a:prstDash val="solid"/>
          </a:ln>
        </p:spPr>
        <p:txBody>
          <a:bodyPr vert="horz" wrap="square" lIns="0" tIns="0" rIns="0" bIns="0" anchor="t">
            <a:noAutofit/>
          </a:bodyPr>
          <a:lstStyle>
            <a:lvl1pPr algn="l">
              <a:lnSpc>
                <a:spcPct val="117000"/>
              </a:lnSpc>
              <a:defRPr sz="1800" b="0" i="0" u="none" strike="noStrike" spc="0">
                <a:solidFill>
                  <a:srgbClr val="000000">
                    <a:alpha val="100000"/>
                  </a:srgbClr>
                </a:solidFill>
                <a:latin typeface="微软雅黑" panose="020B0503020204020204" charset="-122"/>
              </a:defRPr>
            </a:lvl1pPr>
          </a:lstStyle>
          <a:p>
            <a:pPr marL="0" indent="0" algn="l">
              <a:lnSpc>
                <a:spcPct val="117000"/>
              </a:lnSpc>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如果您不需要三段，可以删掉一两段，并选中剩下的，按</a:t>
            </a:r>
            <a:r>
              <a:rPr lang="en-US" sz="18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a:t>
            </a: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键移动它，对齐我设的参考线</a:t>
            </a:r>
          </a:p>
        </p:txBody>
      </p:sp>
      <p:sp>
        <p:nvSpPr>
          <p:cNvPr id="7" name="AutoShape 7"/>
          <p:cNvSpPr>
            <a:spLocks noGrp="1"/>
          </p:cNvSpPr>
          <p:nvPr>
            <p:ph type="body" sz="quarter" idx="533" hasCustomPrompt="1"/>
          </p:nvPr>
        </p:nvSpPr>
        <p:spPr>
          <a:xfrm>
            <a:off x="1135347" y="1678092"/>
            <a:ext cx="4106578" cy="369332"/>
          </a:xfrm>
          <a:prstGeom prst="rect">
            <a:avLst/>
          </a:prstGeom>
          <a:noFill/>
          <a:ln w="12700">
            <a:noFill/>
            <a:prstDash val="solid"/>
          </a:ln>
        </p:spPr>
        <p:txBody>
          <a:bodyPr vert="horz" wrap="square" lIns="0" tIns="0" rIns="0" bIns="0" anchor="ctr">
            <a:normAutofit/>
          </a:bodyPr>
          <a:lstStyle>
            <a:lvl1pPr algn="l">
              <a:lnSpc>
                <a:spcPct val="100000"/>
              </a:lnSpc>
              <a:defRPr sz="2400" b="0" i="0" u="none" strike="noStrike" spc="0">
                <a:solidFill>
                  <a:srgbClr val="B4100A">
                    <a:alpha val="100000"/>
                  </a:srgbClr>
                </a:solidFill>
                <a:latin typeface="微软雅黑" panose="020B0503020204020204" charset="-122"/>
              </a:defRPr>
            </a:lvl1pPr>
          </a:lstStyle>
          <a:p>
            <a:pPr marL="0" indent="0" algn="l">
              <a:lnSpc>
                <a:spcPct val="100000"/>
              </a:lnSpc>
            </a:pPr>
            <a:r>
              <a:rPr lang="en-US" sz="24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您可以删掉一两段</a:t>
            </a:r>
          </a:p>
        </p:txBody>
      </p:sp>
      <p:sp>
        <p:nvSpPr>
          <p:cNvPr id="8" name="AutoShape 8"/>
          <p:cNvSpPr>
            <a:spLocks noGrp="1"/>
          </p:cNvSpPr>
          <p:nvPr>
            <p:ph type="body" sz="quarter" idx="534" hasCustomPrompt="1"/>
          </p:nvPr>
        </p:nvSpPr>
        <p:spPr>
          <a:xfrm>
            <a:off x="660400" y="1678092"/>
            <a:ext cx="492122" cy="369332"/>
          </a:xfrm>
          <a:prstGeom prst="rect">
            <a:avLst/>
          </a:prstGeom>
          <a:noFill/>
          <a:ln w="12700">
            <a:noFill/>
            <a:prstDash val="solid"/>
          </a:ln>
        </p:spPr>
        <p:txBody>
          <a:bodyPr vert="horz" wrap="none" lIns="0" tIns="0" rIns="0" bIns="0" anchor="t">
            <a:spAutoFit/>
          </a:bodyPr>
          <a:lstStyle>
            <a:lvl1pPr algn="l">
              <a:lnSpc>
                <a:spcPct val="100000"/>
              </a:lnSpc>
              <a:defRPr sz="2400" b="0" i="0" u="none" strike="noStrike" spc="0">
                <a:solidFill>
                  <a:srgbClr val="B4100A">
                    <a:alpha val="100000"/>
                  </a:srgbClr>
                </a:solidFill>
                <a:latin typeface="Times New Roman" panose="02020603050405020304"/>
              </a:defRPr>
            </a:lvl1pPr>
          </a:lstStyle>
          <a:p>
            <a:pPr marL="0" indent="0" algn="l">
              <a:lnSpc>
                <a:spcPct val="100000"/>
              </a:lnSpc>
            </a:pPr>
            <a:r>
              <a:rPr lang="en-US" sz="2400" b="0" i="0" u="none" strike="noStrike" spc="-150">
                <a:solidFill>
                  <a:srgbClr val="B4100A"/>
                </a:solidFill>
                <a:latin typeface="Times New Roman" panose="02020603050405020304"/>
                <a:ea typeface="Times New Roman" panose="02020603050405020304"/>
                <a:cs typeface="Times New Roman" panose="02020603050405020304"/>
                <a:sym typeface="Times New Roman" panose="02020603050405020304"/>
              </a:rPr>
              <a:t>A</a:t>
            </a:r>
            <a:r>
              <a:rPr lang="en-US" sz="2400" b="0" i="0" u="none" strike="noStrike" spc="-150">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丨</a:t>
            </a:r>
          </a:p>
        </p:txBody>
      </p:sp>
      <p:sp>
        <p:nvSpPr>
          <p:cNvPr id="9" name="AutoShape 9"/>
          <p:cNvSpPr>
            <a:spLocks noGrp="1"/>
          </p:cNvSpPr>
          <p:nvPr>
            <p:ph type="body" sz="quarter" idx="535" hasCustomPrompt="1"/>
          </p:nvPr>
        </p:nvSpPr>
        <p:spPr>
          <a:xfrm>
            <a:off x="660400" y="3114550"/>
            <a:ext cx="474489" cy="369332"/>
          </a:xfrm>
          <a:prstGeom prst="rect">
            <a:avLst/>
          </a:prstGeom>
          <a:noFill/>
          <a:ln w="12700">
            <a:noFill/>
            <a:prstDash val="solid"/>
          </a:ln>
        </p:spPr>
        <p:txBody>
          <a:bodyPr vert="horz" wrap="none" lIns="0" tIns="0" rIns="0" bIns="0" anchor="t">
            <a:spAutoFit/>
          </a:bodyPr>
          <a:lstStyle>
            <a:lvl1pPr algn="l">
              <a:lnSpc>
                <a:spcPct val="100000"/>
              </a:lnSpc>
              <a:defRPr sz="2400" b="0" i="0" u="none" strike="noStrike" spc="0">
                <a:solidFill>
                  <a:srgbClr val="B4100A">
                    <a:alpha val="100000"/>
                  </a:srgbClr>
                </a:solidFill>
                <a:latin typeface="Times New Roman" panose="02020603050405020304"/>
              </a:defRPr>
            </a:lvl1pPr>
          </a:lstStyle>
          <a:p>
            <a:pPr marL="0" indent="0" algn="l">
              <a:lnSpc>
                <a:spcPct val="100000"/>
              </a:lnSpc>
            </a:pPr>
            <a:r>
              <a:rPr lang="en-US" sz="2400" b="0" i="0" u="none" strike="noStrike" spc="-150">
                <a:solidFill>
                  <a:srgbClr val="B4100A"/>
                </a:solidFill>
                <a:latin typeface="Times New Roman" panose="02020603050405020304"/>
                <a:ea typeface="Times New Roman" panose="02020603050405020304"/>
                <a:cs typeface="Times New Roman" panose="02020603050405020304"/>
                <a:sym typeface="Times New Roman" panose="02020603050405020304"/>
              </a:rPr>
              <a:t>B</a:t>
            </a:r>
            <a:r>
              <a:rPr lang="en-US" sz="2400" b="0" i="0" u="none" strike="noStrike" spc="-150">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丨</a:t>
            </a:r>
          </a:p>
        </p:txBody>
      </p:sp>
      <p:sp>
        <p:nvSpPr>
          <p:cNvPr id="10" name="AutoShape 10"/>
          <p:cNvSpPr>
            <a:spLocks noGrp="1"/>
          </p:cNvSpPr>
          <p:nvPr>
            <p:ph type="body" sz="quarter" idx="536" hasCustomPrompt="1"/>
          </p:nvPr>
        </p:nvSpPr>
        <p:spPr>
          <a:xfrm>
            <a:off x="660400" y="4551008"/>
            <a:ext cx="474489" cy="369332"/>
          </a:xfrm>
          <a:prstGeom prst="rect">
            <a:avLst/>
          </a:prstGeom>
          <a:noFill/>
          <a:ln w="12700">
            <a:noFill/>
            <a:prstDash val="solid"/>
          </a:ln>
        </p:spPr>
        <p:txBody>
          <a:bodyPr vert="horz" wrap="none" lIns="0" tIns="0" rIns="0" bIns="0" anchor="t">
            <a:spAutoFit/>
          </a:bodyPr>
          <a:lstStyle>
            <a:lvl1pPr algn="l">
              <a:lnSpc>
                <a:spcPct val="100000"/>
              </a:lnSpc>
              <a:defRPr sz="2400" b="0" i="0" u="none" strike="noStrike" spc="0">
                <a:solidFill>
                  <a:srgbClr val="B4100A">
                    <a:alpha val="100000"/>
                  </a:srgbClr>
                </a:solidFill>
                <a:latin typeface="Times New Roman" panose="02020603050405020304"/>
              </a:defRPr>
            </a:lvl1pPr>
          </a:lstStyle>
          <a:p>
            <a:pPr marL="0" indent="0" algn="l">
              <a:lnSpc>
                <a:spcPct val="100000"/>
              </a:lnSpc>
            </a:pPr>
            <a:r>
              <a:rPr lang="en-US" sz="2400" b="0" i="0" u="none" strike="noStrike" spc="-150">
                <a:solidFill>
                  <a:srgbClr val="B4100A"/>
                </a:solidFill>
                <a:latin typeface="Times New Roman" panose="02020603050405020304"/>
                <a:ea typeface="Times New Roman" panose="02020603050405020304"/>
                <a:cs typeface="Times New Roman" panose="02020603050405020304"/>
                <a:sym typeface="Times New Roman" panose="02020603050405020304"/>
              </a:rPr>
              <a:t>C</a:t>
            </a:r>
            <a:r>
              <a:rPr lang="en-US" sz="2400" b="0" i="0" u="none" strike="noStrike" spc="-150">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丨</a:t>
            </a:r>
          </a:p>
        </p:txBody>
      </p:sp>
      <p:sp>
        <p:nvSpPr>
          <p:cNvPr id="11" name="AutoShape 11"/>
          <p:cNvSpPr>
            <a:spLocks noGrp="1"/>
          </p:cNvSpPr>
          <p:nvPr>
            <p:ph type="body" sz="quarter" idx="537" hasCustomPrompt="1"/>
          </p:nvPr>
        </p:nvSpPr>
        <p:spPr>
          <a:xfrm>
            <a:off x="988342" y="434779"/>
            <a:ext cx="8168358" cy="584775"/>
          </a:xfrm>
          <a:prstGeom prst="rect">
            <a:avLst/>
          </a:prstGeom>
          <a:noFill/>
          <a:ln w="12700">
            <a:noFill/>
            <a:prstDash val="solid"/>
          </a:ln>
        </p:spPr>
        <p:txBody>
          <a:bodyPr vert="horz" wrap="square" lIns="91440" tIns="45720" rIns="91440" bIns="45720" anchor="t">
            <a:spAutoFit/>
          </a:bodyPr>
          <a:lstStyle>
            <a:lvl1pPr algn="l">
              <a:lnSpc>
                <a:spcPct val="100000"/>
              </a:lnSpc>
              <a:defRPr sz="3200" b="1" i="0" u="none" strike="noStrike" spc="300">
                <a:solidFill>
                  <a:srgbClr val="B4100A">
                    <a:alpha val="100000"/>
                  </a:srgbClr>
                </a:solidFill>
                <a:latin typeface="微软雅黑" panose="020B0503020204020204" charset="-122"/>
              </a:defRPr>
            </a:lvl1pPr>
          </a:lstStyle>
          <a:p>
            <a:pPr marL="0" indent="0" algn="l">
              <a:lnSpc>
                <a:spcPct val="100000"/>
              </a:lnSpc>
            </a:pPr>
            <a:r>
              <a:rPr lang="en-US" sz="3200" b="1" i="0" u="none" strike="noStrike" spc="300">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这是一页图表页</a:t>
            </a:r>
          </a:p>
        </p:txBody>
      </p:sp>
      <p:sp>
        <p:nvSpPr>
          <p:cNvPr id="12" name="Freeform 12"/>
          <p:cNvSpPr>
            <a:spLocks noGrp="1"/>
          </p:cNvSpPr>
          <p:nvPr>
            <p:ph type="body" sz="quarter" idx="538" hasCustomPrompt="1"/>
          </p:nvPr>
        </p:nvSpPr>
        <p:spPr>
          <a:xfrm>
            <a:off x="5774915" y="1394750"/>
            <a:ext cx="5895340" cy="4571999"/>
          </a:xfrm>
          <a:custGeom>
            <a:avLst/>
            <a:gdLst/>
            <a:ahLst/>
            <a:cxnLst/>
            <a:rect l="l" t="t" r="r" b="b"/>
            <a:pathLst>
              <a:path w="5895340" h="4571999">
                <a:moveTo>
                  <a:pt x="0" y="0"/>
                </a:moveTo>
                <a:lnTo>
                  <a:pt x="5895340" y="0"/>
                </a:lnTo>
                <a:lnTo>
                  <a:pt x="5895340" y="4571999"/>
                </a:lnTo>
                <a:lnTo>
                  <a:pt x="0" y="4571999"/>
                </a:lnTo>
                <a:close/>
              </a:path>
            </a:pathLst>
          </a:custGeom>
          <a:noFill/>
          <a:ln w="12700">
            <a:noFill/>
            <a:prstDash val="solid"/>
          </a:ln>
        </p:spPr>
        <p:txBody>
          <a:bodyPr wrap="square" lIns="91440" tIns="45720" rIns="91440" bIns="45720" anchor="t">
            <a:noAutofit/>
          </a:bodyPr>
          <a:lstStyle>
            <a:lvl1pPr marL="584200" indent="-355600" algn="l">
              <a:lnSpc>
                <a:spcPct val="92000"/>
              </a:lnSpc>
              <a:defRPr sz="2800" b="0" i="0" u="none" strike="noStrike" spc="0">
                <a:solidFill>
                  <a:srgbClr val="000000">
                    <a:alpha val="100000"/>
                  </a:srgbClr>
                </a:solidFill>
                <a:latin typeface="微软雅黑" panose="020B0503020204020204" charset="-122"/>
              </a:defRPr>
            </a:lvl1pPr>
            <a:lvl2pPr marL="990600" indent="-304800"/>
            <a:lvl3pPr marL="1397000" indent="-254000"/>
            <a:lvl4pPr marL="1828800" indent="-228600"/>
            <a:lvl5pPr marL="2286000" indent="-228600"/>
            <a:lvl6pPr marL="2743200" indent="-228600"/>
            <a:lvl7pPr marL="3200400" indent="-228600"/>
            <a:lvl8pPr marL="3657600" indent="-228600"/>
            <a:lvl9pPr marL="4114800" indent="-228600"/>
          </a:lstStyle>
          <a:p>
            <a:pPr marL="228600" indent="-228600" algn="l">
              <a:lnSpc>
                <a:spcPct val="92000"/>
              </a:lnSpc>
              <a:spcBef>
                <a:spcPts val="1000"/>
              </a:spcBef>
              <a:buClr>
                <a:srgbClr val="000000"/>
              </a:buClr>
              <a:buFont typeface="Arial" panose="020B0604020202020204"/>
              <a:buChar char="•"/>
            </a:pPr>
            <a:r>
              <a:rPr lang="en-US" sz="2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编辑母版文本样式</a:t>
            </a:r>
          </a:p>
          <a:p>
            <a:pPr marL="685800" lvl="1" indent="-228600" algn="l">
              <a:lnSpc>
                <a:spcPct val="92000"/>
              </a:lnSpc>
              <a:spcBef>
                <a:spcPts val="500"/>
              </a:spcBef>
              <a:buClr>
                <a:srgbClr val="000000"/>
              </a:buClr>
              <a:buFont typeface="Arial" panose="020B0604020202020204"/>
              <a:buChar char="•"/>
            </a:pPr>
            <a:r>
              <a:rPr lang="en-US" sz="24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第二级</a:t>
            </a:r>
          </a:p>
          <a:p>
            <a:pPr marL="1143000" lvl="2" indent="-228600" algn="l">
              <a:lnSpc>
                <a:spcPct val="92000"/>
              </a:lnSpc>
              <a:spcBef>
                <a:spcPts val="500"/>
              </a:spcBef>
              <a:buClr>
                <a:srgbClr val="000000"/>
              </a:buClr>
              <a:buFont typeface="Arial" panose="020B0604020202020204"/>
              <a:buChar char="•"/>
            </a:pPr>
            <a:r>
              <a:rPr lang="en-US" sz="20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第三级</a:t>
            </a:r>
          </a:p>
          <a:p>
            <a:pPr marL="1600200" lvl="3" indent="-228600" algn="l">
              <a:lnSpc>
                <a:spcPct val="92000"/>
              </a:lnSpc>
              <a:spcBef>
                <a:spcPts val="500"/>
              </a:spcBef>
              <a:buClr>
                <a:srgbClr val="000000"/>
              </a:buClr>
              <a:buFont typeface="Arial" panose="020B0604020202020204"/>
              <a:buChar char="•"/>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第四级</a:t>
            </a:r>
          </a:p>
          <a:p>
            <a:pPr marL="2057400" lvl="4" indent="-228600" algn="l">
              <a:lnSpc>
                <a:spcPct val="92000"/>
              </a:lnSpc>
              <a:spcBef>
                <a:spcPts val="500"/>
              </a:spcBef>
              <a:buClr>
                <a:srgbClr val="000000"/>
              </a:buClr>
              <a:buFont typeface="Arial" panose="020B0604020202020204"/>
              <a:buChar char="•"/>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第五级</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做图表右文字（四段）">
    <p:spTree>
      <p:nvGrpSpPr>
        <p:cNvPr id="1" name=""/>
        <p:cNvGrpSpPr/>
        <p:nvPr/>
      </p:nvGrpSpPr>
      <p:grpSpPr>
        <a:xfrm>
          <a:off x="0" y="0"/>
          <a:ext cx="0" cy="0"/>
          <a:chOff x="0" y="0"/>
          <a:chExt cx="0" cy="0"/>
        </a:xfrm>
      </p:grpSpPr>
      <p:sp>
        <p:nvSpPr>
          <p:cNvPr id="2" name="AutoShape 2"/>
          <p:cNvSpPr>
            <a:spLocks noGrp="1"/>
          </p:cNvSpPr>
          <p:nvPr>
            <p:ph type="body" sz="quarter" idx="539" hasCustomPrompt="1"/>
          </p:nvPr>
        </p:nvSpPr>
        <p:spPr>
          <a:xfrm>
            <a:off x="988342" y="434779"/>
            <a:ext cx="8168358" cy="584775"/>
          </a:xfrm>
          <a:prstGeom prst="rect">
            <a:avLst/>
          </a:prstGeom>
          <a:noFill/>
          <a:ln w="12700">
            <a:noFill/>
            <a:prstDash val="solid"/>
          </a:ln>
        </p:spPr>
        <p:txBody>
          <a:bodyPr vert="horz" wrap="square" lIns="91440" tIns="45720" rIns="91440" bIns="45720" anchor="t">
            <a:spAutoFit/>
          </a:bodyPr>
          <a:lstStyle>
            <a:lvl1pPr algn="l">
              <a:lnSpc>
                <a:spcPct val="100000"/>
              </a:lnSpc>
              <a:defRPr sz="3200" b="1" i="0" u="none" strike="noStrike" spc="300">
                <a:solidFill>
                  <a:srgbClr val="B4100A">
                    <a:alpha val="100000"/>
                  </a:srgbClr>
                </a:solidFill>
                <a:latin typeface="微软雅黑" panose="020B0503020204020204" charset="-122"/>
              </a:defRPr>
            </a:lvl1pPr>
          </a:lstStyle>
          <a:p>
            <a:pPr marL="0" indent="0" algn="l">
              <a:lnSpc>
                <a:spcPct val="100000"/>
              </a:lnSpc>
            </a:pPr>
            <a:r>
              <a:rPr lang="en-US" sz="3200" b="1" i="0" u="none" strike="noStrike" spc="300">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这是一页图表页</a:t>
            </a:r>
          </a:p>
        </p:txBody>
      </p:sp>
      <p:sp>
        <p:nvSpPr>
          <p:cNvPr id="3" name="AutoShape 3"/>
          <p:cNvSpPr>
            <a:spLocks noGrp="1"/>
          </p:cNvSpPr>
          <p:nvPr>
            <p:ph type="body" sz="quarter" idx="540" hasCustomPrompt="1"/>
          </p:nvPr>
        </p:nvSpPr>
        <p:spPr>
          <a:xfrm>
            <a:off x="6096001" y="1507464"/>
            <a:ext cx="2514593" cy="461665"/>
          </a:xfrm>
          <a:prstGeom prst="rect">
            <a:avLst/>
          </a:prstGeom>
          <a:noFill/>
          <a:ln w="12700">
            <a:noFill/>
            <a:prstDash val="solid"/>
          </a:ln>
        </p:spPr>
        <p:txBody>
          <a:bodyPr vert="horz" wrap="square" lIns="0" tIns="45720" rIns="91440" bIns="45720" anchor="t">
            <a:normAutofit/>
          </a:bodyPr>
          <a:lstStyle>
            <a:lvl1pPr algn="l">
              <a:lnSpc>
                <a:spcPct val="100000"/>
              </a:lnSpc>
              <a:defRPr sz="2400" b="0" i="0" u="none" strike="noStrike" spc="0">
                <a:solidFill>
                  <a:srgbClr val="B4100A">
                    <a:alpha val="100000"/>
                  </a:srgbClr>
                </a:solidFill>
                <a:latin typeface="微软雅黑" panose="020B0503020204020204" charset="-122"/>
              </a:defRPr>
            </a:lvl1pPr>
          </a:lstStyle>
          <a:p>
            <a:pPr marL="0" indent="0" algn="l">
              <a:lnSpc>
                <a:spcPct val="100000"/>
              </a:lnSpc>
            </a:pPr>
            <a:r>
              <a:rPr lang="en-US" sz="24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可按</a:t>
            </a:r>
            <a:r>
              <a:rPr lang="en-US" sz="2400" b="0" i="0" u="none" strike="noStrike">
                <a:solidFill>
                  <a:srgbClr val="B4100A"/>
                </a:solidFill>
                <a:latin typeface="Times New Roman" panose="02020603050405020304"/>
                <a:ea typeface="Times New Roman" panose="02020603050405020304"/>
                <a:cs typeface="Times New Roman" panose="02020603050405020304"/>
                <a:sym typeface="Times New Roman" panose="02020603050405020304"/>
              </a:rPr>
              <a:t>delete</a:t>
            </a:r>
            <a:r>
              <a:rPr lang="en-US" sz="24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删此框</a:t>
            </a:r>
          </a:p>
        </p:txBody>
      </p:sp>
      <p:sp>
        <p:nvSpPr>
          <p:cNvPr id="4" name="AutoShape 4"/>
          <p:cNvSpPr>
            <a:spLocks noGrp="1"/>
          </p:cNvSpPr>
          <p:nvPr>
            <p:ph type="body" sz="quarter" idx="541" hasCustomPrompt="1"/>
          </p:nvPr>
        </p:nvSpPr>
        <p:spPr>
          <a:xfrm>
            <a:off x="6096001" y="2084936"/>
            <a:ext cx="2514595" cy="1393330"/>
          </a:xfrm>
          <a:prstGeom prst="rect">
            <a:avLst/>
          </a:prstGeom>
          <a:noFill/>
          <a:ln w="12700">
            <a:noFill/>
            <a:prstDash val="solid"/>
          </a:ln>
        </p:spPr>
        <p:txBody>
          <a:bodyPr vert="horz" wrap="square" lIns="0" tIns="45720" rIns="91440" bIns="45720" anchor="t">
            <a:normAutofit/>
          </a:bodyPr>
          <a:lstStyle>
            <a:lvl1pPr algn="just">
              <a:lnSpc>
                <a:spcPct val="117000"/>
              </a:lnSpc>
              <a:defRPr sz="1800" b="0" i="0" u="none" strike="noStrike" spc="0">
                <a:solidFill>
                  <a:srgbClr val="000000">
                    <a:alpha val="100000"/>
                  </a:srgbClr>
                </a:solidFill>
                <a:latin typeface="微软雅黑" panose="020B0503020204020204" charset="-122"/>
              </a:defRPr>
            </a:lvl1pPr>
          </a:lstStyle>
          <a:p>
            <a:pPr marL="0" indent="0" algn="just">
              <a:lnSpc>
                <a:spcPct val="117000"/>
              </a:lnSpc>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如果希望左边的图表更大，或者只需要两段内容。可选中此框后，按</a:t>
            </a:r>
            <a:r>
              <a:rPr lang="en-US" sz="18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delete</a:t>
            </a: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删除此框</a:t>
            </a:r>
          </a:p>
        </p:txBody>
      </p:sp>
      <p:sp>
        <p:nvSpPr>
          <p:cNvPr id="5" name="AutoShape 5"/>
          <p:cNvSpPr>
            <a:spLocks noGrp="1"/>
          </p:cNvSpPr>
          <p:nvPr>
            <p:ph type="body" sz="quarter" idx="542" hasCustomPrompt="1"/>
          </p:nvPr>
        </p:nvSpPr>
        <p:spPr>
          <a:xfrm>
            <a:off x="6096002" y="3815060"/>
            <a:ext cx="2514593" cy="461665"/>
          </a:xfrm>
          <a:prstGeom prst="rect">
            <a:avLst/>
          </a:prstGeom>
          <a:noFill/>
          <a:ln w="12700">
            <a:noFill/>
            <a:prstDash val="solid"/>
          </a:ln>
        </p:spPr>
        <p:txBody>
          <a:bodyPr vert="horz" wrap="square" lIns="0" tIns="45720" rIns="91440" bIns="45720" anchor="t">
            <a:normAutofit/>
          </a:bodyPr>
          <a:lstStyle>
            <a:lvl1pPr algn="l">
              <a:lnSpc>
                <a:spcPct val="100000"/>
              </a:lnSpc>
              <a:defRPr sz="2400" b="0" i="0" u="none" strike="noStrike" spc="0">
                <a:solidFill>
                  <a:srgbClr val="B4100A">
                    <a:alpha val="100000"/>
                  </a:srgbClr>
                </a:solidFill>
                <a:latin typeface="微软雅黑" panose="020B0503020204020204" charset="-122"/>
              </a:defRPr>
            </a:lvl1pPr>
          </a:lstStyle>
          <a:p>
            <a:pPr marL="0" indent="0" algn="l">
              <a:lnSpc>
                <a:spcPct val="100000"/>
              </a:lnSpc>
            </a:pPr>
            <a:r>
              <a:rPr lang="en-US" sz="24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可按</a:t>
            </a:r>
            <a:r>
              <a:rPr lang="en-US" sz="2400" b="0" i="0" u="none" strike="noStrike">
                <a:solidFill>
                  <a:srgbClr val="B4100A"/>
                </a:solidFill>
                <a:latin typeface="Times New Roman" panose="02020603050405020304"/>
                <a:ea typeface="Times New Roman" panose="02020603050405020304"/>
                <a:cs typeface="Times New Roman" panose="02020603050405020304"/>
                <a:sym typeface="Times New Roman" panose="02020603050405020304"/>
              </a:rPr>
              <a:t>delete</a:t>
            </a:r>
            <a:r>
              <a:rPr lang="en-US" sz="24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删此框</a:t>
            </a:r>
          </a:p>
        </p:txBody>
      </p:sp>
      <p:sp>
        <p:nvSpPr>
          <p:cNvPr id="6" name="AutoShape 6"/>
          <p:cNvSpPr>
            <a:spLocks noGrp="1"/>
          </p:cNvSpPr>
          <p:nvPr>
            <p:ph type="body" sz="quarter" idx="543" hasCustomPrompt="1"/>
          </p:nvPr>
        </p:nvSpPr>
        <p:spPr>
          <a:xfrm>
            <a:off x="6096002" y="4392532"/>
            <a:ext cx="2514595" cy="1393330"/>
          </a:xfrm>
          <a:prstGeom prst="rect">
            <a:avLst/>
          </a:prstGeom>
          <a:noFill/>
          <a:ln w="12700">
            <a:noFill/>
            <a:prstDash val="solid"/>
          </a:ln>
        </p:spPr>
        <p:txBody>
          <a:bodyPr vert="horz" wrap="square" lIns="0" tIns="45720" rIns="91440" bIns="45720" anchor="t">
            <a:normAutofit/>
          </a:bodyPr>
          <a:lstStyle>
            <a:lvl1pPr algn="just">
              <a:lnSpc>
                <a:spcPct val="117000"/>
              </a:lnSpc>
              <a:defRPr sz="1800" b="0" i="0" u="none" strike="noStrike" spc="0">
                <a:solidFill>
                  <a:srgbClr val="000000">
                    <a:alpha val="100000"/>
                  </a:srgbClr>
                </a:solidFill>
                <a:latin typeface="微软雅黑" panose="020B0503020204020204" charset="-122"/>
              </a:defRPr>
            </a:lvl1pPr>
          </a:lstStyle>
          <a:p>
            <a:pPr marL="0" indent="0" algn="just">
              <a:lnSpc>
                <a:spcPct val="117000"/>
              </a:lnSpc>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如果希望左边的图表更大，或者只需要两段内容。可选中此框后，按</a:t>
            </a:r>
            <a:r>
              <a:rPr lang="en-US" sz="18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delete</a:t>
            </a: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删除此框</a:t>
            </a:r>
          </a:p>
        </p:txBody>
      </p:sp>
      <p:sp>
        <p:nvSpPr>
          <p:cNvPr id="7" name="AutoShape 7"/>
          <p:cNvSpPr>
            <a:spLocks noGrp="1"/>
          </p:cNvSpPr>
          <p:nvPr>
            <p:ph type="body" sz="quarter" idx="544" hasCustomPrompt="1"/>
          </p:nvPr>
        </p:nvSpPr>
        <p:spPr>
          <a:xfrm>
            <a:off x="9116066" y="1506051"/>
            <a:ext cx="2514593" cy="461665"/>
          </a:xfrm>
          <a:prstGeom prst="rect">
            <a:avLst/>
          </a:prstGeom>
          <a:noFill/>
          <a:ln w="12700">
            <a:noFill/>
            <a:prstDash val="solid"/>
          </a:ln>
        </p:spPr>
        <p:txBody>
          <a:bodyPr vert="horz" wrap="square" lIns="0" tIns="45720" rIns="91440" bIns="45720" anchor="t">
            <a:normAutofit/>
          </a:bodyPr>
          <a:lstStyle>
            <a:lvl1pPr algn="l">
              <a:lnSpc>
                <a:spcPct val="100000"/>
              </a:lnSpc>
              <a:defRPr sz="2400" b="0" i="0" u="none" strike="noStrike" spc="0">
                <a:solidFill>
                  <a:srgbClr val="B4100A">
                    <a:alpha val="100000"/>
                  </a:srgbClr>
                </a:solidFill>
                <a:latin typeface="微软雅黑" panose="020B0503020204020204" charset="-122"/>
              </a:defRPr>
            </a:lvl1pPr>
          </a:lstStyle>
          <a:p>
            <a:pPr marL="0" indent="0" algn="l">
              <a:lnSpc>
                <a:spcPct val="100000"/>
              </a:lnSpc>
            </a:pPr>
            <a:r>
              <a:rPr lang="en-US" sz="24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这一框建议保留</a:t>
            </a:r>
          </a:p>
        </p:txBody>
      </p:sp>
      <p:sp>
        <p:nvSpPr>
          <p:cNvPr id="8" name="AutoShape 8"/>
          <p:cNvSpPr>
            <a:spLocks noGrp="1"/>
          </p:cNvSpPr>
          <p:nvPr>
            <p:ph type="body" sz="quarter" idx="545" hasCustomPrompt="1"/>
          </p:nvPr>
        </p:nvSpPr>
        <p:spPr>
          <a:xfrm>
            <a:off x="9116066" y="2083523"/>
            <a:ext cx="2514595" cy="1393330"/>
          </a:xfrm>
          <a:prstGeom prst="rect">
            <a:avLst/>
          </a:prstGeom>
          <a:noFill/>
          <a:ln w="12700">
            <a:noFill/>
            <a:prstDash val="solid"/>
          </a:ln>
        </p:spPr>
        <p:txBody>
          <a:bodyPr vert="horz" wrap="square" lIns="0" tIns="45720" rIns="91440" bIns="45720" anchor="t">
            <a:noAutofit/>
          </a:bodyPr>
          <a:lstStyle>
            <a:lvl1pPr algn="l">
              <a:lnSpc>
                <a:spcPct val="117000"/>
              </a:lnSpc>
              <a:defRPr sz="1800" b="0" i="0" u="none" strike="noStrike" spc="0">
                <a:solidFill>
                  <a:srgbClr val="000000">
                    <a:alpha val="100000"/>
                  </a:srgbClr>
                </a:solidFill>
                <a:latin typeface="微软雅黑" panose="020B0503020204020204" charset="-122"/>
              </a:defRPr>
            </a:lvl1pPr>
          </a:lstStyle>
          <a:p>
            <a:pPr marL="0" indent="0" algn="l">
              <a:lnSpc>
                <a:spcPct val="117000"/>
              </a:lnSpc>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如果你只需要一段内容，可以保留这一段。如果你只需要一段内容，可以保留这一段</a:t>
            </a:r>
          </a:p>
        </p:txBody>
      </p:sp>
      <p:sp>
        <p:nvSpPr>
          <p:cNvPr id="9" name="AutoShape 9"/>
          <p:cNvSpPr>
            <a:spLocks noGrp="1"/>
          </p:cNvSpPr>
          <p:nvPr>
            <p:ph type="body" sz="quarter" idx="546" hasCustomPrompt="1"/>
          </p:nvPr>
        </p:nvSpPr>
        <p:spPr>
          <a:xfrm>
            <a:off x="9116066" y="3815060"/>
            <a:ext cx="2514593" cy="461665"/>
          </a:xfrm>
          <a:prstGeom prst="rect">
            <a:avLst/>
          </a:prstGeom>
          <a:noFill/>
          <a:ln w="12700">
            <a:noFill/>
            <a:prstDash val="solid"/>
          </a:ln>
        </p:spPr>
        <p:txBody>
          <a:bodyPr vert="horz" wrap="square" lIns="0" tIns="45720" rIns="91440" bIns="45720" anchor="t">
            <a:normAutofit/>
          </a:bodyPr>
          <a:lstStyle>
            <a:lvl1pPr algn="l">
              <a:lnSpc>
                <a:spcPct val="100000"/>
              </a:lnSpc>
              <a:defRPr sz="2400" b="0" i="0" u="none" strike="noStrike" spc="0">
                <a:solidFill>
                  <a:srgbClr val="B4100A">
                    <a:alpha val="100000"/>
                  </a:srgbClr>
                </a:solidFill>
                <a:latin typeface="微软雅黑" panose="020B0503020204020204" charset="-122"/>
              </a:defRPr>
            </a:lvl1pPr>
          </a:lstStyle>
          <a:p>
            <a:pPr marL="0" indent="0" algn="l">
              <a:lnSpc>
                <a:spcPct val="100000"/>
              </a:lnSpc>
            </a:pPr>
            <a:r>
              <a:rPr lang="en-US" sz="24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可按</a:t>
            </a:r>
            <a:r>
              <a:rPr lang="en-US" sz="2400" b="0" i="0" u="none" strike="noStrike">
                <a:solidFill>
                  <a:srgbClr val="B4100A"/>
                </a:solidFill>
                <a:latin typeface="Times New Roman" panose="02020603050405020304"/>
                <a:ea typeface="Times New Roman" panose="02020603050405020304"/>
                <a:cs typeface="Times New Roman" panose="02020603050405020304"/>
                <a:sym typeface="Times New Roman" panose="02020603050405020304"/>
              </a:rPr>
              <a:t>delete</a:t>
            </a:r>
            <a:r>
              <a:rPr lang="en-US" sz="24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删此框</a:t>
            </a:r>
          </a:p>
        </p:txBody>
      </p:sp>
      <p:sp>
        <p:nvSpPr>
          <p:cNvPr id="10" name="AutoShape 10"/>
          <p:cNvSpPr>
            <a:spLocks noGrp="1"/>
          </p:cNvSpPr>
          <p:nvPr>
            <p:ph type="body" sz="quarter" idx="547" hasCustomPrompt="1"/>
          </p:nvPr>
        </p:nvSpPr>
        <p:spPr>
          <a:xfrm>
            <a:off x="9116066" y="4392532"/>
            <a:ext cx="2514595" cy="1393330"/>
          </a:xfrm>
          <a:prstGeom prst="rect">
            <a:avLst/>
          </a:prstGeom>
          <a:noFill/>
          <a:ln w="12700">
            <a:noFill/>
            <a:prstDash val="solid"/>
          </a:ln>
        </p:spPr>
        <p:txBody>
          <a:bodyPr vert="horz" wrap="square" lIns="0" tIns="45720" rIns="91440" bIns="45720" anchor="t">
            <a:normAutofit/>
          </a:bodyPr>
          <a:lstStyle>
            <a:lvl1pPr algn="just">
              <a:lnSpc>
                <a:spcPct val="117000"/>
              </a:lnSpc>
              <a:defRPr sz="1800" b="0" i="0" u="none" strike="noStrike" spc="0">
                <a:solidFill>
                  <a:srgbClr val="000000">
                    <a:alpha val="100000"/>
                  </a:srgbClr>
                </a:solidFill>
                <a:latin typeface="微软雅黑" panose="020B0503020204020204" charset="-122"/>
              </a:defRPr>
            </a:lvl1pPr>
          </a:lstStyle>
          <a:p>
            <a:pPr marL="0" indent="0" algn="just">
              <a:lnSpc>
                <a:spcPct val="117000"/>
              </a:lnSpc>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如果需要两段内容，此框建议保留。如果只需要一段内容，此框可以删除</a:t>
            </a:r>
          </a:p>
        </p:txBody>
      </p:sp>
      <p:sp>
        <p:nvSpPr>
          <p:cNvPr id="11" name="Freeform 11"/>
          <p:cNvSpPr>
            <a:spLocks noGrp="1"/>
          </p:cNvSpPr>
          <p:nvPr>
            <p:ph type="body" sz="quarter" idx="548" hasCustomPrompt="1"/>
          </p:nvPr>
        </p:nvSpPr>
        <p:spPr>
          <a:xfrm>
            <a:off x="676833" y="1394750"/>
            <a:ext cx="5007687" cy="4571999"/>
          </a:xfrm>
          <a:custGeom>
            <a:avLst/>
            <a:gdLst/>
            <a:ahLst/>
            <a:cxnLst/>
            <a:rect l="l" t="t" r="r" b="b"/>
            <a:pathLst>
              <a:path w="5007687" h="4571999">
                <a:moveTo>
                  <a:pt x="0" y="0"/>
                </a:moveTo>
                <a:lnTo>
                  <a:pt x="5007687" y="0"/>
                </a:lnTo>
                <a:lnTo>
                  <a:pt x="5007687" y="4571999"/>
                </a:lnTo>
                <a:lnTo>
                  <a:pt x="0" y="4571999"/>
                </a:lnTo>
                <a:close/>
              </a:path>
            </a:pathLst>
          </a:custGeom>
          <a:noFill/>
          <a:ln w="12700">
            <a:noFill/>
            <a:prstDash val="solid"/>
          </a:ln>
        </p:spPr>
        <p:txBody>
          <a:bodyPr wrap="square" lIns="91440" tIns="45720" rIns="91440" bIns="45720" anchor="t">
            <a:noAutofit/>
          </a:bodyPr>
          <a:lstStyle>
            <a:lvl1pPr marL="584200" indent="-355600" algn="l">
              <a:lnSpc>
                <a:spcPct val="92000"/>
              </a:lnSpc>
              <a:defRPr sz="2800" b="0" i="0" u="none" strike="noStrike" spc="0">
                <a:solidFill>
                  <a:srgbClr val="000000">
                    <a:alpha val="100000"/>
                  </a:srgbClr>
                </a:solidFill>
                <a:latin typeface="微软雅黑" panose="020B0503020204020204" charset="-122"/>
              </a:defRPr>
            </a:lvl1pPr>
            <a:lvl2pPr marL="990600" indent="-304800"/>
            <a:lvl3pPr marL="1397000" indent="-254000"/>
            <a:lvl4pPr marL="1828800" indent="-228600"/>
            <a:lvl5pPr marL="2286000" indent="-228600"/>
            <a:lvl6pPr marL="2743200" indent="-228600"/>
            <a:lvl7pPr marL="3200400" indent="-228600"/>
            <a:lvl8pPr marL="3657600" indent="-228600"/>
            <a:lvl9pPr marL="4114800" indent="-228600"/>
          </a:lstStyle>
          <a:p>
            <a:pPr marL="228600" indent="-228600" algn="l">
              <a:lnSpc>
                <a:spcPct val="92000"/>
              </a:lnSpc>
              <a:spcBef>
                <a:spcPts val="1000"/>
              </a:spcBef>
              <a:buClr>
                <a:srgbClr val="000000"/>
              </a:buClr>
              <a:buFont typeface="Arial" panose="020B0604020202020204"/>
              <a:buChar char="•"/>
            </a:pPr>
            <a:r>
              <a:rPr lang="en-US" sz="2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编辑母版文本样式</a:t>
            </a:r>
          </a:p>
          <a:p>
            <a:pPr marL="685800" lvl="1" indent="-228600" algn="l">
              <a:lnSpc>
                <a:spcPct val="92000"/>
              </a:lnSpc>
              <a:spcBef>
                <a:spcPts val="500"/>
              </a:spcBef>
              <a:buClr>
                <a:srgbClr val="000000"/>
              </a:buClr>
              <a:buFont typeface="Arial" panose="020B0604020202020204"/>
              <a:buChar char="•"/>
            </a:pPr>
            <a:r>
              <a:rPr lang="en-US" sz="24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第二级</a:t>
            </a:r>
          </a:p>
          <a:p>
            <a:pPr marL="1143000" lvl="2" indent="-228600" algn="l">
              <a:lnSpc>
                <a:spcPct val="92000"/>
              </a:lnSpc>
              <a:spcBef>
                <a:spcPts val="500"/>
              </a:spcBef>
              <a:buClr>
                <a:srgbClr val="000000"/>
              </a:buClr>
              <a:buFont typeface="Arial" panose="020B0604020202020204"/>
              <a:buChar char="•"/>
            </a:pPr>
            <a:r>
              <a:rPr lang="en-US" sz="20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第三级</a:t>
            </a:r>
          </a:p>
          <a:p>
            <a:pPr marL="1600200" lvl="3" indent="-228600" algn="l">
              <a:lnSpc>
                <a:spcPct val="92000"/>
              </a:lnSpc>
              <a:spcBef>
                <a:spcPts val="500"/>
              </a:spcBef>
              <a:buClr>
                <a:srgbClr val="000000"/>
              </a:buClr>
              <a:buFont typeface="Arial" panose="020B0604020202020204"/>
              <a:buChar char="•"/>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第四级</a:t>
            </a:r>
          </a:p>
          <a:p>
            <a:pPr marL="2057400" lvl="4" indent="-228600" algn="l">
              <a:lnSpc>
                <a:spcPct val="92000"/>
              </a:lnSpc>
              <a:spcBef>
                <a:spcPts val="500"/>
              </a:spcBef>
              <a:buClr>
                <a:srgbClr val="000000"/>
              </a:buClr>
              <a:buFont typeface="Arial" panose="020B0604020202020204"/>
              <a:buChar char="•"/>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第五级</a:t>
            </a:r>
          </a:p>
        </p:txBody>
      </p:sp>
      <p:sp>
        <p:nvSpPr>
          <p:cNvPr id="12" name="Freeform 12"/>
          <p:cNvSpPr>
            <a:spLocks noGrp="1"/>
          </p:cNvSpPr>
          <p:nvPr>
            <p:ph type="body" sz="quarter" idx="549" hasCustomPrompt="1"/>
          </p:nvPr>
        </p:nvSpPr>
        <p:spPr>
          <a:xfrm>
            <a:off x="6096000" y="2004905"/>
            <a:ext cx="540000" cy="18000"/>
          </a:xfrm>
          <a:custGeom>
            <a:avLst/>
            <a:gdLst/>
            <a:ahLst/>
            <a:cxnLst/>
            <a:rect l="l" t="t" r="r" b="b"/>
            <a:pathLst>
              <a:path w="540000" h="18000">
                <a:moveTo>
                  <a:pt x="0" y="0"/>
                </a:moveTo>
                <a:lnTo>
                  <a:pt x="540000" y="0"/>
                </a:lnTo>
                <a:lnTo>
                  <a:pt x="540000" y="18000"/>
                </a:lnTo>
                <a:lnTo>
                  <a:pt x="0" y="18000"/>
                </a:lnTo>
                <a:lnTo>
                  <a:pt x="0" y="0"/>
                </a:lnTo>
                <a:close/>
              </a:path>
            </a:pathLst>
          </a:custGeom>
          <a:solidFill>
            <a:srgbClr val="FCC4C2">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13" name="Freeform 13"/>
          <p:cNvSpPr>
            <a:spLocks noGrp="1"/>
          </p:cNvSpPr>
          <p:nvPr>
            <p:ph type="body" sz="quarter" idx="550" hasCustomPrompt="1"/>
          </p:nvPr>
        </p:nvSpPr>
        <p:spPr>
          <a:xfrm>
            <a:off x="9116066" y="2003492"/>
            <a:ext cx="540000" cy="18000"/>
          </a:xfrm>
          <a:custGeom>
            <a:avLst/>
            <a:gdLst/>
            <a:ahLst/>
            <a:cxnLst/>
            <a:rect l="l" t="t" r="r" b="b"/>
            <a:pathLst>
              <a:path w="540000" h="18000">
                <a:moveTo>
                  <a:pt x="0" y="0"/>
                </a:moveTo>
                <a:lnTo>
                  <a:pt x="540000" y="0"/>
                </a:lnTo>
                <a:lnTo>
                  <a:pt x="540000" y="18000"/>
                </a:lnTo>
                <a:lnTo>
                  <a:pt x="0" y="18000"/>
                </a:lnTo>
                <a:lnTo>
                  <a:pt x="0" y="0"/>
                </a:lnTo>
                <a:close/>
              </a:path>
            </a:pathLst>
          </a:custGeom>
          <a:solidFill>
            <a:srgbClr val="FCC4C2">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14" name="Freeform 14"/>
          <p:cNvSpPr>
            <a:spLocks noGrp="1"/>
          </p:cNvSpPr>
          <p:nvPr>
            <p:ph type="body" sz="quarter" idx="551" hasCustomPrompt="1"/>
          </p:nvPr>
        </p:nvSpPr>
        <p:spPr>
          <a:xfrm>
            <a:off x="6096000" y="4312502"/>
            <a:ext cx="540000" cy="18000"/>
          </a:xfrm>
          <a:custGeom>
            <a:avLst/>
            <a:gdLst/>
            <a:ahLst/>
            <a:cxnLst/>
            <a:rect l="l" t="t" r="r" b="b"/>
            <a:pathLst>
              <a:path w="540000" h="18000">
                <a:moveTo>
                  <a:pt x="0" y="0"/>
                </a:moveTo>
                <a:lnTo>
                  <a:pt x="540000" y="0"/>
                </a:lnTo>
                <a:lnTo>
                  <a:pt x="540000" y="18000"/>
                </a:lnTo>
                <a:lnTo>
                  <a:pt x="0" y="18000"/>
                </a:lnTo>
                <a:lnTo>
                  <a:pt x="0" y="0"/>
                </a:lnTo>
                <a:close/>
              </a:path>
            </a:pathLst>
          </a:custGeom>
          <a:solidFill>
            <a:srgbClr val="FCC4C2">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15" name="Freeform 15"/>
          <p:cNvSpPr>
            <a:spLocks noGrp="1"/>
          </p:cNvSpPr>
          <p:nvPr>
            <p:ph type="body" sz="quarter" idx="552" hasCustomPrompt="1"/>
          </p:nvPr>
        </p:nvSpPr>
        <p:spPr>
          <a:xfrm>
            <a:off x="9116066" y="4312502"/>
            <a:ext cx="540000" cy="18000"/>
          </a:xfrm>
          <a:custGeom>
            <a:avLst/>
            <a:gdLst/>
            <a:ahLst/>
            <a:cxnLst/>
            <a:rect l="l" t="t" r="r" b="b"/>
            <a:pathLst>
              <a:path w="540000" h="18000">
                <a:moveTo>
                  <a:pt x="0" y="0"/>
                </a:moveTo>
                <a:lnTo>
                  <a:pt x="540000" y="0"/>
                </a:lnTo>
                <a:lnTo>
                  <a:pt x="540000" y="18000"/>
                </a:lnTo>
                <a:lnTo>
                  <a:pt x="0" y="18000"/>
                </a:lnTo>
                <a:lnTo>
                  <a:pt x="0" y="0"/>
                </a:lnTo>
                <a:close/>
              </a:path>
            </a:pathLst>
          </a:custGeom>
          <a:solidFill>
            <a:srgbClr val="FCC4C2">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16" name="Freeform 16"/>
          <p:cNvSpPr>
            <a:spLocks noGrp="1"/>
          </p:cNvSpPr>
          <p:nvPr>
            <p:ph type="body" sz="quarter" idx="553" hasCustomPrompt="1"/>
          </p:nvPr>
        </p:nvSpPr>
        <p:spPr>
          <a:xfrm>
            <a:off x="8758556" y="1507463"/>
            <a:ext cx="6350" cy="4284662"/>
          </a:xfrm>
          <a:custGeom>
            <a:avLst/>
            <a:gdLst/>
            <a:ahLst/>
            <a:cxnLst/>
            <a:rect l="l" t="t" r="r" b="b"/>
            <a:pathLst>
              <a:path w="6350" h="4284662">
                <a:moveTo>
                  <a:pt x="0" y="0"/>
                </a:moveTo>
                <a:lnTo>
                  <a:pt x="6350" y="0"/>
                </a:lnTo>
                <a:lnTo>
                  <a:pt x="6350" y="4284663"/>
                </a:lnTo>
                <a:lnTo>
                  <a:pt x="0" y="4284663"/>
                </a:lnTo>
                <a:lnTo>
                  <a:pt x="0" y="0"/>
                </a:lnTo>
                <a:close/>
              </a:path>
            </a:pathLst>
          </a:custGeom>
          <a:solidFill>
            <a:srgbClr val="BFBFBF">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17" name="Freeform 17"/>
          <p:cNvSpPr>
            <a:spLocks noGrp="1"/>
          </p:cNvSpPr>
          <p:nvPr>
            <p:ph type="body" sz="quarter" idx="554" hasCustomPrompt="1"/>
          </p:nvPr>
        </p:nvSpPr>
        <p:spPr>
          <a:xfrm>
            <a:off x="6096000" y="3652175"/>
            <a:ext cx="5422900" cy="6351"/>
          </a:xfrm>
          <a:custGeom>
            <a:avLst/>
            <a:gdLst/>
            <a:ahLst/>
            <a:cxnLst/>
            <a:rect l="l" t="t" r="r" b="b"/>
            <a:pathLst>
              <a:path w="5422900" h="6351">
                <a:moveTo>
                  <a:pt x="0" y="0"/>
                </a:moveTo>
                <a:lnTo>
                  <a:pt x="3168000" y="0"/>
                </a:lnTo>
                <a:lnTo>
                  <a:pt x="3168000" y="1"/>
                </a:lnTo>
                <a:lnTo>
                  <a:pt x="5422900" y="1"/>
                </a:lnTo>
                <a:lnTo>
                  <a:pt x="5422900" y="6351"/>
                </a:lnTo>
                <a:lnTo>
                  <a:pt x="3046900" y="6351"/>
                </a:lnTo>
                <a:lnTo>
                  <a:pt x="3046900" y="6350"/>
                </a:lnTo>
                <a:lnTo>
                  <a:pt x="0" y="6350"/>
                </a:lnTo>
                <a:close/>
              </a:path>
            </a:pathLst>
          </a:custGeom>
          <a:solidFill>
            <a:srgbClr val="BFBFBF">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18" name="Freeform 18"/>
          <p:cNvSpPr>
            <a:spLocks noGrp="1"/>
          </p:cNvSpPr>
          <p:nvPr>
            <p:ph type="body" sz="quarter" idx="555" hasCustomPrompt="1"/>
          </p:nvPr>
        </p:nvSpPr>
        <p:spPr>
          <a:xfrm rot="10800000">
            <a:off x="9142900" y="3652176"/>
            <a:ext cx="2376000" cy="6350"/>
          </a:xfrm>
          <a:custGeom>
            <a:avLst/>
            <a:gdLst/>
            <a:ahLst/>
            <a:cxnLst/>
            <a:rect l="l" t="t" r="r" b="b"/>
            <a:pathLst>
              <a:path w="2376000" h="6350">
                <a:moveTo>
                  <a:pt x="2376000" y="6350"/>
                </a:moveTo>
                <a:lnTo>
                  <a:pt x="0" y="6350"/>
                </a:lnTo>
                <a:lnTo>
                  <a:pt x="0" y="0"/>
                </a:lnTo>
                <a:lnTo>
                  <a:pt x="2376000" y="0"/>
                </a:lnTo>
                <a:lnTo>
                  <a:pt x="2376000" y="6350"/>
                </a:lnTo>
                <a:close/>
              </a:path>
            </a:pathLst>
          </a:custGeom>
          <a:solidFill>
            <a:srgbClr val="BFBFBF">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左文字右图表（四段）">
    <p:spTree>
      <p:nvGrpSpPr>
        <p:cNvPr id="1" name=""/>
        <p:cNvGrpSpPr/>
        <p:nvPr/>
      </p:nvGrpSpPr>
      <p:grpSpPr>
        <a:xfrm>
          <a:off x="0" y="0"/>
          <a:ext cx="0" cy="0"/>
          <a:chOff x="0" y="0"/>
          <a:chExt cx="0" cy="0"/>
        </a:xfrm>
      </p:grpSpPr>
      <p:sp>
        <p:nvSpPr>
          <p:cNvPr id="2" name="AutoShape 2"/>
          <p:cNvSpPr>
            <a:spLocks noGrp="1"/>
          </p:cNvSpPr>
          <p:nvPr>
            <p:ph type="body" sz="quarter" idx="556" hasCustomPrompt="1"/>
          </p:nvPr>
        </p:nvSpPr>
        <p:spPr>
          <a:xfrm>
            <a:off x="988342" y="434779"/>
            <a:ext cx="8168358" cy="584775"/>
          </a:xfrm>
          <a:prstGeom prst="rect">
            <a:avLst/>
          </a:prstGeom>
          <a:noFill/>
          <a:ln w="12700">
            <a:noFill/>
            <a:prstDash val="solid"/>
          </a:ln>
        </p:spPr>
        <p:txBody>
          <a:bodyPr vert="horz" wrap="square" lIns="91440" tIns="45720" rIns="91440" bIns="45720" anchor="t">
            <a:spAutoFit/>
          </a:bodyPr>
          <a:lstStyle>
            <a:lvl1pPr algn="l">
              <a:lnSpc>
                <a:spcPct val="100000"/>
              </a:lnSpc>
              <a:defRPr sz="3200" b="1" i="0" u="none" strike="noStrike" spc="300">
                <a:solidFill>
                  <a:srgbClr val="B4100A">
                    <a:alpha val="100000"/>
                  </a:srgbClr>
                </a:solidFill>
                <a:latin typeface="微软雅黑" panose="020B0503020204020204" charset="-122"/>
              </a:defRPr>
            </a:lvl1pPr>
          </a:lstStyle>
          <a:p>
            <a:pPr marL="0" indent="0" algn="l">
              <a:lnSpc>
                <a:spcPct val="100000"/>
              </a:lnSpc>
            </a:pPr>
            <a:r>
              <a:rPr lang="en-US" sz="3200" b="1" i="0" u="none" strike="noStrike" spc="300">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这是一页图表页</a:t>
            </a:r>
          </a:p>
        </p:txBody>
      </p:sp>
      <p:sp>
        <p:nvSpPr>
          <p:cNvPr id="3" name="AutoShape 3"/>
          <p:cNvSpPr>
            <a:spLocks noGrp="1"/>
          </p:cNvSpPr>
          <p:nvPr>
            <p:ph type="body" sz="quarter" idx="557" hasCustomPrompt="1"/>
          </p:nvPr>
        </p:nvSpPr>
        <p:spPr>
          <a:xfrm>
            <a:off x="3583946" y="1507464"/>
            <a:ext cx="2514593" cy="461665"/>
          </a:xfrm>
          <a:prstGeom prst="rect">
            <a:avLst/>
          </a:prstGeom>
          <a:noFill/>
          <a:ln w="12700">
            <a:noFill/>
            <a:prstDash val="solid"/>
          </a:ln>
        </p:spPr>
        <p:txBody>
          <a:bodyPr vert="horz" wrap="square" lIns="0" tIns="45720" rIns="91440" bIns="45720" anchor="t">
            <a:normAutofit/>
          </a:bodyPr>
          <a:lstStyle>
            <a:lvl1pPr algn="l">
              <a:lnSpc>
                <a:spcPct val="100000"/>
              </a:lnSpc>
              <a:defRPr sz="2400" b="0" i="0" u="none" strike="noStrike" spc="0">
                <a:solidFill>
                  <a:srgbClr val="B4100A">
                    <a:alpha val="100000"/>
                  </a:srgbClr>
                </a:solidFill>
                <a:latin typeface="微软雅黑" panose="020B0503020204020204" charset="-122"/>
              </a:defRPr>
            </a:lvl1pPr>
          </a:lstStyle>
          <a:p>
            <a:pPr marL="0" indent="0" algn="l">
              <a:lnSpc>
                <a:spcPct val="100000"/>
              </a:lnSpc>
            </a:pPr>
            <a:r>
              <a:rPr lang="en-US" sz="24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可按</a:t>
            </a:r>
            <a:r>
              <a:rPr lang="en-US" sz="2400" b="0" i="0" u="none" strike="noStrike">
                <a:solidFill>
                  <a:srgbClr val="B4100A"/>
                </a:solidFill>
                <a:latin typeface="Times New Roman" panose="02020603050405020304"/>
                <a:ea typeface="Times New Roman" panose="02020603050405020304"/>
                <a:cs typeface="Times New Roman" panose="02020603050405020304"/>
                <a:sym typeface="Times New Roman" panose="02020603050405020304"/>
              </a:rPr>
              <a:t>delete</a:t>
            </a:r>
            <a:r>
              <a:rPr lang="en-US" sz="24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删此框</a:t>
            </a:r>
          </a:p>
        </p:txBody>
      </p:sp>
      <p:sp>
        <p:nvSpPr>
          <p:cNvPr id="4" name="AutoShape 4"/>
          <p:cNvSpPr>
            <a:spLocks noGrp="1"/>
          </p:cNvSpPr>
          <p:nvPr>
            <p:ph type="body" sz="quarter" idx="558" hasCustomPrompt="1"/>
          </p:nvPr>
        </p:nvSpPr>
        <p:spPr>
          <a:xfrm>
            <a:off x="3583944" y="2084936"/>
            <a:ext cx="2514595" cy="1393330"/>
          </a:xfrm>
          <a:prstGeom prst="rect">
            <a:avLst/>
          </a:prstGeom>
          <a:noFill/>
          <a:ln w="12700">
            <a:noFill/>
            <a:prstDash val="solid"/>
          </a:ln>
        </p:spPr>
        <p:txBody>
          <a:bodyPr vert="horz" wrap="square" lIns="0" tIns="45720" rIns="91440" bIns="45720" anchor="t">
            <a:normAutofit/>
          </a:bodyPr>
          <a:lstStyle>
            <a:lvl1pPr algn="just">
              <a:lnSpc>
                <a:spcPct val="117000"/>
              </a:lnSpc>
              <a:defRPr sz="1800" b="0" i="0" u="none" strike="noStrike" spc="0">
                <a:solidFill>
                  <a:srgbClr val="000000">
                    <a:alpha val="100000"/>
                  </a:srgbClr>
                </a:solidFill>
                <a:latin typeface="微软雅黑" panose="020B0503020204020204" charset="-122"/>
              </a:defRPr>
            </a:lvl1pPr>
          </a:lstStyle>
          <a:p>
            <a:pPr marL="0" indent="0" algn="just">
              <a:lnSpc>
                <a:spcPct val="117000"/>
              </a:lnSpc>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如果希望左边的图表更大，或者只需要两段内容。可选中此框后，按</a:t>
            </a:r>
            <a:r>
              <a:rPr lang="en-US" sz="18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delete</a:t>
            </a: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删除此框</a:t>
            </a:r>
          </a:p>
        </p:txBody>
      </p:sp>
      <p:sp>
        <p:nvSpPr>
          <p:cNvPr id="5" name="AutoShape 5"/>
          <p:cNvSpPr>
            <a:spLocks noGrp="1"/>
          </p:cNvSpPr>
          <p:nvPr>
            <p:ph type="body" sz="quarter" idx="559" hasCustomPrompt="1"/>
          </p:nvPr>
        </p:nvSpPr>
        <p:spPr>
          <a:xfrm>
            <a:off x="3583946" y="3815060"/>
            <a:ext cx="2514593" cy="461665"/>
          </a:xfrm>
          <a:prstGeom prst="rect">
            <a:avLst/>
          </a:prstGeom>
          <a:noFill/>
          <a:ln w="12700">
            <a:noFill/>
            <a:prstDash val="solid"/>
          </a:ln>
        </p:spPr>
        <p:txBody>
          <a:bodyPr vert="horz" wrap="square" lIns="0" tIns="45720" rIns="91440" bIns="45720" anchor="t">
            <a:normAutofit/>
          </a:bodyPr>
          <a:lstStyle>
            <a:lvl1pPr algn="l">
              <a:lnSpc>
                <a:spcPct val="100000"/>
              </a:lnSpc>
              <a:defRPr sz="2400" b="0" i="0" u="none" strike="noStrike" spc="0">
                <a:solidFill>
                  <a:srgbClr val="B4100A">
                    <a:alpha val="100000"/>
                  </a:srgbClr>
                </a:solidFill>
                <a:latin typeface="微软雅黑" panose="020B0503020204020204" charset="-122"/>
              </a:defRPr>
            </a:lvl1pPr>
          </a:lstStyle>
          <a:p>
            <a:pPr marL="0" indent="0" algn="l">
              <a:lnSpc>
                <a:spcPct val="100000"/>
              </a:lnSpc>
            </a:pPr>
            <a:r>
              <a:rPr lang="en-US" sz="24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可按</a:t>
            </a:r>
            <a:r>
              <a:rPr lang="en-US" sz="2400" b="0" i="0" u="none" strike="noStrike">
                <a:solidFill>
                  <a:srgbClr val="B4100A"/>
                </a:solidFill>
                <a:latin typeface="Times New Roman" panose="02020603050405020304"/>
                <a:ea typeface="Times New Roman" panose="02020603050405020304"/>
                <a:cs typeface="Times New Roman" panose="02020603050405020304"/>
                <a:sym typeface="Times New Roman" panose="02020603050405020304"/>
              </a:rPr>
              <a:t>delete</a:t>
            </a:r>
            <a:r>
              <a:rPr lang="en-US" sz="24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删此框</a:t>
            </a:r>
          </a:p>
        </p:txBody>
      </p:sp>
      <p:sp>
        <p:nvSpPr>
          <p:cNvPr id="6" name="AutoShape 6"/>
          <p:cNvSpPr>
            <a:spLocks noGrp="1"/>
          </p:cNvSpPr>
          <p:nvPr>
            <p:ph type="body" sz="quarter" idx="560" hasCustomPrompt="1"/>
          </p:nvPr>
        </p:nvSpPr>
        <p:spPr>
          <a:xfrm>
            <a:off x="3583944" y="4392532"/>
            <a:ext cx="2514595" cy="1393330"/>
          </a:xfrm>
          <a:prstGeom prst="rect">
            <a:avLst/>
          </a:prstGeom>
          <a:noFill/>
          <a:ln w="12700">
            <a:noFill/>
            <a:prstDash val="solid"/>
          </a:ln>
        </p:spPr>
        <p:txBody>
          <a:bodyPr vert="horz" wrap="square" lIns="0" tIns="45720" rIns="91440" bIns="45720" anchor="t">
            <a:normAutofit/>
          </a:bodyPr>
          <a:lstStyle>
            <a:lvl1pPr algn="just">
              <a:lnSpc>
                <a:spcPct val="117000"/>
              </a:lnSpc>
              <a:defRPr sz="1800" b="0" i="0" u="none" strike="noStrike" spc="0">
                <a:solidFill>
                  <a:srgbClr val="000000">
                    <a:alpha val="100000"/>
                  </a:srgbClr>
                </a:solidFill>
                <a:latin typeface="微软雅黑" panose="020B0503020204020204" charset="-122"/>
              </a:defRPr>
            </a:lvl1pPr>
          </a:lstStyle>
          <a:p>
            <a:pPr marL="0" indent="0" algn="just">
              <a:lnSpc>
                <a:spcPct val="117000"/>
              </a:lnSpc>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如果希望左边的图表更大，或者只需要两段内容。可选中此框后，按</a:t>
            </a:r>
            <a:r>
              <a:rPr lang="en-US" sz="18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delete</a:t>
            </a: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删除此框</a:t>
            </a:r>
          </a:p>
        </p:txBody>
      </p:sp>
      <p:sp>
        <p:nvSpPr>
          <p:cNvPr id="7" name="AutoShape 7"/>
          <p:cNvSpPr>
            <a:spLocks noGrp="1"/>
          </p:cNvSpPr>
          <p:nvPr>
            <p:ph type="body" sz="quarter" idx="561" hasCustomPrompt="1"/>
          </p:nvPr>
        </p:nvSpPr>
        <p:spPr>
          <a:xfrm>
            <a:off x="680612" y="1506051"/>
            <a:ext cx="2514593" cy="461665"/>
          </a:xfrm>
          <a:prstGeom prst="rect">
            <a:avLst/>
          </a:prstGeom>
          <a:noFill/>
          <a:ln w="12700">
            <a:noFill/>
            <a:prstDash val="solid"/>
          </a:ln>
        </p:spPr>
        <p:txBody>
          <a:bodyPr vert="horz" wrap="square" lIns="0" tIns="45720" rIns="91440" bIns="45720" anchor="t">
            <a:normAutofit/>
          </a:bodyPr>
          <a:lstStyle>
            <a:lvl1pPr algn="l">
              <a:lnSpc>
                <a:spcPct val="100000"/>
              </a:lnSpc>
              <a:defRPr sz="2400" b="0" i="0" u="none" strike="noStrike" spc="0">
                <a:solidFill>
                  <a:srgbClr val="B4100A">
                    <a:alpha val="100000"/>
                  </a:srgbClr>
                </a:solidFill>
                <a:latin typeface="微软雅黑" panose="020B0503020204020204" charset="-122"/>
              </a:defRPr>
            </a:lvl1pPr>
          </a:lstStyle>
          <a:p>
            <a:pPr marL="0" indent="0" algn="l">
              <a:lnSpc>
                <a:spcPct val="100000"/>
              </a:lnSpc>
            </a:pPr>
            <a:r>
              <a:rPr lang="en-US" sz="24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这一框建议保留</a:t>
            </a:r>
          </a:p>
        </p:txBody>
      </p:sp>
      <p:sp>
        <p:nvSpPr>
          <p:cNvPr id="8" name="AutoShape 8"/>
          <p:cNvSpPr>
            <a:spLocks noGrp="1"/>
          </p:cNvSpPr>
          <p:nvPr>
            <p:ph type="body" sz="quarter" idx="562" hasCustomPrompt="1"/>
          </p:nvPr>
        </p:nvSpPr>
        <p:spPr>
          <a:xfrm>
            <a:off x="680612" y="2083523"/>
            <a:ext cx="2514595" cy="1393330"/>
          </a:xfrm>
          <a:prstGeom prst="rect">
            <a:avLst/>
          </a:prstGeom>
          <a:noFill/>
          <a:ln w="12700">
            <a:noFill/>
            <a:prstDash val="solid"/>
          </a:ln>
        </p:spPr>
        <p:txBody>
          <a:bodyPr vert="horz" wrap="square" lIns="0" tIns="45720" rIns="91440" bIns="45720" anchor="t">
            <a:noAutofit/>
          </a:bodyPr>
          <a:lstStyle>
            <a:lvl1pPr algn="l">
              <a:lnSpc>
                <a:spcPct val="117000"/>
              </a:lnSpc>
              <a:defRPr sz="1800" b="0" i="0" u="none" strike="noStrike" spc="0">
                <a:solidFill>
                  <a:srgbClr val="000000">
                    <a:alpha val="100000"/>
                  </a:srgbClr>
                </a:solidFill>
                <a:latin typeface="微软雅黑" panose="020B0503020204020204" charset="-122"/>
              </a:defRPr>
            </a:lvl1pPr>
          </a:lstStyle>
          <a:p>
            <a:pPr marL="0" indent="0" algn="l">
              <a:lnSpc>
                <a:spcPct val="117000"/>
              </a:lnSpc>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如果你只需要一段内容，可以保留这一段。如果你只需要一段内容，可以保留这一段</a:t>
            </a:r>
          </a:p>
        </p:txBody>
      </p:sp>
      <p:sp>
        <p:nvSpPr>
          <p:cNvPr id="9" name="AutoShape 9"/>
          <p:cNvSpPr>
            <a:spLocks noGrp="1"/>
          </p:cNvSpPr>
          <p:nvPr>
            <p:ph type="body" sz="quarter" idx="563" hasCustomPrompt="1"/>
          </p:nvPr>
        </p:nvSpPr>
        <p:spPr>
          <a:xfrm>
            <a:off x="680612" y="3815060"/>
            <a:ext cx="2514593" cy="461665"/>
          </a:xfrm>
          <a:prstGeom prst="rect">
            <a:avLst/>
          </a:prstGeom>
          <a:noFill/>
          <a:ln w="12700">
            <a:noFill/>
            <a:prstDash val="solid"/>
          </a:ln>
        </p:spPr>
        <p:txBody>
          <a:bodyPr vert="horz" wrap="square" lIns="0" tIns="45720" rIns="91440" bIns="45720" anchor="t">
            <a:normAutofit/>
          </a:bodyPr>
          <a:lstStyle>
            <a:lvl1pPr algn="l">
              <a:lnSpc>
                <a:spcPct val="100000"/>
              </a:lnSpc>
              <a:defRPr sz="2400" b="0" i="0" u="none" strike="noStrike" spc="0">
                <a:solidFill>
                  <a:srgbClr val="B4100A">
                    <a:alpha val="100000"/>
                  </a:srgbClr>
                </a:solidFill>
                <a:latin typeface="微软雅黑" panose="020B0503020204020204" charset="-122"/>
              </a:defRPr>
            </a:lvl1pPr>
          </a:lstStyle>
          <a:p>
            <a:pPr marL="0" indent="0" algn="l">
              <a:lnSpc>
                <a:spcPct val="100000"/>
              </a:lnSpc>
            </a:pPr>
            <a:r>
              <a:rPr lang="en-US" sz="24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可按</a:t>
            </a:r>
            <a:r>
              <a:rPr lang="en-US" sz="2400" b="0" i="0" u="none" strike="noStrike">
                <a:solidFill>
                  <a:srgbClr val="B4100A"/>
                </a:solidFill>
                <a:latin typeface="Times New Roman" panose="02020603050405020304"/>
                <a:ea typeface="Times New Roman" panose="02020603050405020304"/>
                <a:cs typeface="Times New Roman" panose="02020603050405020304"/>
                <a:sym typeface="Times New Roman" panose="02020603050405020304"/>
              </a:rPr>
              <a:t>delete</a:t>
            </a:r>
            <a:r>
              <a:rPr lang="en-US" sz="24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删此框</a:t>
            </a:r>
          </a:p>
        </p:txBody>
      </p:sp>
      <p:sp>
        <p:nvSpPr>
          <p:cNvPr id="10" name="AutoShape 10"/>
          <p:cNvSpPr>
            <a:spLocks noGrp="1"/>
          </p:cNvSpPr>
          <p:nvPr>
            <p:ph type="body" sz="quarter" idx="564" hasCustomPrompt="1"/>
          </p:nvPr>
        </p:nvSpPr>
        <p:spPr>
          <a:xfrm>
            <a:off x="680612" y="4392532"/>
            <a:ext cx="2514595" cy="1393330"/>
          </a:xfrm>
          <a:prstGeom prst="rect">
            <a:avLst/>
          </a:prstGeom>
          <a:noFill/>
          <a:ln w="12700">
            <a:noFill/>
            <a:prstDash val="solid"/>
          </a:ln>
        </p:spPr>
        <p:txBody>
          <a:bodyPr vert="horz" wrap="square" lIns="0" tIns="45720" rIns="91440" bIns="45720" anchor="t">
            <a:normAutofit/>
          </a:bodyPr>
          <a:lstStyle>
            <a:lvl1pPr algn="just">
              <a:lnSpc>
                <a:spcPct val="117000"/>
              </a:lnSpc>
              <a:defRPr sz="1800" b="0" i="0" u="none" strike="noStrike" spc="0">
                <a:solidFill>
                  <a:srgbClr val="000000">
                    <a:alpha val="100000"/>
                  </a:srgbClr>
                </a:solidFill>
                <a:latin typeface="微软雅黑" panose="020B0503020204020204" charset="-122"/>
              </a:defRPr>
            </a:lvl1pPr>
          </a:lstStyle>
          <a:p>
            <a:pPr marL="0" indent="0" algn="just">
              <a:lnSpc>
                <a:spcPct val="117000"/>
              </a:lnSpc>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如果需要两段内容，此框建议保留。如果只需要一段内容，此框可以删除</a:t>
            </a:r>
          </a:p>
        </p:txBody>
      </p:sp>
      <p:sp>
        <p:nvSpPr>
          <p:cNvPr id="11" name="Freeform 11"/>
          <p:cNvSpPr>
            <a:spLocks noGrp="1"/>
          </p:cNvSpPr>
          <p:nvPr>
            <p:ph type="body" sz="quarter" idx="565" hasCustomPrompt="1"/>
          </p:nvPr>
        </p:nvSpPr>
        <p:spPr>
          <a:xfrm>
            <a:off x="6513753" y="1394750"/>
            <a:ext cx="5007687" cy="4571999"/>
          </a:xfrm>
          <a:custGeom>
            <a:avLst/>
            <a:gdLst/>
            <a:ahLst/>
            <a:cxnLst/>
            <a:rect l="l" t="t" r="r" b="b"/>
            <a:pathLst>
              <a:path w="5007687" h="4571999">
                <a:moveTo>
                  <a:pt x="0" y="0"/>
                </a:moveTo>
                <a:lnTo>
                  <a:pt x="5007687" y="0"/>
                </a:lnTo>
                <a:lnTo>
                  <a:pt x="5007687" y="4571999"/>
                </a:lnTo>
                <a:lnTo>
                  <a:pt x="0" y="4571999"/>
                </a:lnTo>
                <a:close/>
              </a:path>
            </a:pathLst>
          </a:custGeom>
          <a:noFill/>
          <a:ln w="12700">
            <a:noFill/>
            <a:prstDash val="solid"/>
          </a:ln>
        </p:spPr>
        <p:txBody>
          <a:bodyPr wrap="square" lIns="91440" tIns="45720" rIns="91440" bIns="45720" anchor="t">
            <a:noAutofit/>
          </a:bodyPr>
          <a:lstStyle>
            <a:lvl1pPr marL="584200" indent="-355600" algn="l">
              <a:lnSpc>
                <a:spcPct val="92000"/>
              </a:lnSpc>
              <a:defRPr sz="2800" b="0" i="0" u="none" strike="noStrike" spc="0">
                <a:solidFill>
                  <a:srgbClr val="000000">
                    <a:alpha val="100000"/>
                  </a:srgbClr>
                </a:solidFill>
                <a:latin typeface="微软雅黑" panose="020B0503020204020204" charset="-122"/>
              </a:defRPr>
            </a:lvl1pPr>
            <a:lvl2pPr marL="990600" indent="-304800"/>
            <a:lvl3pPr marL="1397000" indent="-254000"/>
            <a:lvl4pPr marL="1828800" indent="-228600"/>
            <a:lvl5pPr marL="2286000" indent="-228600"/>
            <a:lvl6pPr marL="2743200" indent="-228600"/>
            <a:lvl7pPr marL="3200400" indent="-228600"/>
            <a:lvl8pPr marL="3657600" indent="-228600"/>
            <a:lvl9pPr marL="4114800" indent="-228600"/>
          </a:lstStyle>
          <a:p>
            <a:pPr marL="228600" indent="-228600" algn="l">
              <a:lnSpc>
                <a:spcPct val="92000"/>
              </a:lnSpc>
              <a:spcBef>
                <a:spcPts val="1000"/>
              </a:spcBef>
              <a:buClr>
                <a:srgbClr val="000000"/>
              </a:buClr>
              <a:buFont typeface="Arial" panose="020B0604020202020204"/>
              <a:buChar char="•"/>
            </a:pPr>
            <a:r>
              <a:rPr lang="en-US" sz="2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编辑母版文本样式</a:t>
            </a:r>
          </a:p>
          <a:p>
            <a:pPr marL="685800" lvl="1" indent="-228600" algn="l">
              <a:lnSpc>
                <a:spcPct val="92000"/>
              </a:lnSpc>
              <a:spcBef>
                <a:spcPts val="500"/>
              </a:spcBef>
              <a:buClr>
                <a:srgbClr val="000000"/>
              </a:buClr>
              <a:buFont typeface="Arial" panose="020B0604020202020204"/>
              <a:buChar char="•"/>
            </a:pPr>
            <a:r>
              <a:rPr lang="en-US" sz="24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第二级</a:t>
            </a:r>
          </a:p>
          <a:p>
            <a:pPr marL="1143000" lvl="2" indent="-228600" algn="l">
              <a:lnSpc>
                <a:spcPct val="92000"/>
              </a:lnSpc>
              <a:spcBef>
                <a:spcPts val="500"/>
              </a:spcBef>
              <a:buClr>
                <a:srgbClr val="000000"/>
              </a:buClr>
              <a:buFont typeface="Arial" panose="020B0604020202020204"/>
              <a:buChar char="•"/>
            </a:pPr>
            <a:r>
              <a:rPr lang="en-US" sz="20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第三级</a:t>
            </a:r>
          </a:p>
          <a:p>
            <a:pPr marL="1600200" lvl="3" indent="-228600" algn="l">
              <a:lnSpc>
                <a:spcPct val="92000"/>
              </a:lnSpc>
              <a:spcBef>
                <a:spcPts val="500"/>
              </a:spcBef>
              <a:buClr>
                <a:srgbClr val="000000"/>
              </a:buClr>
              <a:buFont typeface="Arial" panose="020B0604020202020204"/>
              <a:buChar char="•"/>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第四级</a:t>
            </a:r>
          </a:p>
          <a:p>
            <a:pPr marL="2057400" lvl="4" indent="-228600" algn="l">
              <a:lnSpc>
                <a:spcPct val="92000"/>
              </a:lnSpc>
              <a:spcBef>
                <a:spcPts val="500"/>
              </a:spcBef>
              <a:buClr>
                <a:srgbClr val="000000"/>
              </a:buClr>
              <a:buFont typeface="Arial" panose="020B0604020202020204"/>
              <a:buChar char="•"/>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第五级</a:t>
            </a:r>
          </a:p>
        </p:txBody>
      </p:sp>
      <p:sp>
        <p:nvSpPr>
          <p:cNvPr id="12" name="Freeform 12"/>
          <p:cNvSpPr>
            <a:spLocks noGrp="1"/>
          </p:cNvSpPr>
          <p:nvPr>
            <p:ph type="body" sz="quarter" idx="566" hasCustomPrompt="1"/>
          </p:nvPr>
        </p:nvSpPr>
        <p:spPr>
          <a:xfrm>
            <a:off x="680612" y="2004905"/>
            <a:ext cx="540000" cy="18000"/>
          </a:xfrm>
          <a:custGeom>
            <a:avLst/>
            <a:gdLst/>
            <a:ahLst/>
            <a:cxnLst/>
            <a:rect l="l" t="t" r="r" b="b"/>
            <a:pathLst>
              <a:path w="540000" h="18000">
                <a:moveTo>
                  <a:pt x="0" y="0"/>
                </a:moveTo>
                <a:lnTo>
                  <a:pt x="540000" y="0"/>
                </a:lnTo>
                <a:lnTo>
                  <a:pt x="540000" y="18000"/>
                </a:lnTo>
                <a:lnTo>
                  <a:pt x="0" y="18000"/>
                </a:lnTo>
                <a:lnTo>
                  <a:pt x="0" y="0"/>
                </a:lnTo>
                <a:close/>
              </a:path>
            </a:pathLst>
          </a:custGeom>
          <a:solidFill>
            <a:srgbClr val="FCC4C2">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13" name="Freeform 13"/>
          <p:cNvSpPr>
            <a:spLocks noGrp="1"/>
          </p:cNvSpPr>
          <p:nvPr>
            <p:ph type="body" sz="quarter" idx="567" hasCustomPrompt="1"/>
          </p:nvPr>
        </p:nvSpPr>
        <p:spPr>
          <a:xfrm>
            <a:off x="3583946" y="2003492"/>
            <a:ext cx="540000" cy="18000"/>
          </a:xfrm>
          <a:custGeom>
            <a:avLst/>
            <a:gdLst/>
            <a:ahLst/>
            <a:cxnLst/>
            <a:rect l="l" t="t" r="r" b="b"/>
            <a:pathLst>
              <a:path w="540000" h="18000">
                <a:moveTo>
                  <a:pt x="0" y="0"/>
                </a:moveTo>
                <a:lnTo>
                  <a:pt x="540000" y="0"/>
                </a:lnTo>
                <a:lnTo>
                  <a:pt x="540000" y="18000"/>
                </a:lnTo>
                <a:lnTo>
                  <a:pt x="0" y="18000"/>
                </a:lnTo>
                <a:lnTo>
                  <a:pt x="0" y="0"/>
                </a:lnTo>
                <a:close/>
              </a:path>
            </a:pathLst>
          </a:custGeom>
          <a:solidFill>
            <a:srgbClr val="FCC4C2">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14" name="Freeform 14"/>
          <p:cNvSpPr>
            <a:spLocks noGrp="1"/>
          </p:cNvSpPr>
          <p:nvPr>
            <p:ph type="body" sz="quarter" idx="568" hasCustomPrompt="1"/>
          </p:nvPr>
        </p:nvSpPr>
        <p:spPr>
          <a:xfrm>
            <a:off x="3583946" y="4312502"/>
            <a:ext cx="540000" cy="18000"/>
          </a:xfrm>
          <a:custGeom>
            <a:avLst/>
            <a:gdLst/>
            <a:ahLst/>
            <a:cxnLst/>
            <a:rect l="l" t="t" r="r" b="b"/>
            <a:pathLst>
              <a:path w="540000" h="18000">
                <a:moveTo>
                  <a:pt x="0" y="0"/>
                </a:moveTo>
                <a:lnTo>
                  <a:pt x="540000" y="0"/>
                </a:lnTo>
                <a:lnTo>
                  <a:pt x="540000" y="18000"/>
                </a:lnTo>
                <a:lnTo>
                  <a:pt x="0" y="18000"/>
                </a:lnTo>
                <a:lnTo>
                  <a:pt x="0" y="0"/>
                </a:lnTo>
                <a:close/>
              </a:path>
            </a:pathLst>
          </a:custGeom>
          <a:solidFill>
            <a:srgbClr val="FCC4C2">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15" name="Freeform 15"/>
          <p:cNvSpPr>
            <a:spLocks noGrp="1"/>
          </p:cNvSpPr>
          <p:nvPr>
            <p:ph type="body" sz="quarter" idx="569" hasCustomPrompt="1"/>
          </p:nvPr>
        </p:nvSpPr>
        <p:spPr>
          <a:xfrm>
            <a:off x="680612" y="4312502"/>
            <a:ext cx="540000" cy="18000"/>
          </a:xfrm>
          <a:custGeom>
            <a:avLst/>
            <a:gdLst/>
            <a:ahLst/>
            <a:cxnLst/>
            <a:rect l="l" t="t" r="r" b="b"/>
            <a:pathLst>
              <a:path w="540000" h="18000">
                <a:moveTo>
                  <a:pt x="0" y="0"/>
                </a:moveTo>
                <a:lnTo>
                  <a:pt x="540000" y="0"/>
                </a:lnTo>
                <a:lnTo>
                  <a:pt x="540000" y="18000"/>
                </a:lnTo>
                <a:lnTo>
                  <a:pt x="0" y="18000"/>
                </a:lnTo>
                <a:lnTo>
                  <a:pt x="0" y="0"/>
                </a:lnTo>
                <a:close/>
              </a:path>
            </a:pathLst>
          </a:custGeom>
          <a:solidFill>
            <a:srgbClr val="FCC4C2">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16" name="Freeform 16"/>
          <p:cNvSpPr>
            <a:spLocks noGrp="1"/>
          </p:cNvSpPr>
          <p:nvPr>
            <p:ph type="body" sz="quarter" idx="570" hasCustomPrompt="1"/>
          </p:nvPr>
        </p:nvSpPr>
        <p:spPr>
          <a:xfrm>
            <a:off x="3343168" y="1507463"/>
            <a:ext cx="6350" cy="4284662"/>
          </a:xfrm>
          <a:custGeom>
            <a:avLst/>
            <a:gdLst/>
            <a:ahLst/>
            <a:cxnLst/>
            <a:rect l="l" t="t" r="r" b="b"/>
            <a:pathLst>
              <a:path w="6350" h="4284662">
                <a:moveTo>
                  <a:pt x="0" y="0"/>
                </a:moveTo>
                <a:lnTo>
                  <a:pt x="6350" y="0"/>
                </a:lnTo>
                <a:lnTo>
                  <a:pt x="6350" y="4284663"/>
                </a:lnTo>
                <a:lnTo>
                  <a:pt x="0" y="4284663"/>
                </a:lnTo>
                <a:lnTo>
                  <a:pt x="0" y="0"/>
                </a:lnTo>
                <a:close/>
              </a:path>
            </a:pathLst>
          </a:custGeom>
          <a:solidFill>
            <a:srgbClr val="BFBFBF">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17" name="Freeform 17"/>
          <p:cNvSpPr>
            <a:spLocks noGrp="1"/>
          </p:cNvSpPr>
          <p:nvPr>
            <p:ph type="body" sz="quarter" idx="571" hasCustomPrompt="1"/>
          </p:nvPr>
        </p:nvSpPr>
        <p:spPr>
          <a:xfrm rot="10800000">
            <a:off x="670887" y="3652176"/>
            <a:ext cx="5422900" cy="6350"/>
          </a:xfrm>
          <a:custGeom>
            <a:avLst/>
            <a:gdLst/>
            <a:ahLst/>
            <a:cxnLst/>
            <a:rect l="l" t="t" r="r" b="b"/>
            <a:pathLst>
              <a:path w="5422900" h="6350">
                <a:moveTo>
                  <a:pt x="0" y="0"/>
                </a:moveTo>
                <a:lnTo>
                  <a:pt x="5422900" y="0"/>
                </a:lnTo>
                <a:lnTo>
                  <a:pt x="5422900" y="6350"/>
                </a:lnTo>
                <a:lnTo>
                  <a:pt x="0" y="6350"/>
                </a:lnTo>
                <a:lnTo>
                  <a:pt x="0" y="0"/>
                </a:lnTo>
                <a:close/>
              </a:path>
            </a:pathLst>
          </a:custGeom>
          <a:solidFill>
            <a:srgbClr val="BFBFBF">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18" name="Freeform 18"/>
          <p:cNvSpPr>
            <a:spLocks noGrp="1"/>
          </p:cNvSpPr>
          <p:nvPr>
            <p:ph type="body" sz="quarter" idx="572" hasCustomPrompt="1"/>
          </p:nvPr>
        </p:nvSpPr>
        <p:spPr>
          <a:xfrm rot="10800000">
            <a:off x="3717787" y="3652176"/>
            <a:ext cx="2376000" cy="6350"/>
          </a:xfrm>
          <a:custGeom>
            <a:avLst/>
            <a:gdLst/>
            <a:ahLst/>
            <a:cxnLst/>
            <a:rect l="l" t="t" r="r" b="b"/>
            <a:pathLst>
              <a:path w="2376000" h="6350">
                <a:moveTo>
                  <a:pt x="2376000" y="6350"/>
                </a:moveTo>
                <a:lnTo>
                  <a:pt x="0" y="6350"/>
                </a:lnTo>
                <a:lnTo>
                  <a:pt x="0" y="0"/>
                </a:lnTo>
                <a:lnTo>
                  <a:pt x="2376000" y="0"/>
                </a:lnTo>
                <a:lnTo>
                  <a:pt x="2376000" y="6350"/>
                </a:lnTo>
                <a:close/>
              </a:path>
            </a:pathLst>
          </a:custGeom>
          <a:solidFill>
            <a:srgbClr val="BFBFBF">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三段环形图-百分比">
    <p:spTree>
      <p:nvGrpSpPr>
        <p:cNvPr id="1" name=""/>
        <p:cNvGrpSpPr/>
        <p:nvPr/>
      </p:nvGrpSpPr>
      <p:grpSpPr>
        <a:xfrm>
          <a:off x="0" y="0"/>
          <a:ext cx="0" cy="0"/>
          <a:chOff x="0" y="0"/>
          <a:chExt cx="0" cy="0"/>
        </a:xfrm>
      </p:grpSpPr>
      <p:sp>
        <p:nvSpPr>
          <p:cNvPr id="2" name="Freeform 2"/>
          <p:cNvSpPr>
            <a:spLocks noGrp="1"/>
          </p:cNvSpPr>
          <p:nvPr>
            <p:ph type="body" sz="quarter" idx="573" hasCustomPrompt="1"/>
          </p:nvPr>
        </p:nvSpPr>
        <p:spPr>
          <a:xfrm>
            <a:off x="601501" y="1519767"/>
            <a:ext cx="3471718" cy="3110106"/>
          </a:xfrm>
          <a:custGeom>
            <a:avLst/>
            <a:gdLst/>
            <a:ahLst/>
            <a:cxnLst/>
            <a:rect l="l" t="t" r="r" b="b"/>
            <a:pathLst>
              <a:path w="3471718" h="3110106">
                <a:moveTo>
                  <a:pt x="0" y="0"/>
                </a:moveTo>
                <a:lnTo>
                  <a:pt x="3471718" y="0"/>
                </a:lnTo>
                <a:lnTo>
                  <a:pt x="3471718" y="3110106"/>
                </a:lnTo>
                <a:lnTo>
                  <a:pt x="0" y="3110106"/>
                </a:lnTo>
                <a:close/>
              </a:path>
            </a:pathLst>
          </a:custGeom>
          <a:noFill/>
          <a:ln w="12700">
            <a:noFill/>
            <a:prstDash val="solid"/>
          </a:ln>
        </p:spPr>
        <p:txBody>
          <a:bodyPr wrap="square" lIns="91440" tIns="45720" rIns="91440" bIns="45720" anchor="t">
            <a:noAutofit/>
          </a:bodyPr>
          <a:lstStyle>
            <a:lvl1pPr algn="l">
              <a:lnSpc>
                <a:spcPct val="92000"/>
              </a:lnSpc>
              <a:defRPr sz="2800" b="0" i="0" u="none" strike="noStrike" spc="0">
                <a:solidFill>
                  <a:srgbClr val="1F2329">
                    <a:alpha val="100000"/>
                  </a:srgbClr>
                </a:solidFill>
                <a:latin typeface="Noto Sans SC" panose="020B0200000000000000" charset="-122"/>
              </a:defRPr>
            </a:lvl1pPr>
          </a:lstStyle>
          <a:p>
            <a:pPr marL="228600" indent="-228600" algn="l">
              <a:lnSpc>
                <a:spcPct val="92000"/>
              </a:lnSpc>
              <a:spcBef>
                <a:spcPts val="1000"/>
              </a:spcBef>
            </a:pPr>
            <a:r>
              <a:rPr lang="en-US" sz="28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Click icon to add chart</a:t>
            </a:r>
          </a:p>
        </p:txBody>
      </p:sp>
      <p:sp>
        <p:nvSpPr>
          <p:cNvPr id="3" name="Freeform 3"/>
          <p:cNvSpPr>
            <a:spLocks noGrp="1"/>
          </p:cNvSpPr>
          <p:nvPr>
            <p:ph type="body" sz="quarter" idx="574" hasCustomPrompt="1"/>
          </p:nvPr>
        </p:nvSpPr>
        <p:spPr>
          <a:xfrm>
            <a:off x="4416698" y="1519767"/>
            <a:ext cx="3471718" cy="3110106"/>
          </a:xfrm>
          <a:custGeom>
            <a:avLst/>
            <a:gdLst/>
            <a:ahLst/>
            <a:cxnLst/>
            <a:rect l="l" t="t" r="r" b="b"/>
            <a:pathLst>
              <a:path w="3471718" h="3110106">
                <a:moveTo>
                  <a:pt x="0" y="0"/>
                </a:moveTo>
                <a:lnTo>
                  <a:pt x="3471718" y="0"/>
                </a:lnTo>
                <a:lnTo>
                  <a:pt x="3471718" y="3110106"/>
                </a:lnTo>
                <a:lnTo>
                  <a:pt x="0" y="3110106"/>
                </a:lnTo>
                <a:close/>
              </a:path>
            </a:pathLst>
          </a:custGeom>
          <a:noFill/>
          <a:ln w="12700">
            <a:noFill/>
            <a:prstDash val="solid"/>
          </a:ln>
        </p:spPr>
        <p:txBody>
          <a:bodyPr wrap="square" lIns="91440" tIns="45720" rIns="91440" bIns="45720" anchor="t">
            <a:noAutofit/>
          </a:bodyPr>
          <a:lstStyle>
            <a:lvl1pPr algn="l">
              <a:lnSpc>
                <a:spcPct val="92000"/>
              </a:lnSpc>
              <a:defRPr sz="2800" b="0" i="0" u="none" strike="noStrike" spc="0">
                <a:solidFill>
                  <a:srgbClr val="1F2329">
                    <a:alpha val="100000"/>
                  </a:srgbClr>
                </a:solidFill>
                <a:latin typeface="Noto Sans SC" panose="020B0200000000000000" charset="-122"/>
              </a:defRPr>
            </a:lvl1pPr>
          </a:lstStyle>
          <a:p>
            <a:pPr marL="228600" indent="-228600" algn="l">
              <a:lnSpc>
                <a:spcPct val="92000"/>
              </a:lnSpc>
              <a:spcBef>
                <a:spcPts val="1000"/>
              </a:spcBef>
            </a:pPr>
            <a:r>
              <a:rPr lang="en-US" sz="28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Click icon to add chart</a:t>
            </a:r>
          </a:p>
        </p:txBody>
      </p:sp>
      <p:sp>
        <p:nvSpPr>
          <p:cNvPr id="4" name="Freeform 4"/>
          <p:cNvSpPr>
            <a:spLocks noGrp="1"/>
          </p:cNvSpPr>
          <p:nvPr>
            <p:ph type="body" sz="quarter" idx="575" hasCustomPrompt="1"/>
          </p:nvPr>
        </p:nvSpPr>
        <p:spPr>
          <a:xfrm>
            <a:off x="8231895" y="1519767"/>
            <a:ext cx="3471718" cy="3110106"/>
          </a:xfrm>
          <a:custGeom>
            <a:avLst/>
            <a:gdLst/>
            <a:ahLst/>
            <a:cxnLst/>
            <a:rect l="l" t="t" r="r" b="b"/>
            <a:pathLst>
              <a:path w="3471718" h="3110106">
                <a:moveTo>
                  <a:pt x="0" y="0"/>
                </a:moveTo>
                <a:lnTo>
                  <a:pt x="3471718" y="0"/>
                </a:lnTo>
                <a:lnTo>
                  <a:pt x="3471718" y="3110106"/>
                </a:lnTo>
                <a:lnTo>
                  <a:pt x="0" y="3110106"/>
                </a:lnTo>
                <a:close/>
              </a:path>
            </a:pathLst>
          </a:custGeom>
          <a:noFill/>
          <a:ln w="12700">
            <a:noFill/>
            <a:prstDash val="solid"/>
          </a:ln>
        </p:spPr>
        <p:txBody>
          <a:bodyPr wrap="square" lIns="91440" tIns="45720" rIns="91440" bIns="45720" anchor="t">
            <a:noAutofit/>
          </a:bodyPr>
          <a:lstStyle>
            <a:lvl1pPr algn="l">
              <a:lnSpc>
                <a:spcPct val="92000"/>
              </a:lnSpc>
              <a:defRPr sz="2800" b="0" i="0" u="none" strike="noStrike" spc="0">
                <a:solidFill>
                  <a:srgbClr val="1F2329">
                    <a:alpha val="100000"/>
                  </a:srgbClr>
                </a:solidFill>
                <a:latin typeface="Noto Sans SC" panose="020B0200000000000000" charset="-122"/>
              </a:defRPr>
            </a:lvl1pPr>
          </a:lstStyle>
          <a:p>
            <a:pPr marL="228600" indent="-228600" algn="l">
              <a:lnSpc>
                <a:spcPct val="92000"/>
              </a:lnSpc>
              <a:spcBef>
                <a:spcPts val="1000"/>
              </a:spcBef>
            </a:pPr>
            <a:r>
              <a:rPr lang="en-US" sz="28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Click icon to add chart</a:t>
            </a:r>
          </a:p>
        </p:txBody>
      </p:sp>
      <p:sp>
        <p:nvSpPr>
          <p:cNvPr id="5" name="AutoShape 5"/>
          <p:cNvSpPr>
            <a:spLocks noGrp="1"/>
          </p:cNvSpPr>
          <p:nvPr>
            <p:ph type="body" sz="quarter" idx="576" hasCustomPrompt="1"/>
          </p:nvPr>
        </p:nvSpPr>
        <p:spPr>
          <a:xfrm>
            <a:off x="1527716" y="2361605"/>
            <a:ext cx="1611724" cy="646331"/>
          </a:xfrm>
          <a:prstGeom prst="rect">
            <a:avLst/>
          </a:prstGeom>
          <a:noFill/>
          <a:ln w="12700">
            <a:noFill/>
            <a:prstDash val="solid"/>
          </a:ln>
        </p:spPr>
        <p:txBody>
          <a:bodyPr vert="horz" wrap="square" lIns="91440" tIns="45720" rIns="91440" bIns="45720" anchor="t">
            <a:noAutofit/>
          </a:bodyPr>
          <a:lstStyle>
            <a:lvl1pPr algn="ctr">
              <a:lnSpc>
                <a:spcPct val="100000"/>
              </a:lnSpc>
              <a:defRPr sz="4400" b="1" i="0" u="none" strike="noStrike" spc="0">
                <a:solidFill>
                  <a:srgbClr val="B4100A">
                    <a:alpha val="100000"/>
                  </a:srgbClr>
                </a:solidFill>
                <a:latin typeface="Times New Roman" panose="02020603050405020304"/>
              </a:defRPr>
            </a:lvl1pPr>
          </a:lstStyle>
          <a:p>
            <a:pPr marL="0" indent="0" algn="ctr">
              <a:lnSpc>
                <a:spcPct val="100000"/>
              </a:lnSpc>
            </a:pPr>
            <a:r>
              <a:rPr lang="en-US" sz="4400" b="1" i="0" u="none" strike="noStrike">
                <a:solidFill>
                  <a:srgbClr val="B4100A"/>
                </a:solidFill>
                <a:latin typeface="Times New Roman" panose="02020603050405020304"/>
                <a:ea typeface="Times New Roman" panose="02020603050405020304"/>
                <a:cs typeface="Times New Roman" panose="02020603050405020304"/>
                <a:sym typeface="Times New Roman" panose="02020603050405020304"/>
              </a:rPr>
              <a:t>70%</a:t>
            </a:r>
          </a:p>
        </p:txBody>
      </p:sp>
      <p:sp>
        <p:nvSpPr>
          <p:cNvPr id="6" name="AutoShape 6"/>
          <p:cNvSpPr>
            <a:spLocks noGrp="1"/>
          </p:cNvSpPr>
          <p:nvPr>
            <p:ph type="body" sz="quarter" idx="577" hasCustomPrompt="1"/>
          </p:nvPr>
        </p:nvSpPr>
        <p:spPr>
          <a:xfrm>
            <a:off x="1359063" y="3088108"/>
            <a:ext cx="1949031" cy="646331"/>
          </a:xfrm>
          <a:prstGeom prst="rect">
            <a:avLst/>
          </a:prstGeom>
          <a:noFill/>
          <a:ln w="12700">
            <a:noFill/>
            <a:prstDash val="solid"/>
          </a:ln>
        </p:spPr>
        <p:txBody>
          <a:bodyPr vert="horz" wrap="square" lIns="91440" tIns="45720" rIns="91440" bIns="45720" anchor="ctr">
            <a:normAutofit/>
          </a:bodyPr>
          <a:lstStyle>
            <a:lvl1pPr algn="ctr">
              <a:lnSpc>
                <a:spcPct val="100000"/>
              </a:lnSpc>
              <a:defRPr sz="1800" b="0" i="0" u="none" strike="noStrike" spc="0">
                <a:solidFill>
                  <a:srgbClr val="000000">
                    <a:alpha val="100000"/>
                  </a:srgbClr>
                </a:solidFill>
                <a:latin typeface="微软雅黑" panose="020B0503020204020204" charset="-122"/>
              </a:defRPr>
            </a:lvl1pPr>
          </a:lstStyle>
          <a:p>
            <a:pPr marL="0" indent="0" algn="ctr">
              <a:lnSpc>
                <a:spcPct val="100000"/>
              </a:lnSpc>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写些描述性文字按</a:t>
            </a:r>
            <a:r>
              <a:rPr lang="en-US" sz="18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a:t>
            </a: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移动此框</a:t>
            </a:r>
          </a:p>
        </p:txBody>
      </p:sp>
      <p:sp>
        <p:nvSpPr>
          <p:cNvPr id="7" name="AutoShape 7"/>
          <p:cNvSpPr>
            <a:spLocks noGrp="1"/>
          </p:cNvSpPr>
          <p:nvPr>
            <p:ph type="body" sz="quarter" idx="578" hasCustomPrompt="1"/>
          </p:nvPr>
        </p:nvSpPr>
        <p:spPr>
          <a:xfrm>
            <a:off x="5344804" y="2361605"/>
            <a:ext cx="1611724" cy="646331"/>
          </a:xfrm>
          <a:prstGeom prst="rect">
            <a:avLst/>
          </a:prstGeom>
          <a:noFill/>
          <a:ln w="12700">
            <a:noFill/>
            <a:prstDash val="solid"/>
          </a:ln>
        </p:spPr>
        <p:txBody>
          <a:bodyPr vert="horz" wrap="square" lIns="91440" tIns="45720" rIns="91440" bIns="45720" anchor="t">
            <a:noAutofit/>
          </a:bodyPr>
          <a:lstStyle>
            <a:lvl1pPr algn="ctr">
              <a:lnSpc>
                <a:spcPct val="100000"/>
              </a:lnSpc>
              <a:defRPr sz="4400" b="1" i="0" u="none" strike="noStrike" spc="0">
                <a:solidFill>
                  <a:srgbClr val="B4100A">
                    <a:alpha val="100000"/>
                  </a:srgbClr>
                </a:solidFill>
                <a:latin typeface="Times New Roman" panose="02020603050405020304"/>
              </a:defRPr>
            </a:lvl1pPr>
          </a:lstStyle>
          <a:p>
            <a:pPr marL="0" indent="0" algn="ctr">
              <a:lnSpc>
                <a:spcPct val="100000"/>
              </a:lnSpc>
            </a:pPr>
            <a:r>
              <a:rPr lang="en-US" sz="4400" b="1" i="0" u="none" strike="noStrike">
                <a:solidFill>
                  <a:srgbClr val="B4100A"/>
                </a:solidFill>
                <a:latin typeface="Times New Roman" panose="02020603050405020304"/>
                <a:ea typeface="Times New Roman" panose="02020603050405020304"/>
                <a:cs typeface="Times New Roman" panose="02020603050405020304"/>
                <a:sym typeface="Times New Roman" panose="02020603050405020304"/>
              </a:rPr>
              <a:t>50%</a:t>
            </a:r>
          </a:p>
        </p:txBody>
      </p:sp>
      <p:sp>
        <p:nvSpPr>
          <p:cNvPr id="8" name="AutoShape 8"/>
          <p:cNvSpPr>
            <a:spLocks noGrp="1"/>
          </p:cNvSpPr>
          <p:nvPr>
            <p:ph type="body" sz="quarter" idx="579" hasCustomPrompt="1"/>
          </p:nvPr>
        </p:nvSpPr>
        <p:spPr>
          <a:xfrm>
            <a:off x="5176151" y="3088108"/>
            <a:ext cx="1949031" cy="646331"/>
          </a:xfrm>
          <a:prstGeom prst="rect">
            <a:avLst/>
          </a:prstGeom>
          <a:noFill/>
          <a:ln w="12700">
            <a:noFill/>
            <a:prstDash val="solid"/>
          </a:ln>
        </p:spPr>
        <p:txBody>
          <a:bodyPr vert="horz" wrap="square" lIns="91440" tIns="45720" rIns="91440" bIns="45720" anchor="ctr">
            <a:normAutofit/>
          </a:bodyPr>
          <a:lstStyle>
            <a:lvl1pPr algn="ctr">
              <a:lnSpc>
                <a:spcPct val="100000"/>
              </a:lnSpc>
              <a:defRPr sz="1800" b="0" i="0" u="none" strike="noStrike" spc="0">
                <a:solidFill>
                  <a:srgbClr val="000000">
                    <a:alpha val="100000"/>
                  </a:srgbClr>
                </a:solidFill>
                <a:latin typeface="微软雅黑" panose="020B0503020204020204" charset="-122"/>
              </a:defRPr>
            </a:lvl1pPr>
          </a:lstStyle>
          <a:p>
            <a:pPr marL="0" indent="0" algn="ctr">
              <a:lnSpc>
                <a:spcPct val="100000"/>
              </a:lnSpc>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写些描述性文字按</a:t>
            </a:r>
            <a:r>
              <a:rPr lang="en-US" sz="18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a:t>
            </a: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移动此框</a:t>
            </a:r>
          </a:p>
        </p:txBody>
      </p:sp>
      <p:sp>
        <p:nvSpPr>
          <p:cNvPr id="9" name="AutoShape 9"/>
          <p:cNvSpPr>
            <a:spLocks noGrp="1"/>
          </p:cNvSpPr>
          <p:nvPr>
            <p:ph type="body" sz="quarter" idx="580" hasCustomPrompt="1"/>
          </p:nvPr>
        </p:nvSpPr>
        <p:spPr>
          <a:xfrm>
            <a:off x="9161892" y="2361605"/>
            <a:ext cx="1611724" cy="646331"/>
          </a:xfrm>
          <a:prstGeom prst="rect">
            <a:avLst/>
          </a:prstGeom>
          <a:noFill/>
          <a:ln w="12700">
            <a:noFill/>
            <a:prstDash val="solid"/>
          </a:ln>
        </p:spPr>
        <p:txBody>
          <a:bodyPr vert="horz" wrap="square" lIns="91440" tIns="45720" rIns="91440" bIns="45720" anchor="t">
            <a:noAutofit/>
          </a:bodyPr>
          <a:lstStyle>
            <a:lvl1pPr algn="ctr">
              <a:lnSpc>
                <a:spcPct val="100000"/>
              </a:lnSpc>
              <a:defRPr sz="4400" b="1" i="0" u="none" strike="noStrike" spc="0">
                <a:solidFill>
                  <a:srgbClr val="B4100A">
                    <a:alpha val="100000"/>
                  </a:srgbClr>
                </a:solidFill>
                <a:latin typeface="Times New Roman" panose="02020603050405020304"/>
              </a:defRPr>
            </a:lvl1pPr>
          </a:lstStyle>
          <a:p>
            <a:pPr marL="0" indent="0" algn="ctr">
              <a:lnSpc>
                <a:spcPct val="100000"/>
              </a:lnSpc>
            </a:pPr>
            <a:r>
              <a:rPr lang="en-US" sz="4400" b="1" i="0" u="none" strike="noStrike">
                <a:solidFill>
                  <a:srgbClr val="B4100A"/>
                </a:solidFill>
                <a:latin typeface="Times New Roman" panose="02020603050405020304"/>
                <a:ea typeface="Times New Roman" panose="02020603050405020304"/>
                <a:cs typeface="Times New Roman" panose="02020603050405020304"/>
                <a:sym typeface="Times New Roman" panose="02020603050405020304"/>
              </a:rPr>
              <a:t>30%</a:t>
            </a:r>
          </a:p>
        </p:txBody>
      </p:sp>
      <p:sp>
        <p:nvSpPr>
          <p:cNvPr id="10" name="AutoShape 10"/>
          <p:cNvSpPr>
            <a:spLocks noGrp="1"/>
          </p:cNvSpPr>
          <p:nvPr>
            <p:ph type="body" sz="quarter" idx="581" hasCustomPrompt="1"/>
          </p:nvPr>
        </p:nvSpPr>
        <p:spPr>
          <a:xfrm>
            <a:off x="8993239" y="3088108"/>
            <a:ext cx="1949031" cy="646331"/>
          </a:xfrm>
          <a:prstGeom prst="rect">
            <a:avLst/>
          </a:prstGeom>
          <a:noFill/>
          <a:ln w="12700">
            <a:noFill/>
            <a:prstDash val="solid"/>
          </a:ln>
        </p:spPr>
        <p:txBody>
          <a:bodyPr vert="horz" wrap="square" lIns="91440" tIns="45720" rIns="91440" bIns="45720" anchor="ctr">
            <a:normAutofit/>
          </a:bodyPr>
          <a:lstStyle>
            <a:lvl1pPr algn="ctr">
              <a:lnSpc>
                <a:spcPct val="100000"/>
              </a:lnSpc>
              <a:defRPr sz="1800" b="0" i="0" u="none" strike="noStrike" spc="0">
                <a:solidFill>
                  <a:srgbClr val="000000">
                    <a:alpha val="100000"/>
                  </a:srgbClr>
                </a:solidFill>
                <a:latin typeface="微软雅黑" panose="020B0503020204020204" charset="-122"/>
              </a:defRPr>
            </a:lvl1pPr>
          </a:lstStyle>
          <a:p>
            <a:pPr marL="0" indent="0" algn="ctr">
              <a:lnSpc>
                <a:spcPct val="100000"/>
              </a:lnSpc>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写些描述性文字按</a:t>
            </a:r>
            <a:r>
              <a:rPr lang="en-US" sz="18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a:t>
            </a: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移动此框</a:t>
            </a:r>
          </a:p>
        </p:txBody>
      </p:sp>
      <p:sp>
        <p:nvSpPr>
          <p:cNvPr id="11" name="AutoShape 11"/>
          <p:cNvSpPr>
            <a:spLocks noGrp="1"/>
          </p:cNvSpPr>
          <p:nvPr>
            <p:ph type="body" sz="quarter" idx="582" hasCustomPrompt="1"/>
          </p:nvPr>
        </p:nvSpPr>
        <p:spPr>
          <a:xfrm>
            <a:off x="673102" y="4809551"/>
            <a:ext cx="3320953" cy="960422"/>
          </a:xfrm>
          <a:prstGeom prst="rect">
            <a:avLst/>
          </a:prstGeom>
          <a:noFill/>
          <a:ln w="12700">
            <a:noFill/>
            <a:prstDash val="solid"/>
          </a:ln>
        </p:spPr>
        <p:txBody>
          <a:bodyPr vert="horz" wrap="square" lIns="0" tIns="45720" rIns="0" bIns="45720" anchor="t">
            <a:noAutofit/>
          </a:bodyPr>
          <a:lstStyle>
            <a:lvl1pPr algn="l">
              <a:lnSpc>
                <a:spcPct val="117000"/>
              </a:lnSpc>
              <a:defRPr sz="1800" b="0" i="0" u="none" strike="noStrike" spc="0">
                <a:solidFill>
                  <a:srgbClr val="000000">
                    <a:alpha val="100000"/>
                  </a:srgbClr>
                </a:solidFill>
                <a:latin typeface="微软雅黑" panose="020B0503020204020204" charset="-122"/>
              </a:defRPr>
            </a:lvl1pPr>
          </a:lstStyle>
          <a:p>
            <a:pPr marL="0" indent="0" algn="l">
              <a:lnSpc>
                <a:spcPct val="117000"/>
              </a:lnSpc>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这里可以写一些详细内容，这里可以写一些详细的内容，这里可以写一些详细内容。</a:t>
            </a:r>
          </a:p>
        </p:txBody>
      </p:sp>
      <p:sp>
        <p:nvSpPr>
          <p:cNvPr id="12" name="AutoShape 12"/>
          <p:cNvSpPr>
            <a:spLocks noGrp="1"/>
          </p:cNvSpPr>
          <p:nvPr>
            <p:ph type="body" sz="quarter" idx="583" hasCustomPrompt="1"/>
          </p:nvPr>
        </p:nvSpPr>
        <p:spPr>
          <a:xfrm>
            <a:off x="4490190" y="4809551"/>
            <a:ext cx="3320953" cy="960422"/>
          </a:xfrm>
          <a:prstGeom prst="rect">
            <a:avLst/>
          </a:prstGeom>
          <a:noFill/>
          <a:ln w="12700">
            <a:noFill/>
            <a:prstDash val="solid"/>
          </a:ln>
        </p:spPr>
        <p:txBody>
          <a:bodyPr vert="horz" wrap="square" lIns="0" tIns="45720" rIns="0" bIns="45720" anchor="t">
            <a:noAutofit/>
          </a:bodyPr>
          <a:lstStyle>
            <a:lvl1pPr algn="l">
              <a:lnSpc>
                <a:spcPct val="117000"/>
              </a:lnSpc>
              <a:defRPr sz="1800" b="0" i="0" u="none" strike="noStrike" spc="0">
                <a:solidFill>
                  <a:srgbClr val="000000">
                    <a:alpha val="100000"/>
                  </a:srgbClr>
                </a:solidFill>
                <a:latin typeface="微软雅黑" panose="020B0503020204020204" charset="-122"/>
              </a:defRPr>
            </a:lvl1pPr>
          </a:lstStyle>
          <a:p>
            <a:pPr marL="0" indent="0" algn="l">
              <a:lnSpc>
                <a:spcPct val="117000"/>
              </a:lnSpc>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这里可以写一些详细内容，这里可以写一些详细的内容，这里可以写一些详细内容。</a:t>
            </a:r>
          </a:p>
        </p:txBody>
      </p:sp>
      <p:sp>
        <p:nvSpPr>
          <p:cNvPr id="13" name="AutoShape 13"/>
          <p:cNvSpPr>
            <a:spLocks noGrp="1"/>
          </p:cNvSpPr>
          <p:nvPr>
            <p:ph type="body" sz="quarter" idx="584" hasCustomPrompt="1"/>
          </p:nvPr>
        </p:nvSpPr>
        <p:spPr>
          <a:xfrm>
            <a:off x="8307278" y="4809551"/>
            <a:ext cx="3320953" cy="960422"/>
          </a:xfrm>
          <a:prstGeom prst="rect">
            <a:avLst/>
          </a:prstGeom>
          <a:noFill/>
          <a:ln w="12700">
            <a:noFill/>
            <a:prstDash val="solid"/>
          </a:ln>
        </p:spPr>
        <p:txBody>
          <a:bodyPr vert="horz" wrap="square" lIns="0" tIns="45720" rIns="0" bIns="45720" anchor="t">
            <a:noAutofit/>
          </a:bodyPr>
          <a:lstStyle>
            <a:lvl1pPr algn="l">
              <a:lnSpc>
                <a:spcPct val="117000"/>
              </a:lnSpc>
              <a:defRPr sz="1800" b="0" i="0" u="none" strike="noStrike" spc="0">
                <a:solidFill>
                  <a:srgbClr val="000000">
                    <a:alpha val="100000"/>
                  </a:srgbClr>
                </a:solidFill>
                <a:latin typeface="微软雅黑" panose="020B0503020204020204" charset="-122"/>
              </a:defRPr>
            </a:lvl1pPr>
          </a:lstStyle>
          <a:p>
            <a:pPr marL="0" indent="0" algn="l">
              <a:lnSpc>
                <a:spcPct val="117000"/>
              </a:lnSpc>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这里可以写一些详细内容，这里可以写一些详细的内容，这里可以写一些详细内容。</a:t>
            </a:r>
          </a:p>
        </p:txBody>
      </p:sp>
      <p:sp>
        <p:nvSpPr>
          <p:cNvPr id="14" name="AutoShape 14"/>
          <p:cNvSpPr>
            <a:spLocks noGrp="1"/>
          </p:cNvSpPr>
          <p:nvPr>
            <p:ph type="body" sz="quarter" idx="585" hasCustomPrompt="1"/>
          </p:nvPr>
        </p:nvSpPr>
        <p:spPr>
          <a:xfrm>
            <a:off x="988342" y="434779"/>
            <a:ext cx="8168358" cy="584775"/>
          </a:xfrm>
          <a:prstGeom prst="rect">
            <a:avLst/>
          </a:prstGeom>
          <a:noFill/>
          <a:ln w="12700">
            <a:noFill/>
            <a:prstDash val="solid"/>
          </a:ln>
        </p:spPr>
        <p:txBody>
          <a:bodyPr vert="horz" wrap="square" lIns="91440" tIns="45720" rIns="91440" bIns="45720" anchor="t">
            <a:spAutoFit/>
          </a:bodyPr>
          <a:lstStyle>
            <a:lvl1pPr algn="l">
              <a:lnSpc>
                <a:spcPct val="100000"/>
              </a:lnSpc>
              <a:defRPr sz="3200" b="1" i="0" u="none" strike="noStrike" spc="300">
                <a:solidFill>
                  <a:srgbClr val="B4100A">
                    <a:alpha val="100000"/>
                  </a:srgbClr>
                </a:solidFill>
                <a:latin typeface="微软雅黑" panose="020B0503020204020204" charset="-122"/>
              </a:defRPr>
            </a:lvl1pPr>
          </a:lstStyle>
          <a:p>
            <a:pPr marL="0" indent="0" algn="l">
              <a:lnSpc>
                <a:spcPct val="100000"/>
              </a:lnSpc>
            </a:pPr>
            <a:r>
              <a:rPr lang="en-US" sz="3200" b="1" i="0" u="none" strike="noStrike" spc="300">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这是一页百分比图表页</a:t>
            </a:r>
          </a:p>
        </p:txBody>
      </p:sp>
      <p:cxnSp>
        <p:nvCxnSpPr>
          <p:cNvPr id="15" name="Connector 15"/>
          <p:cNvCxnSpPr/>
          <p:nvPr/>
        </p:nvCxnSpPr>
        <p:spPr>
          <a:xfrm>
            <a:off x="4244975" y="1519238"/>
            <a:ext cx="0" cy="4248000"/>
          </a:xfrm>
          <a:prstGeom prst="line">
            <a:avLst/>
          </a:prstGeom>
          <a:noFill/>
          <a:ln w="12700" cap="flat">
            <a:solidFill>
              <a:srgbClr val="D9D9D9">
                <a:alpha val="100000"/>
              </a:srgbClr>
            </a:solidFill>
            <a:prstDash val="solid"/>
            <a:headEnd type="none" w="med" len="med"/>
            <a:tailEnd type="none" w="med" len="med"/>
          </a:ln>
        </p:spPr>
      </p:cxnSp>
      <p:cxnSp>
        <p:nvCxnSpPr>
          <p:cNvPr id="16" name="Connector 16"/>
          <p:cNvCxnSpPr/>
          <p:nvPr/>
        </p:nvCxnSpPr>
        <p:spPr>
          <a:xfrm>
            <a:off x="8059738" y="1519238"/>
            <a:ext cx="0" cy="4248000"/>
          </a:xfrm>
          <a:prstGeom prst="line">
            <a:avLst/>
          </a:prstGeom>
          <a:noFill/>
          <a:ln w="12700" cap="flat">
            <a:solidFill>
              <a:srgbClr val="D9D9D9">
                <a:alpha val="100000"/>
              </a:srgbClr>
            </a:solidFill>
            <a:prstDash val="solid"/>
            <a:headEnd type="none" w="med" len="med"/>
            <a:tailEnd type="none" w="med" len="med"/>
          </a:ln>
        </p:spPr>
      </p:cxn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 preserve="1">
  <p:cSld name="1_三段环形图-百分比">
    <p:spTree>
      <p:nvGrpSpPr>
        <p:cNvPr id="1" name=""/>
        <p:cNvGrpSpPr/>
        <p:nvPr/>
      </p:nvGrpSpPr>
      <p:grpSpPr>
        <a:xfrm>
          <a:off x="0" y="0"/>
          <a:ext cx="0" cy="0"/>
          <a:chOff x="0" y="0"/>
          <a:chExt cx="0" cy="0"/>
        </a:xfrm>
      </p:grpSpPr>
      <p:sp>
        <p:nvSpPr>
          <p:cNvPr id="2" name="Freeform 2"/>
          <p:cNvSpPr>
            <a:spLocks noGrp="1"/>
          </p:cNvSpPr>
          <p:nvPr>
            <p:ph type="body" sz="quarter" idx="586" hasCustomPrompt="1"/>
          </p:nvPr>
        </p:nvSpPr>
        <p:spPr>
          <a:xfrm>
            <a:off x="577766" y="1562686"/>
            <a:ext cx="2676422" cy="2397648"/>
          </a:xfrm>
          <a:custGeom>
            <a:avLst/>
            <a:gdLst/>
            <a:ahLst/>
            <a:cxnLst/>
            <a:rect l="l" t="t" r="r" b="b"/>
            <a:pathLst>
              <a:path w="2676422" h="2397648">
                <a:moveTo>
                  <a:pt x="0" y="0"/>
                </a:moveTo>
                <a:lnTo>
                  <a:pt x="2676422" y="0"/>
                </a:lnTo>
                <a:lnTo>
                  <a:pt x="2676422" y="2397648"/>
                </a:lnTo>
                <a:lnTo>
                  <a:pt x="0" y="2397648"/>
                </a:lnTo>
                <a:close/>
              </a:path>
            </a:pathLst>
          </a:custGeom>
          <a:noFill/>
          <a:ln w="12700">
            <a:noFill/>
            <a:prstDash val="solid"/>
          </a:ln>
        </p:spPr>
        <p:txBody>
          <a:bodyPr wrap="square" lIns="91440" tIns="45720" rIns="91440" bIns="45720" anchor="t">
            <a:noAutofit/>
          </a:bodyPr>
          <a:lstStyle>
            <a:lvl1pPr algn="l">
              <a:lnSpc>
                <a:spcPct val="92000"/>
              </a:lnSpc>
              <a:defRPr sz="2800" b="0" i="0" u="none" strike="noStrike" spc="0">
                <a:solidFill>
                  <a:srgbClr val="1F2329">
                    <a:alpha val="100000"/>
                  </a:srgbClr>
                </a:solidFill>
                <a:latin typeface="Noto Sans SC" panose="020B0200000000000000" charset="-122"/>
              </a:defRPr>
            </a:lvl1pPr>
          </a:lstStyle>
          <a:p>
            <a:pPr marL="228600" indent="-228600" algn="l">
              <a:lnSpc>
                <a:spcPct val="92000"/>
              </a:lnSpc>
              <a:spcBef>
                <a:spcPts val="1000"/>
              </a:spcBef>
            </a:pPr>
            <a:r>
              <a:rPr lang="en-US" sz="28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Click icon to add chart</a:t>
            </a:r>
          </a:p>
        </p:txBody>
      </p:sp>
      <p:sp>
        <p:nvSpPr>
          <p:cNvPr id="3" name="Freeform 3"/>
          <p:cNvSpPr>
            <a:spLocks noGrp="1"/>
          </p:cNvSpPr>
          <p:nvPr>
            <p:ph type="body" sz="quarter" idx="587" hasCustomPrompt="1"/>
          </p:nvPr>
        </p:nvSpPr>
        <p:spPr>
          <a:xfrm>
            <a:off x="3360215" y="1562686"/>
            <a:ext cx="2676422" cy="2397648"/>
          </a:xfrm>
          <a:custGeom>
            <a:avLst/>
            <a:gdLst/>
            <a:ahLst/>
            <a:cxnLst/>
            <a:rect l="l" t="t" r="r" b="b"/>
            <a:pathLst>
              <a:path w="2676422" h="2397648">
                <a:moveTo>
                  <a:pt x="0" y="0"/>
                </a:moveTo>
                <a:lnTo>
                  <a:pt x="2676422" y="0"/>
                </a:lnTo>
                <a:lnTo>
                  <a:pt x="2676422" y="2397648"/>
                </a:lnTo>
                <a:lnTo>
                  <a:pt x="0" y="2397648"/>
                </a:lnTo>
                <a:close/>
              </a:path>
            </a:pathLst>
          </a:custGeom>
          <a:noFill/>
          <a:ln w="12700">
            <a:noFill/>
            <a:prstDash val="solid"/>
          </a:ln>
        </p:spPr>
        <p:txBody>
          <a:bodyPr wrap="square" lIns="91440" tIns="45720" rIns="91440" bIns="45720" anchor="t">
            <a:noAutofit/>
          </a:bodyPr>
          <a:lstStyle>
            <a:lvl1pPr algn="l">
              <a:lnSpc>
                <a:spcPct val="92000"/>
              </a:lnSpc>
              <a:defRPr sz="2800" b="0" i="0" u="none" strike="noStrike" spc="0">
                <a:solidFill>
                  <a:srgbClr val="1F2329">
                    <a:alpha val="100000"/>
                  </a:srgbClr>
                </a:solidFill>
                <a:latin typeface="Noto Sans SC" panose="020B0200000000000000" charset="-122"/>
              </a:defRPr>
            </a:lvl1pPr>
          </a:lstStyle>
          <a:p>
            <a:pPr marL="228600" indent="-228600" algn="l">
              <a:lnSpc>
                <a:spcPct val="92000"/>
              </a:lnSpc>
              <a:spcBef>
                <a:spcPts val="1000"/>
              </a:spcBef>
            </a:pPr>
            <a:r>
              <a:rPr lang="en-US" sz="28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Click icon to add chart</a:t>
            </a:r>
          </a:p>
        </p:txBody>
      </p:sp>
      <p:sp>
        <p:nvSpPr>
          <p:cNvPr id="4" name="Freeform 4"/>
          <p:cNvSpPr>
            <a:spLocks noGrp="1"/>
          </p:cNvSpPr>
          <p:nvPr>
            <p:ph type="body" sz="quarter" idx="588" hasCustomPrompt="1"/>
          </p:nvPr>
        </p:nvSpPr>
        <p:spPr>
          <a:xfrm>
            <a:off x="6149669" y="1562686"/>
            <a:ext cx="2676422" cy="2397648"/>
          </a:xfrm>
          <a:custGeom>
            <a:avLst/>
            <a:gdLst/>
            <a:ahLst/>
            <a:cxnLst/>
            <a:rect l="l" t="t" r="r" b="b"/>
            <a:pathLst>
              <a:path w="2676422" h="2397648">
                <a:moveTo>
                  <a:pt x="0" y="0"/>
                </a:moveTo>
                <a:lnTo>
                  <a:pt x="2676422" y="0"/>
                </a:lnTo>
                <a:lnTo>
                  <a:pt x="2676422" y="2397648"/>
                </a:lnTo>
                <a:lnTo>
                  <a:pt x="0" y="2397648"/>
                </a:lnTo>
                <a:close/>
              </a:path>
            </a:pathLst>
          </a:custGeom>
          <a:noFill/>
          <a:ln w="12700">
            <a:noFill/>
            <a:prstDash val="solid"/>
          </a:ln>
        </p:spPr>
        <p:txBody>
          <a:bodyPr wrap="square" lIns="91440" tIns="45720" rIns="91440" bIns="45720" anchor="t">
            <a:noAutofit/>
          </a:bodyPr>
          <a:lstStyle>
            <a:lvl1pPr algn="l">
              <a:lnSpc>
                <a:spcPct val="92000"/>
              </a:lnSpc>
              <a:defRPr sz="2800" b="0" i="0" u="none" strike="noStrike" spc="0">
                <a:solidFill>
                  <a:srgbClr val="1F2329">
                    <a:alpha val="100000"/>
                  </a:srgbClr>
                </a:solidFill>
                <a:latin typeface="Noto Sans SC" panose="020B0200000000000000" charset="-122"/>
              </a:defRPr>
            </a:lvl1pPr>
          </a:lstStyle>
          <a:p>
            <a:pPr marL="228600" indent="-228600" algn="l">
              <a:lnSpc>
                <a:spcPct val="92000"/>
              </a:lnSpc>
              <a:spcBef>
                <a:spcPts val="1000"/>
              </a:spcBef>
            </a:pPr>
            <a:r>
              <a:rPr lang="en-US" sz="28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Click icon to add chart</a:t>
            </a:r>
          </a:p>
        </p:txBody>
      </p:sp>
      <p:sp>
        <p:nvSpPr>
          <p:cNvPr id="5" name="AutoShape 5"/>
          <p:cNvSpPr>
            <a:spLocks noGrp="1"/>
          </p:cNvSpPr>
          <p:nvPr>
            <p:ph type="body" sz="quarter" idx="589" hasCustomPrompt="1"/>
          </p:nvPr>
        </p:nvSpPr>
        <p:spPr>
          <a:xfrm>
            <a:off x="724105" y="4628131"/>
            <a:ext cx="2383742" cy="1146627"/>
          </a:xfrm>
          <a:prstGeom prst="rect">
            <a:avLst/>
          </a:prstGeom>
          <a:noFill/>
          <a:ln w="12700">
            <a:noFill/>
            <a:prstDash val="solid"/>
          </a:ln>
        </p:spPr>
        <p:txBody>
          <a:bodyPr vert="horz" wrap="square" lIns="0" tIns="45720" rIns="0" bIns="45720" anchor="t">
            <a:noAutofit/>
          </a:bodyPr>
          <a:lstStyle>
            <a:lvl1pPr algn="l">
              <a:lnSpc>
                <a:spcPct val="117000"/>
              </a:lnSpc>
              <a:defRPr sz="1800" b="0" i="0" u="none" strike="noStrike" spc="0">
                <a:solidFill>
                  <a:srgbClr val="000000">
                    <a:alpha val="100000"/>
                  </a:srgbClr>
                </a:solidFill>
                <a:latin typeface="微软雅黑" panose="020B0503020204020204" charset="-122"/>
              </a:defRPr>
            </a:lvl1pPr>
          </a:lstStyle>
          <a:p>
            <a:pPr marL="0" indent="0" algn="l">
              <a:lnSpc>
                <a:spcPct val="117000"/>
              </a:lnSpc>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这里可以写些详细内容，这里可以写些详细内容，这里可以写些详细内容</a:t>
            </a:r>
          </a:p>
        </p:txBody>
      </p:sp>
      <p:sp>
        <p:nvSpPr>
          <p:cNvPr id="6" name="AutoShape 6"/>
          <p:cNvSpPr>
            <a:spLocks noGrp="1"/>
          </p:cNvSpPr>
          <p:nvPr>
            <p:ph type="body" sz="quarter" idx="590" hasCustomPrompt="1"/>
          </p:nvPr>
        </p:nvSpPr>
        <p:spPr>
          <a:xfrm>
            <a:off x="988342" y="434779"/>
            <a:ext cx="8168358" cy="584775"/>
          </a:xfrm>
          <a:prstGeom prst="rect">
            <a:avLst/>
          </a:prstGeom>
          <a:noFill/>
          <a:ln w="12700">
            <a:noFill/>
            <a:prstDash val="solid"/>
          </a:ln>
        </p:spPr>
        <p:txBody>
          <a:bodyPr vert="horz" wrap="square" lIns="91440" tIns="45720" rIns="91440" bIns="45720" anchor="t">
            <a:spAutoFit/>
          </a:bodyPr>
          <a:lstStyle>
            <a:lvl1pPr algn="l">
              <a:lnSpc>
                <a:spcPct val="100000"/>
              </a:lnSpc>
              <a:defRPr sz="3200" b="1" i="0" u="none" strike="noStrike" spc="300">
                <a:solidFill>
                  <a:srgbClr val="B4100A">
                    <a:alpha val="100000"/>
                  </a:srgbClr>
                </a:solidFill>
                <a:latin typeface="微软雅黑" panose="020B0503020204020204" charset="-122"/>
              </a:defRPr>
            </a:lvl1pPr>
          </a:lstStyle>
          <a:p>
            <a:pPr marL="0" indent="0" algn="l">
              <a:lnSpc>
                <a:spcPct val="100000"/>
              </a:lnSpc>
            </a:pPr>
            <a:r>
              <a:rPr lang="en-US" sz="3200" b="1" i="0" u="none" strike="noStrike" spc="300">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这是一页百分比图表页</a:t>
            </a:r>
          </a:p>
        </p:txBody>
      </p:sp>
      <p:sp>
        <p:nvSpPr>
          <p:cNvPr id="7" name="Freeform 7"/>
          <p:cNvSpPr>
            <a:spLocks noGrp="1"/>
          </p:cNvSpPr>
          <p:nvPr>
            <p:ph type="body" sz="quarter" idx="591" hasCustomPrompt="1"/>
          </p:nvPr>
        </p:nvSpPr>
        <p:spPr>
          <a:xfrm>
            <a:off x="8925113" y="1562686"/>
            <a:ext cx="2676422" cy="2397648"/>
          </a:xfrm>
          <a:custGeom>
            <a:avLst/>
            <a:gdLst/>
            <a:ahLst/>
            <a:cxnLst/>
            <a:rect l="l" t="t" r="r" b="b"/>
            <a:pathLst>
              <a:path w="2676422" h="2397648">
                <a:moveTo>
                  <a:pt x="0" y="0"/>
                </a:moveTo>
                <a:lnTo>
                  <a:pt x="2676422" y="0"/>
                </a:lnTo>
                <a:lnTo>
                  <a:pt x="2676422" y="2397648"/>
                </a:lnTo>
                <a:lnTo>
                  <a:pt x="0" y="2397648"/>
                </a:lnTo>
                <a:close/>
              </a:path>
            </a:pathLst>
          </a:custGeom>
          <a:noFill/>
          <a:ln w="12700">
            <a:noFill/>
            <a:prstDash val="solid"/>
          </a:ln>
        </p:spPr>
        <p:txBody>
          <a:bodyPr wrap="square" lIns="91440" tIns="45720" rIns="91440" bIns="45720" anchor="t">
            <a:noAutofit/>
          </a:bodyPr>
          <a:lstStyle>
            <a:lvl1pPr algn="l">
              <a:lnSpc>
                <a:spcPct val="92000"/>
              </a:lnSpc>
              <a:defRPr sz="2800" b="0" i="0" u="none" strike="noStrike" spc="0">
                <a:solidFill>
                  <a:srgbClr val="1F2329">
                    <a:alpha val="100000"/>
                  </a:srgbClr>
                </a:solidFill>
                <a:latin typeface="Noto Sans SC" panose="020B0200000000000000" charset="-122"/>
              </a:defRPr>
            </a:lvl1pPr>
          </a:lstStyle>
          <a:p>
            <a:pPr marL="228600" indent="-228600" algn="l">
              <a:lnSpc>
                <a:spcPct val="92000"/>
              </a:lnSpc>
              <a:spcBef>
                <a:spcPts val="1000"/>
              </a:spcBef>
            </a:pPr>
            <a:r>
              <a:rPr lang="en-US" sz="28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Click icon to add chart</a:t>
            </a:r>
          </a:p>
        </p:txBody>
      </p:sp>
      <p:sp>
        <p:nvSpPr>
          <p:cNvPr id="8" name="AutoShape 8"/>
          <p:cNvSpPr>
            <a:spLocks noGrp="1"/>
          </p:cNvSpPr>
          <p:nvPr>
            <p:ph type="body" sz="quarter" idx="592" hasCustomPrompt="1"/>
          </p:nvPr>
        </p:nvSpPr>
        <p:spPr>
          <a:xfrm>
            <a:off x="3506554" y="4628131"/>
            <a:ext cx="2383742" cy="1146627"/>
          </a:xfrm>
          <a:prstGeom prst="rect">
            <a:avLst/>
          </a:prstGeom>
          <a:noFill/>
          <a:ln w="12700">
            <a:noFill/>
            <a:prstDash val="solid"/>
          </a:ln>
        </p:spPr>
        <p:txBody>
          <a:bodyPr vert="horz" wrap="square" lIns="0" tIns="45720" rIns="0" bIns="45720" anchor="t">
            <a:noAutofit/>
          </a:bodyPr>
          <a:lstStyle>
            <a:lvl1pPr algn="l">
              <a:lnSpc>
                <a:spcPct val="117000"/>
              </a:lnSpc>
              <a:defRPr sz="1800" b="0" i="0" u="none" strike="noStrike" spc="0">
                <a:solidFill>
                  <a:srgbClr val="000000">
                    <a:alpha val="100000"/>
                  </a:srgbClr>
                </a:solidFill>
                <a:latin typeface="微软雅黑" panose="020B0503020204020204" charset="-122"/>
              </a:defRPr>
            </a:lvl1pPr>
          </a:lstStyle>
          <a:p>
            <a:pPr marL="0" indent="0" algn="l">
              <a:lnSpc>
                <a:spcPct val="117000"/>
              </a:lnSpc>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这里可以写些详细内容，这里可以写些详细内容，这里可以写些详细内容</a:t>
            </a:r>
          </a:p>
        </p:txBody>
      </p:sp>
      <p:sp>
        <p:nvSpPr>
          <p:cNvPr id="9" name="AutoShape 9"/>
          <p:cNvSpPr>
            <a:spLocks noGrp="1"/>
          </p:cNvSpPr>
          <p:nvPr>
            <p:ph type="body" sz="quarter" idx="593" hasCustomPrompt="1"/>
          </p:nvPr>
        </p:nvSpPr>
        <p:spPr>
          <a:xfrm>
            <a:off x="6296008" y="4628131"/>
            <a:ext cx="2383742" cy="1146627"/>
          </a:xfrm>
          <a:prstGeom prst="rect">
            <a:avLst/>
          </a:prstGeom>
          <a:noFill/>
          <a:ln w="12700">
            <a:noFill/>
            <a:prstDash val="solid"/>
          </a:ln>
        </p:spPr>
        <p:txBody>
          <a:bodyPr vert="horz" wrap="square" lIns="0" tIns="45720" rIns="0" bIns="45720" anchor="t">
            <a:noAutofit/>
          </a:bodyPr>
          <a:lstStyle>
            <a:lvl1pPr algn="l">
              <a:lnSpc>
                <a:spcPct val="117000"/>
              </a:lnSpc>
              <a:defRPr sz="1800" b="0" i="0" u="none" strike="noStrike" spc="0">
                <a:solidFill>
                  <a:srgbClr val="000000">
                    <a:alpha val="100000"/>
                  </a:srgbClr>
                </a:solidFill>
                <a:latin typeface="微软雅黑" panose="020B0503020204020204" charset="-122"/>
              </a:defRPr>
            </a:lvl1pPr>
          </a:lstStyle>
          <a:p>
            <a:pPr marL="0" indent="0" algn="l">
              <a:lnSpc>
                <a:spcPct val="117000"/>
              </a:lnSpc>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这里可以写些详细内容，这里可以写些详细内容，这里可以写些详细内容</a:t>
            </a:r>
          </a:p>
        </p:txBody>
      </p:sp>
      <p:sp>
        <p:nvSpPr>
          <p:cNvPr id="10" name="AutoShape 10"/>
          <p:cNvSpPr>
            <a:spLocks noGrp="1"/>
          </p:cNvSpPr>
          <p:nvPr>
            <p:ph type="body" sz="quarter" idx="594" hasCustomPrompt="1"/>
          </p:nvPr>
        </p:nvSpPr>
        <p:spPr>
          <a:xfrm>
            <a:off x="9071452" y="4628131"/>
            <a:ext cx="2383742" cy="1146627"/>
          </a:xfrm>
          <a:prstGeom prst="rect">
            <a:avLst/>
          </a:prstGeom>
          <a:noFill/>
          <a:ln w="12700">
            <a:noFill/>
            <a:prstDash val="solid"/>
          </a:ln>
        </p:spPr>
        <p:txBody>
          <a:bodyPr vert="horz" wrap="square" lIns="0" tIns="45720" rIns="0" bIns="45720" anchor="t">
            <a:noAutofit/>
          </a:bodyPr>
          <a:lstStyle>
            <a:lvl1pPr algn="l">
              <a:lnSpc>
                <a:spcPct val="117000"/>
              </a:lnSpc>
              <a:defRPr sz="1800" b="0" i="0" u="none" strike="noStrike" spc="0">
                <a:solidFill>
                  <a:srgbClr val="000000">
                    <a:alpha val="100000"/>
                  </a:srgbClr>
                </a:solidFill>
                <a:latin typeface="微软雅黑" panose="020B0503020204020204" charset="-122"/>
              </a:defRPr>
            </a:lvl1pPr>
          </a:lstStyle>
          <a:p>
            <a:pPr marL="0" indent="0" algn="l">
              <a:lnSpc>
                <a:spcPct val="117000"/>
              </a:lnSpc>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这里可以写些详细内容，这里可以写些详细内容，这里可以写些详细内容</a:t>
            </a:r>
          </a:p>
        </p:txBody>
      </p:sp>
      <p:sp>
        <p:nvSpPr>
          <p:cNvPr id="11" name="AutoShape 11"/>
          <p:cNvSpPr>
            <a:spLocks noGrp="1"/>
          </p:cNvSpPr>
          <p:nvPr>
            <p:ph type="body" sz="quarter" idx="595" hasCustomPrompt="1"/>
          </p:nvPr>
        </p:nvSpPr>
        <p:spPr>
          <a:xfrm>
            <a:off x="1125355" y="2377385"/>
            <a:ext cx="1611724" cy="646331"/>
          </a:xfrm>
          <a:prstGeom prst="rect">
            <a:avLst/>
          </a:prstGeom>
          <a:noFill/>
          <a:ln w="12700">
            <a:noFill/>
            <a:prstDash val="solid"/>
          </a:ln>
        </p:spPr>
        <p:txBody>
          <a:bodyPr vert="horz" wrap="square" lIns="0" tIns="45720" rIns="0" bIns="45720" anchor="t">
            <a:noAutofit/>
          </a:bodyPr>
          <a:lstStyle>
            <a:lvl1pPr algn="ctr">
              <a:lnSpc>
                <a:spcPct val="100000"/>
              </a:lnSpc>
              <a:defRPr sz="4400" b="1" i="0" u="none" strike="noStrike" spc="0">
                <a:solidFill>
                  <a:srgbClr val="B4100A">
                    <a:alpha val="100000"/>
                  </a:srgbClr>
                </a:solidFill>
                <a:latin typeface="Times New Roman" panose="02020603050405020304"/>
              </a:defRPr>
            </a:lvl1pPr>
          </a:lstStyle>
          <a:p>
            <a:pPr marL="0" indent="0" algn="ctr">
              <a:lnSpc>
                <a:spcPct val="100000"/>
              </a:lnSpc>
            </a:pPr>
            <a:r>
              <a:rPr lang="en-US" sz="4400" b="1" i="0" u="none" strike="noStrike">
                <a:solidFill>
                  <a:srgbClr val="B4100A"/>
                </a:solidFill>
                <a:latin typeface="Times New Roman" panose="02020603050405020304"/>
                <a:ea typeface="Times New Roman" panose="02020603050405020304"/>
                <a:cs typeface="Times New Roman" panose="02020603050405020304"/>
                <a:sym typeface="Times New Roman" panose="02020603050405020304"/>
              </a:rPr>
              <a:t>70%</a:t>
            </a:r>
          </a:p>
        </p:txBody>
      </p:sp>
      <p:sp>
        <p:nvSpPr>
          <p:cNvPr id="12" name="AutoShape 12"/>
          <p:cNvSpPr>
            <a:spLocks noGrp="1"/>
          </p:cNvSpPr>
          <p:nvPr>
            <p:ph type="body" sz="quarter" idx="596" hasCustomPrompt="1"/>
          </p:nvPr>
        </p:nvSpPr>
        <p:spPr>
          <a:xfrm>
            <a:off x="724105" y="4165118"/>
            <a:ext cx="2383742" cy="386969"/>
          </a:xfrm>
          <a:prstGeom prst="rect">
            <a:avLst/>
          </a:prstGeom>
          <a:noFill/>
          <a:ln w="12700">
            <a:noFill/>
            <a:prstDash val="solid"/>
          </a:ln>
        </p:spPr>
        <p:txBody>
          <a:bodyPr vert="horz" wrap="square" lIns="91440" tIns="45720" rIns="91440" bIns="45720" anchor="ctr">
            <a:noAutofit/>
          </a:bodyPr>
          <a:lstStyle>
            <a:lvl1pPr algn="ctr">
              <a:lnSpc>
                <a:spcPct val="100000"/>
              </a:lnSpc>
              <a:defRPr sz="2000" b="0" i="0" u="none" strike="noStrike" spc="0">
                <a:solidFill>
                  <a:srgbClr val="B4100A">
                    <a:alpha val="100000"/>
                  </a:srgbClr>
                </a:solidFill>
                <a:latin typeface="微软雅黑" panose="020B0503020204020204" charset="-122"/>
              </a:defRPr>
            </a:lvl1pPr>
          </a:lstStyle>
          <a:p>
            <a:pPr marL="0" indent="0" algn="ctr">
              <a:lnSpc>
                <a:spcPct val="100000"/>
              </a:lnSpc>
            </a:pPr>
            <a:r>
              <a:rPr lang="en-US" sz="20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输入您的小标题</a:t>
            </a:r>
          </a:p>
        </p:txBody>
      </p:sp>
      <p:sp>
        <p:nvSpPr>
          <p:cNvPr id="13" name="AutoShape 13"/>
          <p:cNvSpPr>
            <a:spLocks noGrp="1"/>
          </p:cNvSpPr>
          <p:nvPr>
            <p:ph type="body" sz="quarter" idx="597" hasCustomPrompt="1"/>
          </p:nvPr>
        </p:nvSpPr>
        <p:spPr>
          <a:xfrm>
            <a:off x="3506554" y="4165118"/>
            <a:ext cx="2383742" cy="386969"/>
          </a:xfrm>
          <a:prstGeom prst="rect">
            <a:avLst/>
          </a:prstGeom>
          <a:noFill/>
          <a:ln w="12700">
            <a:noFill/>
            <a:prstDash val="solid"/>
          </a:ln>
        </p:spPr>
        <p:txBody>
          <a:bodyPr vert="horz" wrap="square" lIns="91440" tIns="45720" rIns="91440" bIns="45720" anchor="ctr">
            <a:noAutofit/>
          </a:bodyPr>
          <a:lstStyle>
            <a:lvl1pPr algn="ctr">
              <a:lnSpc>
                <a:spcPct val="100000"/>
              </a:lnSpc>
              <a:defRPr sz="2000" b="0" i="0" u="none" strike="noStrike" spc="0">
                <a:solidFill>
                  <a:srgbClr val="B4100A">
                    <a:alpha val="100000"/>
                  </a:srgbClr>
                </a:solidFill>
                <a:latin typeface="微软雅黑" panose="020B0503020204020204" charset="-122"/>
              </a:defRPr>
            </a:lvl1pPr>
          </a:lstStyle>
          <a:p>
            <a:pPr marL="0" indent="0" algn="ctr">
              <a:lnSpc>
                <a:spcPct val="100000"/>
              </a:lnSpc>
            </a:pPr>
            <a:r>
              <a:rPr lang="en-US" sz="20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输入您的小标题</a:t>
            </a:r>
          </a:p>
        </p:txBody>
      </p:sp>
      <p:sp>
        <p:nvSpPr>
          <p:cNvPr id="14" name="AutoShape 14"/>
          <p:cNvSpPr>
            <a:spLocks noGrp="1"/>
          </p:cNvSpPr>
          <p:nvPr>
            <p:ph type="body" sz="quarter" idx="598" hasCustomPrompt="1"/>
          </p:nvPr>
        </p:nvSpPr>
        <p:spPr>
          <a:xfrm>
            <a:off x="6296008" y="4165118"/>
            <a:ext cx="2383742" cy="386969"/>
          </a:xfrm>
          <a:prstGeom prst="rect">
            <a:avLst/>
          </a:prstGeom>
          <a:noFill/>
          <a:ln w="12700">
            <a:noFill/>
            <a:prstDash val="solid"/>
          </a:ln>
        </p:spPr>
        <p:txBody>
          <a:bodyPr vert="horz" wrap="square" lIns="91440" tIns="45720" rIns="91440" bIns="45720" anchor="ctr">
            <a:noAutofit/>
          </a:bodyPr>
          <a:lstStyle>
            <a:lvl1pPr algn="ctr">
              <a:lnSpc>
                <a:spcPct val="100000"/>
              </a:lnSpc>
              <a:defRPr sz="2000" b="0" i="0" u="none" strike="noStrike" spc="0">
                <a:solidFill>
                  <a:srgbClr val="B4100A">
                    <a:alpha val="100000"/>
                  </a:srgbClr>
                </a:solidFill>
                <a:latin typeface="微软雅黑" panose="020B0503020204020204" charset="-122"/>
              </a:defRPr>
            </a:lvl1pPr>
          </a:lstStyle>
          <a:p>
            <a:pPr marL="0" indent="0" algn="ctr">
              <a:lnSpc>
                <a:spcPct val="100000"/>
              </a:lnSpc>
            </a:pPr>
            <a:r>
              <a:rPr lang="en-US" sz="20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输入您的小标题</a:t>
            </a:r>
          </a:p>
        </p:txBody>
      </p:sp>
      <p:sp>
        <p:nvSpPr>
          <p:cNvPr id="15" name="AutoShape 15"/>
          <p:cNvSpPr>
            <a:spLocks noGrp="1"/>
          </p:cNvSpPr>
          <p:nvPr>
            <p:ph type="body" sz="quarter" idx="599" hasCustomPrompt="1"/>
          </p:nvPr>
        </p:nvSpPr>
        <p:spPr>
          <a:xfrm>
            <a:off x="9071452" y="4165118"/>
            <a:ext cx="2383742" cy="386969"/>
          </a:xfrm>
          <a:prstGeom prst="rect">
            <a:avLst/>
          </a:prstGeom>
          <a:noFill/>
          <a:ln w="12700">
            <a:noFill/>
            <a:prstDash val="solid"/>
          </a:ln>
        </p:spPr>
        <p:txBody>
          <a:bodyPr vert="horz" wrap="square" lIns="91440" tIns="45720" rIns="91440" bIns="45720" anchor="ctr">
            <a:noAutofit/>
          </a:bodyPr>
          <a:lstStyle>
            <a:lvl1pPr algn="ctr">
              <a:lnSpc>
                <a:spcPct val="100000"/>
              </a:lnSpc>
              <a:defRPr sz="2000" b="0" i="0" u="none" strike="noStrike" spc="0">
                <a:solidFill>
                  <a:srgbClr val="B4100A">
                    <a:alpha val="100000"/>
                  </a:srgbClr>
                </a:solidFill>
                <a:latin typeface="微软雅黑" panose="020B0503020204020204" charset="-122"/>
              </a:defRPr>
            </a:lvl1pPr>
          </a:lstStyle>
          <a:p>
            <a:pPr marL="0" indent="0" algn="ctr">
              <a:lnSpc>
                <a:spcPct val="100000"/>
              </a:lnSpc>
            </a:pPr>
            <a:r>
              <a:rPr lang="en-US" sz="20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输入您的小标题</a:t>
            </a:r>
          </a:p>
        </p:txBody>
      </p:sp>
      <p:sp>
        <p:nvSpPr>
          <p:cNvPr id="16" name="AutoShape 16"/>
          <p:cNvSpPr>
            <a:spLocks noGrp="1"/>
          </p:cNvSpPr>
          <p:nvPr>
            <p:ph type="body" sz="quarter" idx="600" hasCustomPrompt="1"/>
          </p:nvPr>
        </p:nvSpPr>
        <p:spPr>
          <a:xfrm>
            <a:off x="3907804" y="2377385"/>
            <a:ext cx="1611724" cy="646331"/>
          </a:xfrm>
          <a:prstGeom prst="rect">
            <a:avLst/>
          </a:prstGeom>
          <a:noFill/>
          <a:ln w="12700">
            <a:noFill/>
            <a:prstDash val="solid"/>
          </a:ln>
        </p:spPr>
        <p:txBody>
          <a:bodyPr vert="horz" wrap="square" lIns="0" tIns="45720" rIns="0" bIns="45720" anchor="t">
            <a:noAutofit/>
          </a:bodyPr>
          <a:lstStyle>
            <a:lvl1pPr algn="ctr">
              <a:lnSpc>
                <a:spcPct val="100000"/>
              </a:lnSpc>
              <a:defRPr sz="4400" b="1" i="0" u="none" strike="noStrike" spc="0">
                <a:solidFill>
                  <a:srgbClr val="B4100A">
                    <a:alpha val="100000"/>
                  </a:srgbClr>
                </a:solidFill>
                <a:latin typeface="Times New Roman" panose="02020603050405020304"/>
              </a:defRPr>
            </a:lvl1pPr>
          </a:lstStyle>
          <a:p>
            <a:pPr marL="0" indent="0" algn="ctr">
              <a:lnSpc>
                <a:spcPct val="100000"/>
              </a:lnSpc>
            </a:pPr>
            <a:r>
              <a:rPr lang="en-US" sz="4400" b="1" i="0" u="none" strike="noStrike">
                <a:solidFill>
                  <a:srgbClr val="B4100A"/>
                </a:solidFill>
                <a:latin typeface="Times New Roman" panose="02020603050405020304"/>
                <a:ea typeface="Times New Roman" panose="02020603050405020304"/>
                <a:cs typeface="Times New Roman" panose="02020603050405020304"/>
                <a:sym typeface="Times New Roman" panose="02020603050405020304"/>
              </a:rPr>
              <a:t>70%</a:t>
            </a:r>
          </a:p>
        </p:txBody>
      </p:sp>
      <p:sp>
        <p:nvSpPr>
          <p:cNvPr id="17" name="AutoShape 17"/>
          <p:cNvSpPr>
            <a:spLocks noGrp="1"/>
          </p:cNvSpPr>
          <p:nvPr>
            <p:ph type="body" sz="quarter" idx="601" hasCustomPrompt="1"/>
          </p:nvPr>
        </p:nvSpPr>
        <p:spPr>
          <a:xfrm>
            <a:off x="6697258" y="2377385"/>
            <a:ext cx="1611724" cy="646331"/>
          </a:xfrm>
          <a:prstGeom prst="rect">
            <a:avLst/>
          </a:prstGeom>
          <a:noFill/>
          <a:ln w="12700">
            <a:noFill/>
            <a:prstDash val="solid"/>
          </a:ln>
        </p:spPr>
        <p:txBody>
          <a:bodyPr vert="horz" wrap="square" lIns="0" tIns="45720" rIns="0" bIns="45720" anchor="t">
            <a:noAutofit/>
          </a:bodyPr>
          <a:lstStyle>
            <a:lvl1pPr algn="ctr">
              <a:lnSpc>
                <a:spcPct val="100000"/>
              </a:lnSpc>
              <a:defRPr sz="4400" b="1" i="0" u="none" strike="noStrike" spc="0">
                <a:solidFill>
                  <a:srgbClr val="B4100A">
                    <a:alpha val="100000"/>
                  </a:srgbClr>
                </a:solidFill>
                <a:latin typeface="Times New Roman" panose="02020603050405020304"/>
              </a:defRPr>
            </a:lvl1pPr>
          </a:lstStyle>
          <a:p>
            <a:pPr marL="0" indent="0" algn="ctr">
              <a:lnSpc>
                <a:spcPct val="100000"/>
              </a:lnSpc>
            </a:pPr>
            <a:r>
              <a:rPr lang="en-US" sz="4400" b="1" i="0" u="none" strike="noStrike">
                <a:solidFill>
                  <a:srgbClr val="B4100A"/>
                </a:solidFill>
                <a:latin typeface="Times New Roman" panose="02020603050405020304"/>
                <a:ea typeface="Times New Roman" panose="02020603050405020304"/>
                <a:cs typeface="Times New Roman" panose="02020603050405020304"/>
                <a:sym typeface="Times New Roman" panose="02020603050405020304"/>
              </a:rPr>
              <a:t>70%</a:t>
            </a:r>
          </a:p>
        </p:txBody>
      </p:sp>
      <p:sp>
        <p:nvSpPr>
          <p:cNvPr id="18" name="AutoShape 18"/>
          <p:cNvSpPr>
            <a:spLocks noGrp="1"/>
          </p:cNvSpPr>
          <p:nvPr>
            <p:ph type="body" sz="quarter" idx="602" hasCustomPrompt="1"/>
          </p:nvPr>
        </p:nvSpPr>
        <p:spPr>
          <a:xfrm>
            <a:off x="9472702" y="2377385"/>
            <a:ext cx="1611724" cy="646331"/>
          </a:xfrm>
          <a:prstGeom prst="rect">
            <a:avLst/>
          </a:prstGeom>
          <a:noFill/>
          <a:ln w="12700">
            <a:noFill/>
            <a:prstDash val="solid"/>
          </a:ln>
        </p:spPr>
        <p:txBody>
          <a:bodyPr vert="horz" wrap="square" lIns="0" tIns="45720" rIns="0" bIns="45720" anchor="t">
            <a:noAutofit/>
          </a:bodyPr>
          <a:lstStyle>
            <a:lvl1pPr algn="ctr">
              <a:lnSpc>
                <a:spcPct val="100000"/>
              </a:lnSpc>
              <a:defRPr sz="4400" b="1" i="0" u="none" strike="noStrike" spc="0">
                <a:solidFill>
                  <a:srgbClr val="B4100A">
                    <a:alpha val="100000"/>
                  </a:srgbClr>
                </a:solidFill>
                <a:latin typeface="Times New Roman" panose="02020603050405020304"/>
              </a:defRPr>
            </a:lvl1pPr>
          </a:lstStyle>
          <a:p>
            <a:pPr marL="0" indent="0" algn="ctr">
              <a:lnSpc>
                <a:spcPct val="100000"/>
              </a:lnSpc>
            </a:pPr>
            <a:r>
              <a:rPr lang="en-US" sz="4400" b="1" i="0" u="none" strike="noStrike">
                <a:solidFill>
                  <a:srgbClr val="B4100A"/>
                </a:solidFill>
                <a:latin typeface="Times New Roman" panose="02020603050405020304"/>
                <a:ea typeface="Times New Roman" panose="02020603050405020304"/>
                <a:cs typeface="Times New Roman" panose="02020603050405020304"/>
                <a:sym typeface="Times New Roman" panose="02020603050405020304"/>
              </a:rPr>
              <a:t>70%</a:t>
            </a: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环形图四段内容">
    <p:spTree>
      <p:nvGrpSpPr>
        <p:cNvPr id="1" name=""/>
        <p:cNvGrpSpPr/>
        <p:nvPr/>
      </p:nvGrpSpPr>
      <p:grpSpPr>
        <a:xfrm>
          <a:off x="0" y="0"/>
          <a:ext cx="0" cy="0"/>
          <a:chOff x="0" y="0"/>
          <a:chExt cx="0" cy="0"/>
        </a:xfrm>
      </p:grpSpPr>
      <p:sp>
        <p:nvSpPr>
          <p:cNvPr id="2" name="AutoShape 2"/>
          <p:cNvSpPr>
            <a:spLocks noGrp="1"/>
          </p:cNvSpPr>
          <p:nvPr>
            <p:ph type="body" sz="quarter" idx="603" hasCustomPrompt="1"/>
          </p:nvPr>
        </p:nvSpPr>
        <p:spPr>
          <a:xfrm>
            <a:off x="676833" y="1371600"/>
            <a:ext cx="5007687" cy="4571999"/>
          </a:xfrm>
          <a:prstGeom prst="rect">
            <a:avLst/>
          </a:prstGeom>
          <a:noFill/>
          <a:ln w="12700">
            <a:noFill/>
            <a:prstDash val="solid"/>
          </a:ln>
        </p:spPr>
        <p:txBody>
          <a:bodyPr wrap="square" lIns="91440" tIns="45720" rIns="91440" bIns="45720" anchor="t">
            <a:noAutofit/>
          </a:bodyPr>
          <a:lstStyle>
            <a:lvl1pPr algn="l">
              <a:lnSpc>
                <a:spcPct val="92000"/>
              </a:lnSpc>
              <a:defRPr sz="2800" b="0" i="0" u="none" strike="noStrike" spc="0">
                <a:solidFill>
                  <a:srgbClr val="1F2329">
                    <a:alpha val="100000"/>
                  </a:srgbClr>
                </a:solidFill>
                <a:latin typeface="Noto Sans SC" panose="020B0200000000000000" charset="-122"/>
              </a:defRPr>
            </a:lvl1pPr>
          </a:lstStyle>
          <a:p>
            <a:pPr marL="228600" indent="-228600" algn="l">
              <a:lnSpc>
                <a:spcPct val="92000"/>
              </a:lnSpc>
              <a:spcBef>
                <a:spcPts val="1000"/>
              </a:spcBef>
            </a:pPr>
            <a:r>
              <a:rPr lang="en-US" sz="28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Click icon to add chart</a:t>
            </a:r>
          </a:p>
        </p:txBody>
      </p:sp>
      <p:sp>
        <p:nvSpPr>
          <p:cNvPr id="3" name="AutoShape 3"/>
          <p:cNvSpPr>
            <a:spLocks noGrp="1"/>
          </p:cNvSpPr>
          <p:nvPr>
            <p:ph type="body" sz="quarter" idx="604" hasCustomPrompt="1"/>
          </p:nvPr>
        </p:nvSpPr>
        <p:spPr>
          <a:xfrm>
            <a:off x="2567367" y="3084143"/>
            <a:ext cx="1226618" cy="584775"/>
          </a:xfrm>
          <a:prstGeom prst="rect">
            <a:avLst/>
          </a:prstGeom>
          <a:noFill/>
          <a:ln w="12700">
            <a:noFill/>
            <a:prstDash val="solid"/>
          </a:ln>
        </p:spPr>
        <p:txBody>
          <a:bodyPr vert="horz" wrap="none" lIns="91440" tIns="45720" rIns="91440" bIns="45720" anchor="t">
            <a:spAutoFit/>
          </a:bodyPr>
          <a:lstStyle>
            <a:lvl1pPr algn="ctr">
              <a:lnSpc>
                <a:spcPct val="100000"/>
              </a:lnSpc>
              <a:defRPr sz="3200" b="1" i="0" u="none" strike="noStrike" spc="0">
                <a:solidFill>
                  <a:srgbClr val="B4100A">
                    <a:alpha val="100000"/>
                  </a:srgbClr>
                </a:solidFill>
                <a:latin typeface="Times New Roman" panose="02020603050405020304"/>
              </a:defRPr>
            </a:lvl1pPr>
          </a:lstStyle>
          <a:p>
            <a:pPr marL="0" indent="0" algn="ctr">
              <a:lnSpc>
                <a:spcPct val="100000"/>
              </a:lnSpc>
            </a:pPr>
            <a:r>
              <a:rPr lang="en-US" sz="3200" b="1" i="0" u="none" strike="noStrike">
                <a:solidFill>
                  <a:srgbClr val="B4100A"/>
                </a:solidFill>
                <a:latin typeface="Times New Roman" panose="02020603050405020304"/>
                <a:ea typeface="Times New Roman" panose="02020603050405020304"/>
                <a:cs typeface="Times New Roman" panose="02020603050405020304"/>
                <a:sym typeface="Times New Roman" panose="02020603050405020304"/>
              </a:rPr>
              <a:t>12345</a:t>
            </a:r>
          </a:p>
        </p:txBody>
      </p:sp>
      <p:sp>
        <p:nvSpPr>
          <p:cNvPr id="4" name="AutoShape 4"/>
          <p:cNvSpPr>
            <a:spLocks noGrp="1"/>
          </p:cNvSpPr>
          <p:nvPr>
            <p:ph type="body" sz="quarter" idx="605" hasCustomPrompt="1"/>
          </p:nvPr>
        </p:nvSpPr>
        <p:spPr>
          <a:xfrm>
            <a:off x="2206161" y="3657601"/>
            <a:ext cx="1949031" cy="646331"/>
          </a:xfrm>
          <a:prstGeom prst="rect">
            <a:avLst/>
          </a:prstGeom>
          <a:noFill/>
          <a:ln w="12700">
            <a:noFill/>
            <a:prstDash val="solid"/>
          </a:ln>
        </p:spPr>
        <p:txBody>
          <a:bodyPr vert="horz" wrap="square" lIns="91440" tIns="45720" rIns="91440" bIns="45720" anchor="t">
            <a:normAutofit/>
          </a:bodyPr>
          <a:lstStyle>
            <a:lvl1pPr algn="ctr">
              <a:lnSpc>
                <a:spcPct val="100000"/>
              </a:lnSpc>
              <a:defRPr sz="1800" b="0" i="0" u="none" strike="noStrike" spc="0">
                <a:solidFill>
                  <a:srgbClr val="000000">
                    <a:alpha val="100000"/>
                  </a:srgbClr>
                </a:solidFill>
                <a:latin typeface="微软雅黑" panose="020B0503020204020204" charset="-122"/>
              </a:defRPr>
            </a:lvl1pPr>
          </a:lstStyle>
          <a:p>
            <a:pPr marL="0" indent="0" algn="ctr">
              <a:lnSpc>
                <a:spcPct val="100000"/>
              </a:lnSpc>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写些描述性文字按</a:t>
            </a:r>
            <a:r>
              <a:rPr lang="en-US" sz="18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a:t>
            </a: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移动此框</a:t>
            </a:r>
          </a:p>
        </p:txBody>
      </p:sp>
      <p:sp>
        <p:nvSpPr>
          <p:cNvPr id="5" name="AutoShape 5"/>
          <p:cNvSpPr>
            <a:spLocks noGrp="1"/>
          </p:cNvSpPr>
          <p:nvPr>
            <p:ph type="body" sz="quarter" idx="606" hasCustomPrompt="1"/>
          </p:nvPr>
        </p:nvSpPr>
        <p:spPr>
          <a:xfrm>
            <a:off x="988342" y="434779"/>
            <a:ext cx="8168358" cy="584775"/>
          </a:xfrm>
          <a:prstGeom prst="rect">
            <a:avLst/>
          </a:prstGeom>
          <a:noFill/>
          <a:ln w="12700">
            <a:noFill/>
            <a:prstDash val="solid"/>
          </a:ln>
        </p:spPr>
        <p:txBody>
          <a:bodyPr vert="horz" wrap="square" lIns="91440" tIns="45720" rIns="91440" bIns="45720" anchor="t">
            <a:spAutoFit/>
          </a:bodyPr>
          <a:lstStyle>
            <a:lvl1pPr algn="l">
              <a:lnSpc>
                <a:spcPct val="100000"/>
              </a:lnSpc>
              <a:defRPr sz="3200" b="1" i="0" u="none" strike="noStrike" spc="300">
                <a:solidFill>
                  <a:srgbClr val="B4100A">
                    <a:alpha val="100000"/>
                  </a:srgbClr>
                </a:solidFill>
                <a:latin typeface="微软雅黑" panose="020B0503020204020204" charset="-122"/>
              </a:defRPr>
            </a:lvl1pPr>
          </a:lstStyle>
          <a:p>
            <a:pPr marL="0" indent="0" algn="l">
              <a:lnSpc>
                <a:spcPct val="100000"/>
              </a:lnSpc>
            </a:pPr>
            <a:r>
              <a:rPr lang="en-US" sz="3200" b="1" i="0" u="none" strike="noStrike" spc="300">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这是一页图表页</a:t>
            </a:r>
          </a:p>
        </p:txBody>
      </p:sp>
      <p:sp>
        <p:nvSpPr>
          <p:cNvPr id="6" name="AutoShape 6"/>
          <p:cNvSpPr/>
          <p:nvPr/>
        </p:nvSpPr>
        <p:spPr>
          <a:xfrm>
            <a:off x="6095999" y="1981755"/>
            <a:ext cx="540000" cy="18000"/>
          </a:xfrm>
          <a:prstGeom prst="rect">
            <a:avLst/>
          </a:prstGeom>
          <a:solidFill>
            <a:srgbClr val="FCC4C2">
              <a:alpha val="100000"/>
            </a:srgbClr>
          </a:solidFill>
          <a:ln w="12700" cap="flat" cmpd="sng">
            <a:no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7" name="AutoShape 7"/>
          <p:cNvSpPr/>
          <p:nvPr/>
        </p:nvSpPr>
        <p:spPr>
          <a:xfrm>
            <a:off x="9116066" y="1980342"/>
            <a:ext cx="540000" cy="18000"/>
          </a:xfrm>
          <a:prstGeom prst="rect">
            <a:avLst/>
          </a:prstGeom>
          <a:solidFill>
            <a:srgbClr val="FCC4C2">
              <a:alpha val="100000"/>
            </a:srgbClr>
          </a:solidFill>
          <a:ln w="12700" cap="flat" cmpd="sng">
            <a:no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8" name="AutoShape 8"/>
          <p:cNvSpPr/>
          <p:nvPr/>
        </p:nvSpPr>
        <p:spPr>
          <a:xfrm>
            <a:off x="6096000" y="4289351"/>
            <a:ext cx="540000" cy="18000"/>
          </a:xfrm>
          <a:prstGeom prst="rect">
            <a:avLst/>
          </a:prstGeom>
          <a:solidFill>
            <a:srgbClr val="FCC4C2">
              <a:alpha val="100000"/>
            </a:srgbClr>
          </a:solidFill>
          <a:ln w="12700" cap="flat" cmpd="sng">
            <a:no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9" name="AutoShape 9"/>
          <p:cNvSpPr/>
          <p:nvPr/>
        </p:nvSpPr>
        <p:spPr>
          <a:xfrm>
            <a:off x="9116066" y="4289351"/>
            <a:ext cx="540000" cy="18000"/>
          </a:xfrm>
          <a:prstGeom prst="rect">
            <a:avLst/>
          </a:prstGeom>
          <a:solidFill>
            <a:srgbClr val="FCC4C2">
              <a:alpha val="100000"/>
            </a:srgbClr>
          </a:solidFill>
          <a:ln w="12700" cap="flat" cmpd="sng">
            <a:no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10" name="AutoShape 10"/>
          <p:cNvSpPr>
            <a:spLocks noGrp="1"/>
          </p:cNvSpPr>
          <p:nvPr>
            <p:ph type="body" sz="quarter" idx="607" hasCustomPrompt="1"/>
          </p:nvPr>
        </p:nvSpPr>
        <p:spPr>
          <a:xfrm>
            <a:off x="6096001" y="1484314"/>
            <a:ext cx="2514593" cy="461665"/>
          </a:xfrm>
          <a:prstGeom prst="rect">
            <a:avLst/>
          </a:prstGeom>
          <a:noFill/>
          <a:ln w="12700">
            <a:noFill/>
            <a:prstDash val="solid"/>
          </a:ln>
        </p:spPr>
        <p:txBody>
          <a:bodyPr vert="horz" wrap="square" lIns="0" tIns="45720" rIns="91440" bIns="45720" anchor="t">
            <a:normAutofit/>
          </a:bodyPr>
          <a:lstStyle>
            <a:lvl1pPr algn="l">
              <a:lnSpc>
                <a:spcPct val="100000"/>
              </a:lnSpc>
              <a:defRPr sz="2400" b="0" i="0" u="none" strike="noStrike" spc="0">
                <a:solidFill>
                  <a:srgbClr val="B4100A">
                    <a:alpha val="100000"/>
                  </a:srgbClr>
                </a:solidFill>
                <a:latin typeface="微软雅黑" panose="020B0503020204020204" charset="-122"/>
              </a:defRPr>
            </a:lvl1pPr>
          </a:lstStyle>
          <a:p>
            <a:pPr marL="0" indent="0" algn="l">
              <a:lnSpc>
                <a:spcPct val="100000"/>
              </a:lnSpc>
            </a:pPr>
            <a:r>
              <a:rPr lang="en-US" sz="24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第一季度</a:t>
            </a:r>
          </a:p>
        </p:txBody>
      </p:sp>
      <p:sp>
        <p:nvSpPr>
          <p:cNvPr id="11" name="AutoShape 11"/>
          <p:cNvSpPr>
            <a:spLocks noGrp="1"/>
          </p:cNvSpPr>
          <p:nvPr>
            <p:ph type="body" sz="quarter" idx="608" hasCustomPrompt="1"/>
          </p:nvPr>
        </p:nvSpPr>
        <p:spPr>
          <a:xfrm>
            <a:off x="6096001" y="2061786"/>
            <a:ext cx="2514595" cy="1393330"/>
          </a:xfrm>
          <a:prstGeom prst="rect">
            <a:avLst/>
          </a:prstGeom>
          <a:noFill/>
          <a:ln w="12700">
            <a:noFill/>
            <a:prstDash val="solid"/>
          </a:ln>
        </p:spPr>
        <p:txBody>
          <a:bodyPr vert="horz" wrap="square" lIns="0" tIns="45720" rIns="91440" bIns="45720" anchor="t">
            <a:normAutofit/>
          </a:bodyPr>
          <a:lstStyle>
            <a:lvl1pPr algn="l">
              <a:lnSpc>
                <a:spcPct val="117000"/>
              </a:lnSpc>
              <a:defRPr sz="1800" b="0" i="0" u="none" strike="noStrike" spc="0">
                <a:solidFill>
                  <a:srgbClr val="000000">
                    <a:alpha val="100000"/>
                  </a:srgbClr>
                </a:solidFill>
                <a:latin typeface="微软雅黑" panose="020B0503020204020204" charset="-122"/>
              </a:defRPr>
            </a:lvl1pPr>
          </a:lstStyle>
          <a:p>
            <a:pPr marL="0" indent="0" algn="l">
              <a:lnSpc>
                <a:spcPct val="117000"/>
              </a:lnSpc>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在这里写一点详细内容在这里写一点详细内容在这里写一点详细内容在这里写一点详细内容</a:t>
            </a:r>
          </a:p>
        </p:txBody>
      </p:sp>
      <p:sp>
        <p:nvSpPr>
          <p:cNvPr id="12" name="AutoShape 12"/>
          <p:cNvSpPr>
            <a:spLocks noGrp="1"/>
          </p:cNvSpPr>
          <p:nvPr>
            <p:ph type="body" sz="quarter" idx="609" hasCustomPrompt="1"/>
          </p:nvPr>
        </p:nvSpPr>
        <p:spPr>
          <a:xfrm>
            <a:off x="6096002" y="3791910"/>
            <a:ext cx="2514593" cy="461665"/>
          </a:xfrm>
          <a:prstGeom prst="rect">
            <a:avLst/>
          </a:prstGeom>
          <a:noFill/>
          <a:ln w="12700">
            <a:noFill/>
            <a:prstDash val="solid"/>
          </a:ln>
        </p:spPr>
        <p:txBody>
          <a:bodyPr vert="horz" wrap="square" lIns="0" tIns="45720" rIns="91440" bIns="45720" anchor="t">
            <a:normAutofit/>
          </a:bodyPr>
          <a:lstStyle>
            <a:lvl1pPr algn="l">
              <a:lnSpc>
                <a:spcPct val="100000"/>
              </a:lnSpc>
              <a:defRPr sz="2400" b="0" i="0" u="none" strike="noStrike" spc="0">
                <a:solidFill>
                  <a:srgbClr val="B4100A">
                    <a:alpha val="100000"/>
                  </a:srgbClr>
                </a:solidFill>
                <a:latin typeface="微软雅黑" panose="020B0503020204020204" charset="-122"/>
              </a:defRPr>
            </a:lvl1pPr>
          </a:lstStyle>
          <a:p>
            <a:pPr marL="0" indent="0" algn="l">
              <a:lnSpc>
                <a:spcPct val="100000"/>
              </a:lnSpc>
            </a:pPr>
            <a:r>
              <a:rPr lang="en-US" sz="24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第三季度</a:t>
            </a:r>
          </a:p>
        </p:txBody>
      </p:sp>
      <p:sp>
        <p:nvSpPr>
          <p:cNvPr id="13" name="AutoShape 13"/>
          <p:cNvSpPr>
            <a:spLocks noGrp="1"/>
          </p:cNvSpPr>
          <p:nvPr>
            <p:ph type="body" sz="quarter" idx="610" hasCustomPrompt="1"/>
          </p:nvPr>
        </p:nvSpPr>
        <p:spPr>
          <a:xfrm>
            <a:off x="6096002" y="4369382"/>
            <a:ext cx="2514595" cy="1393330"/>
          </a:xfrm>
          <a:prstGeom prst="rect">
            <a:avLst/>
          </a:prstGeom>
          <a:noFill/>
          <a:ln w="12700">
            <a:noFill/>
            <a:prstDash val="solid"/>
          </a:ln>
        </p:spPr>
        <p:txBody>
          <a:bodyPr vert="horz" wrap="square" lIns="0" tIns="45720" rIns="91440" bIns="45720" anchor="t">
            <a:normAutofit/>
          </a:bodyPr>
          <a:lstStyle>
            <a:lvl1pPr algn="l">
              <a:lnSpc>
                <a:spcPct val="117000"/>
              </a:lnSpc>
              <a:defRPr sz="1800" b="0" i="0" u="none" strike="noStrike" spc="0">
                <a:solidFill>
                  <a:srgbClr val="000000">
                    <a:alpha val="100000"/>
                  </a:srgbClr>
                </a:solidFill>
                <a:latin typeface="微软雅黑" panose="020B0503020204020204" charset="-122"/>
              </a:defRPr>
            </a:lvl1pPr>
          </a:lstStyle>
          <a:p>
            <a:pPr marL="0" indent="0" algn="l">
              <a:lnSpc>
                <a:spcPct val="117000"/>
              </a:lnSpc>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在这里写一点详细内容在这里写一点详细内容在这里写一点详细内容在这里写一点详细内容</a:t>
            </a:r>
          </a:p>
        </p:txBody>
      </p:sp>
      <p:sp>
        <p:nvSpPr>
          <p:cNvPr id="14" name="AutoShape 14"/>
          <p:cNvSpPr>
            <a:spLocks noGrp="1"/>
          </p:cNvSpPr>
          <p:nvPr>
            <p:ph type="body" sz="quarter" idx="611" hasCustomPrompt="1"/>
          </p:nvPr>
        </p:nvSpPr>
        <p:spPr>
          <a:xfrm>
            <a:off x="9116066" y="1482901"/>
            <a:ext cx="2514593" cy="461665"/>
          </a:xfrm>
          <a:prstGeom prst="rect">
            <a:avLst/>
          </a:prstGeom>
          <a:noFill/>
          <a:ln w="12700">
            <a:noFill/>
            <a:prstDash val="solid"/>
          </a:ln>
        </p:spPr>
        <p:txBody>
          <a:bodyPr vert="horz" wrap="square" lIns="0" tIns="45720" rIns="91440" bIns="45720" anchor="t">
            <a:normAutofit/>
          </a:bodyPr>
          <a:lstStyle>
            <a:lvl1pPr algn="l">
              <a:lnSpc>
                <a:spcPct val="100000"/>
              </a:lnSpc>
              <a:defRPr sz="2400" b="0" i="0" u="none" strike="noStrike" spc="0">
                <a:solidFill>
                  <a:srgbClr val="B4100A">
                    <a:alpha val="100000"/>
                  </a:srgbClr>
                </a:solidFill>
                <a:latin typeface="微软雅黑" panose="020B0503020204020204" charset="-122"/>
              </a:defRPr>
            </a:lvl1pPr>
          </a:lstStyle>
          <a:p>
            <a:pPr marL="0" indent="0" algn="l">
              <a:lnSpc>
                <a:spcPct val="100000"/>
              </a:lnSpc>
            </a:pPr>
            <a:r>
              <a:rPr lang="en-US" sz="24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第二季度</a:t>
            </a:r>
          </a:p>
        </p:txBody>
      </p:sp>
      <p:sp>
        <p:nvSpPr>
          <p:cNvPr id="15" name="AutoShape 15"/>
          <p:cNvSpPr>
            <a:spLocks noGrp="1"/>
          </p:cNvSpPr>
          <p:nvPr>
            <p:ph type="body" sz="quarter" idx="612" hasCustomPrompt="1"/>
          </p:nvPr>
        </p:nvSpPr>
        <p:spPr>
          <a:xfrm>
            <a:off x="9116066" y="2060373"/>
            <a:ext cx="2514595" cy="1393330"/>
          </a:xfrm>
          <a:prstGeom prst="rect">
            <a:avLst/>
          </a:prstGeom>
          <a:noFill/>
          <a:ln w="12700">
            <a:noFill/>
            <a:prstDash val="solid"/>
          </a:ln>
        </p:spPr>
        <p:txBody>
          <a:bodyPr vert="horz" wrap="square" lIns="0" tIns="45720" rIns="91440" bIns="45720" anchor="t">
            <a:normAutofit/>
          </a:bodyPr>
          <a:lstStyle>
            <a:lvl1pPr algn="l">
              <a:lnSpc>
                <a:spcPct val="117000"/>
              </a:lnSpc>
              <a:defRPr sz="1800" b="0" i="0" u="none" strike="noStrike" spc="0">
                <a:solidFill>
                  <a:srgbClr val="000000">
                    <a:alpha val="100000"/>
                  </a:srgbClr>
                </a:solidFill>
                <a:latin typeface="微软雅黑" panose="020B0503020204020204" charset="-122"/>
              </a:defRPr>
            </a:lvl1pPr>
          </a:lstStyle>
          <a:p>
            <a:pPr marL="0" indent="0" algn="l">
              <a:lnSpc>
                <a:spcPct val="117000"/>
              </a:lnSpc>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在这里写一点详细内容在这里写一点详细内容在这里写一点详细内容在这里写一点详细内容</a:t>
            </a:r>
          </a:p>
        </p:txBody>
      </p:sp>
      <p:sp>
        <p:nvSpPr>
          <p:cNvPr id="16" name="AutoShape 16"/>
          <p:cNvSpPr>
            <a:spLocks noGrp="1"/>
          </p:cNvSpPr>
          <p:nvPr>
            <p:ph type="body" sz="quarter" idx="613" hasCustomPrompt="1"/>
          </p:nvPr>
        </p:nvSpPr>
        <p:spPr>
          <a:xfrm>
            <a:off x="9116066" y="3791910"/>
            <a:ext cx="2514593" cy="461665"/>
          </a:xfrm>
          <a:prstGeom prst="rect">
            <a:avLst/>
          </a:prstGeom>
          <a:noFill/>
          <a:ln w="12700">
            <a:noFill/>
            <a:prstDash val="solid"/>
          </a:ln>
        </p:spPr>
        <p:txBody>
          <a:bodyPr vert="horz" wrap="square" lIns="0" tIns="45720" rIns="91440" bIns="45720" anchor="t">
            <a:normAutofit/>
          </a:bodyPr>
          <a:lstStyle>
            <a:lvl1pPr algn="l">
              <a:lnSpc>
                <a:spcPct val="100000"/>
              </a:lnSpc>
              <a:defRPr sz="2400" b="0" i="0" u="none" strike="noStrike" spc="0">
                <a:solidFill>
                  <a:srgbClr val="B4100A">
                    <a:alpha val="100000"/>
                  </a:srgbClr>
                </a:solidFill>
                <a:latin typeface="微软雅黑" panose="020B0503020204020204" charset="-122"/>
              </a:defRPr>
            </a:lvl1pPr>
          </a:lstStyle>
          <a:p>
            <a:pPr marL="0" indent="0" algn="l">
              <a:lnSpc>
                <a:spcPct val="100000"/>
              </a:lnSpc>
            </a:pPr>
            <a:r>
              <a:rPr lang="en-US" sz="24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第四季度</a:t>
            </a:r>
          </a:p>
        </p:txBody>
      </p:sp>
      <p:sp>
        <p:nvSpPr>
          <p:cNvPr id="17" name="AutoShape 17"/>
          <p:cNvSpPr>
            <a:spLocks noGrp="1"/>
          </p:cNvSpPr>
          <p:nvPr>
            <p:ph type="body" sz="quarter" idx="614" hasCustomPrompt="1"/>
          </p:nvPr>
        </p:nvSpPr>
        <p:spPr>
          <a:xfrm>
            <a:off x="9116066" y="4369382"/>
            <a:ext cx="2514595" cy="1393330"/>
          </a:xfrm>
          <a:prstGeom prst="rect">
            <a:avLst/>
          </a:prstGeom>
          <a:noFill/>
          <a:ln w="12700">
            <a:noFill/>
            <a:prstDash val="solid"/>
          </a:ln>
        </p:spPr>
        <p:txBody>
          <a:bodyPr vert="horz" wrap="square" lIns="0" tIns="45720" rIns="91440" bIns="45720" anchor="t">
            <a:normAutofit/>
          </a:bodyPr>
          <a:lstStyle>
            <a:lvl1pPr algn="l">
              <a:lnSpc>
                <a:spcPct val="117000"/>
              </a:lnSpc>
              <a:defRPr sz="1800" b="0" i="0" u="none" strike="noStrike" spc="0">
                <a:solidFill>
                  <a:srgbClr val="000000">
                    <a:alpha val="100000"/>
                  </a:srgbClr>
                </a:solidFill>
                <a:latin typeface="微软雅黑" panose="020B0503020204020204" charset="-122"/>
              </a:defRPr>
            </a:lvl1pPr>
          </a:lstStyle>
          <a:p>
            <a:pPr marL="0" indent="0" algn="l">
              <a:lnSpc>
                <a:spcPct val="117000"/>
              </a:lnSpc>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在这里写一点详细内容在这里写一点详细内容在这里写一点详细内容在这里写一点详细内容</a:t>
            </a:r>
          </a:p>
        </p:txBody>
      </p:sp>
      <p:sp>
        <p:nvSpPr>
          <p:cNvPr id="18" name="Freeform 18"/>
          <p:cNvSpPr>
            <a:spLocks noGrp="1"/>
          </p:cNvSpPr>
          <p:nvPr>
            <p:ph type="body" sz="quarter" idx="615" hasCustomPrompt="1"/>
          </p:nvPr>
        </p:nvSpPr>
        <p:spPr>
          <a:xfrm>
            <a:off x="6096000" y="3652175"/>
            <a:ext cx="5422900" cy="6351"/>
          </a:xfrm>
          <a:custGeom>
            <a:avLst/>
            <a:gdLst/>
            <a:ahLst/>
            <a:cxnLst/>
            <a:rect l="l" t="t" r="r" b="b"/>
            <a:pathLst>
              <a:path w="5422900" h="6351">
                <a:moveTo>
                  <a:pt x="0" y="0"/>
                </a:moveTo>
                <a:lnTo>
                  <a:pt x="3168000" y="0"/>
                </a:lnTo>
                <a:lnTo>
                  <a:pt x="3168000" y="1"/>
                </a:lnTo>
                <a:lnTo>
                  <a:pt x="5422900" y="1"/>
                </a:lnTo>
                <a:lnTo>
                  <a:pt x="5422900" y="6351"/>
                </a:lnTo>
                <a:lnTo>
                  <a:pt x="3046900" y="6351"/>
                </a:lnTo>
                <a:lnTo>
                  <a:pt x="3046900" y="6350"/>
                </a:lnTo>
                <a:lnTo>
                  <a:pt x="0" y="6350"/>
                </a:lnTo>
                <a:close/>
              </a:path>
            </a:pathLst>
          </a:custGeom>
          <a:solidFill>
            <a:srgbClr val="BFBFBF">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19" name="Freeform 19"/>
          <p:cNvSpPr>
            <a:spLocks noGrp="1"/>
          </p:cNvSpPr>
          <p:nvPr>
            <p:ph type="body" sz="quarter" idx="616" hasCustomPrompt="1"/>
          </p:nvPr>
        </p:nvSpPr>
        <p:spPr>
          <a:xfrm rot="10800000">
            <a:off x="9142900" y="3652176"/>
            <a:ext cx="2376000" cy="6350"/>
          </a:xfrm>
          <a:custGeom>
            <a:avLst/>
            <a:gdLst/>
            <a:ahLst/>
            <a:cxnLst/>
            <a:rect l="l" t="t" r="r" b="b"/>
            <a:pathLst>
              <a:path w="2376000" h="6350">
                <a:moveTo>
                  <a:pt x="2376000" y="6350"/>
                </a:moveTo>
                <a:lnTo>
                  <a:pt x="0" y="6350"/>
                </a:lnTo>
                <a:lnTo>
                  <a:pt x="0" y="0"/>
                </a:lnTo>
                <a:lnTo>
                  <a:pt x="2376000" y="0"/>
                </a:lnTo>
                <a:lnTo>
                  <a:pt x="2376000" y="6350"/>
                </a:lnTo>
                <a:close/>
              </a:path>
            </a:pathLst>
          </a:custGeom>
          <a:solidFill>
            <a:srgbClr val="BFBFBF">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
        <p:nvSpPr>
          <p:cNvPr id="20" name="Freeform 20"/>
          <p:cNvSpPr>
            <a:spLocks noGrp="1"/>
          </p:cNvSpPr>
          <p:nvPr>
            <p:ph type="body" sz="quarter" idx="617" hasCustomPrompt="1"/>
          </p:nvPr>
        </p:nvSpPr>
        <p:spPr>
          <a:xfrm>
            <a:off x="8758556" y="1507463"/>
            <a:ext cx="6350" cy="4284662"/>
          </a:xfrm>
          <a:custGeom>
            <a:avLst/>
            <a:gdLst/>
            <a:ahLst/>
            <a:cxnLst/>
            <a:rect l="l" t="t" r="r" b="b"/>
            <a:pathLst>
              <a:path w="6350" h="4284662">
                <a:moveTo>
                  <a:pt x="0" y="0"/>
                </a:moveTo>
                <a:lnTo>
                  <a:pt x="6350" y="0"/>
                </a:lnTo>
                <a:lnTo>
                  <a:pt x="6350" y="4284663"/>
                </a:lnTo>
                <a:lnTo>
                  <a:pt x="0" y="4284663"/>
                </a:lnTo>
                <a:lnTo>
                  <a:pt x="0" y="0"/>
                </a:lnTo>
                <a:close/>
              </a:path>
            </a:pathLst>
          </a:custGeom>
          <a:solidFill>
            <a:srgbClr val="BFBFBF">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 preserve="1">
  <p:cSld name="环形图三段内容">
    <p:spTree>
      <p:nvGrpSpPr>
        <p:cNvPr id="1" name=""/>
        <p:cNvGrpSpPr/>
        <p:nvPr/>
      </p:nvGrpSpPr>
      <p:grpSpPr>
        <a:xfrm>
          <a:off x="0" y="0"/>
          <a:ext cx="0" cy="0"/>
          <a:chOff x="0" y="0"/>
          <a:chExt cx="0" cy="0"/>
        </a:xfrm>
      </p:grpSpPr>
      <p:sp>
        <p:nvSpPr>
          <p:cNvPr id="2" name="AutoShape 2"/>
          <p:cNvSpPr>
            <a:spLocks noGrp="1"/>
          </p:cNvSpPr>
          <p:nvPr>
            <p:ph type="body" sz="quarter" idx="618" hasCustomPrompt="1"/>
          </p:nvPr>
        </p:nvSpPr>
        <p:spPr>
          <a:xfrm>
            <a:off x="676833" y="1371600"/>
            <a:ext cx="5256827" cy="4571999"/>
          </a:xfrm>
          <a:prstGeom prst="rect">
            <a:avLst/>
          </a:prstGeom>
          <a:noFill/>
          <a:ln w="12700">
            <a:noFill/>
            <a:prstDash val="solid"/>
          </a:ln>
        </p:spPr>
        <p:txBody>
          <a:bodyPr wrap="square" lIns="91440" tIns="45720" rIns="91440" bIns="45720" anchor="t">
            <a:noAutofit/>
          </a:bodyPr>
          <a:lstStyle>
            <a:lvl1pPr algn="l">
              <a:lnSpc>
                <a:spcPct val="92000"/>
              </a:lnSpc>
              <a:defRPr sz="2800" b="0" i="0" u="none" strike="noStrike" spc="0">
                <a:solidFill>
                  <a:srgbClr val="1F2329">
                    <a:alpha val="100000"/>
                  </a:srgbClr>
                </a:solidFill>
                <a:latin typeface="Noto Sans SC" panose="020B0200000000000000" charset="-122"/>
              </a:defRPr>
            </a:lvl1pPr>
          </a:lstStyle>
          <a:p>
            <a:pPr marL="228600" indent="-228600" algn="l">
              <a:lnSpc>
                <a:spcPct val="92000"/>
              </a:lnSpc>
              <a:spcBef>
                <a:spcPts val="1000"/>
              </a:spcBef>
            </a:pPr>
            <a:r>
              <a:rPr lang="en-US" sz="28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Click icon to add chart</a:t>
            </a:r>
          </a:p>
        </p:txBody>
      </p:sp>
      <p:sp>
        <p:nvSpPr>
          <p:cNvPr id="3" name="AutoShape 3"/>
          <p:cNvSpPr>
            <a:spLocks noGrp="1"/>
          </p:cNvSpPr>
          <p:nvPr>
            <p:ph type="body" sz="quarter" idx="619" hasCustomPrompt="1"/>
          </p:nvPr>
        </p:nvSpPr>
        <p:spPr>
          <a:xfrm>
            <a:off x="6447413" y="5009764"/>
            <a:ext cx="5071487" cy="636200"/>
          </a:xfrm>
          <a:prstGeom prst="rect">
            <a:avLst/>
          </a:prstGeom>
          <a:noFill/>
          <a:ln w="12700">
            <a:noFill/>
            <a:prstDash val="solid"/>
          </a:ln>
        </p:spPr>
        <p:txBody>
          <a:bodyPr vert="horz" wrap="square" lIns="0" tIns="0" rIns="0" bIns="0" anchor="t">
            <a:spAutoFit/>
          </a:bodyPr>
          <a:lstStyle>
            <a:lvl1pPr algn="l">
              <a:lnSpc>
                <a:spcPct val="117000"/>
              </a:lnSpc>
              <a:defRPr sz="1800" b="0" i="0" u="none" strike="noStrike" spc="0">
                <a:solidFill>
                  <a:srgbClr val="000000">
                    <a:alpha val="100000"/>
                  </a:srgbClr>
                </a:solidFill>
                <a:latin typeface="Times New Roman" panose="02020603050405020304"/>
              </a:defRPr>
            </a:lvl1pPr>
          </a:lstStyle>
          <a:p>
            <a:pPr marL="0" indent="0" algn="l">
              <a:lnSpc>
                <a:spcPct val="117000"/>
              </a:lnSpc>
            </a:pPr>
            <a:r>
              <a:rPr lang="en-US" sz="18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a:t>
            </a: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丨</a:t>
            </a:r>
            <a:r>
              <a:rPr lang="en-US" sz="18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a:t>
            </a: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的拼音是</a:t>
            </a:r>
            <a:r>
              <a:rPr lang="en-US" sz="18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“gun”</a:t>
            </a: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，这是为了让您移动方便，分隔符使用能填进文本框的汉字</a:t>
            </a:r>
          </a:p>
        </p:txBody>
      </p:sp>
      <p:sp>
        <p:nvSpPr>
          <p:cNvPr id="4" name="AutoShape 4"/>
          <p:cNvSpPr>
            <a:spLocks noGrp="1"/>
          </p:cNvSpPr>
          <p:nvPr>
            <p:ph type="body" sz="quarter" idx="620" hasCustomPrompt="1"/>
          </p:nvPr>
        </p:nvSpPr>
        <p:spPr>
          <a:xfrm>
            <a:off x="6447413" y="3573306"/>
            <a:ext cx="5071487" cy="636200"/>
          </a:xfrm>
          <a:prstGeom prst="rect">
            <a:avLst/>
          </a:prstGeom>
          <a:noFill/>
          <a:ln w="12700">
            <a:noFill/>
            <a:prstDash val="solid"/>
          </a:ln>
        </p:spPr>
        <p:txBody>
          <a:bodyPr vert="horz" wrap="square" lIns="0" tIns="0" rIns="0" bIns="0" anchor="t">
            <a:spAutoFit/>
          </a:bodyPr>
          <a:lstStyle>
            <a:lvl1pPr algn="l">
              <a:lnSpc>
                <a:spcPct val="117000"/>
              </a:lnSpc>
              <a:defRPr sz="1800" b="0" i="0" u="none" strike="noStrike" spc="0">
                <a:solidFill>
                  <a:srgbClr val="000000">
                    <a:alpha val="100000"/>
                  </a:srgbClr>
                </a:solidFill>
                <a:latin typeface="微软雅黑" panose="020B0503020204020204" charset="-122"/>
              </a:defRPr>
            </a:lvl1pPr>
          </a:lstStyle>
          <a:p>
            <a:pPr marL="0" indent="0" algn="l">
              <a:lnSpc>
                <a:spcPct val="117000"/>
              </a:lnSpc>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如果您不需要三段，可以删掉一两段，并选中剩下的，按</a:t>
            </a:r>
            <a:r>
              <a:rPr lang="en-US" sz="18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a:t>
            </a: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键移动它，对齐我设的参考线</a:t>
            </a:r>
          </a:p>
        </p:txBody>
      </p:sp>
      <p:sp>
        <p:nvSpPr>
          <p:cNvPr id="5" name="AutoShape 5"/>
          <p:cNvSpPr>
            <a:spLocks noGrp="1"/>
          </p:cNvSpPr>
          <p:nvPr>
            <p:ph type="body" sz="quarter" idx="621" hasCustomPrompt="1"/>
          </p:nvPr>
        </p:nvSpPr>
        <p:spPr>
          <a:xfrm>
            <a:off x="6447413" y="2136848"/>
            <a:ext cx="5071487" cy="636200"/>
          </a:xfrm>
          <a:prstGeom prst="rect">
            <a:avLst/>
          </a:prstGeom>
          <a:noFill/>
          <a:ln w="12700">
            <a:noFill/>
            <a:prstDash val="solid"/>
          </a:ln>
        </p:spPr>
        <p:txBody>
          <a:bodyPr vert="horz" wrap="square" lIns="0" tIns="0" rIns="0" bIns="0" anchor="t">
            <a:spAutoFit/>
          </a:bodyPr>
          <a:lstStyle>
            <a:lvl1pPr algn="l">
              <a:lnSpc>
                <a:spcPct val="117000"/>
              </a:lnSpc>
              <a:defRPr sz="1800" b="0" i="0" u="none" strike="noStrike" spc="0">
                <a:solidFill>
                  <a:srgbClr val="000000">
                    <a:alpha val="100000"/>
                  </a:srgbClr>
                </a:solidFill>
                <a:latin typeface="微软雅黑" panose="020B0503020204020204" charset="-122"/>
              </a:defRPr>
            </a:lvl1pPr>
          </a:lstStyle>
          <a:p>
            <a:pPr marL="0" indent="0" algn="l">
              <a:lnSpc>
                <a:spcPct val="117000"/>
              </a:lnSpc>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如果您不需要三段，可以删掉一两段，并选中剩下的，按</a:t>
            </a:r>
            <a:r>
              <a:rPr lang="en-US" sz="18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a:t>
            </a: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键移动它，对齐我设的参考线</a:t>
            </a:r>
          </a:p>
        </p:txBody>
      </p:sp>
      <p:sp>
        <p:nvSpPr>
          <p:cNvPr id="6" name="AutoShape 6"/>
          <p:cNvSpPr>
            <a:spLocks noGrp="1"/>
          </p:cNvSpPr>
          <p:nvPr>
            <p:ph type="body" sz="quarter" idx="622" hasCustomPrompt="1"/>
          </p:nvPr>
        </p:nvSpPr>
        <p:spPr>
          <a:xfrm>
            <a:off x="2691866" y="3084143"/>
            <a:ext cx="1226618" cy="584775"/>
          </a:xfrm>
          <a:prstGeom prst="rect">
            <a:avLst/>
          </a:prstGeom>
          <a:noFill/>
          <a:ln w="12700">
            <a:noFill/>
            <a:prstDash val="solid"/>
          </a:ln>
        </p:spPr>
        <p:txBody>
          <a:bodyPr vert="horz" wrap="none" lIns="91440" tIns="45720" rIns="91440" bIns="45720" anchor="t">
            <a:spAutoFit/>
          </a:bodyPr>
          <a:lstStyle>
            <a:lvl1pPr algn="ctr">
              <a:lnSpc>
                <a:spcPct val="100000"/>
              </a:lnSpc>
              <a:defRPr sz="3200" b="1" i="0" u="none" strike="noStrike" spc="0">
                <a:solidFill>
                  <a:srgbClr val="B4100A">
                    <a:alpha val="100000"/>
                  </a:srgbClr>
                </a:solidFill>
                <a:latin typeface="Times New Roman" panose="02020603050405020304"/>
              </a:defRPr>
            </a:lvl1pPr>
          </a:lstStyle>
          <a:p>
            <a:pPr marL="0" indent="0" algn="ctr">
              <a:lnSpc>
                <a:spcPct val="100000"/>
              </a:lnSpc>
            </a:pPr>
            <a:r>
              <a:rPr lang="en-US" sz="3200" b="1" i="0" u="none" strike="noStrike">
                <a:solidFill>
                  <a:srgbClr val="B4100A"/>
                </a:solidFill>
                <a:latin typeface="Times New Roman" panose="02020603050405020304"/>
                <a:ea typeface="Times New Roman" panose="02020603050405020304"/>
                <a:cs typeface="Times New Roman" panose="02020603050405020304"/>
                <a:sym typeface="Times New Roman" panose="02020603050405020304"/>
              </a:rPr>
              <a:t>12345</a:t>
            </a:r>
          </a:p>
        </p:txBody>
      </p:sp>
      <p:sp>
        <p:nvSpPr>
          <p:cNvPr id="7" name="AutoShape 7"/>
          <p:cNvSpPr>
            <a:spLocks noGrp="1"/>
          </p:cNvSpPr>
          <p:nvPr>
            <p:ph type="body" sz="quarter" idx="623" hasCustomPrompt="1"/>
          </p:nvPr>
        </p:nvSpPr>
        <p:spPr>
          <a:xfrm>
            <a:off x="2330659" y="3657601"/>
            <a:ext cx="1949031" cy="646331"/>
          </a:xfrm>
          <a:prstGeom prst="rect">
            <a:avLst/>
          </a:prstGeom>
          <a:noFill/>
          <a:ln w="12700">
            <a:noFill/>
            <a:prstDash val="solid"/>
          </a:ln>
        </p:spPr>
        <p:txBody>
          <a:bodyPr vert="horz" wrap="square" lIns="91440" tIns="45720" rIns="91440" bIns="45720" anchor="t">
            <a:normAutofit/>
          </a:bodyPr>
          <a:lstStyle>
            <a:lvl1pPr algn="ctr">
              <a:lnSpc>
                <a:spcPct val="100000"/>
              </a:lnSpc>
              <a:defRPr sz="1800" b="0" i="0" u="none" strike="noStrike" spc="0">
                <a:solidFill>
                  <a:srgbClr val="000000">
                    <a:alpha val="100000"/>
                  </a:srgbClr>
                </a:solidFill>
                <a:latin typeface="微软雅黑" panose="020B0503020204020204" charset="-122"/>
              </a:defRPr>
            </a:lvl1pPr>
          </a:lstStyle>
          <a:p>
            <a:pPr marL="0" indent="0" algn="ctr">
              <a:lnSpc>
                <a:spcPct val="100000"/>
              </a:lnSpc>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写些描述性文字按</a:t>
            </a:r>
            <a:r>
              <a:rPr lang="en-US" sz="18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a:t>
            </a: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移动此框</a:t>
            </a:r>
          </a:p>
        </p:txBody>
      </p:sp>
      <p:sp>
        <p:nvSpPr>
          <p:cNvPr id="8" name="AutoShape 8"/>
          <p:cNvSpPr>
            <a:spLocks noGrp="1"/>
          </p:cNvSpPr>
          <p:nvPr>
            <p:ph type="body" sz="quarter" idx="624" hasCustomPrompt="1"/>
          </p:nvPr>
        </p:nvSpPr>
        <p:spPr>
          <a:xfrm>
            <a:off x="988342" y="434779"/>
            <a:ext cx="8168358" cy="584775"/>
          </a:xfrm>
          <a:prstGeom prst="rect">
            <a:avLst/>
          </a:prstGeom>
          <a:noFill/>
          <a:ln w="12700">
            <a:noFill/>
            <a:prstDash val="solid"/>
          </a:ln>
        </p:spPr>
        <p:txBody>
          <a:bodyPr vert="horz" wrap="square" lIns="91440" tIns="45720" rIns="91440" bIns="45720" anchor="t">
            <a:spAutoFit/>
          </a:bodyPr>
          <a:lstStyle>
            <a:lvl1pPr algn="l">
              <a:lnSpc>
                <a:spcPct val="100000"/>
              </a:lnSpc>
              <a:defRPr sz="3200" b="1" i="0" u="none" strike="noStrike" spc="300">
                <a:solidFill>
                  <a:srgbClr val="B4100A">
                    <a:alpha val="100000"/>
                  </a:srgbClr>
                </a:solidFill>
                <a:latin typeface="微软雅黑" panose="020B0503020204020204" charset="-122"/>
              </a:defRPr>
            </a:lvl1pPr>
          </a:lstStyle>
          <a:p>
            <a:pPr marL="0" indent="0" algn="l">
              <a:lnSpc>
                <a:spcPct val="100000"/>
              </a:lnSpc>
            </a:pPr>
            <a:r>
              <a:rPr lang="en-US" sz="3200" b="1" i="0" u="none" strike="noStrike" spc="300">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这是一页图表页</a:t>
            </a:r>
          </a:p>
        </p:txBody>
      </p:sp>
      <p:sp>
        <p:nvSpPr>
          <p:cNvPr id="9" name="AutoShape 9"/>
          <p:cNvSpPr>
            <a:spLocks noGrp="1"/>
          </p:cNvSpPr>
          <p:nvPr>
            <p:ph type="body" sz="quarter" idx="625" hasCustomPrompt="1"/>
          </p:nvPr>
        </p:nvSpPr>
        <p:spPr>
          <a:xfrm>
            <a:off x="6447411" y="1654942"/>
            <a:ext cx="5071488" cy="369332"/>
          </a:xfrm>
          <a:prstGeom prst="rect">
            <a:avLst/>
          </a:prstGeom>
          <a:noFill/>
          <a:ln w="12700">
            <a:noFill/>
            <a:prstDash val="solid"/>
          </a:ln>
        </p:spPr>
        <p:txBody>
          <a:bodyPr vert="horz" wrap="none" lIns="0" tIns="0" rIns="0" bIns="0" anchor="t">
            <a:noAutofit/>
          </a:bodyPr>
          <a:lstStyle>
            <a:lvl1pPr algn="l">
              <a:lnSpc>
                <a:spcPct val="100000"/>
              </a:lnSpc>
              <a:defRPr sz="2400" b="0" i="0" u="none" strike="noStrike" spc="0">
                <a:solidFill>
                  <a:srgbClr val="B4100A">
                    <a:alpha val="100000"/>
                  </a:srgbClr>
                </a:solidFill>
                <a:latin typeface="Times New Roman" panose="02020603050405020304"/>
              </a:defRPr>
            </a:lvl1pPr>
          </a:lstStyle>
          <a:p>
            <a:pPr marL="0" indent="0" algn="l">
              <a:lnSpc>
                <a:spcPct val="100000"/>
              </a:lnSpc>
            </a:pPr>
            <a:r>
              <a:rPr lang="en-US" sz="2400" b="0" i="0" u="none" strike="noStrike" spc="-150">
                <a:solidFill>
                  <a:srgbClr val="B4100A"/>
                </a:solidFill>
                <a:latin typeface="Times New Roman" panose="02020603050405020304"/>
                <a:ea typeface="Times New Roman" panose="02020603050405020304"/>
                <a:cs typeface="Times New Roman" panose="02020603050405020304"/>
                <a:sym typeface="Times New Roman" panose="02020603050405020304"/>
              </a:rPr>
              <a:t>A</a:t>
            </a:r>
            <a:r>
              <a:rPr lang="en-US" sz="2400" b="0" i="0" u="none" strike="noStrike" spc="-150">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丨您可以删掉一两段</a:t>
            </a:r>
          </a:p>
        </p:txBody>
      </p:sp>
      <p:sp>
        <p:nvSpPr>
          <p:cNvPr id="10" name="AutoShape 10"/>
          <p:cNvSpPr>
            <a:spLocks noGrp="1"/>
          </p:cNvSpPr>
          <p:nvPr>
            <p:ph type="body" sz="quarter" idx="626" hasCustomPrompt="1"/>
          </p:nvPr>
        </p:nvSpPr>
        <p:spPr>
          <a:xfrm>
            <a:off x="6447411" y="3091400"/>
            <a:ext cx="5071488" cy="369332"/>
          </a:xfrm>
          <a:prstGeom prst="rect">
            <a:avLst/>
          </a:prstGeom>
          <a:noFill/>
          <a:ln w="12700">
            <a:noFill/>
            <a:prstDash val="solid"/>
          </a:ln>
        </p:spPr>
        <p:txBody>
          <a:bodyPr vert="horz" wrap="none" lIns="0" tIns="0" rIns="0" bIns="0" anchor="t">
            <a:noAutofit/>
          </a:bodyPr>
          <a:lstStyle>
            <a:lvl1pPr algn="l">
              <a:lnSpc>
                <a:spcPct val="100000"/>
              </a:lnSpc>
              <a:defRPr sz="2400" b="0" i="0" u="none" strike="noStrike" spc="0">
                <a:solidFill>
                  <a:srgbClr val="B4100A">
                    <a:alpha val="100000"/>
                  </a:srgbClr>
                </a:solidFill>
                <a:latin typeface="Times New Roman" panose="02020603050405020304"/>
              </a:defRPr>
            </a:lvl1pPr>
          </a:lstStyle>
          <a:p>
            <a:pPr marL="0" indent="0" algn="l">
              <a:lnSpc>
                <a:spcPct val="100000"/>
              </a:lnSpc>
            </a:pPr>
            <a:r>
              <a:rPr lang="en-US" sz="2400" b="0" i="0" u="none" strike="noStrike" spc="-150">
                <a:solidFill>
                  <a:srgbClr val="B4100A"/>
                </a:solidFill>
                <a:latin typeface="Times New Roman" panose="02020603050405020304"/>
                <a:ea typeface="Times New Roman" panose="02020603050405020304"/>
                <a:cs typeface="Times New Roman" panose="02020603050405020304"/>
                <a:sym typeface="Times New Roman" panose="02020603050405020304"/>
              </a:rPr>
              <a:t>B</a:t>
            </a:r>
            <a:r>
              <a:rPr lang="en-US" sz="2400" b="0" i="0" u="none" strike="noStrike" spc="-150">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丨您可以删掉一两段</a:t>
            </a:r>
          </a:p>
        </p:txBody>
      </p:sp>
      <p:sp>
        <p:nvSpPr>
          <p:cNvPr id="11" name="AutoShape 11"/>
          <p:cNvSpPr>
            <a:spLocks noGrp="1"/>
          </p:cNvSpPr>
          <p:nvPr>
            <p:ph type="body" sz="quarter" idx="627" hasCustomPrompt="1"/>
          </p:nvPr>
        </p:nvSpPr>
        <p:spPr>
          <a:xfrm>
            <a:off x="6447412" y="4527858"/>
            <a:ext cx="5071488" cy="369332"/>
          </a:xfrm>
          <a:prstGeom prst="rect">
            <a:avLst/>
          </a:prstGeom>
          <a:noFill/>
          <a:ln w="12700">
            <a:noFill/>
            <a:prstDash val="solid"/>
          </a:ln>
        </p:spPr>
        <p:txBody>
          <a:bodyPr vert="horz" wrap="none" lIns="0" tIns="0" rIns="0" bIns="0" anchor="t">
            <a:noAutofit/>
          </a:bodyPr>
          <a:lstStyle>
            <a:lvl1pPr algn="l">
              <a:lnSpc>
                <a:spcPct val="100000"/>
              </a:lnSpc>
              <a:defRPr sz="2400" b="0" i="0" u="none" strike="noStrike" spc="0">
                <a:solidFill>
                  <a:srgbClr val="B4100A">
                    <a:alpha val="100000"/>
                  </a:srgbClr>
                </a:solidFill>
                <a:latin typeface="Times New Roman" panose="02020603050405020304"/>
              </a:defRPr>
            </a:lvl1pPr>
          </a:lstStyle>
          <a:p>
            <a:pPr marL="0" indent="0" algn="l">
              <a:lnSpc>
                <a:spcPct val="100000"/>
              </a:lnSpc>
            </a:pPr>
            <a:r>
              <a:rPr lang="en-US" sz="2400" b="0" i="0" u="none" strike="noStrike" spc="-150">
                <a:solidFill>
                  <a:srgbClr val="B4100A"/>
                </a:solidFill>
                <a:latin typeface="Times New Roman" panose="02020603050405020304"/>
                <a:ea typeface="Times New Roman" panose="02020603050405020304"/>
                <a:cs typeface="Times New Roman" panose="02020603050405020304"/>
                <a:sym typeface="Times New Roman" panose="02020603050405020304"/>
              </a:rPr>
              <a:t>C</a:t>
            </a:r>
            <a:r>
              <a:rPr lang="en-US" sz="2400" b="0" i="0" u="none" strike="noStrike" spc="-150">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丨</a:t>
            </a:r>
            <a:r>
              <a:rPr lang="en-US" sz="2400" b="0" i="0" u="none" strike="noStrike" spc="-150">
                <a:solidFill>
                  <a:srgbClr val="B4100A"/>
                </a:solidFill>
                <a:latin typeface="Times New Roman" panose="02020603050405020304"/>
                <a:ea typeface="Times New Roman" panose="02020603050405020304"/>
                <a:cs typeface="Times New Roman" panose="02020603050405020304"/>
                <a:sym typeface="Times New Roman" panose="02020603050405020304"/>
              </a:rPr>
              <a:t>ABC</a:t>
            </a:r>
            <a:r>
              <a:rPr lang="en-US" sz="2400" b="0" i="0" u="none" strike="noStrike" spc="-150">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后的</a:t>
            </a:r>
            <a:r>
              <a:rPr lang="en-US" sz="2400" b="0" i="0" u="none" strike="noStrike" spc="-150">
                <a:solidFill>
                  <a:srgbClr val="B4100A"/>
                </a:solidFill>
                <a:latin typeface="Times New Roman" panose="02020603050405020304"/>
                <a:ea typeface="Times New Roman" panose="02020603050405020304"/>
                <a:cs typeface="Times New Roman" panose="02020603050405020304"/>
                <a:sym typeface="Times New Roman" panose="02020603050405020304"/>
              </a:rPr>
              <a:t>“</a:t>
            </a:r>
            <a:r>
              <a:rPr lang="en-US" sz="2400" b="0" i="0" u="none" strike="noStrike" spc="-150">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丨</a:t>
            </a:r>
            <a:r>
              <a:rPr lang="en-US" sz="2400" b="0" i="0" u="none" strike="noStrike" spc="-150">
                <a:solidFill>
                  <a:srgbClr val="B4100A"/>
                </a:solidFill>
                <a:latin typeface="Times New Roman" panose="02020603050405020304"/>
                <a:ea typeface="Times New Roman" panose="02020603050405020304"/>
                <a:cs typeface="Times New Roman" panose="02020603050405020304"/>
                <a:sym typeface="Times New Roman" panose="02020603050405020304"/>
              </a:rPr>
              <a:t>”</a:t>
            </a:r>
            <a:r>
              <a:rPr lang="en-US" sz="2400" b="0" i="0" u="none" strike="noStrike" spc="-150">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是一个汉字</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 preserve="1">
  <p:cSld name="参考文献">
    <p:spTree>
      <p:nvGrpSpPr>
        <p:cNvPr id="1" name=""/>
        <p:cNvGrpSpPr/>
        <p:nvPr/>
      </p:nvGrpSpPr>
      <p:grpSpPr>
        <a:xfrm>
          <a:off x="0" y="0"/>
          <a:ext cx="0" cy="0"/>
          <a:chOff x="0" y="0"/>
          <a:chExt cx="0" cy="0"/>
        </a:xfrm>
      </p:grpSpPr>
      <p:sp>
        <p:nvSpPr>
          <p:cNvPr id="2" name="AutoShape 2"/>
          <p:cNvSpPr>
            <a:spLocks noGrp="1"/>
          </p:cNvSpPr>
          <p:nvPr>
            <p:ph type="body" sz="quarter" idx="628" hasCustomPrompt="1"/>
          </p:nvPr>
        </p:nvSpPr>
        <p:spPr>
          <a:xfrm>
            <a:off x="988342" y="434779"/>
            <a:ext cx="8168358" cy="584775"/>
          </a:xfrm>
          <a:prstGeom prst="rect">
            <a:avLst/>
          </a:prstGeom>
          <a:noFill/>
          <a:ln w="12700">
            <a:noFill/>
            <a:prstDash val="solid"/>
          </a:ln>
        </p:spPr>
        <p:txBody>
          <a:bodyPr vert="horz" wrap="square" lIns="91440" tIns="45720" rIns="91440" bIns="45720" anchor="t">
            <a:normAutofit/>
          </a:bodyPr>
          <a:lstStyle>
            <a:lvl1pPr algn="l">
              <a:lnSpc>
                <a:spcPct val="100000"/>
              </a:lnSpc>
              <a:defRPr sz="3200" b="1" i="0" u="none" strike="noStrike" spc="300">
                <a:solidFill>
                  <a:srgbClr val="B4100A">
                    <a:alpha val="100000"/>
                  </a:srgbClr>
                </a:solidFill>
                <a:latin typeface="微软雅黑" panose="020B0503020204020204" charset="-122"/>
              </a:defRPr>
            </a:lvl1pPr>
          </a:lstStyle>
          <a:p>
            <a:pPr marL="0" indent="0" algn="l">
              <a:lnSpc>
                <a:spcPct val="100000"/>
              </a:lnSpc>
            </a:pPr>
            <a:r>
              <a:rPr lang="en-US" sz="3200" b="1" i="0" u="none" strike="noStrike" spc="300">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参考文献</a:t>
            </a:r>
          </a:p>
        </p:txBody>
      </p:sp>
      <p:sp>
        <p:nvSpPr>
          <p:cNvPr id="3" name="Freeform 3"/>
          <p:cNvSpPr>
            <a:spLocks noGrp="1"/>
          </p:cNvSpPr>
          <p:nvPr>
            <p:ph type="body" sz="quarter" idx="629" hasCustomPrompt="1"/>
          </p:nvPr>
        </p:nvSpPr>
        <p:spPr>
          <a:xfrm>
            <a:off x="660399" y="1447799"/>
            <a:ext cx="10858500" cy="4419600"/>
          </a:xfrm>
          <a:custGeom>
            <a:avLst/>
            <a:gdLst/>
            <a:ahLst/>
            <a:cxnLst/>
            <a:rect l="l" t="t" r="r" b="b"/>
            <a:pathLst>
              <a:path w="10858500" h="4419600">
                <a:moveTo>
                  <a:pt x="0" y="0"/>
                </a:moveTo>
                <a:lnTo>
                  <a:pt x="10858500" y="0"/>
                </a:lnTo>
                <a:lnTo>
                  <a:pt x="10858500" y="4419600"/>
                </a:lnTo>
                <a:lnTo>
                  <a:pt x="0" y="4419600"/>
                </a:lnTo>
                <a:close/>
              </a:path>
            </a:pathLst>
          </a:custGeom>
          <a:noFill/>
          <a:ln w="12700">
            <a:noFill/>
            <a:prstDash val="solid"/>
          </a:ln>
        </p:spPr>
        <p:txBody>
          <a:bodyPr wrap="square" lIns="91440" tIns="45720" rIns="91440" bIns="45720" anchor="t">
            <a:noAutofit/>
          </a:bodyPr>
          <a:lstStyle>
            <a:lvl1pPr algn="l">
              <a:lnSpc>
                <a:spcPct val="92000"/>
              </a:lnSpc>
              <a:defRPr sz="2800" b="0" i="0" u="none" strike="noStrike" spc="0">
                <a:solidFill>
                  <a:srgbClr val="1F2329">
                    <a:alpha val="100000"/>
                  </a:srgbClr>
                </a:solidFill>
                <a:latin typeface="Noto Sans SC" panose="020B0200000000000000" charset="-122"/>
              </a:defRPr>
            </a:lvl1pPr>
          </a:lstStyle>
          <a:p>
            <a:pPr marL="228600" indent="-228600" algn="l">
              <a:lnSpc>
                <a:spcPct val="92000"/>
              </a:lnSpc>
              <a:spcBef>
                <a:spcPts val="1000"/>
              </a:spcBef>
            </a:pPr>
            <a:r>
              <a:rPr lang="en-US" sz="2800" b="0"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Click icon to add table</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 preserve="1">
  <p:cSld name="获奖经历">
    <p:spTree>
      <p:nvGrpSpPr>
        <p:cNvPr id="1" name=""/>
        <p:cNvGrpSpPr/>
        <p:nvPr/>
      </p:nvGrpSpPr>
      <p:grpSpPr>
        <a:xfrm>
          <a:off x="0" y="0"/>
          <a:ext cx="0" cy="0"/>
          <a:chOff x="0" y="0"/>
          <a:chExt cx="0" cy="0"/>
        </a:xfrm>
      </p:grpSpPr>
      <p:sp>
        <p:nvSpPr>
          <p:cNvPr id="2" name="AutoShape 2"/>
          <p:cNvSpPr>
            <a:spLocks noGrp="1"/>
          </p:cNvSpPr>
          <p:nvPr>
            <p:ph type="body" sz="quarter" idx="630" hasCustomPrompt="1"/>
          </p:nvPr>
        </p:nvSpPr>
        <p:spPr>
          <a:xfrm>
            <a:off x="988342" y="434779"/>
            <a:ext cx="8168358" cy="584775"/>
          </a:xfrm>
          <a:prstGeom prst="rect">
            <a:avLst/>
          </a:prstGeom>
          <a:noFill/>
          <a:ln w="12700">
            <a:noFill/>
            <a:prstDash val="solid"/>
          </a:ln>
        </p:spPr>
        <p:txBody>
          <a:bodyPr vert="horz" wrap="square" lIns="91440" tIns="45720" rIns="91440" bIns="45720" anchor="t">
            <a:spAutoFit/>
          </a:bodyPr>
          <a:lstStyle>
            <a:lvl1pPr algn="l">
              <a:lnSpc>
                <a:spcPct val="100000"/>
              </a:lnSpc>
              <a:defRPr sz="3200" b="1" i="0" u="none" strike="noStrike" spc="300">
                <a:solidFill>
                  <a:srgbClr val="B4100A">
                    <a:alpha val="100000"/>
                  </a:srgbClr>
                </a:solidFill>
                <a:latin typeface="微软雅黑" panose="020B0503020204020204" charset="-122"/>
              </a:defRPr>
            </a:lvl1pPr>
          </a:lstStyle>
          <a:p>
            <a:pPr marL="0" indent="0" algn="l">
              <a:lnSpc>
                <a:spcPct val="100000"/>
              </a:lnSpc>
            </a:pPr>
            <a:r>
              <a:rPr lang="en-US" sz="3200" b="1" i="0" u="none" strike="noStrike" spc="300">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获奖经历</a:t>
            </a:r>
          </a:p>
        </p:txBody>
      </p:sp>
      <p:sp>
        <p:nvSpPr>
          <p:cNvPr id="3" name="AutoShape 3"/>
          <p:cNvSpPr>
            <a:spLocks noGrp="1"/>
          </p:cNvSpPr>
          <p:nvPr>
            <p:ph type="body" sz="quarter" idx="631" hasCustomPrompt="1"/>
          </p:nvPr>
        </p:nvSpPr>
        <p:spPr>
          <a:xfrm>
            <a:off x="1293237" y="2237232"/>
            <a:ext cx="4223672" cy="503758"/>
          </a:xfrm>
          <a:prstGeom prst="roundRect">
            <a:avLst>
              <a:gd name="adj" fmla="val 50000"/>
            </a:avLst>
          </a:prstGeom>
          <a:gradFill rotWithShape="1">
            <a:gsLst>
              <a:gs pos="0">
                <a:srgbClr val="D9D9D9">
                  <a:alpha val="90000"/>
                </a:srgbClr>
              </a:gs>
              <a:gs pos="62000">
                <a:srgbClr val="D9D9D9">
                  <a:alpha val="50000"/>
                </a:srgbClr>
              </a:gs>
              <a:gs pos="89999">
                <a:srgbClr val="D9D9D9">
                  <a:alpha val="0"/>
                </a:srgbClr>
              </a:gs>
            </a:gsLst>
            <a:lin ang="0"/>
          </a:gradFill>
          <a:ln w="12700">
            <a:gradFill rotWithShape="1">
              <a:gsLst>
                <a:gs pos="0">
                  <a:srgbClr val="B4100A">
                    <a:alpha val="70000"/>
                  </a:srgbClr>
                </a:gs>
                <a:gs pos="76999">
                  <a:srgbClr val="B4100A">
                    <a:alpha val="0"/>
                  </a:srgbClr>
                </a:gs>
              </a:gsLst>
              <a:lin ang="0"/>
            </a:gradFill>
            <a:prstDash val="solid"/>
          </a:ln>
        </p:spPr>
        <p:txBody>
          <a:bodyPr vert="horz" wrap="square" lIns="360000" tIns="36000" rIns="0" bIns="0" anchor="ctr">
            <a:noAutofit/>
          </a:bodyPr>
          <a:lstStyle>
            <a:lvl1pPr algn="l">
              <a:lnSpc>
                <a:spcPct val="100000"/>
              </a:lnSpc>
              <a:defRPr sz="1800" b="0" i="0" u="none" strike="noStrike" spc="0">
                <a:solidFill>
                  <a:srgbClr val="B4100A">
                    <a:alpha val="100000"/>
                  </a:srgbClr>
                </a:solidFill>
                <a:latin typeface="微软雅黑" panose="020B0503020204020204" charset="-122"/>
              </a:defRPr>
            </a:lvl1pPr>
          </a:lstStyle>
          <a:p>
            <a:pPr marL="0" indent="0" algn="l">
              <a:lnSpc>
                <a:spcPct val="100000"/>
              </a:lnSpc>
            </a:pPr>
            <a:r>
              <a:rPr lang="en-US" sz="18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第X届XXX大赛X级X等奖</a:t>
            </a:r>
          </a:p>
        </p:txBody>
      </p:sp>
      <p:sp>
        <p:nvSpPr>
          <p:cNvPr id="4" name="AutoShape 4"/>
          <p:cNvSpPr>
            <a:spLocks noGrp="1"/>
          </p:cNvSpPr>
          <p:nvPr>
            <p:ph type="body" sz="quarter" idx="632" hasCustomPrompt="1"/>
          </p:nvPr>
        </p:nvSpPr>
        <p:spPr>
          <a:xfrm>
            <a:off x="660399" y="2957778"/>
            <a:ext cx="4223672" cy="503758"/>
          </a:xfrm>
          <a:prstGeom prst="roundRect">
            <a:avLst>
              <a:gd name="adj" fmla="val 50000"/>
            </a:avLst>
          </a:prstGeom>
          <a:gradFill rotWithShape="1">
            <a:gsLst>
              <a:gs pos="0">
                <a:srgbClr val="D9D9D9">
                  <a:alpha val="90000"/>
                </a:srgbClr>
              </a:gs>
              <a:gs pos="62000">
                <a:srgbClr val="D9D9D9">
                  <a:alpha val="50000"/>
                </a:srgbClr>
              </a:gs>
              <a:gs pos="89999">
                <a:srgbClr val="D9D9D9">
                  <a:alpha val="0"/>
                </a:srgbClr>
              </a:gs>
            </a:gsLst>
            <a:lin ang="0"/>
          </a:gradFill>
          <a:ln w="12700">
            <a:gradFill rotWithShape="1">
              <a:gsLst>
                <a:gs pos="0">
                  <a:srgbClr val="B4100A">
                    <a:alpha val="70000"/>
                  </a:srgbClr>
                </a:gs>
                <a:gs pos="76999">
                  <a:srgbClr val="B4100A">
                    <a:alpha val="0"/>
                  </a:srgbClr>
                </a:gs>
              </a:gsLst>
              <a:lin ang="0"/>
            </a:gradFill>
            <a:prstDash val="solid"/>
          </a:ln>
        </p:spPr>
        <p:txBody>
          <a:bodyPr vert="horz" wrap="square" lIns="360000" tIns="36000" rIns="0" bIns="0" anchor="ctr">
            <a:noAutofit/>
          </a:bodyPr>
          <a:lstStyle>
            <a:lvl1pPr algn="l">
              <a:lnSpc>
                <a:spcPct val="100000"/>
              </a:lnSpc>
              <a:defRPr sz="1800" b="0" i="0" u="none" strike="noStrike" spc="0">
                <a:solidFill>
                  <a:srgbClr val="B4100A">
                    <a:alpha val="100000"/>
                  </a:srgbClr>
                </a:solidFill>
                <a:latin typeface="微软雅黑" panose="020B0503020204020204" charset="-122"/>
              </a:defRPr>
            </a:lvl1pPr>
          </a:lstStyle>
          <a:p>
            <a:pPr marL="0" indent="0" algn="l">
              <a:lnSpc>
                <a:spcPct val="100000"/>
              </a:lnSpc>
            </a:pPr>
            <a:r>
              <a:rPr lang="en-US" sz="18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第X届XXX大赛X级X等奖</a:t>
            </a:r>
          </a:p>
        </p:txBody>
      </p:sp>
      <p:sp>
        <p:nvSpPr>
          <p:cNvPr id="5" name="AutoShape 5"/>
          <p:cNvSpPr>
            <a:spLocks noGrp="1"/>
          </p:cNvSpPr>
          <p:nvPr>
            <p:ph type="body" sz="quarter" idx="633" hasCustomPrompt="1"/>
          </p:nvPr>
        </p:nvSpPr>
        <p:spPr>
          <a:xfrm>
            <a:off x="998393" y="3678324"/>
            <a:ext cx="4293136" cy="503758"/>
          </a:xfrm>
          <a:prstGeom prst="roundRect">
            <a:avLst>
              <a:gd name="adj" fmla="val 50000"/>
            </a:avLst>
          </a:prstGeom>
          <a:gradFill rotWithShape="1">
            <a:gsLst>
              <a:gs pos="0">
                <a:srgbClr val="D9D9D9">
                  <a:alpha val="90000"/>
                </a:srgbClr>
              </a:gs>
              <a:gs pos="62000">
                <a:srgbClr val="D9D9D9">
                  <a:alpha val="50000"/>
                </a:srgbClr>
              </a:gs>
              <a:gs pos="89999">
                <a:srgbClr val="D9D9D9">
                  <a:alpha val="0"/>
                </a:srgbClr>
              </a:gs>
            </a:gsLst>
            <a:lin ang="0"/>
          </a:gradFill>
          <a:ln w="12700">
            <a:gradFill rotWithShape="1">
              <a:gsLst>
                <a:gs pos="0">
                  <a:srgbClr val="B4100A">
                    <a:alpha val="70000"/>
                  </a:srgbClr>
                </a:gs>
                <a:gs pos="76999">
                  <a:srgbClr val="B4100A">
                    <a:alpha val="0"/>
                  </a:srgbClr>
                </a:gs>
              </a:gsLst>
              <a:lin ang="0"/>
            </a:gradFill>
            <a:prstDash val="solid"/>
          </a:ln>
        </p:spPr>
        <p:txBody>
          <a:bodyPr vert="horz" wrap="square" lIns="360000" tIns="36000" rIns="0" bIns="0" anchor="ctr">
            <a:noAutofit/>
          </a:bodyPr>
          <a:lstStyle>
            <a:lvl1pPr algn="l">
              <a:lnSpc>
                <a:spcPct val="100000"/>
              </a:lnSpc>
              <a:defRPr sz="1800" b="0" i="0" u="none" strike="noStrike" spc="0">
                <a:solidFill>
                  <a:srgbClr val="B4100A">
                    <a:alpha val="100000"/>
                  </a:srgbClr>
                </a:solidFill>
                <a:latin typeface="微软雅黑" panose="020B0503020204020204" charset="-122"/>
              </a:defRPr>
            </a:lvl1pPr>
          </a:lstStyle>
          <a:p>
            <a:pPr marL="0" indent="0" algn="l">
              <a:lnSpc>
                <a:spcPct val="100000"/>
              </a:lnSpc>
            </a:pPr>
            <a:r>
              <a:rPr lang="en-US" sz="18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第X届XXX大赛X级X等奖</a:t>
            </a:r>
          </a:p>
        </p:txBody>
      </p:sp>
      <p:sp>
        <p:nvSpPr>
          <p:cNvPr id="6" name="AutoShape 6"/>
          <p:cNvSpPr>
            <a:spLocks noGrp="1"/>
          </p:cNvSpPr>
          <p:nvPr>
            <p:ph type="body" sz="quarter" idx="634" hasCustomPrompt="1"/>
          </p:nvPr>
        </p:nvSpPr>
        <p:spPr>
          <a:xfrm>
            <a:off x="1708270" y="4398869"/>
            <a:ext cx="4293136" cy="503758"/>
          </a:xfrm>
          <a:prstGeom prst="roundRect">
            <a:avLst>
              <a:gd name="adj" fmla="val 50000"/>
            </a:avLst>
          </a:prstGeom>
          <a:gradFill rotWithShape="1">
            <a:gsLst>
              <a:gs pos="0">
                <a:srgbClr val="D9D9D9">
                  <a:alpha val="90000"/>
                </a:srgbClr>
              </a:gs>
              <a:gs pos="62000">
                <a:srgbClr val="D9D9D9">
                  <a:alpha val="50000"/>
                </a:srgbClr>
              </a:gs>
              <a:gs pos="89999">
                <a:srgbClr val="D9D9D9">
                  <a:alpha val="0"/>
                </a:srgbClr>
              </a:gs>
            </a:gsLst>
            <a:lin ang="0"/>
          </a:gradFill>
          <a:ln w="12700">
            <a:gradFill rotWithShape="1">
              <a:gsLst>
                <a:gs pos="0">
                  <a:srgbClr val="B4100A">
                    <a:alpha val="70000"/>
                  </a:srgbClr>
                </a:gs>
                <a:gs pos="76999">
                  <a:srgbClr val="B4100A">
                    <a:alpha val="0"/>
                  </a:srgbClr>
                </a:gs>
              </a:gsLst>
              <a:lin ang="0"/>
            </a:gradFill>
            <a:prstDash val="solid"/>
          </a:ln>
        </p:spPr>
        <p:txBody>
          <a:bodyPr vert="horz" wrap="square" lIns="360000" tIns="36000" rIns="0" bIns="0" anchor="ctr">
            <a:noAutofit/>
          </a:bodyPr>
          <a:lstStyle>
            <a:lvl1pPr algn="l">
              <a:lnSpc>
                <a:spcPct val="100000"/>
              </a:lnSpc>
              <a:defRPr sz="1800" b="0" i="0" u="none" strike="noStrike" spc="0">
                <a:solidFill>
                  <a:srgbClr val="B4100A">
                    <a:alpha val="100000"/>
                  </a:srgbClr>
                </a:solidFill>
                <a:latin typeface="微软雅黑" panose="020B0503020204020204" charset="-122"/>
              </a:defRPr>
            </a:lvl1pPr>
          </a:lstStyle>
          <a:p>
            <a:pPr marL="0" indent="0" algn="l">
              <a:lnSpc>
                <a:spcPct val="100000"/>
              </a:lnSpc>
            </a:pPr>
            <a:r>
              <a:rPr lang="en-US" sz="18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第X届XXX大赛X级X等奖</a:t>
            </a:r>
          </a:p>
        </p:txBody>
      </p:sp>
      <p:sp>
        <p:nvSpPr>
          <p:cNvPr id="7" name="AutoShape 7"/>
          <p:cNvSpPr>
            <a:spLocks noGrp="1"/>
          </p:cNvSpPr>
          <p:nvPr>
            <p:ph type="body" sz="quarter" idx="635" hasCustomPrompt="1"/>
          </p:nvPr>
        </p:nvSpPr>
        <p:spPr>
          <a:xfrm>
            <a:off x="6218787" y="4703669"/>
            <a:ext cx="4223672" cy="503758"/>
          </a:xfrm>
          <a:prstGeom prst="roundRect">
            <a:avLst>
              <a:gd name="adj" fmla="val 50000"/>
            </a:avLst>
          </a:prstGeom>
          <a:gradFill rotWithShape="1">
            <a:gsLst>
              <a:gs pos="0">
                <a:srgbClr val="D9D9D9">
                  <a:alpha val="90000"/>
                </a:srgbClr>
              </a:gs>
              <a:gs pos="62000">
                <a:srgbClr val="D9D9D9">
                  <a:alpha val="50000"/>
                </a:srgbClr>
              </a:gs>
              <a:gs pos="89999">
                <a:srgbClr val="D9D9D9">
                  <a:alpha val="0"/>
                </a:srgbClr>
              </a:gs>
            </a:gsLst>
            <a:lin ang="10800000"/>
          </a:gradFill>
          <a:ln w="12700">
            <a:gradFill rotWithShape="1">
              <a:gsLst>
                <a:gs pos="0">
                  <a:srgbClr val="B4100A">
                    <a:alpha val="70000"/>
                  </a:srgbClr>
                </a:gs>
                <a:gs pos="76999">
                  <a:srgbClr val="B4100A">
                    <a:alpha val="0"/>
                  </a:srgbClr>
                </a:gs>
              </a:gsLst>
              <a:lin ang="10800000"/>
            </a:gradFill>
            <a:prstDash val="solid"/>
          </a:ln>
        </p:spPr>
        <p:txBody>
          <a:bodyPr vert="horz" wrap="square" lIns="0" tIns="36000" rIns="360000" bIns="0" anchor="ctr">
            <a:noAutofit/>
          </a:bodyPr>
          <a:lstStyle>
            <a:lvl1pPr algn="r">
              <a:lnSpc>
                <a:spcPct val="100000"/>
              </a:lnSpc>
              <a:defRPr sz="1800" b="0" i="0" u="none" strike="noStrike" spc="0">
                <a:solidFill>
                  <a:srgbClr val="B4100A">
                    <a:alpha val="100000"/>
                  </a:srgbClr>
                </a:solidFill>
                <a:latin typeface="微软雅黑" panose="020B0503020204020204" charset="-122"/>
              </a:defRPr>
            </a:lvl1pPr>
          </a:lstStyle>
          <a:p>
            <a:pPr marL="0" indent="0" algn="r">
              <a:lnSpc>
                <a:spcPct val="100000"/>
              </a:lnSpc>
            </a:pPr>
            <a:r>
              <a:rPr lang="en-US" sz="18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第X届XXX大赛X级X等奖</a:t>
            </a:r>
          </a:p>
        </p:txBody>
      </p:sp>
      <p:sp>
        <p:nvSpPr>
          <p:cNvPr id="8" name="AutoShape 8"/>
          <p:cNvSpPr>
            <a:spLocks noGrp="1"/>
          </p:cNvSpPr>
          <p:nvPr>
            <p:ph type="body" sz="quarter" idx="636" hasCustomPrompt="1"/>
          </p:nvPr>
        </p:nvSpPr>
        <p:spPr>
          <a:xfrm>
            <a:off x="6858275" y="3983124"/>
            <a:ext cx="4223672" cy="503758"/>
          </a:xfrm>
          <a:prstGeom prst="roundRect">
            <a:avLst>
              <a:gd name="adj" fmla="val 50000"/>
            </a:avLst>
          </a:prstGeom>
          <a:gradFill rotWithShape="1">
            <a:gsLst>
              <a:gs pos="0">
                <a:srgbClr val="D9D9D9">
                  <a:alpha val="90000"/>
                </a:srgbClr>
              </a:gs>
              <a:gs pos="62000">
                <a:srgbClr val="D9D9D9">
                  <a:alpha val="50000"/>
                </a:srgbClr>
              </a:gs>
              <a:gs pos="89999">
                <a:srgbClr val="D9D9D9">
                  <a:alpha val="0"/>
                </a:srgbClr>
              </a:gs>
            </a:gsLst>
            <a:lin ang="10800000"/>
          </a:gradFill>
          <a:ln w="12700">
            <a:gradFill rotWithShape="1">
              <a:gsLst>
                <a:gs pos="0">
                  <a:srgbClr val="B4100A">
                    <a:alpha val="70000"/>
                  </a:srgbClr>
                </a:gs>
                <a:gs pos="76999">
                  <a:srgbClr val="B4100A">
                    <a:alpha val="0"/>
                  </a:srgbClr>
                </a:gs>
              </a:gsLst>
              <a:lin ang="10800000"/>
            </a:gradFill>
            <a:prstDash val="solid"/>
          </a:ln>
        </p:spPr>
        <p:txBody>
          <a:bodyPr vert="horz" wrap="square" lIns="0" tIns="36000" rIns="360000" bIns="0" anchor="ctr">
            <a:noAutofit/>
          </a:bodyPr>
          <a:lstStyle>
            <a:lvl1pPr algn="r">
              <a:lnSpc>
                <a:spcPct val="100000"/>
              </a:lnSpc>
              <a:defRPr sz="1800" b="0" i="0" u="none" strike="noStrike" spc="0">
                <a:solidFill>
                  <a:srgbClr val="B4100A">
                    <a:alpha val="100000"/>
                  </a:srgbClr>
                </a:solidFill>
                <a:latin typeface="微软雅黑" panose="020B0503020204020204" charset="-122"/>
              </a:defRPr>
            </a:lvl1pPr>
          </a:lstStyle>
          <a:p>
            <a:pPr marL="0" indent="0" algn="r">
              <a:lnSpc>
                <a:spcPct val="100000"/>
              </a:lnSpc>
            </a:pPr>
            <a:r>
              <a:rPr lang="en-US" sz="18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第X届XXX大赛X级X等奖</a:t>
            </a:r>
          </a:p>
        </p:txBody>
      </p:sp>
      <p:sp>
        <p:nvSpPr>
          <p:cNvPr id="9" name="AutoShape 9"/>
          <p:cNvSpPr>
            <a:spLocks noGrp="1"/>
          </p:cNvSpPr>
          <p:nvPr>
            <p:ph type="body" sz="quarter" idx="637" hasCustomPrompt="1"/>
          </p:nvPr>
        </p:nvSpPr>
        <p:spPr>
          <a:xfrm>
            <a:off x="7296897" y="3262578"/>
            <a:ext cx="4223672" cy="503758"/>
          </a:xfrm>
          <a:prstGeom prst="roundRect">
            <a:avLst>
              <a:gd name="adj" fmla="val 50000"/>
            </a:avLst>
          </a:prstGeom>
          <a:gradFill rotWithShape="1">
            <a:gsLst>
              <a:gs pos="0">
                <a:srgbClr val="D9D9D9">
                  <a:alpha val="90000"/>
                </a:srgbClr>
              </a:gs>
              <a:gs pos="62000">
                <a:srgbClr val="D9D9D9">
                  <a:alpha val="50000"/>
                </a:srgbClr>
              </a:gs>
              <a:gs pos="89999">
                <a:srgbClr val="D9D9D9">
                  <a:alpha val="0"/>
                </a:srgbClr>
              </a:gs>
            </a:gsLst>
            <a:lin ang="10800000"/>
          </a:gradFill>
          <a:ln w="12700">
            <a:gradFill rotWithShape="1">
              <a:gsLst>
                <a:gs pos="0">
                  <a:srgbClr val="B4100A">
                    <a:alpha val="70000"/>
                  </a:srgbClr>
                </a:gs>
                <a:gs pos="76999">
                  <a:srgbClr val="B4100A">
                    <a:alpha val="0"/>
                  </a:srgbClr>
                </a:gs>
              </a:gsLst>
              <a:lin ang="10800000"/>
            </a:gradFill>
            <a:prstDash val="solid"/>
          </a:ln>
        </p:spPr>
        <p:txBody>
          <a:bodyPr vert="horz" wrap="square" lIns="0" tIns="36000" rIns="360000" bIns="0" anchor="ctr">
            <a:noAutofit/>
          </a:bodyPr>
          <a:lstStyle>
            <a:lvl1pPr algn="r">
              <a:lnSpc>
                <a:spcPct val="100000"/>
              </a:lnSpc>
              <a:defRPr sz="1800" b="0" i="0" u="none" strike="noStrike" spc="0">
                <a:solidFill>
                  <a:srgbClr val="B4100A">
                    <a:alpha val="100000"/>
                  </a:srgbClr>
                </a:solidFill>
                <a:latin typeface="微软雅黑" panose="020B0503020204020204" charset="-122"/>
              </a:defRPr>
            </a:lvl1pPr>
          </a:lstStyle>
          <a:p>
            <a:pPr marL="0" indent="0" algn="r">
              <a:lnSpc>
                <a:spcPct val="100000"/>
              </a:lnSpc>
            </a:pPr>
            <a:r>
              <a:rPr lang="en-US" sz="18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第X届XXX大赛X级X等奖</a:t>
            </a:r>
          </a:p>
        </p:txBody>
      </p:sp>
      <p:sp>
        <p:nvSpPr>
          <p:cNvPr id="10" name="AutoShape 10"/>
          <p:cNvSpPr>
            <a:spLocks noGrp="1"/>
          </p:cNvSpPr>
          <p:nvPr>
            <p:ph type="body" sz="quarter" idx="638" hasCustomPrompt="1"/>
          </p:nvPr>
        </p:nvSpPr>
        <p:spPr>
          <a:xfrm>
            <a:off x="6572813" y="2542032"/>
            <a:ext cx="4223672" cy="503758"/>
          </a:xfrm>
          <a:prstGeom prst="roundRect">
            <a:avLst>
              <a:gd name="adj" fmla="val 50000"/>
            </a:avLst>
          </a:prstGeom>
          <a:gradFill rotWithShape="1">
            <a:gsLst>
              <a:gs pos="0">
                <a:srgbClr val="D9D9D9">
                  <a:alpha val="90000"/>
                </a:srgbClr>
              </a:gs>
              <a:gs pos="62000">
                <a:srgbClr val="D9D9D9">
                  <a:alpha val="50000"/>
                </a:srgbClr>
              </a:gs>
              <a:gs pos="89999">
                <a:srgbClr val="D9D9D9">
                  <a:alpha val="0"/>
                </a:srgbClr>
              </a:gs>
            </a:gsLst>
            <a:lin ang="10800000"/>
          </a:gradFill>
          <a:ln w="12700">
            <a:gradFill rotWithShape="1">
              <a:gsLst>
                <a:gs pos="0">
                  <a:srgbClr val="B4100A">
                    <a:alpha val="70000"/>
                  </a:srgbClr>
                </a:gs>
                <a:gs pos="76999">
                  <a:srgbClr val="B4100A">
                    <a:alpha val="0"/>
                  </a:srgbClr>
                </a:gs>
              </a:gsLst>
              <a:lin ang="10800000"/>
            </a:gradFill>
            <a:prstDash val="solid"/>
          </a:ln>
        </p:spPr>
        <p:txBody>
          <a:bodyPr vert="horz" wrap="square" lIns="0" tIns="36000" rIns="360000" bIns="0" anchor="ctr">
            <a:noAutofit/>
          </a:bodyPr>
          <a:lstStyle>
            <a:lvl1pPr algn="r">
              <a:lnSpc>
                <a:spcPct val="100000"/>
              </a:lnSpc>
              <a:defRPr sz="1800" b="0" i="0" u="none" strike="noStrike" spc="0">
                <a:solidFill>
                  <a:srgbClr val="B4100A">
                    <a:alpha val="100000"/>
                  </a:srgbClr>
                </a:solidFill>
                <a:latin typeface="微软雅黑" panose="020B0503020204020204" charset="-122"/>
              </a:defRPr>
            </a:lvl1pPr>
          </a:lstStyle>
          <a:p>
            <a:pPr marL="0" indent="0" algn="r">
              <a:lnSpc>
                <a:spcPct val="100000"/>
              </a:lnSpc>
            </a:pPr>
            <a:r>
              <a:rPr lang="en-US" sz="1800" b="0" i="0" u="none" strike="noStrike">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第X届XXX大赛X级X等奖</a:t>
            </a:r>
          </a:p>
        </p:txBody>
      </p:sp>
      <p:sp>
        <p:nvSpPr>
          <p:cNvPr id="11" name="Freeform 11"/>
          <p:cNvSpPr/>
          <p:nvPr/>
        </p:nvSpPr>
        <p:spPr>
          <a:xfrm>
            <a:off x="4514884" y="2133706"/>
            <a:ext cx="1845059" cy="2890841"/>
          </a:xfrm>
          <a:custGeom>
            <a:avLst/>
            <a:gdLst/>
            <a:ahLst/>
            <a:cxnLst/>
            <a:rect l="l" t="t" r="r" b="b"/>
            <a:pathLst>
              <a:path w="1845059" h="2890841">
                <a:moveTo>
                  <a:pt x="562304" y="18772"/>
                </a:moveTo>
                <a:cubicBezTo>
                  <a:pt x="369011" y="206488"/>
                  <a:pt x="246008" y="394205"/>
                  <a:pt x="140576" y="657009"/>
                </a:cubicBezTo>
                <a:cubicBezTo>
                  <a:pt x="35143" y="957356"/>
                  <a:pt x="17572" y="1201388"/>
                  <a:pt x="70288" y="1520508"/>
                </a:cubicBezTo>
                <a:cubicBezTo>
                  <a:pt x="140576" y="1820855"/>
                  <a:pt x="263580" y="2027343"/>
                  <a:pt x="456871" y="2233832"/>
                </a:cubicBezTo>
                <a:cubicBezTo>
                  <a:pt x="685307" y="2459092"/>
                  <a:pt x="896170" y="2571722"/>
                  <a:pt x="1159751" y="2646810"/>
                </a:cubicBezTo>
                <a:cubicBezTo>
                  <a:pt x="1405758" y="2703124"/>
                  <a:pt x="1599051" y="2740668"/>
                  <a:pt x="1845059" y="2834526"/>
                </a:cubicBezTo>
                <a:cubicBezTo>
                  <a:pt x="1845059" y="2853298"/>
                  <a:pt x="1827486" y="2872069"/>
                  <a:pt x="1827486" y="2890841"/>
                </a:cubicBezTo>
                <a:cubicBezTo>
                  <a:pt x="1581478" y="2778211"/>
                  <a:pt x="1388186" y="2740668"/>
                  <a:pt x="1142178" y="2684352"/>
                </a:cubicBezTo>
                <a:cubicBezTo>
                  <a:pt x="878599" y="2609266"/>
                  <a:pt x="667736" y="2496636"/>
                  <a:pt x="439299" y="2271375"/>
                </a:cubicBezTo>
                <a:cubicBezTo>
                  <a:pt x="228436" y="2046115"/>
                  <a:pt x="123003" y="1820855"/>
                  <a:pt x="52716" y="1520508"/>
                </a:cubicBezTo>
                <a:cubicBezTo>
                  <a:pt x="0" y="1201388"/>
                  <a:pt x="17572" y="957356"/>
                  <a:pt x="123003" y="657009"/>
                </a:cubicBezTo>
                <a:cubicBezTo>
                  <a:pt x="228436" y="375434"/>
                  <a:pt x="351439" y="206488"/>
                  <a:pt x="544731" y="0"/>
                </a:cubicBezTo>
                <a:cubicBezTo>
                  <a:pt x="544731" y="0"/>
                  <a:pt x="544731" y="0"/>
                  <a:pt x="562304" y="18772"/>
                </a:cubicBezTo>
                <a:close/>
              </a:path>
            </a:pathLst>
          </a:custGeom>
          <a:solidFill>
            <a:srgbClr val="B4100A">
              <a:alpha val="100000"/>
            </a:srgbClr>
          </a:solidFill>
          <a:ln w="12700">
            <a:noFill/>
            <a:prstDash val="solid"/>
          </a:ln>
        </p:spPr>
        <p:txBody>
          <a:bodyPr vert="horz" wrap="square" lIns="91440" tIns="45720" rIns="91440" bIns="45720" rtlCol="0" anchor="t">
            <a:noAutofit/>
          </a:bodyPr>
          <a:lstStyle/>
          <a:p>
            <a:pPr marL="0" indent="0" algn="l">
              <a:lnSpc>
                <a:spcPct val="100000"/>
              </a:lnSpc>
              <a:defRPr/>
            </a:pPr>
            <a:r>
              <a:rPr lang="en-US" sz="1800" b="1"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sp>
        <p:nvSpPr>
          <p:cNvPr id="12" name="Freeform 12"/>
          <p:cNvSpPr/>
          <p:nvPr/>
        </p:nvSpPr>
        <p:spPr>
          <a:xfrm>
            <a:off x="5832054" y="2133706"/>
            <a:ext cx="1845059" cy="2890841"/>
          </a:xfrm>
          <a:custGeom>
            <a:avLst/>
            <a:gdLst/>
            <a:ahLst/>
            <a:cxnLst/>
            <a:rect l="l" t="t" r="r" b="b"/>
            <a:pathLst>
              <a:path w="1845059" h="2890841">
                <a:moveTo>
                  <a:pt x="1282755" y="18772"/>
                </a:moveTo>
                <a:cubicBezTo>
                  <a:pt x="1476046" y="206488"/>
                  <a:pt x="1599051" y="394205"/>
                  <a:pt x="1704482" y="657009"/>
                </a:cubicBezTo>
                <a:cubicBezTo>
                  <a:pt x="1792342" y="957356"/>
                  <a:pt x="1827486" y="1201388"/>
                  <a:pt x="1757199" y="1520508"/>
                </a:cubicBezTo>
                <a:cubicBezTo>
                  <a:pt x="1686911" y="1820855"/>
                  <a:pt x="1581478" y="2027343"/>
                  <a:pt x="1370614" y="2233832"/>
                </a:cubicBezTo>
                <a:cubicBezTo>
                  <a:pt x="1159751" y="2459092"/>
                  <a:pt x="948887" y="2571722"/>
                  <a:pt x="667736" y="2646810"/>
                </a:cubicBezTo>
                <a:cubicBezTo>
                  <a:pt x="439299" y="2703124"/>
                  <a:pt x="228436" y="2740668"/>
                  <a:pt x="0" y="2834526"/>
                </a:cubicBezTo>
                <a:cubicBezTo>
                  <a:pt x="0" y="2853298"/>
                  <a:pt x="0" y="2872069"/>
                  <a:pt x="17572" y="2890841"/>
                </a:cubicBezTo>
                <a:cubicBezTo>
                  <a:pt x="246008" y="2778211"/>
                  <a:pt x="456871" y="2740668"/>
                  <a:pt x="685307" y="2684352"/>
                </a:cubicBezTo>
                <a:cubicBezTo>
                  <a:pt x="966459" y="2609266"/>
                  <a:pt x="1177323" y="2496636"/>
                  <a:pt x="1405758" y="2271375"/>
                </a:cubicBezTo>
                <a:cubicBezTo>
                  <a:pt x="1616622" y="2046115"/>
                  <a:pt x="1722054" y="1820855"/>
                  <a:pt x="1792342" y="1520508"/>
                </a:cubicBezTo>
                <a:cubicBezTo>
                  <a:pt x="1845059" y="1201388"/>
                  <a:pt x="1827486" y="957356"/>
                  <a:pt x="1722054" y="657009"/>
                </a:cubicBezTo>
                <a:cubicBezTo>
                  <a:pt x="1616622" y="375434"/>
                  <a:pt x="1493618" y="206488"/>
                  <a:pt x="1300326" y="0"/>
                </a:cubicBezTo>
                <a:cubicBezTo>
                  <a:pt x="1300326" y="0"/>
                  <a:pt x="1282755" y="0"/>
                  <a:pt x="1282755" y="18772"/>
                </a:cubicBezTo>
                <a:close/>
              </a:path>
            </a:pathLst>
          </a:custGeom>
          <a:solidFill>
            <a:srgbClr val="B4100A">
              <a:alpha val="100000"/>
            </a:srgbClr>
          </a:solidFill>
          <a:ln w="12700">
            <a:noFill/>
            <a:prstDash val="solid"/>
          </a:ln>
        </p:spPr>
        <p:txBody>
          <a:bodyPr vert="horz" wrap="square" lIns="91440" tIns="45720" rIns="91440" bIns="45720" rtlCol="0" anchor="t">
            <a:noAutofit/>
          </a:bodyPr>
          <a:lstStyle/>
          <a:p>
            <a:pPr marL="0" indent="0" algn="l">
              <a:lnSpc>
                <a:spcPct val="100000"/>
              </a:lnSpc>
              <a:defRPr/>
            </a:pPr>
            <a:r>
              <a:rPr lang="en-US" sz="1800" b="1"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sp>
        <p:nvSpPr>
          <p:cNvPr id="13" name="Freeform 13"/>
          <p:cNvSpPr/>
          <p:nvPr/>
        </p:nvSpPr>
        <p:spPr>
          <a:xfrm>
            <a:off x="6083936" y="2847878"/>
            <a:ext cx="697779" cy="2584747"/>
          </a:xfrm>
          <a:custGeom>
            <a:avLst/>
            <a:gdLst/>
            <a:ahLst/>
            <a:cxnLst/>
            <a:rect l="l" t="t" r="r" b="b"/>
            <a:pathLst>
              <a:path w="697779" h="2584747">
                <a:moveTo>
                  <a:pt x="11748" y="2149458"/>
                </a:moveTo>
                <a:cubicBezTo>
                  <a:pt x="390620" y="2149458"/>
                  <a:pt x="697779" y="2328052"/>
                  <a:pt x="697779" y="2584747"/>
                </a:cubicBezTo>
                <a:lnTo>
                  <a:pt x="354753" y="2584747"/>
                </a:lnTo>
                <a:cubicBezTo>
                  <a:pt x="354753" y="2249369"/>
                  <a:pt x="93221" y="2149458"/>
                  <a:pt x="11748" y="2149458"/>
                </a:cubicBezTo>
                <a:close/>
                <a:moveTo>
                  <a:pt x="0" y="1550524"/>
                </a:moveTo>
                <a:lnTo>
                  <a:pt x="119483" y="1550524"/>
                </a:lnTo>
                <a:lnTo>
                  <a:pt x="119483" y="2085148"/>
                </a:lnTo>
                <a:lnTo>
                  <a:pt x="0" y="2085148"/>
                </a:lnTo>
                <a:close/>
                <a:moveTo>
                  <a:pt x="328358" y="0"/>
                </a:moveTo>
                <a:lnTo>
                  <a:pt x="644807" y="0"/>
                </a:lnTo>
                <a:lnTo>
                  <a:pt x="647510" y="757164"/>
                </a:lnTo>
                <a:cubicBezTo>
                  <a:pt x="647510" y="1176096"/>
                  <a:pt x="364908" y="1469132"/>
                  <a:pt x="16298" y="1469132"/>
                </a:cubicBezTo>
                <a:cubicBezTo>
                  <a:pt x="238020" y="1466066"/>
                  <a:pt x="331061" y="1111364"/>
                  <a:pt x="331061" y="757164"/>
                </a:cubicBezTo>
                <a:close/>
              </a:path>
            </a:pathLst>
          </a:custGeom>
          <a:solidFill>
            <a:srgbClr val="F54F49">
              <a:alpha val="100000"/>
            </a:srgbClr>
          </a:solidFill>
          <a:ln w="12700" cap="flat" cmpd="sng">
            <a:no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14" name="Freeform 14"/>
          <p:cNvSpPr/>
          <p:nvPr/>
        </p:nvSpPr>
        <p:spPr>
          <a:xfrm>
            <a:off x="4963973" y="2756529"/>
            <a:ext cx="2264054" cy="2767449"/>
          </a:xfrm>
          <a:custGeom>
            <a:avLst/>
            <a:gdLst/>
            <a:ahLst/>
            <a:cxnLst/>
            <a:rect l="l" t="t" r="r" b="b"/>
            <a:pathLst>
              <a:path w="2264054" h="2767449">
                <a:moveTo>
                  <a:pt x="1099990" y="1698400"/>
                </a:moveTo>
                <a:lnTo>
                  <a:pt x="1099990" y="2122019"/>
                </a:lnTo>
                <a:lnTo>
                  <a:pt x="1131717" y="2119970"/>
                </a:lnTo>
                <a:lnTo>
                  <a:pt x="1163429" y="2122236"/>
                </a:lnTo>
                <a:lnTo>
                  <a:pt x="1163429" y="1698400"/>
                </a:lnTo>
                <a:lnTo>
                  <a:pt x="1133071" y="1698400"/>
                </a:lnTo>
                <a:lnTo>
                  <a:pt x="1133062" y="1698401"/>
                </a:lnTo>
                <a:lnTo>
                  <a:pt x="1133052" y="1698400"/>
                </a:lnTo>
                <a:close/>
                <a:moveTo>
                  <a:pt x="930478" y="0"/>
                </a:moveTo>
                <a:lnTo>
                  <a:pt x="935231" y="0"/>
                </a:lnTo>
                <a:cubicBezTo>
                  <a:pt x="977209" y="0"/>
                  <a:pt x="1011243" y="40899"/>
                  <a:pt x="1011243" y="91345"/>
                </a:cubicBezTo>
                <a:cubicBezTo>
                  <a:pt x="1011243" y="141793"/>
                  <a:pt x="977208" y="182692"/>
                  <a:pt x="935231" y="182692"/>
                </a:cubicBezTo>
                <a:lnTo>
                  <a:pt x="930478" y="182692"/>
                </a:lnTo>
                <a:cubicBezTo>
                  <a:pt x="888500" y="182692"/>
                  <a:pt x="854467" y="141793"/>
                  <a:pt x="854467" y="91345"/>
                </a:cubicBezTo>
                <a:cubicBezTo>
                  <a:pt x="854467" y="40899"/>
                  <a:pt x="888500" y="0"/>
                  <a:pt x="930478" y="0"/>
                </a:cubicBezTo>
                <a:close/>
                <a:moveTo>
                  <a:pt x="76012" y="0"/>
                </a:moveTo>
                <a:lnTo>
                  <a:pt x="499158" y="0"/>
                </a:lnTo>
                <a:lnTo>
                  <a:pt x="700089" y="0"/>
                </a:lnTo>
                <a:cubicBezTo>
                  <a:pt x="742067" y="0"/>
                  <a:pt x="776102" y="40899"/>
                  <a:pt x="776102" y="91345"/>
                </a:cubicBezTo>
                <a:cubicBezTo>
                  <a:pt x="776102" y="141793"/>
                  <a:pt x="742065" y="182692"/>
                  <a:pt x="700089" y="182692"/>
                </a:cubicBezTo>
                <a:lnTo>
                  <a:pt x="575495" y="182692"/>
                </a:lnTo>
                <a:lnTo>
                  <a:pt x="577860" y="848121"/>
                </a:lnTo>
                <a:cubicBezTo>
                  <a:pt x="577860" y="1170375"/>
                  <a:pt x="768546" y="1439810"/>
                  <a:pt x="1021310" y="1502133"/>
                </a:cubicBezTo>
                <a:lnTo>
                  <a:pt x="1133036" y="1515709"/>
                </a:lnTo>
                <a:lnTo>
                  <a:pt x="1133089" y="1515709"/>
                </a:lnTo>
                <a:lnTo>
                  <a:pt x="1244816" y="1502134"/>
                </a:lnTo>
                <a:cubicBezTo>
                  <a:pt x="1497583" y="1439817"/>
                  <a:pt x="1688264" y="1170424"/>
                  <a:pt x="1688264" y="848511"/>
                </a:cubicBezTo>
                <a:lnTo>
                  <a:pt x="1685878" y="182692"/>
                </a:lnTo>
                <a:lnTo>
                  <a:pt x="1172776" y="182692"/>
                </a:lnTo>
                <a:cubicBezTo>
                  <a:pt x="1130797" y="182692"/>
                  <a:pt x="1096762" y="141793"/>
                  <a:pt x="1096762" y="91345"/>
                </a:cubicBezTo>
                <a:cubicBezTo>
                  <a:pt x="1096762" y="40899"/>
                  <a:pt x="1130797" y="0"/>
                  <a:pt x="1172776" y="0"/>
                </a:cubicBezTo>
                <a:lnTo>
                  <a:pt x="1761567" y="0"/>
                </a:lnTo>
                <a:lnTo>
                  <a:pt x="1763227" y="403"/>
                </a:lnTo>
                <a:lnTo>
                  <a:pt x="1764882" y="0"/>
                </a:lnTo>
                <a:lnTo>
                  <a:pt x="2188026" y="0"/>
                </a:lnTo>
                <a:cubicBezTo>
                  <a:pt x="2230003" y="0"/>
                  <a:pt x="2264054" y="40899"/>
                  <a:pt x="2264054" y="91345"/>
                </a:cubicBezTo>
                <a:lnTo>
                  <a:pt x="2264054" y="218582"/>
                </a:lnTo>
                <a:cubicBezTo>
                  <a:pt x="2264054" y="423418"/>
                  <a:pt x="2178394" y="612017"/>
                  <a:pt x="2034924" y="723074"/>
                </a:cubicBezTo>
                <a:cubicBezTo>
                  <a:pt x="2022679" y="732587"/>
                  <a:pt x="2008415" y="737646"/>
                  <a:pt x="1993831" y="737640"/>
                </a:cubicBezTo>
                <a:cubicBezTo>
                  <a:pt x="1968867" y="737640"/>
                  <a:pt x="1944380" y="722866"/>
                  <a:pt x="1929864" y="695749"/>
                </a:cubicBezTo>
                <a:cubicBezTo>
                  <a:pt x="1907126" y="653343"/>
                  <a:pt x="1917304" y="596811"/>
                  <a:pt x="1952602" y="569492"/>
                </a:cubicBezTo>
                <a:cubicBezTo>
                  <a:pt x="2052414" y="492218"/>
                  <a:pt x="2112019" y="361034"/>
                  <a:pt x="2112019" y="218582"/>
                </a:cubicBezTo>
                <a:lnTo>
                  <a:pt x="2112019" y="182692"/>
                </a:lnTo>
                <a:lnTo>
                  <a:pt x="1837920" y="182692"/>
                </a:lnTo>
                <a:lnTo>
                  <a:pt x="1840276" y="848121"/>
                </a:lnTo>
                <a:cubicBezTo>
                  <a:pt x="1840276" y="1199886"/>
                  <a:pt x="1661825" y="1502286"/>
                  <a:pt x="1408083" y="1631502"/>
                </a:cubicBezTo>
                <a:lnTo>
                  <a:pt x="1315451" y="1666133"/>
                </a:lnTo>
                <a:lnTo>
                  <a:pt x="1315451" y="2137358"/>
                </a:lnTo>
                <a:lnTo>
                  <a:pt x="1431050" y="2163012"/>
                </a:lnTo>
                <a:cubicBezTo>
                  <a:pt x="1705459" y="2246335"/>
                  <a:pt x="1893747" y="2442219"/>
                  <a:pt x="1893747" y="2676102"/>
                </a:cubicBezTo>
                <a:cubicBezTo>
                  <a:pt x="1893747" y="2726558"/>
                  <a:pt x="1859697" y="2767449"/>
                  <a:pt x="1817718" y="2767449"/>
                </a:cubicBezTo>
                <a:lnTo>
                  <a:pt x="445695" y="2767449"/>
                </a:lnTo>
                <a:cubicBezTo>
                  <a:pt x="403716" y="2767449"/>
                  <a:pt x="369684" y="2726558"/>
                  <a:pt x="369684" y="2676100"/>
                </a:cubicBezTo>
                <a:cubicBezTo>
                  <a:pt x="369684" y="2515097"/>
                  <a:pt x="457043" y="2368603"/>
                  <a:pt x="615669" y="2263607"/>
                </a:cubicBezTo>
                <a:cubicBezTo>
                  <a:pt x="652432" y="2239255"/>
                  <a:pt x="698661" y="2255356"/>
                  <a:pt x="718914" y="2299546"/>
                </a:cubicBezTo>
                <a:cubicBezTo>
                  <a:pt x="739168" y="2343724"/>
                  <a:pt x="725780" y="2399289"/>
                  <a:pt x="689008" y="2423616"/>
                </a:cubicBezTo>
                <a:cubicBezTo>
                  <a:pt x="618733" y="2470146"/>
                  <a:pt x="568255" y="2526137"/>
                  <a:pt x="542117" y="2584754"/>
                </a:cubicBezTo>
                <a:lnTo>
                  <a:pt x="1720428" y="2584754"/>
                </a:lnTo>
                <a:cubicBezTo>
                  <a:pt x="1652805" y="2437879"/>
                  <a:pt x="1429694" y="2302657"/>
                  <a:pt x="1131717" y="2302657"/>
                </a:cubicBezTo>
                <a:cubicBezTo>
                  <a:pt x="1048635" y="2302657"/>
                  <a:pt x="967948" y="2313205"/>
                  <a:pt x="891889" y="2334015"/>
                </a:cubicBezTo>
                <a:cubicBezTo>
                  <a:pt x="850896" y="2345209"/>
                  <a:pt x="810218" y="2314412"/>
                  <a:pt x="800905" y="2265215"/>
                </a:cubicBezTo>
                <a:cubicBezTo>
                  <a:pt x="791586" y="2216034"/>
                  <a:pt x="817217" y="2167070"/>
                  <a:pt x="858152" y="2155877"/>
                </a:cubicBezTo>
                <a:lnTo>
                  <a:pt x="947967" y="2137860"/>
                </a:lnTo>
                <a:lnTo>
                  <a:pt x="947967" y="1665125"/>
                </a:lnTo>
                <a:lnTo>
                  <a:pt x="858041" y="1631507"/>
                </a:lnTo>
                <a:cubicBezTo>
                  <a:pt x="604295" y="1502310"/>
                  <a:pt x="425839" y="1199984"/>
                  <a:pt x="425839" y="848511"/>
                </a:cubicBezTo>
                <a:lnTo>
                  <a:pt x="423470" y="182692"/>
                </a:lnTo>
                <a:lnTo>
                  <a:pt x="152025" y="182692"/>
                </a:lnTo>
                <a:lnTo>
                  <a:pt x="152025" y="218586"/>
                </a:lnTo>
                <a:cubicBezTo>
                  <a:pt x="152025" y="361013"/>
                  <a:pt x="211593" y="492164"/>
                  <a:pt x="311379" y="569436"/>
                </a:cubicBezTo>
                <a:cubicBezTo>
                  <a:pt x="346664" y="596767"/>
                  <a:pt x="356832" y="653298"/>
                  <a:pt x="334094" y="695705"/>
                </a:cubicBezTo>
                <a:cubicBezTo>
                  <a:pt x="319560" y="722799"/>
                  <a:pt x="295101" y="737573"/>
                  <a:pt x="270121" y="737573"/>
                </a:cubicBezTo>
                <a:cubicBezTo>
                  <a:pt x="255539" y="737577"/>
                  <a:pt x="241264" y="732517"/>
                  <a:pt x="229017" y="722997"/>
                </a:cubicBezTo>
                <a:cubicBezTo>
                  <a:pt x="85616" y="611939"/>
                  <a:pt x="0" y="423374"/>
                  <a:pt x="0" y="218582"/>
                </a:cubicBezTo>
                <a:lnTo>
                  <a:pt x="0" y="91345"/>
                </a:lnTo>
                <a:cubicBezTo>
                  <a:pt x="0" y="40899"/>
                  <a:pt x="34035" y="0"/>
                  <a:pt x="76012" y="0"/>
                </a:cubicBezTo>
                <a:close/>
              </a:path>
            </a:pathLst>
          </a:custGeom>
          <a:solidFill>
            <a:srgbClr val="B4100A">
              <a:alpha val="100000"/>
            </a:srgbClr>
          </a:solidFill>
          <a:ln w="12700" cap="flat" cmpd="sng">
            <a:no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15" name="AutoShape 15"/>
          <p:cNvSpPr/>
          <p:nvPr/>
        </p:nvSpPr>
        <p:spPr>
          <a:xfrm>
            <a:off x="5721458" y="3151694"/>
            <a:ext cx="749086" cy="749086"/>
          </a:xfrm>
          <a:prstGeom prst="star5">
            <a:avLst>
              <a:gd name="adj" fmla="val 19098"/>
              <a:gd name="hf" fmla="val 105146"/>
              <a:gd name="vf" fmla="val 110557"/>
            </a:avLst>
          </a:prstGeom>
          <a:solidFill>
            <a:srgbClr val="B4100A">
              <a:alpha val="100000"/>
            </a:srgbClr>
          </a:solidFill>
          <a:ln w="12700" cap="flat">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16" name="Freeform 16"/>
          <p:cNvSpPr>
            <a:spLocks noGrp="1"/>
          </p:cNvSpPr>
          <p:nvPr>
            <p:ph type="body" sz="quarter" idx="639" hasCustomPrompt="1"/>
          </p:nvPr>
        </p:nvSpPr>
        <p:spPr>
          <a:xfrm>
            <a:off x="4378961" y="1920242"/>
            <a:ext cx="3418180" cy="3164844"/>
          </a:xfrm>
          <a:custGeom>
            <a:avLst/>
            <a:gdLst/>
            <a:ahLst/>
            <a:cxnLst/>
            <a:rect l="l" t="t" r="r" b="b"/>
            <a:pathLst>
              <a:path w="3418180" h="3164844">
                <a:moveTo>
                  <a:pt x="2332271" y="2590533"/>
                </a:moveTo>
                <a:cubicBezTo>
                  <a:pt x="2333680" y="2591758"/>
                  <a:pt x="2334489" y="2591758"/>
                  <a:pt x="2336596" y="2591758"/>
                </a:cubicBezTo>
                <a:cubicBezTo>
                  <a:pt x="2336596" y="2600557"/>
                  <a:pt x="2333586" y="2607324"/>
                  <a:pt x="2327145" y="2612340"/>
                </a:cubicBezTo>
                <a:cubicBezTo>
                  <a:pt x="2316176" y="2710777"/>
                  <a:pt x="2261055" y="2790988"/>
                  <a:pt x="2227146" y="2849977"/>
                </a:cubicBezTo>
                <a:cubicBezTo>
                  <a:pt x="2289823" y="2864824"/>
                  <a:pt x="2348564" y="2892076"/>
                  <a:pt x="2409325" y="2907240"/>
                </a:cubicBezTo>
                <a:cubicBezTo>
                  <a:pt x="2444429" y="2916257"/>
                  <a:pt x="2479835" y="2921475"/>
                  <a:pt x="2517364" y="2917281"/>
                </a:cubicBezTo>
                <a:cubicBezTo>
                  <a:pt x="2506100" y="2919829"/>
                  <a:pt x="2498449" y="2925475"/>
                  <a:pt x="2486584" y="2938073"/>
                </a:cubicBezTo>
                <a:cubicBezTo>
                  <a:pt x="2462140" y="2955680"/>
                  <a:pt x="2436485" y="2968076"/>
                  <a:pt x="2409626" y="2976690"/>
                </a:cubicBezTo>
                <a:cubicBezTo>
                  <a:pt x="2307431" y="3009152"/>
                  <a:pt x="2190132" y="2978318"/>
                  <a:pt x="2095478" y="2923313"/>
                </a:cubicBezTo>
                <a:cubicBezTo>
                  <a:pt x="2015907" y="2924338"/>
                  <a:pt x="1928390" y="2950864"/>
                  <a:pt x="1871248" y="2986932"/>
                </a:cubicBezTo>
                <a:lnTo>
                  <a:pt x="2089031" y="3053511"/>
                </a:lnTo>
                <a:cubicBezTo>
                  <a:pt x="2089031" y="3053511"/>
                  <a:pt x="2089229" y="3060262"/>
                  <a:pt x="2089229" y="3065899"/>
                </a:cubicBezTo>
                <a:cubicBezTo>
                  <a:pt x="2079081" y="3095708"/>
                  <a:pt x="2073046" y="3133914"/>
                  <a:pt x="2042251" y="3149270"/>
                </a:cubicBezTo>
                <a:cubicBezTo>
                  <a:pt x="1960469" y="3106870"/>
                  <a:pt x="1865522" y="3073891"/>
                  <a:pt x="1783834" y="3029847"/>
                </a:cubicBezTo>
                <a:cubicBezTo>
                  <a:pt x="1673878" y="3036396"/>
                  <a:pt x="1573491" y="3127259"/>
                  <a:pt x="1474100" y="3164844"/>
                </a:cubicBezTo>
                <a:cubicBezTo>
                  <a:pt x="1465141" y="3161255"/>
                  <a:pt x="1456397" y="3159423"/>
                  <a:pt x="1455193" y="3155834"/>
                </a:cubicBezTo>
                <a:lnTo>
                  <a:pt x="1419683" y="3088232"/>
                </a:lnTo>
                <a:cubicBezTo>
                  <a:pt x="1472698" y="3036396"/>
                  <a:pt x="1576405" y="3039066"/>
                  <a:pt x="1634758" y="2998812"/>
                </a:cubicBezTo>
                <a:cubicBezTo>
                  <a:pt x="1562417" y="2964390"/>
                  <a:pt x="1477228" y="2954655"/>
                  <a:pt x="1396943" y="2932226"/>
                </a:cubicBezTo>
                <a:cubicBezTo>
                  <a:pt x="1325830" y="2931815"/>
                  <a:pt x="1292033" y="2993166"/>
                  <a:pt x="1223018" y="3012015"/>
                </a:cubicBezTo>
                <a:cubicBezTo>
                  <a:pt x="1179961" y="3022976"/>
                  <a:pt x="1128555" y="3024218"/>
                  <a:pt x="1081188" y="3014176"/>
                </a:cubicBezTo>
                <a:cubicBezTo>
                  <a:pt x="1046979" y="3007103"/>
                  <a:pt x="1014686" y="2993998"/>
                  <a:pt x="989030" y="2974947"/>
                </a:cubicBezTo>
                <a:cubicBezTo>
                  <a:pt x="1024143" y="2966753"/>
                  <a:pt x="1052507" y="2951486"/>
                  <a:pt x="1080174" y="2935718"/>
                </a:cubicBezTo>
                <a:cubicBezTo>
                  <a:pt x="1127660" y="2908667"/>
                  <a:pt x="1171715" y="2878253"/>
                  <a:pt x="1235090" y="2877124"/>
                </a:cubicBezTo>
                <a:cubicBezTo>
                  <a:pt x="1237402" y="2874769"/>
                  <a:pt x="1237402" y="2870575"/>
                  <a:pt x="1237402" y="2866155"/>
                </a:cubicBezTo>
                <a:cubicBezTo>
                  <a:pt x="1210337" y="2847718"/>
                  <a:pt x="1196666" y="2812691"/>
                  <a:pt x="1175034" y="2780534"/>
                </a:cubicBezTo>
                <a:cubicBezTo>
                  <a:pt x="1169806" y="2723479"/>
                  <a:pt x="1147074" y="2659466"/>
                  <a:pt x="1135097" y="2614083"/>
                </a:cubicBezTo>
                <a:cubicBezTo>
                  <a:pt x="1250076" y="2650546"/>
                  <a:pt x="1317379" y="2759532"/>
                  <a:pt x="1385181" y="2855203"/>
                </a:cubicBezTo>
                <a:cubicBezTo>
                  <a:pt x="1588880" y="2964189"/>
                  <a:pt x="1835335" y="2983028"/>
                  <a:pt x="2050306" y="2874979"/>
                </a:cubicBezTo>
                <a:cubicBezTo>
                  <a:pt x="2159653" y="2782792"/>
                  <a:pt x="2193950" y="2637343"/>
                  <a:pt x="2332271" y="2590533"/>
                </a:cubicBezTo>
                <a:close/>
                <a:moveTo>
                  <a:pt x="917410" y="2488297"/>
                </a:moveTo>
                <a:cubicBezTo>
                  <a:pt x="992254" y="2520977"/>
                  <a:pt x="1039731" y="2579572"/>
                  <a:pt x="1076951" y="2647787"/>
                </a:cubicBezTo>
                <a:cubicBezTo>
                  <a:pt x="1111565" y="2710463"/>
                  <a:pt x="1138116" y="2781050"/>
                  <a:pt x="1170718" y="2845064"/>
                </a:cubicBezTo>
                <a:cubicBezTo>
                  <a:pt x="1140539" y="2846694"/>
                  <a:pt x="1109450" y="2853058"/>
                  <a:pt x="1079367" y="2861655"/>
                </a:cubicBezTo>
                <a:cubicBezTo>
                  <a:pt x="1010369" y="2879996"/>
                  <a:pt x="940151" y="2907441"/>
                  <a:pt x="869933" y="2899046"/>
                </a:cubicBezTo>
                <a:lnTo>
                  <a:pt x="838646" y="2892076"/>
                </a:lnTo>
                <a:cubicBezTo>
                  <a:pt x="794281" y="2879068"/>
                  <a:pt x="756460" y="2855614"/>
                  <a:pt x="734337" y="2817618"/>
                </a:cubicBezTo>
                <a:lnTo>
                  <a:pt x="820642" y="2809925"/>
                </a:lnTo>
                <a:cubicBezTo>
                  <a:pt x="826171" y="2807465"/>
                  <a:pt x="832214" y="2805722"/>
                  <a:pt x="837339" y="2803674"/>
                </a:cubicBezTo>
                <a:cubicBezTo>
                  <a:pt x="891968" y="2785245"/>
                  <a:pt x="946995" y="2769671"/>
                  <a:pt x="1001410" y="2764039"/>
                </a:cubicBezTo>
                <a:cubicBezTo>
                  <a:pt x="1001410" y="2764039"/>
                  <a:pt x="1001410" y="2760452"/>
                  <a:pt x="998496" y="2754822"/>
                </a:cubicBezTo>
                <a:cubicBezTo>
                  <a:pt x="940659" y="2682194"/>
                  <a:pt x="981601" y="2559384"/>
                  <a:pt x="915509" y="2489531"/>
                </a:cubicBezTo>
                <a:lnTo>
                  <a:pt x="917410" y="2488297"/>
                </a:lnTo>
                <a:close/>
                <a:moveTo>
                  <a:pt x="2531955" y="2476732"/>
                </a:moveTo>
                <a:cubicBezTo>
                  <a:pt x="2487685" y="2554472"/>
                  <a:pt x="2502979" y="2643883"/>
                  <a:pt x="2479241" y="2726762"/>
                </a:cubicBezTo>
                <a:cubicBezTo>
                  <a:pt x="2526821" y="2741715"/>
                  <a:pt x="2580231" y="2760969"/>
                  <a:pt x="2631938" y="2768347"/>
                </a:cubicBezTo>
                <a:cubicBezTo>
                  <a:pt x="2666948" y="2773260"/>
                  <a:pt x="2701848" y="2772954"/>
                  <a:pt x="2731534" y="2762298"/>
                </a:cubicBezTo>
                <a:cubicBezTo>
                  <a:pt x="2704675" y="2786478"/>
                  <a:pt x="2678322" y="2806141"/>
                  <a:pt x="2646528" y="2826934"/>
                </a:cubicBezTo>
                <a:cubicBezTo>
                  <a:pt x="2642196" y="2830619"/>
                  <a:pt x="2637372" y="2833789"/>
                  <a:pt x="2632547" y="2836976"/>
                </a:cubicBezTo>
                <a:cubicBezTo>
                  <a:pt x="2563542" y="2882237"/>
                  <a:pt x="2485166" y="2869639"/>
                  <a:pt x="2408318" y="2847630"/>
                </a:cubicBezTo>
                <a:cubicBezTo>
                  <a:pt x="2371606" y="2836870"/>
                  <a:pt x="2335083" y="2824472"/>
                  <a:pt x="2299978" y="2815053"/>
                </a:cubicBezTo>
                <a:cubicBezTo>
                  <a:pt x="2336698" y="2741096"/>
                  <a:pt x="2362449" y="2654442"/>
                  <a:pt x="2405308" y="2585411"/>
                </a:cubicBezTo>
                <a:cubicBezTo>
                  <a:pt x="2435178" y="2537366"/>
                  <a:pt x="2472794" y="2497726"/>
                  <a:pt x="2528928" y="2476933"/>
                </a:cubicBezTo>
                <a:lnTo>
                  <a:pt x="2531955" y="2476732"/>
                </a:lnTo>
                <a:close/>
                <a:moveTo>
                  <a:pt x="722559" y="2344284"/>
                </a:moveTo>
                <a:cubicBezTo>
                  <a:pt x="738360" y="2343880"/>
                  <a:pt x="744999" y="2354527"/>
                  <a:pt x="762693" y="2357293"/>
                </a:cubicBezTo>
                <a:cubicBezTo>
                  <a:pt x="793180" y="2374303"/>
                  <a:pt x="815920" y="2397749"/>
                  <a:pt x="833624" y="2425719"/>
                </a:cubicBezTo>
                <a:cubicBezTo>
                  <a:pt x="886630" y="2507565"/>
                  <a:pt x="897197" y="2625148"/>
                  <a:pt x="941261" y="2710374"/>
                </a:cubicBezTo>
                <a:cubicBezTo>
                  <a:pt x="907851" y="2708424"/>
                  <a:pt x="872650" y="2711181"/>
                  <a:pt x="836935" y="2714770"/>
                </a:cubicBezTo>
                <a:cubicBezTo>
                  <a:pt x="786646" y="2719593"/>
                  <a:pt x="735034" y="2726553"/>
                  <a:pt x="684634" y="2720198"/>
                </a:cubicBezTo>
                <a:cubicBezTo>
                  <a:pt x="653252" y="2716414"/>
                  <a:pt x="622781" y="2707197"/>
                  <a:pt x="592698" y="2690390"/>
                </a:cubicBezTo>
                <a:cubicBezTo>
                  <a:pt x="575493" y="2677597"/>
                  <a:pt x="544309" y="2660586"/>
                  <a:pt x="532642" y="2639795"/>
                </a:cubicBezTo>
                <a:cubicBezTo>
                  <a:pt x="529624" y="2634157"/>
                  <a:pt x="527613" y="2628834"/>
                  <a:pt x="528309" y="2623196"/>
                </a:cubicBezTo>
                <a:cubicBezTo>
                  <a:pt x="529521" y="2623196"/>
                  <a:pt x="530836" y="2623196"/>
                  <a:pt x="532745" y="2624124"/>
                </a:cubicBezTo>
                <a:cubicBezTo>
                  <a:pt x="583644" y="2627907"/>
                  <a:pt x="633236" y="2613059"/>
                  <a:pt x="683533" y="2605066"/>
                </a:cubicBezTo>
                <a:cubicBezTo>
                  <a:pt x="716824" y="2600461"/>
                  <a:pt x="750835" y="2598614"/>
                  <a:pt x="785529" y="2608252"/>
                </a:cubicBezTo>
                <a:cubicBezTo>
                  <a:pt x="786741" y="2602405"/>
                  <a:pt x="786741" y="2598815"/>
                  <a:pt x="785331" y="2593387"/>
                </a:cubicBezTo>
                <a:cubicBezTo>
                  <a:pt x="735533" y="2520163"/>
                  <a:pt x="768833" y="2411686"/>
                  <a:pt x="722559" y="2344284"/>
                </a:cubicBezTo>
                <a:close/>
                <a:moveTo>
                  <a:pt x="2742592" y="2297481"/>
                </a:moveTo>
                <a:cubicBezTo>
                  <a:pt x="2716635" y="2362317"/>
                  <a:pt x="2709595" y="2456753"/>
                  <a:pt x="2711715" y="2524760"/>
                </a:cubicBezTo>
                <a:cubicBezTo>
                  <a:pt x="2730315" y="2522211"/>
                  <a:pt x="2749229" y="2522615"/>
                  <a:pt x="2768445" y="2524760"/>
                </a:cubicBezTo>
                <a:cubicBezTo>
                  <a:pt x="2787051" y="2526405"/>
                  <a:pt x="2806172" y="2529986"/>
                  <a:pt x="2825079" y="2534600"/>
                </a:cubicBezTo>
                <a:cubicBezTo>
                  <a:pt x="2869340" y="2544028"/>
                  <a:pt x="2913301" y="2556416"/>
                  <a:pt x="2953247" y="2556013"/>
                </a:cubicBezTo>
                <a:cubicBezTo>
                  <a:pt x="2918932" y="2589298"/>
                  <a:pt x="2874782" y="2617470"/>
                  <a:pt x="2825990" y="2638464"/>
                </a:cubicBezTo>
                <a:cubicBezTo>
                  <a:pt x="2807772" y="2646046"/>
                  <a:pt x="2788873" y="2652392"/>
                  <a:pt x="2769649" y="2658224"/>
                </a:cubicBezTo>
                <a:cubicBezTo>
                  <a:pt x="2724280" y="2671653"/>
                  <a:pt x="2677103" y="2678405"/>
                  <a:pt x="2630940" y="2678201"/>
                </a:cubicBezTo>
                <a:cubicBezTo>
                  <a:pt x="2596935" y="2678620"/>
                  <a:pt x="2562932" y="2674000"/>
                  <a:pt x="2531756" y="2665200"/>
                </a:cubicBezTo>
                <a:cubicBezTo>
                  <a:pt x="2564952" y="2580797"/>
                  <a:pt x="2585563" y="2485127"/>
                  <a:pt x="2628516" y="2409541"/>
                </a:cubicBezTo>
                <a:cubicBezTo>
                  <a:pt x="2655581" y="2362317"/>
                  <a:pt x="2690694" y="2322266"/>
                  <a:pt x="2742592" y="2297481"/>
                </a:cubicBezTo>
                <a:close/>
                <a:moveTo>
                  <a:pt x="573283" y="2165234"/>
                </a:moveTo>
                <a:cubicBezTo>
                  <a:pt x="642289" y="2217892"/>
                  <a:pt x="663216" y="2299118"/>
                  <a:pt x="680610" y="2383521"/>
                </a:cubicBezTo>
                <a:cubicBezTo>
                  <a:pt x="692586" y="2444769"/>
                  <a:pt x="703851" y="2506743"/>
                  <a:pt x="731121" y="2558562"/>
                </a:cubicBezTo>
                <a:cubicBezTo>
                  <a:pt x="714726" y="2554989"/>
                  <a:pt x="699026" y="2552626"/>
                  <a:pt x="682527" y="2550585"/>
                </a:cubicBezTo>
                <a:cubicBezTo>
                  <a:pt x="665624" y="2548222"/>
                  <a:pt x="648016" y="2546585"/>
                  <a:pt x="629815" y="2546173"/>
                </a:cubicBezTo>
                <a:cubicBezTo>
                  <a:pt x="595818" y="2538382"/>
                  <a:pt x="562320" y="2530188"/>
                  <a:pt x="531335" y="2519751"/>
                </a:cubicBezTo>
                <a:cubicBezTo>
                  <a:pt x="473497" y="2500395"/>
                  <a:pt x="421679" y="2474369"/>
                  <a:pt x="381853" y="2434736"/>
                </a:cubicBezTo>
                <a:cubicBezTo>
                  <a:pt x="363342" y="2416298"/>
                  <a:pt x="347240" y="2394894"/>
                  <a:pt x="334876" y="2370092"/>
                </a:cubicBezTo>
                <a:cubicBezTo>
                  <a:pt x="349457" y="2371940"/>
                  <a:pt x="365347" y="2373480"/>
                  <a:pt x="381055" y="2375319"/>
                </a:cubicBezTo>
                <a:cubicBezTo>
                  <a:pt x="430741" y="2380957"/>
                  <a:pt x="483351" y="2386902"/>
                  <a:pt x="529720" y="2398064"/>
                </a:cubicBezTo>
                <a:cubicBezTo>
                  <a:pt x="543208" y="2401653"/>
                  <a:pt x="555777" y="2405225"/>
                  <a:pt x="567945" y="2409643"/>
                </a:cubicBezTo>
                <a:cubicBezTo>
                  <a:pt x="540483" y="2328403"/>
                  <a:pt x="577005" y="2249444"/>
                  <a:pt x="572080" y="2168420"/>
                </a:cubicBezTo>
                <a:lnTo>
                  <a:pt x="573283" y="2165234"/>
                </a:lnTo>
                <a:close/>
                <a:moveTo>
                  <a:pt x="2901332" y="2085243"/>
                </a:moveTo>
                <a:lnTo>
                  <a:pt x="2930813" y="2337533"/>
                </a:lnTo>
                <a:lnTo>
                  <a:pt x="3051122" y="2314273"/>
                </a:lnTo>
                <a:lnTo>
                  <a:pt x="3132794" y="2298708"/>
                </a:lnTo>
                <a:cubicBezTo>
                  <a:pt x="3100106" y="2320120"/>
                  <a:pt x="3077674" y="2354325"/>
                  <a:pt x="3051827" y="2387925"/>
                </a:cubicBezTo>
                <a:cubicBezTo>
                  <a:pt x="3035518" y="2409330"/>
                  <a:pt x="3017625" y="2430122"/>
                  <a:pt x="2995392" y="2446511"/>
                </a:cubicBezTo>
                <a:cubicBezTo>
                  <a:pt x="2950821" y="2480934"/>
                  <a:pt x="2884136" y="2484926"/>
                  <a:pt x="2824786" y="2482982"/>
                </a:cubicBezTo>
                <a:cubicBezTo>
                  <a:pt x="2804659" y="2481958"/>
                  <a:pt x="2785452" y="2480417"/>
                  <a:pt x="2768350" y="2478772"/>
                </a:cubicBezTo>
                <a:lnTo>
                  <a:pt x="2763511" y="2478772"/>
                </a:lnTo>
                <a:cubicBezTo>
                  <a:pt x="2765435" y="2473659"/>
                  <a:pt x="2766338" y="2468634"/>
                  <a:pt x="2768152" y="2463827"/>
                </a:cubicBezTo>
                <a:cubicBezTo>
                  <a:pt x="2791986" y="2382594"/>
                  <a:pt x="2797118" y="2285898"/>
                  <a:pt x="2821657" y="2205907"/>
                </a:cubicBezTo>
                <a:cubicBezTo>
                  <a:pt x="2836247" y="2158282"/>
                  <a:pt x="2858275" y="2115464"/>
                  <a:pt x="2894995" y="2085445"/>
                </a:cubicBezTo>
                <a:lnTo>
                  <a:pt x="2901332" y="2085243"/>
                </a:lnTo>
                <a:close/>
                <a:moveTo>
                  <a:pt x="468561" y="1926575"/>
                </a:moveTo>
                <a:cubicBezTo>
                  <a:pt x="473988" y="1930786"/>
                  <a:pt x="480737" y="1937536"/>
                  <a:pt x="486368" y="1946553"/>
                </a:cubicBezTo>
                <a:cubicBezTo>
                  <a:pt x="580318" y="2058822"/>
                  <a:pt x="445228" y="2216448"/>
                  <a:pt x="502360" y="2341316"/>
                </a:cubicBezTo>
                <a:cubicBezTo>
                  <a:pt x="475097" y="2315708"/>
                  <a:pt x="440698" y="2309047"/>
                  <a:pt x="400261" y="2301683"/>
                </a:cubicBezTo>
                <a:cubicBezTo>
                  <a:pt x="393727" y="2298708"/>
                  <a:pt x="386986" y="2296255"/>
                  <a:pt x="380348" y="2293069"/>
                </a:cubicBezTo>
                <a:cubicBezTo>
                  <a:pt x="309521" y="2263680"/>
                  <a:pt x="242020" y="2231314"/>
                  <a:pt x="193845" y="2178663"/>
                </a:cubicBezTo>
                <a:cubicBezTo>
                  <a:pt x="177347" y="2160025"/>
                  <a:pt x="163161" y="2139224"/>
                  <a:pt x="152000" y="2115045"/>
                </a:cubicBezTo>
                <a:cubicBezTo>
                  <a:pt x="159841" y="2113617"/>
                  <a:pt x="163960" y="2113617"/>
                  <a:pt x="172016" y="2117609"/>
                </a:cubicBezTo>
                <a:cubicBezTo>
                  <a:pt x="179247" y="2117609"/>
                  <a:pt x="185988" y="2118230"/>
                  <a:pt x="193133" y="2118641"/>
                </a:cubicBezTo>
                <a:cubicBezTo>
                  <a:pt x="261347" y="2123658"/>
                  <a:pt x="326527" y="2136458"/>
                  <a:pt x="378931" y="2166057"/>
                </a:cubicBezTo>
                <a:cubicBezTo>
                  <a:pt x="381947" y="2167283"/>
                  <a:pt x="384467" y="2168929"/>
                  <a:pt x="387485" y="2171082"/>
                </a:cubicBezTo>
                <a:lnTo>
                  <a:pt x="467161" y="1930786"/>
                </a:lnTo>
                <a:lnTo>
                  <a:pt x="468561" y="1926575"/>
                </a:lnTo>
                <a:close/>
                <a:moveTo>
                  <a:pt x="3002124" y="1865224"/>
                </a:moveTo>
                <a:lnTo>
                  <a:pt x="3004944" y="1865224"/>
                </a:lnTo>
                <a:lnTo>
                  <a:pt x="3047401" y="1998687"/>
                </a:lnTo>
                <a:lnTo>
                  <a:pt x="3076865" y="2091083"/>
                </a:lnTo>
                <a:cubicBezTo>
                  <a:pt x="3125253" y="2064765"/>
                  <a:pt x="3190544" y="2050103"/>
                  <a:pt x="3246267" y="2041506"/>
                </a:cubicBezTo>
                <a:cubicBezTo>
                  <a:pt x="3266885" y="2038336"/>
                  <a:pt x="3286204" y="2036392"/>
                  <a:pt x="3303210" y="2034336"/>
                </a:cubicBezTo>
                <a:cubicBezTo>
                  <a:pt x="3298877" y="2043554"/>
                  <a:pt x="3296564" y="2044990"/>
                  <a:pt x="3287004" y="2055951"/>
                </a:cubicBezTo>
                <a:cubicBezTo>
                  <a:pt x="3275940" y="2079194"/>
                  <a:pt x="3262465" y="2098970"/>
                  <a:pt x="3247075" y="2116383"/>
                </a:cubicBezTo>
                <a:cubicBezTo>
                  <a:pt x="3195464" y="2174872"/>
                  <a:pt x="3123542" y="2205392"/>
                  <a:pt x="3050203" y="2236846"/>
                </a:cubicBezTo>
                <a:lnTo>
                  <a:pt x="2995083" y="2259574"/>
                </a:lnTo>
                <a:cubicBezTo>
                  <a:pt x="2995083" y="2259574"/>
                  <a:pt x="2995083" y="2255784"/>
                  <a:pt x="2992976" y="2250154"/>
                </a:cubicBezTo>
                <a:cubicBezTo>
                  <a:pt x="2961380" y="2121916"/>
                  <a:pt x="2918536" y="1976048"/>
                  <a:pt x="3002124" y="1865224"/>
                </a:cubicBezTo>
                <a:close/>
                <a:moveTo>
                  <a:pt x="367168" y="1706773"/>
                </a:moveTo>
                <a:lnTo>
                  <a:pt x="372499" y="1710055"/>
                </a:lnTo>
                <a:cubicBezTo>
                  <a:pt x="373299" y="1710353"/>
                  <a:pt x="373910" y="1711580"/>
                  <a:pt x="373910" y="1712200"/>
                </a:cubicBezTo>
                <a:cubicBezTo>
                  <a:pt x="377734" y="1720193"/>
                  <a:pt x="381947" y="1725202"/>
                  <a:pt x="389188" y="1733606"/>
                </a:cubicBezTo>
                <a:cubicBezTo>
                  <a:pt x="437275" y="1841866"/>
                  <a:pt x="417354" y="1964886"/>
                  <a:pt x="377925" y="2071525"/>
                </a:cubicBezTo>
                <a:cubicBezTo>
                  <a:pt x="371588" y="2089139"/>
                  <a:pt x="364950" y="2105737"/>
                  <a:pt x="357212" y="2122521"/>
                </a:cubicBezTo>
                <a:cubicBezTo>
                  <a:pt x="309228" y="2076751"/>
                  <a:pt x="246756" y="2060362"/>
                  <a:pt x="192127" y="2024915"/>
                </a:cubicBezTo>
                <a:cubicBezTo>
                  <a:pt x="187406" y="2021230"/>
                  <a:pt x="182669" y="2018262"/>
                  <a:pt x="177449" y="2014470"/>
                </a:cubicBezTo>
                <a:cubicBezTo>
                  <a:pt x="125933" y="1968571"/>
                  <a:pt x="98582" y="1898621"/>
                  <a:pt x="90123" y="1833364"/>
                </a:cubicBezTo>
                <a:cubicBezTo>
                  <a:pt x="124736" y="1848430"/>
                  <a:pt x="159136" y="1861021"/>
                  <a:pt x="190622" y="1876603"/>
                </a:cubicBezTo>
                <a:cubicBezTo>
                  <a:pt x="224927" y="1892992"/>
                  <a:pt x="257117" y="1913373"/>
                  <a:pt x="284673" y="1944407"/>
                </a:cubicBezTo>
                <a:cubicBezTo>
                  <a:pt x="314447" y="1869215"/>
                  <a:pt x="363247" y="1795168"/>
                  <a:pt x="364950" y="1709950"/>
                </a:cubicBezTo>
                <a:lnTo>
                  <a:pt x="367168" y="1706773"/>
                </a:lnTo>
                <a:close/>
                <a:moveTo>
                  <a:pt x="3072041" y="1645831"/>
                </a:moveTo>
                <a:cubicBezTo>
                  <a:pt x="3084612" y="1670503"/>
                  <a:pt x="3087431" y="1697046"/>
                  <a:pt x="3102124" y="1720290"/>
                </a:cubicBezTo>
                <a:cubicBezTo>
                  <a:pt x="3129483" y="1764535"/>
                  <a:pt x="3158346" y="1804902"/>
                  <a:pt x="3182497" y="1852117"/>
                </a:cubicBezTo>
                <a:cubicBezTo>
                  <a:pt x="3203020" y="1837365"/>
                  <a:pt x="3223329" y="1823340"/>
                  <a:pt x="3243748" y="1810323"/>
                </a:cubicBezTo>
                <a:cubicBezTo>
                  <a:pt x="3286514" y="1782456"/>
                  <a:pt x="3327653" y="1754915"/>
                  <a:pt x="3363265" y="1706265"/>
                </a:cubicBezTo>
                <a:cubicBezTo>
                  <a:pt x="3347368" y="1794652"/>
                  <a:pt x="3326544" y="1881918"/>
                  <a:pt x="3274331" y="1941948"/>
                </a:cubicBezTo>
                <a:cubicBezTo>
                  <a:pt x="3265277" y="1950756"/>
                  <a:pt x="3255519" y="1958852"/>
                  <a:pt x="3245665" y="1966024"/>
                </a:cubicBezTo>
                <a:cubicBezTo>
                  <a:pt x="3205831" y="1993678"/>
                  <a:pt x="3153721" y="2011697"/>
                  <a:pt x="3105434" y="2018463"/>
                </a:cubicBezTo>
                <a:cubicBezTo>
                  <a:pt x="3056145" y="1901073"/>
                  <a:pt x="3024556" y="1772214"/>
                  <a:pt x="3068620" y="1647977"/>
                </a:cubicBezTo>
                <a:lnTo>
                  <a:pt x="3072041" y="1645831"/>
                </a:lnTo>
                <a:close/>
                <a:moveTo>
                  <a:pt x="323097" y="1464210"/>
                </a:moveTo>
                <a:cubicBezTo>
                  <a:pt x="399453" y="1622055"/>
                  <a:pt x="251485" y="1729307"/>
                  <a:pt x="243929" y="1869530"/>
                </a:cubicBezTo>
                <a:cubicBezTo>
                  <a:pt x="225631" y="1855085"/>
                  <a:pt x="207818" y="1839107"/>
                  <a:pt x="189917" y="1822106"/>
                </a:cubicBezTo>
                <a:cubicBezTo>
                  <a:pt x="156324" y="1790563"/>
                  <a:pt x="122011" y="1755518"/>
                  <a:pt x="85307" y="1725104"/>
                </a:cubicBezTo>
                <a:cubicBezTo>
                  <a:pt x="39121" y="1678092"/>
                  <a:pt x="6233" y="1596964"/>
                  <a:pt x="13266" y="1524652"/>
                </a:cubicBezTo>
                <a:cubicBezTo>
                  <a:pt x="22939" y="1528749"/>
                  <a:pt x="28364" y="1536733"/>
                  <a:pt x="38923" y="1544725"/>
                </a:cubicBezTo>
                <a:cubicBezTo>
                  <a:pt x="103406" y="1572381"/>
                  <a:pt x="143445" y="1623289"/>
                  <a:pt x="188111" y="1666519"/>
                </a:cubicBezTo>
                <a:cubicBezTo>
                  <a:pt x="189418" y="1667535"/>
                  <a:pt x="189917" y="1668357"/>
                  <a:pt x="190622" y="1669479"/>
                </a:cubicBezTo>
                <a:lnTo>
                  <a:pt x="318367" y="1464323"/>
                </a:lnTo>
                <a:lnTo>
                  <a:pt x="323097" y="1464210"/>
                </a:lnTo>
                <a:close/>
                <a:moveTo>
                  <a:pt x="3098489" y="1405519"/>
                </a:moveTo>
                <a:lnTo>
                  <a:pt x="3101310" y="1405519"/>
                </a:lnTo>
                <a:cubicBezTo>
                  <a:pt x="3134617" y="1483276"/>
                  <a:pt x="3196683" y="1542686"/>
                  <a:pt x="3241436" y="1604545"/>
                </a:cubicBezTo>
                <a:cubicBezTo>
                  <a:pt x="3244659" y="1609570"/>
                  <a:pt x="3247772" y="1613764"/>
                  <a:pt x="3250902" y="1618063"/>
                </a:cubicBezTo>
                <a:lnTo>
                  <a:pt x="3413760" y="1438208"/>
                </a:lnTo>
                <a:cubicBezTo>
                  <a:pt x="3412145" y="1517376"/>
                  <a:pt x="3386402" y="1610796"/>
                  <a:pt x="3328358" y="1671439"/>
                </a:cubicBezTo>
                <a:cubicBezTo>
                  <a:pt x="3293847" y="1699095"/>
                  <a:pt x="3273024" y="1728387"/>
                  <a:pt x="3242956" y="1755825"/>
                </a:cubicBezTo>
                <a:cubicBezTo>
                  <a:pt x="3233594" y="1764439"/>
                  <a:pt x="3222528" y="1773448"/>
                  <a:pt x="3210655" y="1781433"/>
                </a:cubicBezTo>
                <a:cubicBezTo>
                  <a:pt x="3145974" y="1673786"/>
                  <a:pt x="3062893" y="1552404"/>
                  <a:pt x="3098489" y="1405519"/>
                </a:cubicBezTo>
                <a:close/>
                <a:moveTo>
                  <a:pt x="315866" y="1212952"/>
                </a:moveTo>
                <a:cubicBezTo>
                  <a:pt x="326725" y="1267046"/>
                  <a:pt x="313743" y="1327173"/>
                  <a:pt x="288997" y="1379410"/>
                </a:cubicBezTo>
                <a:cubicBezTo>
                  <a:pt x="260039" y="1447627"/>
                  <a:pt x="215675" y="1496898"/>
                  <a:pt x="187208" y="1563985"/>
                </a:cubicBezTo>
                <a:cubicBezTo>
                  <a:pt x="181972" y="1577091"/>
                  <a:pt x="177148" y="1589996"/>
                  <a:pt x="172919" y="1604344"/>
                </a:cubicBezTo>
                <a:cubicBezTo>
                  <a:pt x="82787" y="1509084"/>
                  <a:pt x="2819" y="1404502"/>
                  <a:pt x="0" y="1261610"/>
                </a:cubicBezTo>
                <a:lnTo>
                  <a:pt x="165275" y="1387606"/>
                </a:lnTo>
                <a:cubicBezTo>
                  <a:pt x="169901" y="1375202"/>
                  <a:pt x="176935" y="1363426"/>
                  <a:pt x="184989" y="1352876"/>
                </a:cubicBezTo>
                <a:cubicBezTo>
                  <a:pt x="221402" y="1303614"/>
                  <a:pt x="285378" y="1263965"/>
                  <a:pt x="307318" y="1214904"/>
                </a:cubicBezTo>
                <a:lnTo>
                  <a:pt x="315866" y="1212952"/>
                </a:lnTo>
                <a:close/>
                <a:moveTo>
                  <a:pt x="3111772" y="1125284"/>
                </a:moveTo>
                <a:cubicBezTo>
                  <a:pt x="3111772" y="1125284"/>
                  <a:pt x="3115495" y="1128347"/>
                  <a:pt x="3115495" y="1135017"/>
                </a:cubicBezTo>
                <a:cubicBezTo>
                  <a:pt x="3155638" y="1185305"/>
                  <a:pt x="3204928" y="1236616"/>
                  <a:pt x="3238315" y="1291831"/>
                </a:cubicBezTo>
                <a:cubicBezTo>
                  <a:pt x="3247368" y="1307396"/>
                  <a:pt x="3255628" y="1323076"/>
                  <a:pt x="3262164" y="1339771"/>
                </a:cubicBezTo>
                <a:cubicBezTo>
                  <a:pt x="3297071" y="1269087"/>
                  <a:pt x="3362251" y="1232317"/>
                  <a:pt x="3399780" y="1169731"/>
                </a:cubicBezTo>
                <a:cubicBezTo>
                  <a:pt x="3404105" y="1177618"/>
                  <a:pt x="3399978" y="1183248"/>
                  <a:pt x="3406411" y="1194209"/>
                </a:cubicBezTo>
                <a:cubicBezTo>
                  <a:pt x="3418180" y="1340488"/>
                  <a:pt x="3350085" y="1451207"/>
                  <a:pt x="3255027" y="1544725"/>
                </a:cubicBezTo>
                <a:cubicBezTo>
                  <a:pt x="3249792" y="1538176"/>
                  <a:pt x="3244960" y="1530587"/>
                  <a:pt x="3240635" y="1524038"/>
                </a:cubicBezTo>
                <a:cubicBezTo>
                  <a:pt x="3164785" y="1415567"/>
                  <a:pt x="3096992" y="1281789"/>
                  <a:pt x="3110671" y="1128347"/>
                </a:cubicBezTo>
                <a:lnTo>
                  <a:pt x="3111772" y="1125284"/>
                </a:lnTo>
                <a:close/>
                <a:moveTo>
                  <a:pt x="63367" y="929844"/>
                </a:moveTo>
                <a:lnTo>
                  <a:pt x="69908" y="930974"/>
                </a:lnTo>
                <a:lnTo>
                  <a:pt x="172919" y="1098442"/>
                </a:lnTo>
                <a:cubicBezTo>
                  <a:pt x="175731" y="1095877"/>
                  <a:pt x="178946" y="1093522"/>
                  <a:pt x="181972" y="1090869"/>
                </a:cubicBezTo>
                <a:cubicBezTo>
                  <a:pt x="210837" y="1068939"/>
                  <a:pt x="235494" y="1047646"/>
                  <a:pt x="269291" y="1027459"/>
                </a:cubicBezTo>
                <a:cubicBezTo>
                  <a:pt x="298765" y="1012506"/>
                  <a:pt x="339200" y="987207"/>
                  <a:pt x="365862" y="982600"/>
                </a:cubicBezTo>
                <a:cubicBezTo>
                  <a:pt x="367574" y="981987"/>
                  <a:pt x="369481" y="981987"/>
                  <a:pt x="371287" y="981987"/>
                </a:cubicBezTo>
                <a:cubicBezTo>
                  <a:pt x="370780" y="994988"/>
                  <a:pt x="369180" y="1007280"/>
                  <a:pt x="366265" y="1019580"/>
                </a:cubicBezTo>
                <a:cubicBezTo>
                  <a:pt x="343216" y="1123638"/>
                  <a:pt x="249164" y="1186531"/>
                  <a:pt x="183888" y="1267659"/>
                </a:cubicBezTo>
                <a:cubicBezTo>
                  <a:pt x="172016" y="1283120"/>
                  <a:pt x="160839" y="1298694"/>
                  <a:pt x="151192" y="1315590"/>
                </a:cubicBezTo>
                <a:cubicBezTo>
                  <a:pt x="79873" y="1215630"/>
                  <a:pt x="16998" y="1071101"/>
                  <a:pt x="60357" y="931071"/>
                </a:cubicBezTo>
                <a:lnTo>
                  <a:pt x="63367" y="929844"/>
                </a:lnTo>
                <a:close/>
                <a:moveTo>
                  <a:pt x="3335091" y="858556"/>
                </a:moveTo>
                <a:cubicBezTo>
                  <a:pt x="3346353" y="909674"/>
                  <a:pt x="3352397" y="958938"/>
                  <a:pt x="3361040" y="1015684"/>
                </a:cubicBezTo>
                <a:cubicBezTo>
                  <a:pt x="3371305" y="1110733"/>
                  <a:pt x="3327051" y="1184071"/>
                  <a:pt x="3263669" y="1235704"/>
                </a:cubicBezTo>
                <a:cubicBezTo>
                  <a:pt x="3257127" y="1215316"/>
                  <a:pt x="3247677" y="1196975"/>
                  <a:pt x="3236819" y="1179780"/>
                </a:cubicBezTo>
                <a:cubicBezTo>
                  <a:pt x="3221427" y="1157036"/>
                  <a:pt x="3202805" y="1136244"/>
                  <a:pt x="3181990" y="1115557"/>
                </a:cubicBezTo>
                <a:cubicBezTo>
                  <a:pt x="3113087" y="1045291"/>
                  <a:pt x="3061078" y="989561"/>
                  <a:pt x="3035322" y="898495"/>
                </a:cubicBezTo>
                <a:cubicBezTo>
                  <a:pt x="3033911" y="893583"/>
                  <a:pt x="3033015" y="888559"/>
                  <a:pt x="3031407" y="883656"/>
                </a:cubicBezTo>
                <a:cubicBezTo>
                  <a:pt x="3033015" y="884364"/>
                  <a:pt x="3033911" y="884978"/>
                  <a:pt x="3035115" y="884881"/>
                </a:cubicBezTo>
                <a:cubicBezTo>
                  <a:pt x="3113482" y="913771"/>
                  <a:pt x="3185618" y="947967"/>
                  <a:pt x="3234695" y="1001239"/>
                </a:cubicBezTo>
                <a:cubicBezTo>
                  <a:pt x="3238823" y="1006150"/>
                  <a:pt x="3243155" y="1011490"/>
                  <a:pt x="3247479" y="1017111"/>
                </a:cubicBezTo>
                <a:lnTo>
                  <a:pt x="3335091" y="858556"/>
                </a:lnTo>
                <a:close/>
                <a:moveTo>
                  <a:pt x="176442" y="614768"/>
                </a:moveTo>
                <a:lnTo>
                  <a:pt x="176442" y="615291"/>
                </a:lnTo>
                <a:cubicBezTo>
                  <a:pt x="208523" y="686474"/>
                  <a:pt x="251579" y="750909"/>
                  <a:pt x="257814" y="832441"/>
                </a:cubicBezTo>
                <a:lnTo>
                  <a:pt x="363548" y="797309"/>
                </a:lnTo>
                <a:lnTo>
                  <a:pt x="457798" y="766580"/>
                </a:lnTo>
                <a:cubicBezTo>
                  <a:pt x="436880" y="810012"/>
                  <a:pt x="417466" y="844313"/>
                  <a:pt x="384467" y="881082"/>
                </a:cubicBezTo>
                <a:cubicBezTo>
                  <a:pt x="377925" y="886720"/>
                  <a:pt x="371081" y="892358"/>
                  <a:pt x="364649" y="897995"/>
                </a:cubicBezTo>
                <a:cubicBezTo>
                  <a:pt x="342519" y="918682"/>
                  <a:pt x="322796" y="942346"/>
                  <a:pt x="295144" y="963654"/>
                </a:cubicBezTo>
                <a:cubicBezTo>
                  <a:pt x="257814" y="984439"/>
                  <a:pt x="219786" y="1014555"/>
                  <a:pt x="185386" y="1034113"/>
                </a:cubicBezTo>
                <a:cubicBezTo>
                  <a:pt x="183477" y="1032072"/>
                  <a:pt x="182368" y="1030233"/>
                  <a:pt x="180967" y="1027774"/>
                </a:cubicBezTo>
                <a:cubicBezTo>
                  <a:pt x="104610" y="906488"/>
                  <a:pt x="121815" y="755514"/>
                  <a:pt x="174328" y="619083"/>
                </a:cubicBezTo>
                <a:lnTo>
                  <a:pt x="176442" y="614768"/>
                </a:lnTo>
                <a:close/>
                <a:moveTo>
                  <a:pt x="3202101" y="512338"/>
                </a:moveTo>
                <a:cubicBezTo>
                  <a:pt x="3210964" y="537027"/>
                  <a:pt x="3220208" y="560890"/>
                  <a:pt x="3230369" y="586096"/>
                </a:cubicBezTo>
                <a:cubicBezTo>
                  <a:pt x="3246465" y="628501"/>
                  <a:pt x="3262671" y="673371"/>
                  <a:pt x="3272429" y="723342"/>
                </a:cubicBezTo>
                <a:cubicBezTo>
                  <a:pt x="3277950" y="783775"/>
                  <a:pt x="3264786" y="854975"/>
                  <a:pt x="3233903" y="898609"/>
                </a:cubicBezTo>
                <a:cubicBezTo>
                  <a:pt x="3228263" y="905980"/>
                  <a:pt x="3222132" y="912739"/>
                  <a:pt x="3216493" y="917868"/>
                </a:cubicBezTo>
                <a:cubicBezTo>
                  <a:pt x="3174037" y="861428"/>
                  <a:pt x="3098291" y="854362"/>
                  <a:pt x="3042069" y="815536"/>
                </a:cubicBezTo>
                <a:cubicBezTo>
                  <a:pt x="3039654" y="814197"/>
                  <a:pt x="3037134" y="812455"/>
                  <a:pt x="3034814" y="810511"/>
                </a:cubicBezTo>
                <a:cubicBezTo>
                  <a:pt x="2991162" y="778968"/>
                  <a:pt x="2956651" y="734916"/>
                  <a:pt x="2945792" y="679411"/>
                </a:cubicBezTo>
                <a:cubicBezTo>
                  <a:pt x="2973666" y="679822"/>
                  <a:pt x="3004135" y="685549"/>
                  <a:pt x="3033412" y="693339"/>
                </a:cubicBezTo>
                <a:cubicBezTo>
                  <a:pt x="3080192" y="705220"/>
                  <a:pt x="3124746" y="720688"/>
                  <a:pt x="3154434" y="724585"/>
                </a:cubicBezTo>
                <a:cubicBezTo>
                  <a:pt x="3142551" y="651852"/>
                  <a:pt x="3189538" y="584871"/>
                  <a:pt x="3198687" y="516750"/>
                </a:cubicBezTo>
                <a:lnTo>
                  <a:pt x="3202101" y="512338"/>
                </a:lnTo>
                <a:close/>
                <a:moveTo>
                  <a:pt x="313045" y="403151"/>
                </a:moveTo>
                <a:cubicBezTo>
                  <a:pt x="335271" y="423128"/>
                  <a:pt x="350162" y="450268"/>
                  <a:pt x="360230" y="480391"/>
                </a:cubicBezTo>
                <a:cubicBezTo>
                  <a:pt x="375707" y="528428"/>
                  <a:pt x="378931" y="583329"/>
                  <a:pt x="376919" y="627277"/>
                </a:cubicBezTo>
                <a:cubicBezTo>
                  <a:pt x="416356" y="607814"/>
                  <a:pt x="463627" y="599103"/>
                  <a:pt x="510107" y="596135"/>
                </a:cubicBezTo>
                <a:cubicBezTo>
                  <a:pt x="542099" y="593877"/>
                  <a:pt x="574495" y="594798"/>
                  <a:pt x="602852" y="596337"/>
                </a:cubicBezTo>
                <a:cubicBezTo>
                  <a:pt x="579121" y="638019"/>
                  <a:pt x="547232" y="665474"/>
                  <a:pt x="511120" y="686274"/>
                </a:cubicBezTo>
                <a:cubicBezTo>
                  <a:pt x="465339" y="712898"/>
                  <a:pt x="412626" y="728270"/>
                  <a:pt x="363137" y="746095"/>
                </a:cubicBezTo>
                <a:cubicBezTo>
                  <a:pt x="339501" y="755007"/>
                  <a:pt x="315968" y="764620"/>
                  <a:pt x="294138" y="776517"/>
                </a:cubicBezTo>
                <a:cubicBezTo>
                  <a:pt x="256911" y="654514"/>
                  <a:pt x="251485" y="520534"/>
                  <a:pt x="313045" y="403151"/>
                </a:cubicBezTo>
                <a:close/>
                <a:moveTo>
                  <a:pt x="3053839" y="299399"/>
                </a:moveTo>
                <a:cubicBezTo>
                  <a:pt x="3069721" y="330733"/>
                  <a:pt x="3072746" y="369567"/>
                  <a:pt x="3089443" y="403457"/>
                </a:cubicBezTo>
                <a:cubicBezTo>
                  <a:pt x="3120826" y="485812"/>
                  <a:pt x="3137927" y="579538"/>
                  <a:pt x="3089237" y="657391"/>
                </a:cubicBezTo>
                <a:cubicBezTo>
                  <a:pt x="3071233" y="647141"/>
                  <a:pt x="3052422" y="641101"/>
                  <a:pt x="3032406" y="637004"/>
                </a:cubicBezTo>
                <a:cubicBezTo>
                  <a:pt x="2997103" y="630132"/>
                  <a:pt x="2959583" y="630954"/>
                  <a:pt x="2922449" y="627164"/>
                </a:cubicBezTo>
                <a:cubicBezTo>
                  <a:pt x="2870655" y="620826"/>
                  <a:pt x="2830615" y="595306"/>
                  <a:pt x="2802948" y="561109"/>
                </a:cubicBezTo>
                <a:cubicBezTo>
                  <a:pt x="2791986" y="546971"/>
                  <a:pt x="2782536" y="532315"/>
                  <a:pt x="2775693" y="515725"/>
                </a:cubicBezTo>
                <a:lnTo>
                  <a:pt x="2802750" y="519105"/>
                </a:lnTo>
                <a:cubicBezTo>
                  <a:pt x="2871360" y="526993"/>
                  <a:pt x="2951535" y="535389"/>
                  <a:pt x="3006552" y="534673"/>
                </a:cubicBezTo>
                <a:cubicBezTo>
                  <a:pt x="3006259" y="507322"/>
                  <a:pt x="3008762" y="480278"/>
                  <a:pt x="3013285" y="451703"/>
                </a:cubicBezTo>
                <a:cubicBezTo>
                  <a:pt x="3017222" y="430501"/>
                  <a:pt x="3023352" y="410942"/>
                  <a:pt x="3029594" y="391682"/>
                </a:cubicBezTo>
                <a:cubicBezTo>
                  <a:pt x="3039748" y="362397"/>
                  <a:pt x="3049610" y="334523"/>
                  <a:pt x="3051915" y="303803"/>
                </a:cubicBezTo>
                <a:lnTo>
                  <a:pt x="3053839" y="299399"/>
                </a:lnTo>
                <a:close/>
                <a:moveTo>
                  <a:pt x="474297" y="149950"/>
                </a:moveTo>
                <a:cubicBezTo>
                  <a:pt x="486970" y="166961"/>
                  <a:pt x="497536" y="186623"/>
                  <a:pt x="505783" y="207521"/>
                </a:cubicBezTo>
                <a:cubicBezTo>
                  <a:pt x="531335" y="271437"/>
                  <a:pt x="537370" y="349275"/>
                  <a:pt x="535857" y="414321"/>
                </a:cubicBezTo>
                <a:lnTo>
                  <a:pt x="658986" y="388714"/>
                </a:lnTo>
                <a:lnTo>
                  <a:pt x="749925" y="369768"/>
                </a:lnTo>
                <a:cubicBezTo>
                  <a:pt x="746408" y="377762"/>
                  <a:pt x="742083" y="377762"/>
                  <a:pt x="741069" y="389633"/>
                </a:cubicBezTo>
                <a:cubicBezTo>
                  <a:pt x="717633" y="425080"/>
                  <a:pt x="691890" y="457446"/>
                  <a:pt x="660000" y="482634"/>
                </a:cubicBezTo>
                <a:cubicBezTo>
                  <a:pt x="630011" y="507014"/>
                  <a:pt x="595517" y="524638"/>
                  <a:pt x="554368" y="534471"/>
                </a:cubicBezTo>
                <a:cubicBezTo>
                  <a:pt x="539486" y="537856"/>
                  <a:pt x="524285" y="540414"/>
                  <a:pt x="509600" y="543696"/>
                </a:cubicBezTo>
                <a:cubicBezTo>
                  <a:pt x="477015" y="550762"/>
                  <a:pt x="446131" y="558441"/>
                  <a:pt x="421592" y="573086"/>
                </a:cubicBezTo>
                <a:cubicBezTo>
                  <a:pt x="423200" y="563157"/>
                  <a:pt x="421378" y="557625"/>
                  <a:pt x="425315" y="544002"/>
                </a:cubicBezTo>
                <a:cubicBezTo>
                  <a:pt x="403777" y="407151"/>
                  <a:pt x="414550" y="278502"/>
                  <a:pt x="471279" y="150045"/>
                </a:cubicBezTo>
                <a:lnTo>
                  <a:pt x="474297" y="149950"/>
                </a:lnTo>
                <a:close/>
                <a:moveTo>
                  <a:pt x="2886544" y="72104"/>
                </a:moveTo>
                <a:cubicBezTo>
                  <a:pt x="2940667" y="214488"/>
                  <a:pt x="3021744" y="339452"/>
                  <a:pt x="2955653" y="496579"/>
                </a:cubicBezTo>
                <a:cubicBezTo>
                  <a:pt x="2905760" y="487150"/>
                  <a:pt x="2850432" y="483359"/>
                  <a:pt x="2801744" y="469842"/>
                </a:cubicBezTo>
                <a:cubicBezTo>
                  <a:pt x="2781118" y="463899"/>
                  <a:pt x="2762409" y="455906"/>
                  <a:pt x="2745213" y="445155"/>
                </a:cubicBezTo>
                <a:cubicBezTo>
                  <a:pt x="2740287" y="442695"/>
                  <a:pt x="2735962" y="439718"/>
                  <a:pt x="2732437" y="436654"/>
                </a:cubicBezTo>
                <a:cubicBezTo>
                  <a:pt x="2697427" y="403054"/>
                  <a:pt x="2660303" y="350501"/>
                  <a:pt x="2659906" y="301649"/>
                </a:cubicBezTo>
                <a:lnTo>
                  <a:pt x="2743796" y="326547"/>
                </a:lnTo>
                <a:lnTo>
                  <a:pt x="2800342" y="343855"/>
                </a:lnTo>
                <a:lnTo>
                  <a:pt x="2860699" y="361671"/>
                </a:lnTo>
                <a:cubicBezTo>
                  <a:pt x="2844999" y="264065"/>
                  <a:pt x="2859582" y="171362"/>
                  <a:pt x="2885237" y="77838"/>
                </a:cubicBezTo>
                <a:lnTo>
                  <a:pt x="2886544" y="72104"/>
                </a:lnTo>
                <a:close/>
                <a:moveTo>
                  <a:pt x="811588" y="29293"/>
                </a:moveTo>
                <a:lnTo>
                  <a:pt x="818123" y="32358"/>
                </a:lnTo>
                <a:cubicBezTo>
                  <a:pt x="814701" y="36157"/>
                  <a:pt x="811185" y="40455"/>
                  <a:pt x="807256" y="44867"/>
                </a:cubicBezTo>
                <a:cubicBezTo>
                  <a:pt x="774068" y="86451"/>
                  <a:pt x="756768" y="134384"/>
                  <a:pt x="736048" y="189187"/>
                </a:cubicBezTo>
                <a:cubicBezTo>
                  <a:pt x="720151" y="216425"/>
                  <a:pt x="709996" y="249210"/>
                  <a:pt x="690273" y="276656"/>
                </a:cubicBezTo>
                <a:cubicBezTo>
                  <a:pt x="679011" y="286697"/>
                  <a:pt x="668650" y="297351"/>
                  <a:pt x="657990" y="308005"/>
                </a:cubicBezTo>
                <a:cubicBezTo>
                  <a:pt x="628404" y="335354"/>
                  <a:pt x="598931" y="359219"/>
                  <a:pt x="566947" y="360857"/>
                </a:cubicBezTo>
                <a:cubicBezTo>
                  <a:pt x="566536" y="309021"/>
                  <a:pt x="568957" y="255146"/>
                  <a:pt x="589576" y="200762"/>
                </a:cubicBezTo>
                <a:cubicBezTo>
                  <a:pt x="607477" y="167154"/>
                  <a:pt x="629514" y="138384"/>
                  <a:pt x="655977" y="113897"/>
                </a:cubicBezTo>
                <a:cubicBezTo>
                  <a:pt x="697315" y="75176"/>
                  <a:pt x="748721" y="47424"/>
                  <a:pt x="807256" y="30729"/>
                </a:cubicBezTo>
                <a:cubicBezTo>
                  <a:pt x="809181" y="30002"/>
                  <a:pt x="810290" y="29900"/>
                  <a:pt x="811588" y="29293"/>
                </a:cubicBezTo>
                <a:close/>
                <a:moveTo>
                  <a:pt x="2574307" y="0"/>
                </a:moveTo>
                <a:cubicBezTo>
                  <a:pt x="2583757" y="1129"/>
                  <a:pt x="2593118" y="2355"/>
                  <a:pt x="2601562" y="4710"/>
                </a:cubicBezTo>
                <a:cubicBezTo>
                  <a:pt x="2656793" y="19461"/>
                  <a:pt x="2695114" y="58490"/>
                  <a:pt x="2741586" y="96897"/>
                </a:cubicBezTo>
                <a:cubicBezTo>
                  <a:pt x="2742195" y="98026"/>
                  <a:pt x="2743091" y="98736"/>
                  <a:pt x="2744605" y="99856"/>
                </a:cubicBezTo>
                <a:cubicBezTo>
                  <a:pt x="2764119" y="125673"/>
                  <a:pt x="2784246" y="159991"/>
                  <a:pt x="2799027" y="196244"/>
                </a:cubicBezTo>
                <a:cubicBezTo>
                  <a:pt x="2815930" y="237531"/>
                  <a:pt x="2827289" y="281873"/>
                  <a:pt x="2826893" y="321417"/>
                </a:cubicBezTo>
                <a:cubicBezTo>
                  <a:pt x="2817744" y="317635"/>
                  <a:pt x="2809284" y="314038"/>
                  <a:pt x="2800135" y="311070"/>
                </a:cubicBezTo>
                <a:cubicBezTo>
                  <a:pt x="2780612" y="303295"/>
                  <a:pt x="2761007" y="294883"/>
                  <a:pt x="2743399" y="285261"/>
                </a:cubicBezTo>
                <a:cubicBezTo>
                  <a:pt x="2708184" y="267138"/>
                  <a:pt x="2677404" y="242862"/>
                  <a:pt x="2656382" y="204140"/>
                </a:cubicBezTo>
                <a:cubicBezTo>
                  <a:pt x="2633950" y="167371"/>
                  <a:pt x="2617855" y="120560"/>
                  <a:pt x="2602370" y="75595"/>
                </a:cubicBezTo>
                <a:cubicBezTo>
                  <a:pt x="2593514" y="49166"/>
                  <a:pt x="2584359" y="23357"/>
                  <a:pt x="2574307" y="0"/>
                </a:cubicBezTo>
                <a:close/>
              </a:path>
            </a:pathLst>
          </a:custGeom>
          <a:solidFill>
            <a:srgbClr val="B4100A">
              <a:alpha val="100000"/>
            </a:srgbClr>
          </a:solidFill>
          <a:ln w="12700">
            <a:noFill/>
            <a:prstDash val="solid"/>
          </a:ln>
        </p:spPr>
        <p:txBody>
          <a:bodyPr wrap="square" lIns="91440" tIns="45720" rIns="91440" bIns="45720" anchor="t">
            <a:noAutofit/>
          </a:bodyPr>
          <a:lstStyle>
            <a:lvl1pPr algn="l">
              <a:lnSpc>
                <a:spcPct val="92000"/>
              </a:lnSpc>
              <a:defRPr sz="100" b="0" i="0" u="none" strike="noStrike" spc="0">
                <a:solidFill>
                  <a:srgbClr val="1F2329">
                    <a:alpha val="100000"/>
                  </a:srgbClr>
                </a:solidFill>
                <a:latin typeface="Noto Sans SC" panose="020B0200000000000000" charset="-122"/>
              </a:defRPr>
            </a:lvl1pPr>
          </a:lstStyle>
          <a:p>
            <a:pPr marL="0" indent="0" algn="l">
              <a:lnSpc>
                <a:spcPct val="92000"/>
              </a:lnSpc>
              <a:spcBef>
                <a:spcPts val="1000"/>
              </a:spcBef>
            </a:pPr>
            <a:r>
              <a:rPr lang="en-US" sz="100" b="0" i="0" u="none" strike="noStrike">
                <a:solidFill>
                  <a:srgbClr val="000000">
                    <a:alpha val="0"/>
                  </a:srgbClr>
                </a:solidFill>
                <a:latin typeface="Times New Roman" panose="02020603050405020304"/>
                <a:ea typeface="Times New Roman" panose="02020603050405020304"/>
                <a:cs typeface="Times New Roman" panose="02020603050405020304"/>
                <a:sym typeface="Times New Roman" panose="02020603050405020304"/>
              </a:rPr>
              <a:t>Click to add text</a:t>
            </a: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 preserve="1">
  <p:cSld name="5_空白">
    <p:spTree>
      <p:nvGrpSpPr>
        <p:cNvPr id="1" name=""/>
        <p:cNvGrpSpPr/>
        <p:nvPr/>
      </p:nvGrpSpPr>
      <p:grpSpPr>
        <a:xfrm>
          <a:off x="0" y="0"/>
          <a:ext cx="0" cy="0"/>
          <a:chOff x="0" y="0"/>
          <a:chExt cx="0" cy="0"/>
        </a:xfrm>
      </p:grpSpPr>
      <p:sp>
        <p:nvSpPr>
          <p:cNvPr id="2" name="AutoShape 2"/>
          <p:cNvSpPr>
            <a:spLocks noGrp="1"/>
          </p:cNvSpPr>
          <p:nvPr>
            <p:ph type="body" sz="quarter" idx="640" hasCustomPrompt="1"/>
          </p:nvPr>
        </p:nvSpPr>
        <p:spPr>
          <a:xfrm>
            <a:off x="988342" y="434779"/>
            <a:ext cx="8168358" cy="584775"/>
          </a:xfrm>
          <a:prstGeom prst="rect">
            <a:avLst/>
          </a:prstGeom>
          <a:noFill/>
          <a:ln w="12700">
            <a:noFill/>
            <a:prstDash val="solid"/>
          </a:ln>
        </p:spPr>
        <p:txBody>
          <a:bodyPr vert="horz" wrap="square" lIns="91440" tIns="45720" rIns="91440" bIns="45720" anchor="t">
            <a:spAutoFit/>
          </a:bodyPr>
          <a:lstStyle>
            <a:lvl1pPr algn="l">
              <a:lnSpc>
                <a:spcPct val="100000"/>
              </a:lnSpc>
              <a:defRPr sz="3200" b="1" i="0" u="none" strike="noStrike" spc="300">
                <a:solidFill>
                  <a:srgbClr val="B4100A">
                    <a:alpha val="100000"/>
                  </a:srgbClr>
                </a:solidFill>
                <a:latin typeface="微软雅黑" panose="020B0503020204020204" charset="-122"/>
              </a:defRPr>
            </a:lvl1pPr>
          </a:lstStyle>
          <a:p>
            <a:pPr marL="0" indent="0" algn="l">
              <a:lnSpc>
                <a:spcPct val="100000"/>
              </a:lnSpc>
            </a:pPr>
            <a:r>
              <a:rPr lang="en-US" sz="3200" b="1" i="0" u="none" strike="noStrike" spc="300">
                <a:solidFill>
                  <a:srgbClr val="B4100A"/>
                </a:solidFill>
                <a:latin typeface="微软雅黑" panose="020B0503020204020204" charset="-122"/>
                <a:ea typeface="微软雅黑" panose="020B0503020204020204" charset="-122"/>
                <a:cs typeface="微软雅黑" panose="020B0503020204020204" charset="-122"/>
                <a:sym typeface="微软雅黑" panose="020B0503020204020204" charset="-122"/>
              </a:rPr>
              <a:t>一页空白</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image" Target="../media/image3.png"/><Relationship Id="rId5" Type="http://schemas.openxmlformats.org/officeDocument/2006/relationships/slideLayout" Target="../slideLayouts/slideLayout17.xml"/><Relationship Id="rId10" Type="http://schemas.openxmlformats.org/officeDocument/2006/relationships/image" Target="../media/image2.png"/><Relationship Id="rId4" Type="http://schemas.openxmlformats.org/officeDocument/2006/relationships/slideLayout" Target="../slideLayouts/slideLayout16.xml"/><Relationship Id="rId9"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32.xml"/><Relationship Id="rId18" Type="http://schemas.openxmlformats.org/officeDocument/2006/relationships/slideLayout" Target="../slideLayouts/slideLayout37.xml"/><Relationship Id="rId26" Type="http://schemas.openxmlformats.org/officeDocument/2006/relationships/slideLayout" Target="../slideLayouts/slideLayout45.xml"/><Relationship Id="rId39" Type="http://schemas.openxmlformats.org/officeDocument/2006/relationships/slideLayout" Target="../slideLayouts/slideLayout58.xml"/><Relationship Id="rId21" Type="http://schemas.openxmlformats.org/officeDocument/2006/relationships/slideLayout" Target="../slideLayouts/slideLayout40.xml"/><Relationship Id="rId34" Type="http://schemas.openxmlformats.org/officeDocument/2006/relationships/slideLayout" Target="../slideLayouts/slideLayout53.xml"/><Relationship Id="rId42" Type="http://schemas.openxmlformats.org/officeDocument/2006/relationships/slideLayout" Target="../slideLayouts/slideLayout61.xml"/><Relationship Id="rId47" Type="http://schemas.openxmlformats.org/officeDocument/2006/relationships/slideLayout" Target="../slideLayouts/slideLayout66.xml"/><Relationship Id="rId7" Type="http://schemas.openxmlformats.org/officeDocument/2006/relationships/slideLayout" Target="../slideLayouts/slideLayout26.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29" Type="http://schemas.openxmlformats.org/officeDocument/2006/relationships/slideLayout" Target="../slideLayouts/slideLayout48.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24" Type="http://schemas.openxmlformats.org/officeDocument/2006/relationships/slideLayout" Target="../slideLayouts/slideLayout43.xml"/><Relationship Id="rId32" Type="http://schemas.openxmlformats.org/officeDocument/2006/relationships/slideLayout" Target="../slideLayouts/slideLayout51.xml"/><Relationship Id="rId37" Type="http://schemas.openxmlformats.org/officeDocument/2006/relationships/slideLayout" Target="../slideLayouts/slideLayout56.xml"/><Relationship Id="rId40" Type="http://schemas.openxmlformats.org/officeDocument/2006/relationships/slideLayout" Target="../slideLayouts/slideLayout59.xml"/><Relationship Id="rId45" Type="http://schemas.openxmlformats.org/officeDocument/2006/relationships/slideLayout" Target="../slideLayouts/slideLayout64.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23" Type="http://schemas.openxmlformats.org/officeDocument/2006/relationships/slideLayout" Target="../slideLayouts/slideLayout42.xml"/><Relationship Id="rId28" Type="http://schemas.openxmlformats.org/officeDocument/2006/relationships/slideLayout" Target="../slideLayouts/slideLayout47.xml"/><Relationship Id="rId36" Type="http://schemas.openxmlformats.org/officeDocument/2006/relationships/slideLayout" Target="../slideLayouts/slideLayout55.xml"/><Relationship Id="rId10" Type="http://schemas.openxmlformats.org/officeDocument/2006/relationships/slideLayout" Target="../slideLayouts/slideLayout29.xml"/><Relationship Id="rId19" Type="http://schemas.openxmlformats.org/officeDocument/2006/relationships/slideLayout" Target="../slideLayouts/slideLayout38.xml"/><Relationship Id="rId31" Type="http://schemas.openxmlformats.org/officeDocument/2006/relationships/slideLayout" Target="../slideLayouts/slideLayout50.xml"/><Relationship Id="rId44" Type="http://schemas.openxmlformats.org/officeDocument/2006/relationships/slideLayout" Target="../slideLayouts/slideLayout63.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 Id="rId22" Type="http://schemas.openxmlformats.org/officeDocument/2006/relationships/slideLayout" Target="../slideLayouts/slideLayout41.xml"/><Relationship Id="rId27" Type="http://schemas.openxmlformats.org/officeDocument/2006/relationships/slideLayout" Target="../slideLayouts/slideLayout46.xml"/><Relationship Id="rId30" Type="http://schemas.openxmlformats.org/officeDocument/2006/relationships/slideLayout" Target="../slideLayouts/slideLayout49.xml"/><Relationship Id="rId35" Type="http://schemas.openxmlformats.org/officeDocument/2006/relationships/slideLayout" Target="../slideLayouts/slideLayout54.xml"/><Relationship Id="rId43" Type="http://schemas.openxmlformats.org/officeDocument/2006/relationships/slideLayout" Target="../slideLayouts/slideLayout62.xml"/><Relationship Id="rId48" Type="http://schemas.openxmlformats.org/officeDocument/2006/relationships/theme" Target="../theme/theme4.xml"/><Relationship Id="rId8" Type="http://schemas.openxmlformats.org/officeDocument/2006/relationships/slideLayout" Target="../slideLayouts/slideLayout27.xml"/><Relationship Id="rId3" Type="http://schemas.openxmlformats.org/officeDocument/2006/relationships/slideLayout" Target="../slideLayouts/slideLayout22.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5" Type="http://schemas.openxmlformats.org/officeDocument/2006/relationships/slideLayout" Target="../slideLayouts/slideLayout44.xml"/><Relationship Id="rId33" Type="http://schemas.openxmlformats.org/officeDocument/2006/relationships/slideLayout" Target="../slideLayouts/slideLayout52.xml"/><Relationship Id="rId38" Type="http://schemas.openxmlformats.org/officeDocument/2006/relationships/slideLayout" Target="../slideLayouts/slideLayout57.xml"/><Relationship Id="rId46" Type="http://schemas.openxmlformats.org/officeDocument/2006/relationships/slideLayout" Target="../slideLayouts/slideLayout65.xml"/><Relationship Id="rId20" Type="http://schemas.openxmlformats.org/officeDocument/2006/relationships/slideLayout" Target="../slideLayouts/slideLayout39.xml"/><Relationship Id="rId41" Type="http://schemas.openxmlformats.org/officeDocument/2006/relationships/slideLayout" Target="../slideLayouts/slideLayout6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1"/>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Arial" panose="020B0604020202020204"/>
              <a:buNone/>
              <a:defRPr sz="33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7" name="Shape 2"/>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panose="020B0604020202020204"/>
              <a:buChar char="•"/>
              <a:defRPr sz="21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L="914400" marR="0" lvl="1" indent="-342900" algn="l" rtl="0">
              <a:lnSpc>
                <a:spcPct val="90000"/>
              </a:lnSpc>
              <a:spcBef>
                <a:spcPts val="400"/>
              </a:spcBef>
              <a:spcAft>
                <a:spcPts val="0"/>
              </a:spcAft>
              <a:buClr>
                <a:schemeClr val="dk1"/>
              </a:buClr>
              <a:buSzPts val="1800"/>
              <a:buFont typeface="Arial" panose="020B0604020202020204"/>
              <a:buChar char="•"/>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L="1371600" marR="0" lvl="2" indent="-323850" algn="l" rtl="0">
              <a:lnSpc>
                <a:spcPct val="90000"/>
              </a:lnSpc>
              <a:spcBef>
                <a:spcPts val="400"/>
              </a:spcBef>
              <a:spcAft>
                <a:spcPts val="0"/>
              </a:spcAft>
              <a:buClr>
                <a:schemeClr val="dk1"/>
              </a:buClr>
              <a:buSzPts val="1500"/>
              <a:buFont typeface="Arial" panose="020B0604020202020204"/>
              <a:buChar char="•"/>
              <a:defRPr sz="15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L="1828800" marR="0" lvl="3"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L="2286000" marR="0" lvl="4"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L="2743200" marR="0" lvl="5"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L="3200400" marR="0" lvl="6"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L="3657600" marR="0" lvl="7"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L="4114800" marR="0" lvl="8"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a:endParaRPr/>
          </a:p>
        </p:txBody>
      </p:sp>
      <p:sp>
        <p:nvSpPr>
          <p:cNvPr id="8" name="Shape 3"/>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R="0" lvl="1"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a:endParaRPr/>
          </a:p>
        </p:txBody>
      </p:sp>
      <p:sp>
        <p:nvSpPr>
          <p:cNvPr id="9" name="Shape 4"/>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R="0" lvl="1"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a:endParaRPr/>
          </a:p>
        </p:txBody>
      </p:sp>
      <p:sp>
        <p:nvSpPr>
          <p:cNvPr id="10" name="Shape 5"/>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L="0" marR="0" lvl="1"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2pPr>
            <a:lvl3pPr marL="0" marR="0" lvl="2"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3pPr>
            <a:lvl4pPr marL="0" marR="0" lvl="3"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4pPr>
            <a:lvl5pPr marL="0" marR="0" lvl="4"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5pPr>
            <a:lvl6pPr marL="0" marR="0" lvl="5"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6pPr>
            <a:lvl7pPr marL="0" marR="0" lvl="6"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7pPr>
            <a:lvl8pPr marL="0" marR="0" lvl="7"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8pPr>
            <a:lvl9pPr marL="0" marR="0" lvl="8"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en-US" altLang="zh-CN"/>
              <a:t>‹#›</a:t>
            </a:fld>
            <a:endParaRPr lang="zh-CN"/>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61"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9"/>
          <a:srcRect/>
          <a:stretch>
            <a:fillRect t="-16000" b="-16000"/>
          </a:stretch>
        </a:blipFill>
        <a:effectLst/>
      </p:bgPr>
    </p:bg>
    <p:spTree>
      <p:nvGrpSpPr>
        <p:cNvPr id="1" name="Shape 5"/>
        <p:cNvGrpSpPr/>
        <p:nvPr/>
      </p:nvGrpSpPr>
      <p:grpSpPr>
        <a:xfrm>
          <a:off x="0" y="0"/>
          <a:ext cx="0" cy="0"/>
          <a:chOff x="0" y="0"/>
          <a:chExt cx="0" cy="0"/>
        </a:xfrm>
      </p:grpSpPr>
      <p:grpSp>
        <p:nvGrpSpPr>
          <p:cNvPr id="5" name="Group 1"/>
          <p:cNvGrpSpPr/>
          <p:nvPr/>
        </p:nvGrpSpPr>
        <p:grpSpPr>
          <a:xfrm>
            <a:off x="-42864" y="662853"/>
            <a:ext cx="8010993" cy="255445"/>
            <a:chOff x="-42864" y="662853"/>
            <a:chExt cx="8010993" cy="255445"/>
          </a:xfrm>
        </p:grpSpPr>
        <p:pic>
          <p:nvPicPr>
            <p:cNvPr id="2" name="Picture 2"/>
            <p:cNvPicPr>
              <a:picLocks noChangeAspect="1"/>
            </p:cNvPicPr>
            <p:nvPr/>
          </p:nvPicPr>
          <p:blipFill>
            <a:blip r:embed="rId10">
              <a:lum bright="-54000" contrast="42000"/>
            </a:blip>
            <a:srcRect/>
            <a:stretch>
              <a:fillRect/>
            </a:stretch>
          </p:blipFill>
          <p:spPr>
            <a:xfrm rot="10800000" flipV="1">
              <a:off x="-42864" y="662853"/>
              <a:ext cx="8010993" cy="255445"/>
            </a:xfrm>
            <a:prstGeom prst="rect">
              <a:avLst/>
            </a:prstGeom>
            <a:ln w="12700">
              <a:noFill/>
              <a:prstDash val="solid"/>
            </a:ln>
          </p:spPr>
        </p:pic>
      </p:grpSp>
      <p:sp>
        <p:nvSpPr>
          <p:cNvPr id="3" name="AutoShape 3"/>
          <p:cNvSpPr/>
          <p:nvPr/>
        </p:nvSpPr>
        <p:spPr>
          <a:xfrm>
            <a:off x="-12746" y="0"/>
            <a:ext cx="12204746" cy="702405"/>
          </a:xfrm>
          <a:prstGeom prst="rect">
            <a:avLst/>
          </a:prstGeom>
          <a:solidFill>
            <a:srgbClr val="2197F7">
              <a:alpha val="100000"/>
            </a:srgbClr>
          </a:solidFill>
          <a:ln w="12700" cap="flat">
            <a:noFill/>
            <a:prstDash val="solid"/>
          </a:ln>
        </p:spPr>
        <p:txBody>
          <a:bodyPr wrap="square" lIns="91440" tIns="45720" rIns="91440" bIns="45720" rtlCol="0" anchor="ctr">
            <a:noAutofit/>
          </a:bodyPr>
          <a:lstStyle/>
          <a:p>
            <a:pPr marL="0" indent="0" algn="ctr">
              <a:lnSpc>
                <a:spcPct val="100000"/>
              </a:lnSpc>
              <a:defRPr/>
            </a:pPr>
            <a:r>
              <a:rPr lang="en-US" sz="2800" b="1" i="0" u="none" strike="noStrike">
                <a:solidFill>
                  <a:srgbClr val="FFFFFF"/>
                </a:solidFill>
                <a:latin typeface="Calibri" panose="020F0502020204030204"/>
                <a:ea typeface="Calibri" panose="020F0502020204030204"/>
                <a:cs typeface="Calibri" panose="020F0502020204030204"/>
                <a:sym typeface="Calibri" panose="020F0502020204030204"/>
              </a:rPr>
              <a:t> </a:t>
            </a:r>
            <a:endParaRPr lang="en-US" sz="1100"/>
          </a:p>
        </p:txBody>
      </p:sp>
      <p:pic>
        <p:nvPicPr>
          <p:cNvPr id="4" name="Picture 4"/>
          <p:cNvPicPr>
            <a:picLocks noChangeAspect="1"/>
          </p:cNvPicPr>
          <p:nvPr/>
        </p:nvPicPr>
        <p:blipFill>
          <a:blip r:embed="rId11"/>
          <a:srcRect/>
          <a:stretch>
            <a:fillRect/>
          </a:stretch>
        </p:blipFill>
        <p:spPr>
          <a:xfrm>
            <a:off x="-12746" y="0"/>
            <a:ext cx="12192000" cy="677535"/>
          </a:xfrm>
          <a:prstGeom prst="rect">
            <a:avLst/>
          </a:prstGeom>
          <a:ln w="12700">
            <a:noFill/>
            <a:prstDash val="solid"/>
          </a:ln>
        </p:spPr>
      </p:pic>
    </p:spTree>
  </p:cSld>
  <p:clrMap bg1="lt1" tx1="dk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Shape 5"/>
        <p:cNvGrpSpPr/>
        <p:nvPr/>
      </p:nvGrpSpPr>
      <p:grpSpPr>
        <a:xfrm>
          <a:off x="0" y="0"/>
          <a:ext cx="0" cy="0"/>
          <a:chOff x="0" y="0"/>
          <a:chExt cx="0" cy="0"/>
        </a:xfrm>
      </p:grpSpPr>
      <p:sp>
        <p:nvSpPr>
          <p:cNvPr id="5" name="AutoShape 1"/>
          <p:cNvSpPr/>
          <p:nvPr/>
        </p:nvSpPr>
        <p:spPr>
          <a:xfrm>
            <a:off x="9713550" y="404813"/>
            <a:ext cx="1818050" cy="623888"/>
          </a:xfrm>
          <a:prstGeom prst="roundRect">
            <a:avLst>
              <a:gd name="adj" fmla="val 49999"/>
            </a:avLst>
          </a:prstGeom>
          <a:solidFill>
            <a:srgbClr val="B4100A">
              <a:alpha val="100000"/>
            </a:srgbClr>
          </a:solidFill>
          <a:ln w="12700" cap="flat" cmpd="sng">
            <a:no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2" name="Freeform 2"/>
          <p:cNvSpPr/>
          <p:nvPr/>
        </p:nvSpPr>
        <p:spPr>
          <a:xfrm>
            <a:off x="660400" y="404813"/>
            <a:ext cx="127030" cy="623888"/>
          </a:xfrm>
          <a:custGeom>
            <a:avLst/>
            <a:gdLst/>
            <a:ahLst/>
            <a:cxnLst/>
            <a:rect l="l" t="t" r="r" b="b"/>
            <a:pathLst>
              <a:path w="127030" h="623888">
                <a:moveTo>
                  <a:pt x="0" y="0"/>
                </a:moveTo>
                <a:lnTo>
                  <a:pt x="127030" y="0"/>
                </a:lnTo>
                <a:lnTo>
                  <a:pt x="127030" y="623887"/>
                </a:lnTo>
                <a:lnTo>
                  <a:pt x="0" y="623887"/>
                </a:lnTo>
                <a:close/>
              </a:path>
            </a:pathLst>
          </a:custGeom>
          <a:solidFill>
            <a:srgbClr val="87A1A1">
              <a:alpha val="100000"/>
            </a:srgbClr>
          </a:solidFill>
          <a:ln w="12700" cap="flat" cmpd="sng">
            <a:no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3" name="Freeform 3"/>
          <p:cNvSpPr/>
          <p:nvPr/>
        </p:nvSpPr>
        <p:spPr>
          <a:xfrm>
            <a:off x="666751" y="404813"/>
            <a:ext cx="197691" cy="623888"/>
          </a:xfrm>
          <a:custGeom>
            <a:avLst/>
            <a:gdLst/>
            <a:ahLst/>
            <a:cxnLst/>
            <a:rect l="l" t="t" r="r" b="b"/>
            <a:pathLst>
              <a:path w="197691" h="623888">
                <a:moveTo>
                  <a:pt x="0" y="0"/>
                </a:moveTo>
                <a:lnTo>
                  <a:pt x="197691" y="0"/>
                </a:lnTo>
                <a:lnTo>
                  <a:pt x="197691" y="623887"/>
                </a:lnTo>
                <a:lnTo>
                  <a:pt x="0" y="623887"/>
                </a:lnTo>
                <a:close/>
              </a:path>
            </a:pathLst>
          </a:custGeom>
          <a:solidFill>
            <a:srgbClr val="B4100A">
              <a:alpha val="100000"/>
            </a:srgbClr>
          </a:solidFill>
          <a:ln w="12700" cap="flat" cmpd="sng">
            <a:no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grpSp>
        <p:nvGrpSpPr>
          <p:cNvPr id="4" name="Group 4"/>
          <p:cNvGrpSpPr/>
          <p:nvPr/>
        </p:nvGrpSpPr>
        <p:grpSpPr>
          <a:xfrm>
            <a:off x="9881996" y="496680"/>
            <a:ext cx="1473686" cy="451336"/>
            <a:chOff x="9881996" y="496680"/>
            <a:chExt cx="1473686" cy="451336"/>
          </a:xfrm>
        </p:grpSpPr>
        <p:grpSp>
          <p:nvGrpSpPr>
            <p:cNvPr id="6" name="Group 6"/>
            <p:cNvGrpSpPr/>
            <p:nvPr/>
          </p:nvGrpSpPr>
          <p:grpSpPr>
            <a:xfrm>
              <a:off x="9881996" y="496680"/>
              <a:ext cx="450799" cy="451336"/>
              <a:chOff x="9881996" y="496680"/>
              <a:chExt cx="450799" cy="451336"/>
            </a:xfrm>
          </p:grpSpPr>
          <p:sp>
            <p:nvSpPr>
              <p:cNvPr id="7" name="Freeform 7"/>
              <p:cNvSpPr/>
              <p:nvPr/>
            </p:nvSpPr>
            <p:spPr>
              <a:xfrm>
                <a:off x="10081099" y="689880"/>
                <a:ext cx="53936" cy="128800"/>
              </a:xfrm>
              <a:custGeom>
                <a:avLst/>
                <a:gdLst/>
                <a:ahLst/>
                <a:cxnLst/>
                <a:rect l="l" t="t" r="r" b="b"/>
                <a:pathLst>
                  <a:path w="53936" h="128800">
                    <a:moveTo>
                      <a:pt x="31138" y="107612"/>
                    </a:moveTo>
                    <a:cubicBezTo>
                      <a:pt x="22798" y="107612"/>
                      <a:pt x="22798" y="107612"/>
                      <a:pt x="22798" y="107612"/>
                    </a:cubicBezTo>
                    <a:cubicBezTo>
                      <a:pt x="22798" y="75830"/>
                      <a:pt x="22798" y="44049"/>
                      <a:pt x="22798" y="12267"/>
                    </a:cubicBezTo>
                    <a:cubicBezTo>
                      <a:pt x="22242" y="6133"/>
                      <a:pt x="21129" y="558"/>
                      <a:pt x="12789" y="0"/>
                    </a:cubicBezTo>
                    <a:cubicBezTo>
                      <a:pt x="7229" y="0"/>
                      <a:pt x="2224" y="3903"/>
                      <a:pt x="2224" y="12267"/>
                    </a:cubicBezTo>
                    <a:cubicBezTo>
                      <a:pt x="1668" y="40704"/>
                      <a:pt x="1113" y="69139"/>
                      <a:pt x="556" y="97575"/>
                    </a:cubicBezTo>
                    <a:cubicBezTo>
                      <a:pt x="0" y="114860"/>
                      <a:pt x="8340" y="128800"/>
                      <a:pt x="26689" y="128800"/>
                    </a:cubicBezTo>
                    <a:cubicBezTo>
                      <a:pt x="45594" y="128800"/>
                      <a:pt x="53936" y="114860"/>
                      <a:pt x="53379" y="97575"/>
                    </a:cubicBezTo>
                    <a:cubicBezTo>
                      <a:pt x="52823" y="69139"/>
                      <a:pt x="52267" y="40704"/>
                      <a:pt x="51154" y="12267"/>
                    </a:cubicBezTo>
                    <a:cubicBezTo>
                      <a:pt x="51154" y="3903"/>
                      <a:pt x="46707" y="0"/>
                      <a:pt x="40590" y="0"/>
                    </a:cubicBezTo>
                    <a:cubicBezTo>
                      <a:pt x="32250" y="558"/>
                      <a:pt x="31138" y="6133"/>
                      <a:pt x="31138" y="12267"/>
                    </a:cubicBezTo>
                    <a:cubicBezTo>
                      <a:pt x="31138" y="44049"/>
                      <a:pt x="31138" y="75830"/>
                      <a:pt x="31138" y="107612"/>
                    </a:cubicBezTo>
                    <a:close/>
                  </a:path>
                </a:pathLst>
              </a:custGeom>
              <a:solidFill>
                <a:srgbClr val="FFFFFF">
                  <a:alpha val="100000"/>
                </a:srgbClr>
              </a:solidFill>
              <a:ln w="12700">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sp>
            <p:nvSpPr>
              <p:cNvPr id="8" name="Freeform 8"/>
              <p:cNvSpPr/>
              <p:nvPr/>
            </p:nvSpPr>
            <p:spPr>
              <a:xfrm>
                <a:off x="9928149" y="601062"/>
                <a:ext cx="43470" cy="57960"/>
              </a:xfrm>
              <a:custGeom>
                <a:avLst/>
                <a:gdLst/>
                <a:ahLst/>
                <a:cxnLst/>
                <a:rect l="l" t="t" r="r" b="b"/>
                <a:pathLst>
                  <a:path w="43470" h="57960">
                    <a:moveTo>
                      <a:pt x="7245" y="44585"/>
                    </a:moveTo>
                    <a:cubicBezTo>
                      <a:pt x="6688" y="45142"/>
                      <a:pt x="5015" y="44027"/>
                      <a:pt x="3344" y="44585"/>
                    </a:cubicBezTo>
                    <a:cubicBezTo>
                      <a:pt x="1671" y="45700"/>
                      <a:pt x="1115" y="46813"/>
                      <a:pt x="558" y="47371"/>
                    </a:cubicBezTo>
                    <a:cubicBezTo>
                      <a:pt x="0" y="48486"/>
                      <a:pt x="558" y="51272"/>
                      <a:pt x="3901" y="53501"/>
                    </a:cubicBezTo>
                    <a:cubicBezTo>
                      <a:pt x="6688" y="55730"/>
                      <a:pt x="17833" y="57960"/>
                      <a:pt x="20063" y="57403"/>
                    </a:cubicBezTo>
                    <a:cubicBezTo>
                      <a:pt x="22292" y="56845"/>
                      <a:pt x="23964" y="52388"/>
                      <a:pt x="22292" y="52388"/>
                    </a:cubicBezTo>
                    <a:cubicBezTo>
                      <a:pt x="20063" y="51830"/>
                      <a:pt x="15604" y="50715"/>
                      <a:pt x="14489" y="48486"/>
                    </a:cubicBezTo>
                    <a:cubicBezTo>
                      <a:pt x="12818" y="46256"/>
                      <a:pt x="10589" y="42356"/>
                      <a:pt x="11146" y="34553"/>
                    </a:cubicBezTo>
                    <a:cubicBezTo>
                      <a:pt x="11146" y="26751"/>
                      <a:pt x="13933" y="22292"/>
                      <a:pt x="15047" y="21177"/>
                    </a:cubicBezTo>
                    <a:cubicBezTo>
                      <a:pt x="16162" y="20621"/>
                      <a:pt x="17833" y="21735"/>
                      <a:pt x="17833" y="22292"/>
                    </a:cubicBezTo>
                    <a:cubicBezTo>
                      <a:pt x="18391" y="22850"/>
                      <a:pt x="20621" y="29538"/>
                      <a:pt x="21177" y="30095"/>
                    </a:cubicBezTo>
                    <a:cubicBezTo>
                      <a:pt x="21177" y="30095"/>
                      <a:pt x="21177" y="32324"/>
                      <a:pt x="19506" y="31209"/>
                    </a:cubicBezTo>
                    <a:cubicBezTo>
                      <a:pt x="18391" y="30651"/>
                      <a:pt x="16720" y="30095"/>
                      <a:pt x="15604" y="31209"/>
                    </a:cubicBezTo>
                    <a:cubicBezTo>
                      <a:pt x="13933" y="31767"/>
                      <a:pt x="12818" y="33438"/>
                      <a:pt x="14489" y="35110"/>
                    </a:cubicBezTo>
                    <a:cubicBezTo>
                      <a:pt x="16162" y="36782"/>
                      <a:pt x="17833" y="36225"/>
                      <a:pt x="18948" y="36225"/>
                    </a:cubicBezTo>
                    <a:cubicBezTo>
                      <a:pt x="19506" y="35668"/>
                      <a:pt x="21735" y="35110"/>
                      <a:pt x="21177" y="36225"/>
                    </a:cubicBezTo>
                    <a:cubicBezTo>
                      <a:pt x="20621" y="37339"/>
                      <a:pt x="20621" y="41241"/>
                      <a:pt x="20621" y="41241"/>
                    </a:cubicBezTo>
                    <a:cubicBezTo>
                      <a:pt x="20621" y="41241"/>
                      <a:pt x="18948" y="43470"/>
                      <a:pt x="20621" y="44585"/>
                    </a:cubicBezTo>
                    <a:cubicBezTo>
                      <a:pt x="22292" y="45700"/>
                      <a:pt x="25079" y="45700"/>
                      <a:pt x="25079" y="44585"/>
                    </a:cubicBezTo>
                    <a:cubicBezTo>
                      <a:pt x="25079" y="43470"/>
                      <a:pt x="25079" y="40126"/>
                      <a:pt x="25079" y="37897"/>
                    </a:cubicBezTo>
                    <a:cubicBezTo>
                      <a:pt x="25636" y="36225"/>
                      <a:pt x="26194" y="32882"/>
                      <a:pt x="27308" y="31767"/>
                    </a:cubicBezTo>
                    <a:cubicBezTo>
                      <a:pt x="28980" y="31209"/>
                      <a:pt x="30095" y="31767"/>
                      <a:pt x="32324" y="30651"/>
                    </a:cubicBezTo>
                    <a:cubicBezTo>
                      <a:pt x="33995" y="28980"/>
                      <a:pt x="36782" y="25636"/>
                      <a:pt x="36782" y="23407"/>
                    </a:cubicBezTo>
                    <a:cubicBezTo>
                      <a:pt x="36782" y="21735"/>
                      <a:pt x="38454" y="11146"/>
                      <a:pt x="39569" y="9474"/>
                    </a:cubicBezTo>
                    <a:cubicBezTo>
                      <a:pt x="40683" y="7803"/>
                      <a:pt x="43470" y="6688"/>
                      <a:pt x="40683" y="3901"/>
                    </a:cubicBezTo>
                    <a:cubicBezTo>
                      <a:pt x="37897" y="1115"/>
                      <a:pt x="26751" y="0"/>
                      <a:pt x="21177" y="4459"/>
                    </a:cubicBezTo>
                    <a:cubicBezTo>
                      <a:pt x="16162" y="8359"/>
                      <a:pt x="11703" y="14489"/>
                      <a:pt x="8917" y="22292"/>
                    </a:cubicBezTo>
                    <a:cubicBezTo>
                      <a:pt x="6130" y="30095"/>
                      <a:pt x="5573" y="34553"/>
                      <a:pt x="6688" y="38454"/>
                    </a:cubicBezTo>
                    <a:cubicBezTo>
                      <a:pt x="7803" y="42913"/>
                      <a:pt x="8359" y="44027"/>
                      <a:pt x="7245" y="44585"/>
                    </a:cubicBezTo>
                    <a:cubicBezTo>
                      <a:pt x="7245" y="44585"/>
                      <a:pt x="7245" y="44585"/>
                      <a:pt x="7245" y="44585"/>
                    </a:cubicBezTo>
                    <a:close/>
                    <a:moveTo>
                      <a:pt x="24521" y="30095"/>
                    </a:moveTo>
                    <a:cubicBezTo>
                      <a:pt x="24521" y="30095"/>
                      <a:pt x="23964" y="30095"/>
                      <a:pt x="23407" y="31209"/>
                    </a:cubicBezTo>
                    <a:cubicBezTo>
                      <a:pt x="23407" y="31767"/>
                      <a:pt x="23407" y="24521"/>
                      <a:pt x="23407" y="21735"/>
                    </a:cubicBezTo>
                    <a:cubicBezTo>
                      <a:pt x="23407" y="18948"/>
                      <a:pt x="21177" y="18948"/>
                      <a:pt x="19506" y="19506"/>
                    </a:cubicBezTo>
                    <a:cubicBezTo>
                      <a:pt x="17277" y="19506"/>
                      <a:pt x="17277" y="19506"/>
                      <a:pt x="16162" y="19506"/>
                    </a:cubicBezTo>
                    <a:cubicBezTo>
                      <a:pt x="17277" y="17277"/>
                      <a:pt x="18391" y="15604"/>
                      <a:pt x="20063" y="12818"/>
                    </a:cubicBezTo>
                    <a:cubicBezTo>
                      <a:pt x="22292" y="9474"/>
                      <a:pt x="25636" y="6130"/>
                      <a:pt x="30095" y="6130"/>
                    </a:cubicBezTo>
                    <a:cubicBezTo>
                      <a:pt x="32324" y="5573"/>
                      <a:pt x="31209" y="13376"/>
                      <a:pt x="30651" y="15604"/>
                    </a:cubicBezTo>
                    <a:cubicBezTo>
                      <a:pt x="30651" y="17277"/>
                      <a:pt x="30651" y="23964"/>
                      <a:pt x="30095" y="25079"/>
                    </a:cubicBezTo>
                    <a:cubicBezTo>
                      <a:pt x="30095" y="26751"/>
                      <a:pt x="28980" y="26194"/>
                      <a:pt x="26751" y="26751"/>
                    </a:cubicBezTo>
                    <a:cubicBezTo>
                      <a:pt x="25079" y="27308"/>
                      <a:pt x="24521" y="30095"/>
                      <a:pt x="24521" y="30095"/>
                    </a:cubicBezTo>
                    <a:close/>
                  </a:path>
                </a:pathLst>
              </a:custGeom>
              <a:solidFill>
                <a:srgbClr val="FFFFFF">
                  <a:alpha val="100000"/>
                </a:srgbClr>
              </a:solidFill>
              <a:ln w="12700">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sp>
            <p:nvSpPr>
              <p:cNvPr id="9" name="Freeform 9"/>
              <p:cNvSpPr/>
              <p:nvPr/>
            </p:nvSpPr>
            <p:spPr>
              <a:xfrm>
                <a:off x="10018041" y="546322"/>
                <a:ext cx="16637" cy="38103"/>
              </a:xfrm>
              <a:custGeom>
                <a:avLst/>
                <a:gdLst/>
                <a:ahLst/>
                <a:cxnLst/>
                <a:rect l="l" t="t" r="r" b="b"/>
                <a:pathLst>
                  <a:path w="16637" h="38103">
                    <a:moveTo>
                      <a:pt x="2219" y="1120"/>
                    </a:moveTo>
                    <a:cubicBezTo>
                      <a:pt x="555" y="1681"/>
                      <a:pt x="0" y="2802"/>
                      <a:pt x="1109" y="5603"/>
                    </a:cubicBezTo>
                    <a:cubicBezTo>
                      <a:pt x="2772" y="7845"/>
                      <a:pt x="4436" y="7285"/>
                      <a:pt x="5546" y="12328"/>
                    </a:cubicBezTo>
                    <a:cubicBezTo>
                      <a:pt x="7210" y="16810"/>
                      <a:pt x="9982" y="26336"/>
                      <a:pt x="10537" y="28017"/>
                    </a:cubicBezTo>
                    <a:cubicBezTo>
                      <a:pt x="11091" y="29698"/>
                      <a:pt x="11091" y="32499"/>
                      <a:pt x="11091" y="33621"/>
                    </a:cubicBezTo>
                    <a:cubicBezTo>
                      <a:pt x="11091" y="34741"/>
                      <a:pt x="11646" y="38103"/>
                      <a:pt x="13865" y="37542"/>
                    </a:cubicBezTo>
                    <a:cubicBezTo>
                      <a:pt x="16637" y="36982"/>
                      <a:pt x="15528" y="34181"/>
                      <a:pt x="14973" y="32499"/>
                    </a:cubicBezTo>
                    <a:cubicBezTo>
                      <a:pt x="14973" y="30819"/>
                      <a:pt x="11646" y="18491"/>
                      <a:pt x="10537" y="16810"/>
                    </a:cubicBezTo>
                    <a:cubicBezTo>
                      <a:pt x="9982" y="15130"/>
                      <a:pt x="8319" y="10086"/>
                      <a:pt x="7764" y="8405"/>
                    </a:cubicBezTo>
                    <a:cubicBezTo>
                      <a:pt x="7764" y="6725"/>
                      <a:pt x="7764" y="5043"/>
                      <a:pt x="6100" y="3362"/>
                    </a:cubicBezTo>
                    <a:cubicBezTo>
                      <a:pt x="4991" y="2242"/>
                      <a:pt x="3882" y="0"/>
                      <a:pt x="2219" y="1120"/>
                    </a:cubicBezTo>
                    <a:close/>
                  </a:path>
                </a:pathLst>
              </a:custGeom>
              <a:solidFill>
                <a:srgbClr val="FFFFFF">
                  <a:alpha val="100000"/>
                </a:srgbClr>
              </a:solidFill>
              <a:ln w="12700">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sp>
            <p:nvSpPr>
              <p:cNvPr id="10" name="Freeform 10"/>
              <p:cNvSpPr/>
              <p:nvPr/>
            </p:nvSpPr>
            <p:spPr>
              <a:xfrm>
                <a:off x="10029579" y="544175"/>
                <a:ext cx="11807" cy="21735"/>
              </a:xfrm>
              <a:custGeom>
                <a:avLst/>
                <a:gdLst/>
                <a:ahLst/>
                <a:cxnLst/>
                <a:rect l="l" t="t" r="r" b="b"/>
                <a:pathLst>
                  <a:path w="11807" h="21735">
                    <a:moveTo>
                      <a:pt x="2249" y="558"/>
                    </a:moveTo>
                    <a:cubicBezTo>
                      <a:pt x="1124" y="1115"/>
                      <a:pt x="0" y="1115"/>
                      <a:pt x="0" y="2786"/>
                    </a:cubicBezTo>
                    <a:cubicBezTo>
                      <a:pt x="0" y="4459"/>
                      <a:pt x="1687" y="6130"/>
                      <a:pt x="2249" y="7245"/>
                    </a:cubicBezTo>
                    <a:cubicBezTo>
                      <a:pt x="3373" y="8359"/>
                      <a:pt x="4498" y="9474"/>
                      <a:pt x="5060" y="10589"/>
                    </a:cubicBezTo>
                    <a:cubicBezTo>
                      <a:pt x="5060" y="12261"/>
                      <a:pt x="8434" y="20621"/>
                      <a:pt x="9558" y="21177"/>
                    </a:cubicBezTo>
                    <a:cubicBezTo>
                      <a:pt x="10682" y="21735"/>
                      <a:pt x="11807" y="20063"/>
                      <a:pt x="11807" y="17833"/>
                    </a:cubicBezTo>
                    <a:cubicBezTo>
                      <a:pt x="11807" y="15604"/>
                      <a:pt x="11245" y="12818"/>
                      <a:pt x="10682" y="11703"/>
                    </a:cubicBezTo>
                    <a:cubicBezTo>
                      <a:pt x="9558" y="11146"/>
                      <a:pt x="8995" y="9474"/>
                      <a:pt x="8995" y="7803"/>
                    </a:cubicBezTo>
                    <a:cubicBezTo>
                      <a:pt x="8995" y="5573"/>
                      <a:pt x="7309" y="3344"/>
                      <a:pt x="6185" y="1671"/>
                    </a:cubicBezTo>
                    <a:cubicBezTo>
                      <a:pt x="4498" y="0"/>
                      <a:pt x="2812" y="558"/>
                      <a:pt x="2249" y="558"/>
                    </a:cubicBezTo>
                    <a:close/>
                  </a:path>
                </a:pathLst>
              </a:custGeom>
              <a:solidFill>
                <a:srgbClr val="FFFFFF">
                  <a:alpha val="100000"/>
                </a:srgbClr>
              </a:solidFill>
              <a:ln w="12700">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sp>
            <p:nvSpPr>
              <p:cNvPr id="11" name="Freeform 11"/>
              <p:cNvSpPr/>
              <p:nvPr/>
            </p:nvSpPr>
            <p:spPr>
              <a:xfrm>
                <a:off x="10035751" y="525123"/>
                <a:ext cx="26297" cy="50715"/>
              </a:xfrm>
              <a:custGeom>
                <a:avLst/>
                <a:gdLst/>
                <a:ahLst/>
                <a:cxnLst/>
                <a:rect l="l" t="t" r="r" b="b"/>
                <a:pathLst>
                  <a:path w="26297" h="50715">
                    <a:moveTo>
                      <a:pt x="3917" y="0"/>
                    </a:moveTo>
                    <a:cubicBezTo>
                      <a:pt x="2798" y="0"/>
                      <a:pt x="1119" y="558"/>
                      <a:pt x="560" y="1671"/>
                    </a:cubicBezTo>
                    <a:cubicBezTo>
                      <a:pt x="0" y="2786"/>
                      <a:pt x="560" y="4459"/>
                      <a:pt x="2238" y="5573"/>
                    </a:cubicBezTo>
                    <a:cubicBezTo>
                      <a:pt x="3357" y="7245"/>
                      <a:pt x="4475" y="8917"/>
                      <a:pt x="4475" y="10032"/>
                    </a:cubicBezTo>
                    <a:cubicBezTo>
                      <a:pt x="5036" y="11146"/>
                      <a:pt x="10071" y="22292"/>
                      <a:pt x="11190" y="25079"/>
                    </a:cubicBezTo>
                    <a:cubicBezTo>
                      <a:pt x="12309" y="27865"/>
                      <a:pt x="14548" y="33995"/>
                      <a:pt x="16226" y="37339"/>
                    </a:cubicBezTo>
                    <a:cubicBezTo>
                      <a:pt x="17904" y="41241"/>
                      <a:pt x="20702" y="47929"/>
                      <a:pt x="22940" y="49600"/>
                    </a:cubicBezTo>
                    <a:cubicBezTo>
                      <a:pt x="25178" y="50715"/>
                      <a:pt x="26297" y="46813"/>
                      <a:pt x="24619" y="45142"/>
                    </a:cubicBezTo>
                    <a:cubicBezTo>
                      <a:pt x="23500" y="43470"/>
                      <a:pt x="23500" y="44027"/>
                      <a:pt x="21261" y="40683"/>
                    </a:cubicBezTo>
                    <a:cubicBezTo>
                      <a:pt x="19583" y="37339"/>
                      <a:pt x="11750" y="18948"/>
                      <a:pt x="11190" y="17833"/>
                    </a:cubicBezTo>
                    <a:cubicBezTo>
                      <a:pt x="10631" y="16162"/>
                      <a:pt x="8952" y="10589"/>
                      <a:pt x="8952" y="8917"/>
                    </a:cubicBezTo>
                    <a:cubicBezTo>
                      <a:pt x="8952" y="6688"/>
                      <a:pt x="10071" y="4459"/>
                      <a:pt x="8952" y="2786"/>
                    </a:cubicBezTo>
                    <a:cubicBezTo>
                      <a:pt x="8392" y="1115"/>
                      <a:pt x="4475" y="0"/>
                      <a:pt x="3917" y="0"/>
                    </a:cubicBezTo>
                    <a:close/>
                  </a:path>
                </a:pathLst>
              </a:custGeom>
              <a:solidFill>
                <a:srgbClr val="FFFFFF">
                  <a:alpha val="100000"/>
                </a:srgbClr>
              </a:solidFill>
              <a:ln w="12700">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sp>
            <p:nvSpPr>
              <p:cNvPr id="12" name="Freeform 12"/>
              <p:cNvSpPr/>
              <p:nvPr/>
            </p:nvSpPr>
            <p:spPr>
              <a:xfrm>
                <a:off x="10181724" y="564300"/>
                <a:ext cx="11807" cy="18783"/>
              </a:xfrm>
              <a:custGeom>
                <a:avLst/>
                <a:gdLst/>
                <a:ahLst/>
                <a:cxnLst/>
                <a:rect l="l" t="t" r="r" b="b"/>
                <a:pathLst>
                  <a:path w="11807" h="18783">
                    <a:moveTo>
                      <a:pt x="0" y="6077"/>
                    </a:moveTo>
                    <a:cubicBezTo>
                      <a:pt x="563" y="8839"/>
                      <a:pt x="1687" y="17678"/>
                      <a:pt x="6746" y="18231"/>
                    </a:cubicBezTo>
                    <a:cubicBezTo>
                      <a:pt x="11245" y="18783"/>
                      <a:pt x="11807" y="13259"/>
                      <a:pt x="10682" y="11601"/>
                    </a:cubicBezTo>
                    <a:cubicBezTo>
                      <a:pt x="9558" y="9392"/>
                      <a:pt x="3373" y="2762"/>
                      <a:pt x="3373" y="2762"/>
                    </a:cubicBezTo>
                    <a:cubicBezTo>
                      <a:pt x="563" y="0"/>
                      <a:pt x="0" y="3867"/>
                      <a:pt x="0" y="6077"/>
                    </a:cubicBezTo>
                    <a:close/>
                  </a:path>
                </a:pathLst>
              </a:custGeom>
              <a:solidFill>
                <a:srgbClr val="FFFFFF">
                  <a:alpha val="100000"/>
                </a:srgbClr>
              </a:solidFill>
              <a:ln w="12700">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sp>
            <p:nvSpPr>
              <p:cNvPr id="13" name="Freeform 13"/>
              <p:cNvSpPr/>
              <p:nvPr/>
            </p:nvSpPr>
            <p:spPr>
              <a:xfrm>
                <a:off x="10259272" y="630578"/>
                <a:ext cx="46422" cy="32468"/>
              </a:xfrm>
              <a:custGeom>
                <a:avLst/>
                <a:gdLst/>
                <a:ahLst/>
                <a:cxnLst/>
                <a:rect l="l" t="t" r="r" b="b"/>
                <a:pathLst>
                  <a:path w="46422" h="32468">
                    <a:moveTo>
                      <a:pt x="27965" y="560"/>
                    </a:moveTo>
                    <a:cubicBezTo>
                      <a:pt x="27965" y="560"/>
                      <a:pt x="26847" y="1679"/>
                      <a:pt x="26288" y="2239"/>
                    </a:cubicBezTo>
                    <a:cubicBezTo>
                      <a:pt x="26288" y="2799"/>
                      <a:pt x="25169" y="4478"/>
                      <a:pt x="24609" y="4478"/>
                    </a:cubicBezTo>
                    <a:cubicBezTo>
                      <a:pt x="24050" y="4478"/>
                      <a:pt x="20695" y="5598"/>
                      <a:pt x="19576" y="5598"/>
                    </a:cubicBezTo>
                    <a:cubicBezTo>
                      <a:pt x="19016" y="5598"/>
                      <a:pt x="16219" y="6158"/>
                      <a:pt x="16219" y="6717"/>
                    </a:cubicBezTo>
                    <a:cubicBezTo>
                      <a:pt x="15660" y="7837"/>
                      <a:pt x="13983" y="8957"/>
                      <a:pt x="13983" y="8957"/>
                    </a:cubicBezTo>
                    <a:cubicBezTo>
                      <a:pt x="13983" y="8957"/>
                      <a:pt x="13983" y="10076"/>
                      <a:pt x="15102" y="10076"/>
                    </a:cubicBezTo>
                    <a:cubicBezTo>
                      <a:pt x="16219" y="10076"/>
                      <a:pt x="16219" y="11196"/>
                      <a:pt x="16219" y="11196"/>
                    </a:cubicBezTo>
                    <a:cubicBezTo>
                      <a:pt x="16219" y="11196"/>
                      <a:pt x="16219" y="13435"/>
                      <a:pt x="15660" y="12875"/>
                    </a:cubicBezTo>
                    <a:cubicBezTo>
                      <a:pt x="15102" y="12315"/>
                      <a:pt x="15102" y="12875"/>
                      <a:pt x="13983" y="11755"/>
                    </a:cubicBezTo>
                    <a:cubicBezTo>
                      <a:pt x="13423" y="11196"/>
                      <a:pt x="6712" y="4478"/>
                      <a:pt x="6712" y="4478"/>
                    </a:cubicBezTo>
                    <a:cubicBezTo>
                      <a:pt x="6712" y="4478"/>
                      <a:pt x="5034" y="2239"/>
                      <a:pt x="4474" y="1679"/>
                    </a:cubicBezTo>
                    <a:cubicBezTo>
                      <a:pt x="4474" y="1120"/>
                      <a:pt x="3915" y="0"/>
                      <a:pt x="2797" y="0"/>
                    </a:cubicBezTo>
                    <a:cubicBezTo>
                      <a:pt x="1678" y="0"/>
                      <a:pt x="559" y="560"/>
                      <a:pt x="0" y="1679"/>
                    </a:cubicBezTo>
                    <a:cubicBezTo>
                      <a:pt x="0" y="2239"/>
                      <a:pt x="0" y="3918"/>
                      <a:pt x="1119" y="5598"/>
                    </a:cubicBezTo>
                    <a:cubicBezTo>
                      <a:pt x="2797" y="7277"/>
                      <a:pt x="5593" y="8397"/>
                      <a:pt x="7271" y="9516"/>
                    </a:cubicBezTo>
                    <a:cubicBezTo>
                      <a:pt x="10067" y="11196"/>
                      <a:pt x="12305" y="13435"/>
                      <a:pt x="13983" y="15114"/>
                    </a:cubicBezTo>
                    <a:cubicBezTo>
                      <a:pt x="15660" y="17353"/>
                      <a:pt x="19576" y="21272"/>
                      <a:pt x="20695" y="23512"/>
                    </a:cubicBezTo>
                    <a:cubicBezTo>
                      <a:pt x="21253" y="25751"/>
                      <a:pt x="20695" y="26311"/>
                      <a:pt x="19576" y="26311"/>
                    </a:cubicBezTo>
                    <a:cubicBezTo>
                      <a:pt x="19016" y="26311"/>
                      <a:pt x="17338" y="25190"/>
                      <a:pt x="16779" y="24630"/>
                    </a:cubicBezTo>
                    <a:cubicBezTo>
                      <a:pt x="16219" y="24072"/>
                      <a:pt x="15660" y="24630"/>
                      <a:pt x="15660" y="24630"/>
                    </a:cubicBezTo>
                    <a:cubicBezTo>
                      <a:pt x="15660" y="24630"/>
                      <a:pt x="15660" y="25190"/>
                      <a:pt x="17338" y="27429"/>
                    </a:cubicBezTo>
                    <a:cubicBezTo>
                      <a:pt x="18457" y="29110"/>
                      <a:pt x="19016" y="31909"/>
                      <a:pt x="20135" y="32468"/>
                    </a:cubicBezTo>
                    <a:cubicBezTo>
                      <a:pt x="20695" y="32468"/>
                      <a:pt x="25169" y="29668"/>
                      <a:pt x="24050" y="26871"/>
                    </a:cubicBezTo>
                    <a:cubicBezTo>
                      <a:pt x="23491" y="24072"/>
                      <a:pt x="21812" y="21272"/>
                      <a:pt x="21253" y="20712"/>
                    </a:cubicBezTo>
                    <a:cubicBezTo>
                      <a:pt x="20695" y="20152"/>
                      <a:pt x="21253" y="19033"/>
                      <a:pt x="22372" y="19592"/>
                    </a:cubicBezTo>
                    <a:cubicBezTo>
                      <a:pt x="23491" y="20152"/>
                      <a:pt x="25169" y="21272"/>
                      <a:pt x="27405" y="21272"/>
                    </a:cubicBezTo>
                    <a:cubicBezTo>
                      <a:pt x="29643" y="21272"/>
                      <a:pt x="30202" y="21831"/>
                      <a:pt x="30762" y="21272"/>
                    </a:cubicBezTo>
                    <a:cubicBezTo>
                      <a:pt x="31880" y="20152"/>
                      <a:pt x="32998" y="18473"/>
                      <a:pt x="32998" y="17913"/>
                    </a:cubicBezTo>
                    <a:cubicBezTo>
                      <a:pt x="33558" y="17353"/>
                      <a:pt x="34676" y="17353"/>
                      <a:pt x="35795" y="18473"/>
                    </a:cubicBezTo>
                    <a:cubicBezTo>
                      <a:pt x="36914" y="20152"/>
                      <a:pt x="38591" y="21272"/>
                      <a:pt x="39710" y="20152"/>
                    </a:cubicBezTo>
                    <a:cubicBezTo>
                      <a:pt x="40269" y="18473"/>
                      <a:pt x="39152" y="16793"/>
                      <a:pt x="40269" y="16793"/>
                    </a:cubicBezTo>
                    <a:cubicBezTo>
                      <a:pt x="41388" y="16234"/>
                      <a:pt x="41948" y="15114"/>
                      <a:pt x="42507" y="16234"/>
                    </a:cubicBezTo>
                    <a:cubicBezTo>
                      <a:pt x="43066" y="16793"/>
                      <a:pt x="43626" y="17913"/>
                      <a:pt x="44185" y="17353"/>
                    </a:cubicBezTo>
                    <a:cubicBezTo>
                      <a:pt x="44185" y="16793"/>
                      <a:pt x="45303" y="16234"/>
                      <a:pt x="45862" y="15114"/>
                    </a:cubicBezTo>
                    <a:cubicBezTo>
                      <a:pt x="46422" y="13995"/>
                      <a:pt x="45862" y="12315"/>
                      <a:pt x="45303" y="12315"/>
                    </a:cubicBezTo>
                    <a:cubicBezTo>
                      <a:pt x="44185" y="12875"/>
                      <a:pt x="42507" y="12875"/>
                      <a:pt x="41948" y="13435"/>
                    </a:cubicBezTo>
                    <a:cubicBezTo>
                      <a:pt x="41388" y="13435"/>
                      <a:pt x="40269" y="13435"/>
                      <a:pt x="39710" y="14554"/>
                    </a:cubicBezTo>
                    <a:cubicBezTo>
                      <a:pt x="39152" y="15114"/>
                      <a:pt x="39152" y="15114"/>
                      <a:pt x="38591" y="15114"/>
                    </a:cubicBezTo>
                    <a:cubicBezTo>
                      <a:pt x="38033" y="15114"/>
                      <a:pt x="36914" y="15674"/>
                      <a:pt x="36355" y="14554"/>
                    </a:cubicBezTo>
                    <a:cubicBezTo>
                      <a:pt x="35236" y="13995"/>
                      <a:pt x="35236" y="12875"/>
                      <a:pt x="34117" y="12875"/>
                    </a:cubicBezTo>
                    <a:cubicBezTo>
                      <a:pt x="33558" y="12875"/>
                      <a:pt x="31321" y="13435"/>
                      <a:pt x="31321" y="13995"/>
                    </a:cubicBezTo>
                    <a:cubicBezTo>
                      <a:pt x="30762" y="14554"/>
                      <a:pt x="31880" y="15674"/>
                      <a:pt x="30202" y="15674"/>
                    </a:cubicBezTo>
                    <a:cubicBezTo>
                      <a:pt x="28524" y="15674"/>
                      <a:pt x="24050" y="15114"/>
                      <a:pt x="23491" y="15674"/>
                    </a:cubicBezTo>
                    <a:cubicBezTo>
                      <a:pt x="22931" y="15674"/>
                      <a:pt x="23491" y="16793"/>
                      <a:pt x="22931" y="17353"/>
                    </a:cubicBezTo>
                    <a:cubicBezTo>
                      <a:pt x="21812" y="17353"/>
                      <a:pt x="20695" y="18473"/>
                      <a:pt x="20135" y="17913"/>
                    </a:cubicBezTo>
                    <a:cubicBezTo>
                      <a:pt x="19576" y="17353"/>
                      <a:pt x="17898" y="15674"/>
                      <a:pt x="17898" y="15674"/>
                    </a:cubicBezTo>
                    <a:cubicBezTo>
                      <a:pt x="17898" y="15674"/>
                      <a:pt x="16779" y="13995"/>
                      <a:pt x="19016" y="13995"/>
                    </a:cubicBezTo>
                    <a:cubicBezTo>
                      <a:pt x="20695" y="13995"/>
                      <a:pt x="23491" y="13435"/>
                      <a:pt x="24050" y="13435"/>
                    </a:cubicBezTo>
                    <a:cubicBezTo>
                      <a:pt x="24609" y="13435"/>
                      <a:pt x="25728" y="13435"/>
                      <a:pt x="25728" y="12875"/>
                    </a:cubicBezTo>
                    <a:cubicBezTo>
                      <a:pt x="25169" y="11755"/>
                      <a:pt x="26847" y="12315"/>
                      <a:pt x="26288" y="11196"/>
                    </a:cubicBezTo>
                    <a:cubicBezTo>
                      <a:pt x="25728" y="10636"/>
                      <a:pt x="25169" y="10076"/>
                      <a:pt x="26288" y="10076"/>
                    </a:cubicBezTo>
                    <a:cubicBezTo>
                      <a:pt x="27965" y="9516"/>
                      <a:pt x="32440" y="10076"/>
                      <a:pt x="35236" y="9516"/>
                    </a:cubicBezTo>
                    <a:cubicBezTo>
                      <a:pt x="37473" y="8957"/>
                      <a:pt x="37473" y="7837"/>
                      <a:pt x="38033" y="7277"/>
                    </a:cubicBezTo>
                    <a:cubicBezTo>
                      <a:pt x="38033" y="6158"/>
                      <a:pt x="36355" y="4478"/>
                      <a:pt x="35236" y="4478"/>
                    </a:cubicBezTo>
                    <a:cubicBezTo>
                      <a:pt x="34676" y="5038"/>
                      <a:pt x="33558" y="6717"/>
                      <a:pt x="32440" y="7277"/>
                    </a:cubicBezTo>
                    <a:cubicBezTo>
                      <a:pt x="31321" y="7277"/>
                      <a:pt x="27405" y="8397"/>
                      <a:pt x="27405" y="8957"/>
                    </a:cubicBezTo>
                    <a:cubicBezTo>
                      <a:pt x="26847" y="8957"/>
                      <a:pt x="24050" y="9516"/>
                      <a:pt x="23491" y="9516"/>
                    </a:cubicBezTo>
                    <a:cubicBezTo>
                      <a:pt x="22931" y="9516"/>
                      <a:pt x="20135" y="7277"/>
                      <a:pt x="22372" y="7277"/>
                    </a:cubicBezTo>
                    <a:cubicBezTo>
                      <a:pt x="24609" y="6717"/>
                      <a:pt x="27405" y="6158"/>
                      <a:pt x="28524" y="5598"/>
                    </a:cubicBezTo>
                    <a:cubicBezTo>
                      <a:pt x="29643" y="4478"/>
                      <a:pt x="30762" y="1679"/>
                      <a:pt x="30202" y="1120"/>
                    </a:cubicBezTo>
                    <a:cubicBezTo>
                      <a:pt x="30202" y="560"/>
                      <a:pt x="28524" y="0"/>
                      <a:pt x="27965" y="560"/>
                    </a:cubicBezTo>
                    <a:close/>
                  </a:path>
                </a:pathLst>
              </a:custGeom>
              <a:solidFill>
                <a:srgbClr val="FFFFFF">
                  <a:alpha val="100000"/>
                </a:srgbClr>
              </a:solidFill>
              <a:ln w="12700">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sp>
            <p:nvSpPr>
              <p:cNvPr id="14" name="Freeform 14"/>
              <p:cNvSpPr/>
              <p:nvPr/>
            </p:nvSpPr>
            <p:spPr>
              <a:xfrm>
                <a:off x="10246392" y="641312"/>
                <a:ext cx="27370" cy="21198"/>
              </a:xfrm>
              <a:custGeom>
                <a:avLst/>
                <a:gdLst/>
                <a:ahLst/>
                <a:cxnLst/>
                <a:rect l="l" t="t" r="r" b="b"/>
                <a:pathLst>
                  <a:path w="27370" h="21198">
                    <a:moveTo>
                      <a:pt x="20109" y="2789"/>
                    </a:moveTo>
                    <a:cubicBezTo>
                      <a:pt x="18992" y="3346"/>
                      <a:pt x="17874" y="4463"/>
                      <a:pt x="18433" y="5020"/>
                    </a:cubicBezTo>
                    <a:cubicBezTo>
                      <a:pt x="18433" y="6137"/>
                      <a:pt x="20667" y="6694"/>
                      <a:pt x="20667" y="7809"/>
                    </a:cubicBezTo>
                    <a:cubicBezTo>
                      <a:pt x="21226" y="9483"/>
                      <a:pt x="17874" y="10041"/>
                      <a:pt x="16758" y="10041"/>
                    </a:cubicBezTo>
                    <a:cubicBezTo>
                      <a:pt x="16758" y="10041"/>
                      <a:pt x="12847" y="6137"/>
                      <a:pt x="12289" y="5020"/>
                    </a:cubicBezTo>
                    <a:cubicBezTo>
                      <a:pt x="11730" y="4463"/>
                      <a:pt x="10613" y="0"/>
                      <a:pt x="8937" y="1115"/>
                    </a:cubicBezTo>
                    <a:cubicBezTo>
                      <a:pt x="7819" y="1674"/>
                      <a:pt x="6703" y="3905"/>
                      <a:pt x="7262" y="5578"/>
                    </a:cubicBezTo>
                    <a:cubicBezTo>
                      <a:pt x="8378" y="6694"/>
                      <a:pt x="9496" y="7252"/>
                      <a:pt x="11171" y="8926"/>
                    </a:cubicBezTo>
                    <a:cubicBezTo>
                      <a:pt x="12289" y="10041"/>
                      <a:pt x="13965" y="11714"/>
                      <a:pt x="13965" y="12272"/>
                    </a:cubicBezTo>
                    <a:cubicBezTo>
                      <a:pt x="13965" y="12831"/>
                      <a:pt x="12847" y="13946"/>
                      <a:pt x="11730" y="14503"/>
                    </a:cubicBezTo>
                    <a:cubicBezTo>
                      <a:pt x="10055" y="15062"/>
                      <a:pt x="6144" y="15062"/>
                      <a:pt x="5585" y="14503"/>
                    </a:cubicBezTo>
                    <a:cubicBezTo>
                      <a:pt x="5027" y="13388"/>
                      <a:pt x="4469" y="11714"/>
                      <a:pt x="4469" y="10599"/>
                    </a:cubicBezTo>
                    <a:cubicBezTo>
                      <a:pt x="5027" y="8926"/>
                      <a:pt x="5027" y="6137"/>
                      <a:pt x="3352" y="7252"/>
                    </a:cubicBezTo>
                    <a:cubicBezTo>
                      <a:pt x="2234" y="7809"/>
                      <a:pt x="2793" y="8926"/>
                      <a:pt x="1675" y="10041"/>
                    </a:cubicBezTo>
                    <a:cubicBezTo>
                      <a:pt x="559" y="10599"/>
                      <a:pt x="0" y="13388"/>
                      <a:pt x="1118" y="14503"/>
                    </a:cubicBezTo>
                    <a:cubicBezTo>
                      <a:pt x="2234" y="15620"/>
                      <a:pt x="4469" y="16735"/>
                      <a:pt x="7819" y="16735"/>
                    </a:cubicBezTo>
                    <a:cubicBezTo>
                      <a:pt x="10613" y="16735"/>
                      <a:pt x="12289" y="16177"/>
                      <a:pt x="12847" y="16177"/>
                    </a:cubicBezTo>
                    <a:cubicBezTo>
                      <a:pt x="13965" y="16177"/>
                      <a:pt x="15640" y="15062"/>
                      <a:pt x="15640" y="16177"/>
                    </a:cubicBezTo>
                    <a:cubicBezTo>
                      <a:pt x="15640" y="16735"/>
                      <a:pt x="16199" y="21198"/>
                      <a:pt x="17874" y="20640"/>
                    </a:cubicBezTo>
                    <a:cubicBezTo>
                      <a:pt x="19550" y="20640"/>
                      <a:pt x="21784" y="19525"/>
                      <a:pt x="21226" y="18409"/>
                    </a:cubicBezTo>
                    <a:cubicBezTo>
                      <a:pt x="21226" y="16735"/>
                      <a:pt x="18992" y="13388"/>
                      <a:pt x="18992" y="13388"/>
                    </a:cubicBezTo>
                    <a:cubicBezTo>
                      <a:pt x="18992" y="13388"/>
                      <a:pt x="18992" y="11157"/>
                      <a:pt x="19550" y="11157"/>
                    </a:cubicBezTo>
                    <a:cubicBezTo>
                      <a:pt x="20667" y="11714"/>
                      <a:pt x="22343" y="11714"/>
                      <a:pt x="23459" y="12272"/>
                    </a:cubicBezTo>
                    <a:cubicBezTo>
                      <a:pt x="24577" y="12272"/>
                      <a:pt x="27370" y="11157"/>
                      <a:pt x="26811" y="10041"/>
                    </a:cubicBezTo>
                    <a:cubicBezTo>
                      <a:pt x="26253" y="8368"/>
                      <a:pt x="23459" y="5578"/>
                      <a:pt x="22902" y="4463"/>
                    </a:cubicBezTo>
                    <a:cubicBezTo>
                      <a:pt x="22343" y="3346"/>
                      <a:pt x="21226" y="2231"/>
                      <a:pt x="20109" y="2789"/>
                    </a:cubicBezTo>
                    <a:close/>
                  </a:path>
                </a:pathLst>
              </a:custGeom>
              <a:solidFill>
                <a:srgbClr val="FFFFFF">
                  <a:alpha val="100000"/>
                </a:srgbClr>
              </a:solidFill>
              <a:ln w="12700">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sp>
            <p:nvSpPr>
              <p:cNvPr id="15" name="Freeform 15"/>
              <p:cNvSpPr/>
              <p:nvPr/>
            </p:nvSpPr>
            <p:spPr>
              <a:xfrm>
                <a:off x="10158915" y="535320"/>
                <a:ext cx="42934" cy="37835"/>
              </a:xfrm>
              <a:custGeom>
                <a:avLst/>
                <a:gdLst/>
                <a:ahLst/>
                <a:cxnLst/>
                <a:rect l="l" t="t" r="r" b="b"/>
                <a:pathLst>
                  <a:path w="42934" h="37835">
                    <a:moveTo>
                      <a:pt x="30109" y="7790"/>
                    </a:moveTo>
                    <a:cubicBezTo>
                      <a:pt x="30109" y="7790"/>
                      <a:pt x="27879" y="10571"/>
                      <a:pt x="26206" y="13910"/>
                    </a:cubicBezTo>
                    <a:cubicBezTo>
                      <a:pt x="25649" y="13910"/>
                      <a:pt x="25649" y="13910"/>
                      <a:pt x="25649" y="13910"/>
                    </a:cubicBezTo>
                    <a:cubicBezTo>
                      <a:pt x="24533" y="13910"/>
                      <a:pt x="20630" y="13910"/>
                      <a:pt x="19515" y="12797"/>
                    </a:cubicBezTo>
                    <a:cubicBezTo>
                      <a:pt x="17842" y="12240"/>
                      <a:pt x="15612" y="10571"/>
                      <a:pt x="15055" y="10571"/>
                    </a:cubicBezTo>
                    <a:cubicBezTo>
                      <a:pt x="13940" y="10015"/>
                      <a:pt x="12824" y="10571"/>
                      <a:pt x="12267" y="12240"/>
                    </a:cubicBezTo>
                    <a:cubicBezTo>
                      <a:pt x="11709" y="13910"/>
                      <a:pt x="11709" y="15579"/>
                      <a:pt x="13940" y="17804"/>
                    </a:cubicBezTo>
                    <a:cubicBezTo>
                      <a:pt x="16170" y="20587"/>
                      <a:pt x="16727" y="20030"/>
                      <a:pt x="18957" y="19474"/>
                    </a:cubicBezTo>
                    <a:cubicBezTo>
                      <a:pt x="20072" y="19474"/>
                      <a:pt x="21187" y="18918"/>
                      <a:pt x="22302" y="18918"/>
                    </a:cubicBezTo>
                    <a:cubicBezTo>
                      <a:pt x="21187" y="20030"/>
                      <a:pt x="20630" y="21143"/>
                      <a:pt x="20630" y="21143"/>
                    </a:cubicBezTo>
                    <a:cubicBezTo>
                      <a:pt x="19515" y="22255"/>
                      <a:pt x="16170" y="26151"/>
                      <a:pt x="13940" y="27819"/>
                    </a:cubicBezTo>
                    <a:cubicBezTo>
                      <a:pt x="11709" y="28933"/>
                      <a:pt x="6133" y="31714"/>
                      <a:pt x="6133" y="31714"/>
                    </a:cubicBezTo>
                    <a:cubicBezTo>
                      <a:pt x="6690" y="32271"/>
                      <a:pt x="5018" y="32271"/>
                      <a:pt x="5018" y="30602"/>
                    </a:cubicBezTo>
                    <a:cubicBezTo>
                      <a:pt x="4460" y="28933"/>
                      <a:pt x="3345" y="30046"/>
                      <a:pt x="1673" y="31158"/>
                    </a:cubicBezTo>
                    <a:cubicBezTo>
                      <a:pt x="0" y="32271"/>
                      <a:pt x="1115" y="34497"/>
                      <a:pt x="1115" y="35610"/>
                    </a:cubicBezTo>
                    <a:cubicBezTo>
                      <a:pt x="558" y="36722"/>
                      <a:pt x="558" y="37835"/>
                      <a:pt x="3345" y="37278"/>
                    </a:cubicBezTo>
                    <a:cubicBezTo>
                      <a:pt x="5575" y="36722"/>
                      <a:pt x="7805" y="34497"/>
                      <a:pt x="10594" y="32827"/>
                    </a:cubicBezTo>
                    <a:cubicBezTo>
                      <a:pt x="13382" y="31714"/>
                      <a:pt x="17842" y="29489"/>
                      <a:pt x="20072" y="27263"/>
                    </a:cubicBezTo>
                    <a:cubicBezTo>
                      <a:pt x="21745" y="25594"/>
                      <a:pt x="25090" y="21143"/>
                      <a:pt x="26764" y="18362"/>
                    </a:cubicBezTo>
                    <a:cubicBezTo>
                      <a:pt x="29552" y="18362"/>
                      <a:pt x="34012" y="18362"/>
                      <a:pt x="35127" y="18362"/>
                    </a:cubicBezTo>
                    <a:cubicBezTo>
                      <a:pt x="36242" y="18362"/>
                      <a:pt x="37357" y="19474"/>
                      <a:pt x="39030" y="18918"/>
                    </a:cubicBezTo>
                    <a:cubicBezTo>
                      <a:pt x="40702" y="18918"/>
                      <a:pt x="42934" y="18362"/>
                      <a:pt x="41817" y="16692"/>
                    </a:cubicBezTo>
                    <a:cubicBezTo>
                      <a:pt x="40702" y="15023"/>
                      <a:pt x="39587" y="13354"/>
                      <a:pt x="37915" y="13910"/>
                    </a:cubicBezTo>
                    <a:cubicBezTo>
                      <a:pt x="36242" y="14467"/>
                      <a:pt x="34012" y="14467"/>
                      <a:pt x="32897" y="14467"/>
                    </a:cubicBezTo>
                    <a:cubicBezTo>
                      <a:pt x="32897" y="14467"/>
                      <a:pt x="31224" y="14467"/>
                      <a:pt x="30109" y="13910"/>
                    </a:cubicBezTo>
                    <a:cubicBezTo>
                      <a:pt x="30667" y="12797"/>
                      <a:pt x="31782" y="11684"/>
                      <a:pt x="31782" y="11128"/>
                    </a:cubicBezTo>
                    <a:cubicBezTo>
                      <a:pt x="32897" y="10015"/>
                      <a:pt x="33454" y="9459"/>
                      <a:pt x="34012" y="8903"/>
                    </a:cubicBezTo>
                    <a:cubicBezTo>
                      <a:pt x="34569" y="8903"/>
                      <a:pt x="36242" y="7790"/>
                      <a:pt x="36800" y="6120"/>
                    </a:cubicBezTo>
                    <a:cubicBezTo>
                      <a:pt x="37357" y="5008"/>
                      <a:pt x="36800" y="1669"/>
                      <a:pt x="36242" y="1113"/>
                    </a:cubicBezTo>
                    <a:cubicBezTo>
                      <a:pt x="35127" y="0"/>
                      <a:pt x="32897" y="556"/>
                      <a:pt x="32339" y="2225"/>
                    </a:cubicBezTo>
                    <a:cubicBezTo>
                      <a:pt x="31224" y="3895"/>
                      <a:pt x="30667" y="7790"/>
                      <a:pt x="30109" y="7790"/>
                    </a:cubicBezTo>
                    <a:close/>
                  </a:path>
                </a:pathLst>
              </a:custGeom>
              <a:solidFill>
                <a:srgbClr val="FFFFFF">
                  <a:alpha val="100000"/>
                </a:srgbClr>
              </a:solidFill>
              <a:ln w="12700">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sp>
            <p:nvSpPr>
              <p:cNvPr id="16" name="Freeform 16"/>
              <p:cNvSpPr/>
              <p:nvPr/>
            </p:nvSpPr>
            <p:spPr>
              <a:xfrm>
                <a:off x="10032531" y="603208"/>
                <a:ext cx="150534" cy="216008"/>
              </a:xfrm>
              <a:custGeom>
                <a:avLst/>
                <a:gdLst/>
                <a:ahLst/>
                <a:cxnLst/>
                <a:rect l="l" t="t" r="r" b="b"/>
                <a:pathLst>
                  <a:path w="150534" h="216008">
                    <a:moveTo>
                      <a:pt x="75268" y="12280"/>
                    </a:moveTo>
                    <a:cubicBezTo>
                      <a:pt x="74153" y="12280"/>
                      <a:pt x="73595" y="12280"/>
                      <a:pt x="73038" y="12280"/>
                    </a:cubicBezTo>
                    <a:cubicBezTo>
                      <a:pt x="72480" y="8372"/>
                      <a:pt x="70250" y="3349"/>
                      <a:pt x="65232" y="3349"/>
                    </a:cubicBezTo>
                    <a:cubicBezTo>
                      <a:pt x="61330" y="3349"/>
                      <a:pt x="59099" y="3349"/>
                      <a:pt x="55197" y="3349"/>
                    </a:cubicBezTo>
                    <a:cubicBezTo>
                      <a:pt x="51852" y="3349"/>
                      <a:pt x="49063" y="2233"/>
                      <a:pt x="47390" y="0"/>
                    </a:cubicBezTo>
                    <a:cubicBezTo>
                      <a:pt x="48505" y="5023"/>
                      <a:pt x="50178" y="10047"/>
                      <a:pt x="55754" y="11163"/>
                    </a:cubicBezTo>
                    <a:cubicBezTo>
                      <a:pt x="57984" y="11163"/>
                      <a:pt x="60772" y="11163"/>
                      <a:pt x="63002" y="11163"/>
                    </a:cubicBezTo>
                    <a:cubicBezTo>
                      <a:pt x="66905" y="11163"/>
                      <a:pt x="68577" y="11721"/>
                      <a:pt x="70250" y="12837"/>
                    </a:cubicBezTo>
                    <a:cubicBezTo>
                      <a:pt x="60772" y="13396"/>
                      <a:pt x="51852" y="16745"/>
                      <a:pt x="49063" y="25117"/>
                    </a:cubicBezTo>
                    <a:cubicBezTo>
                      <a:pt x="46275" y="32931"/>
                      <a:pt x="47390" y="51351"/>
                      <a:pt x="45717" y="60282"/>
                    </a:cubicBezTo>
                    <a:cubicBezTo>
                      <a:pt x="41815" y="60282"/>
                      <a:pt x="37355" y="60282"/>
                      <a:pt x="33452" y="60282"/>
                    </a:cubicBezTo>
                    <a:cubicBezTo>
                      <a:pt x="23416" y="59723"/>
                      <a:pt x="20071" y="68654"/>
                      <a:pt x="19514" y="79258"/>
                    </a:cubicBezTo>
                    <a:cubicBezTo>
                      <a:pt x="17841" y="110515"/>
                      <a:pt x="15611" y="141215"/>
                      <a:pt x="13938" y="172471"/>
                    </a:cubicBezTo>
                    <a:cubicBezTo>
                      <a:pt x="12823" y="196473"/>
                      <a:pt x="7805" y="207636"/>
                      <a:pt x="0" y="216008"/>
                    </a:cubicBezTo>
                    <a:cubicBezTo>
                      <a:pt x="5575" y="216008"/>
                      <a:pt x="11151" y="216008"/>
                      <a:pt x="16726" y="216008"/>
                    </a:cubicBezTo>
                    <a:cubicBezTo>
                      <a:pt x="19514" y="213775"/>
                      <a:pt x="21186" y="210985"/>
                      <a:pt x="25089" y="204845"/>
                    </a:cubicBezTo>
                    <a:cubicBezTo>
                      <a:pt x="23416" y="210426"/>
                      <a:pt x="22301" y="213218"/>
                      <a:pt x="20629" y="216008"/>
                    </a:cubicBezTo>
                    <a:cubicBezTo>
                      <a:pt x="25646" y="216008"/>
                      <a:pt x="30107" y="216008"/>
                      <a:pt x="35124" y="216008"/>
                    </a:cubicBezTo>
                    <a:cubicBezTo>
                      <a:pt x="37912" y="210426"/>
                      <a:pt x="39027" y="203728"/>
                      <a:pt x="39027" y="197030"/>
                    </a:cubicBezTo>
                    <a:cubicBezTo>
                      <a:pt x="40700" y="162424"/>
                      <a:pt x="42372" y="127819"/>
                      <a:pt x="43487" y="93213"/>
                    </a:cubicBezTo>
                    <a:cubicBezTo>
                      <a:pt x="44045" y="87631"/>
                      <a:pt x="45717" y="84282"/>
                      <a:pt x="50178" y="84282"/>
                    </a:cubicBezTo>
                    <a:cubicBezTo>
                      <a:pt x="57427" y="84282"/>
                      <a:pt x="65232" y="84282"/>
                      <a:pt x="72480" y="84282"/>
                    </a:cubicBezTo>
                    <a:cubicBezTo>
                      <a:pt x="72480" y="69212"/>
                      <a:pt x="72480" y="53584"/>
                      <a:pt x="72480" y="38513"/>
                    </a:cubicBezTo>
                    <a:cubicBezTo>
                      <a:pt x="67462" y="37396"/>
                      <a:pt x="63002" y="32374"/>
                      <a:pt x="63002" y="26792"/>
                    </a:cubicBezTo>
                    <a:cubicBezTo>
                      <a:pt x="63002" y="20094"/>
                      <a:pt x="68577" y="15070"/>
                      <a:pt x="75268" y="15070"/>
                    </a:cubicBezTo>
                    <a:cubicBezTo>
                      <a:pt x="81958" y="15070"/>
                      <a:pt x="86976" y="20094"/>
                      <a:pt x="86976" y="26792"/>
                    </a:cubicBezTo>
                    <a:cubicBezTo>
                      <a:pt x="86976" y="32374"/>
                      <a:pt x="83073" y="37396"/>
                      <a:pt x="77498" y="38513"/>
                    </a:cubicBezTo>
                    <a:cubicBezTo>
                      <a:pt x="77498" y="53584"/>
                      <a:pt x="77498" y="69212"/>
                      <a:pt x="77498" y="84282"/>
                    </a:cubicBezTo>
                    <a:cubicBezTo>
                      <a:pt x="85303" y="84282"/>
                      <a:pt x="92551" y="84282"/>
                      <a:pt x="100357" y="84282"/>
                    </a:cubicBezTo>
                    <a:cubicBezTo>
                      <a:pt x="104817" y="84282"/>
                      <a:pt x="106489" y="87631"/>
                      <a:pt x="106489" y="93213"/>
                    </a:cubicBezTo>
                    <a:cubicBezTo>
                      <a:pt x="108162" y="127819"/>
                      <a:pt x="109835" y="162424"/>
                      <a:pt x="111507" y="197030"/>
                    </a:cubicBezTo>
                    <a:cubicBezTo>
                      <a:pt x="111507" y="203728"/>
                      <a:pt x="112622" y="210426"/>
                      <a:pt x="115410" y="216008"/>
                    </a:cubicBezTo>
                    <a:cubicBezTo>
                      <a:pt x="119870" y="216008"/>
                      <a:pt x="124888" y="216008"/>
                      <a:pt x="129906" y="216008"/>
                    </a:cubicBezTo>
                    <a:cubicBezTo>
                      <a:pt x="128233" y="213218"/>
                      <a:pt x="126561" y="210426"/>
                      <a:pt x="124888" y="204845"/>
                    </a:cubicBezTo>
                    <a:cubicBezTo>
                      <a:pt x="129348" y="210985"/>
                      <a:pt x="131021" y="213775"/>
                      <a:pt x="133251" y="216008"/>
                    </a:cubicBezTo>
                    <a:cubicBezTo>
                      <a:pt x="138826" y="216008"/>
                      <a:pt x="144959" y="216008"/>
                      <a:pt x="150534" y="216008"/>
                    </a:cubicBezTo>
                    <a:cubicBezTo>
                      <a:pt x="142729" y="207636"/>
                      <a:pt x="137711" y="196473"/>
                      <a:pt x="136039" y="172471"/>
                    </a:cubicBezTo>
                    <a:cubicBezTo>
                      <a:pt x="134924" y="141215"/>
                      <a:pt x="132693" y="110515"/>
                      <a:pt x="131021" y="79258"/>
                    </a:cubicBezTo>
                    <a:cubicBezTo>
                      <a:pt x="130463" y="68654"/>
                      <a:pt x="127118" y="59723"/>
                      <a:pt x="116525" y="60282"/>
                    </a:cubicBezTo>
                    <a:cubicBezTo>
                      <a:pt x="112622" y="60282"/>
                      <a:pt x="108720" y="60282"/>
                      <a:pt x="104817" y="60282"/>
                    </a:cubicBezTo>
                    <a:cubicBezTo>
                      <a:pt x="103144" y="51351"/>
                      <a:pt x="103702" y="32931"/>
                      <a:pt x="101472" y="25117"/>
                    </a:cubicBezTo>
                    <a:cubicBezTo>
                      <a:pt x="98127" y="16745"/>
                      <a:pt x="89764" y="13396"/>
                      <a:pt x="80286" y="12837"/>
                    </a:cubicBezTo>
                    <a:cubicBezTo>
                      <a:pt x="81401" y="11721"/>
                      <a:pt x="83631" y="11163"/>
                      <a:pt x="87533" y="11163"/>
                    </a:cubicBezTo>
                    <a:cubicBezTo>
                      <a:pt x="89764" y="11163"/>
                      <a:pt x="92551" y="11163"/>
                      <a:pt x="94781" y="11163"/>
                    </a:cubicBezTo>
                    <a:cubicBezTo>
                      <a:pt x="100357" y="10047"/>
                      <a:pt x="102029" y="5023"/>
                      <a:pt x="102587" y="0"/>
                    </a:cubicBezTo>
                    <a:cubicBezTo>
                      <a:pt x="100914" y="2233"/>
                      <a:pt x="98684" y="3349"/>
                      <a:pt x="94781" y="3349"/>
                    </a:cubicBezTo>
                    <a:cubicBezTo>
                      <a:pt x="91436" y="3349"/>
                      <a:pt x="88649" y="3349"/>
                      <a:pt x="85303" y="3349"/>
                    </a:cubicBezTo>
                    <a:cubicBezTo>
                      <a:pt x="80286" y="3349"/>
                      <a:pt x="78055" y="8372"/>
                      <a:pt x="77498" y="12280"/>
                    </a:cubicBezTo>
                    <a:cubicBezTo>
                      <a:pt x="76940" y="12280"/>
                      <a:pt x="75825" y="12280"/>
                      <a:pt x="75268" y="12280"/>
                    </a:cubicBezTo>
                    <a:close/>
                  </a:path>
                </a:pathLst>
              </a:custGeom>
              <a:solidFill>
                <a:srgbClr val="FFFFFF">
                  <a:alpha val="100000"/>
                </a:srgbClr>
              </a:solidFill>
              <a:ln w="12700">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sp>
            <p:nvSpPr>
              <p:cNvPr id="17" name="Freeform 17"/>
              <p:cNvSpPr/>
              <p:nvPr/>
            </p:nvSpPr>
            <p:spPr>
              <a:xfrm>
                <a:off x="9881996" y="496680"/>
                <a:ext cx="450799" cy="451336"/>
              </a:xfrm>
              <a:custGeom>
                <a:avLst/>
                <a:gdLst/>
                <a:ahLst/>
                <a:cxnLst/>
                <a:rect l="l" t="t" r="r" b="b"/>
                <a:pathLst>
                  <a:path w="450799" h="451336">
                    <a:moveTo>
                      <a:pt x="225121" y="0"/>
                    </a:moveTo>
                    <a:cubicBezTo>
                      <a:pt x="349383" y="0"/>
                      <a:pt x="450799" y="101536"/>
                      <a:pt x="450799" y="225389"/>
                    </a:cubicBezTo>
                    <a:cubicBezTo>
                      <a:pt x="450799" y="349800"/>
                      <a:pt x="349383" y="451336"/>
                      <a:pt x="225121" y="451336"/>
                    </a:cubicBezTo>
                    <a:cubicBezTo>
                      <a:pt x="100858" y="451336"/>
                      <a:pt x="0" y="349800"/>
                      <a:pt x="0" y="225389"/>
                    </a:cubicBezTo>
                    <a:cubicBezTo>
                      <a:pt x="0" y="101536"/>
                      <a:pt x="100858" y="0"/>
                      <a:pt x="225121" y="0"/>
                    </a:cubicBezTo>
                    <a:cubicBezTo>
                      <a:pt x="225121" y="0"/>
                      <a:pt x="225121" y="0"/>
                      <a:pt x="225121" y="0"/>
                    </a:cubicBezTo>
                    <a:close/>
                    <a:moveTo>
                      <a:pt x="225121" y="7811"/>
                    </a:moveTo>
                    <a:cubicBezTo>
                      <a:pt x="105316" y="7811"/>
                      <a:pt x="7802" y="105442"/>
                      <a:pt x="7802" y="225389"/>
                    </a:cubicBezTo>
                    <a:cubicBezTo>
                      <a:pt x="7802" y="345336"/>
                      <a:pt x="105316" y="443526"/>
                      <a:pt x="225121" y="443526"/>
                    </a:cubicBezTo>
                    <a:cubicBezTo>
                      <a:pt x="344926" y="443526"/>
                      <a:pt x="442998" y="345336"/>
                      <a:pt x="442998" y="225389"/>
                    </a:cubicBezTo>
                    <a:cubicBezTo>
                      <a:pt x="442998" y="105442"/>
                      <a:pt x="344926" y="7811"/>
                      <a:pt x="225121" y="7811"/>
                    </a:cubicBezTo>
                    <a:close/>
                  </a:path>
                </a:pathLst>
              </a:custGeom>
              <a:solidFill>
                <a:srgbClr val="FFFFFF">
                  <a:alpha val="100000"/>
                </a:srgbClr>
              </a:solidFill>
              <a:ln w="12700">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sp>
            <p:nvSpPr>
              <p:cNvPr id="18" name="Freeform 18"/>
              <p:cNvSpPr/>
              <p:nvPr/>
            </p:nvSpPr>
            <p:spPr>
              <a:xfrm>
                <a:off x="9909366" y="712688"/>
                <a:ext cx="394449" cy="207421"/>
              </a:xfrm>
              <a:custGeom>
                <a:avLst/>
                <a:gdLst/>
                <a:ahLst/>
                <a:cxnLst/>
                <a:rect l="l" t="t" r="r" b="b"/>
                <a:pathLst>
                  <a:path w="394449" h="207421">
                    <a:moveTo>
                      <a:pt x="0" y="3345"/>
                    </a:moveTo>
                    <a:cubicBezTo>
                      <a:pt x="10585" y="3345"/>
                      <a:pt x="10585" y="3345"/>
                      <a:pt x="10585" y="3345"/>
                    </a:cubicBezTo>
                    <a:cubicBezTo>
                      <a:pt x="10585" y="4460"/>
                      <a:pt x="10585" y="4460"/>
                      <a:pt x="10585" y="4460"/>
                    </a:cubicBezTo>
                    <a:cubicBezTo>
                      <a:pt x="8357" y="5018"/>
                      <a:pt x="6129" y="6133"/>
                      <a:pt x="4456" y="7807"/>
                    </a:cubicBezTo>
                    <a:cubicBezTo>
                      <a:pt x="2785" y="10037"/>
                      <a:pt x="2229" y="12267"/>
                      <a:pt x="2229" y="14497"/>
                    </a:cubicBezTo>
                    <a:cubicBezTo>
                      <a:pt x="2229" y="16170"/>
                      <a:pt x="2785" y="17842"/>
                      <a:pt x="3343" y="18400"/>
                    </a:cubicBezTo>
                    <a:cubicBezTo>
                      <a:pt x="3900" y="19515"/>
                      <a:pt x="5014" y="20074"/>
                      <a:pt x="6129" y="20074"/>
                    </a:cubicBezTo>
                    <a:cubicBezTo>
                      <a:pt x="7800" y="20074"/>
                      <a:pt x="10028" y="17842"/>
                      <a:pt x="11699" y="12824"/>
                    </a:cubicBezTo>
                    <a:cubicBezTo>
                      <a:pt x="11699" y="12824"/>
                      <a:pt x="11699" y="12824"/>
                      <a:pt x="11699" y="12824"/>
                    </a:cubicBezTo>
                    <a:cubicBezTo>
                      <a:pt x="12257" y="12267"/>
                      <a:pt x="12257" y="12267"/>
                      <a:pt x="12257" y="11709"/>
                    </a:cubicBezTo>
                    <a:cubicBezTo>
                      <a:pt x="13928" y="8364"/>
                      <a:pt x="15043" y="6133"/>
                      <a:pt x="16714" y="5018"/>
                    </a:cubicBezTo>
                    <a:cubicBezTo>
                      <a:pt x="17271" y="4460"/>
                      <a:pt x="17828" y="3903"/>
                      <a:pt x="18942" y="3903"/>
                    </a:cubicBezTo>
                    <a:cubicBezTo>
                      <a:pt x="19500" y="3345"/>
                      <a:pt x="20057" y="3345"/>
                      <a:pt x="21171" y="3345"/>
                    </a:cubicBezTo>
                    <a:cubicBezTo>
                      <a:pt x="23957" y="3345"/>
                      <a:pt x="26185" y="4460"/>
                      <a:pt x="27856" y="6133"/>
                    </a:cubicBezTo>
                    <a:cubicBezTo>
                      <a:pt x="29528" y="8364"/>
                      <a:pt x="30643" y="10594"/>
                      <a:pt x="30643" y="13940"/>
                    </a:cubicBezTo>
                    <a:cubicBezTo>
                      <a:pt x="30643" y="15612"/>
                      <a:pt x="30085" y="17285"/>
                      <a:pt x="29528" y="19515"/>
                    </a:cubicBezTo>
                    <a:cubicBezTo>
                      <a:pt x="28971" y="21189"/>
                      <a:pt x="28414" y="22304"/>
                      <a:pt x="28414" y="22304"/>
                    </a:cubicBezTo>
                    <a:cubicBezTo>
                      <a:pt x="28414" y="22861"/>
                      <a:pt x="28971" y="22861"/>
                      <a:pt x="28971" y="23419"/>
                    </a:cubicBezTo>
                    <a:cubicBezTo>
                      <a:pt x="29528" y="23419"/>
                      <a:pt x="29528" y="23419"/>
                      <a:pt x="30643" y="23419"/>
                    </a:cubicBezTo>
                    <a:cubicBezTo>
                      <a:pt x="30643" y="24534"/>
                      <a:pt x="30643" y="24534"/>
                      <a:pt x="30643" y="24534"/>
                    </a:cubicBezTo>
                    <a:cubicBezTo>
                      <a:pt x="21171" y="25091"/>
                      <a:pt x="21171" y="25091"/>
                      <a:pt x="21171" y="25091"/>
                    </a:cubicBezTo>
                    <a:cubicBezTo>
                      <a:pt x="21171" y="23976"/>
                      <a:pt x="21171" y="23976"/>
                      <a:pt x="21171" y="23976"/>
                    </a:cubicBezTo>
                    <a:cubicBezTo>
                      <a:pt x="23400" y="23419"/>
                      <a:pt x="25071" y="22304"/>
                      <a:pt x="26742" y="20631"/>
                    </a:cubicBezTo>
                    <a:cubicBezTo>
                      <a:pt x="27856" y="18957"/>
                      <a:pt x="28414" y="16727"/>
                      <a:pt x="28414" y="14497"/>
                    </a:cubicBezTo>
                    <a:cubicBezTo>
                      <a:pt x="28414" y="13382"/>
                      <a:pt x="28414" y="12267"/>
                      <a:pt x="27300" y="11152"/>
                    </a:cubicBezTo>
                    <a:cubicBezTo>
                      <a:pt x="26742" y="10594"/>
                      <a:pt x="26185" y="10037"/>
                      <a:pt x="25071" y="10037"/>
                    </a:cubicBezTo>
                    <a:cubicBezTo>
                      <a:pt x="23400" y="10037"/>
                      <a:pt x="21728" y="11709"/>
                      <a:pt x="20613" y="15612"/>
                    </a:cubicBezTo>
                    <a:cubicBezTo>
                      <a:pt x="20057" y="16170"/>
                      <a:pt x="20057" y="16170"/>
                      <a:pt x="20057" y="16170"/>
                    </a:cubicBezTo>
                    <a:cubicBezTo>
                      <a:pt x="18942" y="18400"/>
                      <a:pt x="18386" y="20631"/>
                      <a:pt x="17828" y="21746"/>
                    </a:cubicBezTo>
                    <a:cubicBezTo>
                      <a:pt x="17271" y="22304"/>
                      <a:pt x="16714" y="23419"/>
                      <a:pt x="16157" y="23976"/>
                    </a:cubicBezTo>
                    <a:cubicBezTo>
                      <a:pt x="15043" y="24534"/>
                      <a:pt x="14486" y="25091"/>
                      <a:pt x="13371" y="25649"/>
                    </a:cubicBezTo>
                    <a:cubicBezTo>
                      <a:pt x="12257" y="26206"/>
                      <a:pt x="11143" y="26206"/>
                      <a:pt x="10028" y="26206"/>
                    </a:cubicBezTo>
                    <a:cubicBezTo>
                      <a:pt x="7243" y="26206"/>
                      <a:pt x="5014" y="25649"/>
                      <a:pt x="3343" y="23419"/>
                    </a:cubicBezTo>
                    <a:cubicBezTo>
                      <a:pt x="1114" y="21189"/>
                      <a:pt x="558" y="18957"/>
                      <a:pt x="558" y="15612"/>
                    </a:cubicBezTo>
                    <a:cubicBezTo>
                      <a:pt x="558" y="13940"/>
                      <a:pt x="558" y="11709"/>
                      <a:pt x="1114" y="9479"/>
                    </a:cubicBezTo>
                    <a:cubicBezTo>
                      <a:pt x="1671" y="7807"/>
                      <a:pt x="2229" y="6692"/>
                      <a:pt x="2229" y="6692"/>
                    </a:cubicBezTo>
                    <a:cubicBezTo>
                      <a:pt x="2229" y="6133"/>
                      <a:pt x="1671" y="5575"/>
                      <a:pt x="1671" y="5018"/>
                    </a:cubicBezTo>
                    <a:cubicBezTo>
                      <a:pt x="1114" y="5018"/>
                      <a:pt x="558" y="5018"/>
                      <a:pt x="0" y="5018"/>
                    </a:cubicBezTo>
                    <a:cubicBezTo>
                      <a:pt x="0" y="3345"/>
                      <a:pt x="0" y="3345"/>
                      <a:pt x="0" y="3345"/>
                    </a:cubicBezTo>
                    <a:close/>
                    <a:moveTo>
                      <a:pt x="10028" y="49068"/>
                    </a:moveTo>
                    <a:cubicBezTo>
                      <a:pt x="8914" y="49625"/>
                      <a:pt x="7800" y="50183"/>
                      <a:pt x="7243" y="50740"/>
                    </a:cubicBezTo>
                    <a:cubicBezTo>
                      <a:pt x="6685" y="51298"/>
                      <a:pt x="6685" y="52413"/>
                      <a:pt x="6685" y="53528"/>
                    </a:cubicBezTo>
                    <a:cubicBezTo>
                      <a:pt x="5571" y="53528"/>
                      <a:pt x="5571" y="53528"/>
                      <a:pt x="5571" y="53528"/>
                    </a:cubicBezTo>
                    <a:cubicBezTo>
                      <a:pt x="2785" y="37916"/>
                      <a:pt x="2785" y="37916"/>
                      <a:pt x="2785" y="37916"/>
                    </a:cubicBezTo>
                    <a:cubicBezTo>
                      <a:pt x="3900" y="37358"/>
                      <a:pt x="3900" y="37358"/>
                      <a:pt x="3900" y="37358"/>
                    </a:cubicBezTo>
                    <a:cubicBezTo>
                      <a:pt x="4456" y="39031"/>
                      <a:pt x="4456" y="39588"/>
                      <a:pt x="5571" y="40146"/>
                    </a:cubicBezTo>
                    <a:cubicBezTo>
                      <a:pt x="6129" y="40704"/>
                      <a:pt x="7243" y="40704"/>
                      <a:pt x="8914" y="40704"/>
                    </a:cubicBezTo>
                    <a:cubicBezTo>
                      <a:pt x="26742" y="37358"/>
                      <a:pt x="26742" y="37358"/>
                      <a:pt x="26742" y="37358"/>
                    </a:cubicBezTo>
                    <a:cubicBezTo>
                      <a:pt x="27856" y="36801"/>
                      <a:pt x="28971" y="36801"/>
                      <a:pt x="29528" y="35686"/>
                    </a:cubicBezTo>
                    <a:cubicBezTo>
                      <a:pt x="30085" y="35128"/>
                      <a:pt x="30085" y="34013"/>
                      <a:pt x="30085" y="32897"/>
                    </a:cubicBezTo>
                    <a:cubicBezTo>
                      <a:pt x="31199" y="32897"/>
                      <a:pt x="31199" y="32897"/>
                      <a:pt x="31199" y="32897"/>
                    </a:cubicBezTo>
                    <a:cubicBezTo>
                      <a:pt x="33985" y="49068"/>
                      <a:pt x="33985" y="49068"/>
                      <a:pt x="33985" y="49068"/>
                    </a:cubicBezTo>
                    <a:cubicBezTo>
                      <a:pt x="32870" y="49068"/>
                      <a:pt x="32870" y="49068"/>
                      <a:pt x="32870" y="49068"/>
                    </a:cubicBezTo>
                    <a:cubicBezTo>
                      <a:pt x="32870" y="47395"/>
                      <a:pt x="32314" y="46838"/>
                      <a:pt x="31199" y="46279"/>
                    </a:cubicBezTo>
                    <a:cubicBezTo>
                      <a:pt x="30643" y="45721"/>
                      <a:pt x="29528" y="45721"/>
                      <a:pt x="28414" y="46279"/>
                    </a:cubicBezTo>
                    <a:cubicBezTo>
                      <a:pt x="10028" y="49068"/>
                      <a:pt x="10028" y="49068"/>
                      <a:pt x="10028" y="49068"/>
                    </a:cubicBezTo>
                    <a:close/>
                    <a:moveTo>
                      <a:pt x="22842" y="88099"/>
                    </a:moveTo>
                    <a:cubicBezTo>
                      <a:pt x="20613" y="87541"/>
                      <a:pt x="18386" y="86426"/>
                      <a:pt x="16714" y="84752"/>
                    </a:cubicBezTo>
                    <a:cubicBezTo>
                      <a:pt x="15043" y="83080"/>
                      <a:pt x="13371" y="80849"/>
                      <a:pt x="12814" y="78619"/>
                    </a:cubicBezTo>
                    <a:cubicBezTo>
                      <a:pt x="12257" y="76389"/>
                      <a:pt x="11699" y="74717"/>
                      <a:pt x="12257" y="73044"/>
                    </a:cubicBezTo>
                    <a:cubicBezTo>
                      <a:pt x="12257" y="71370"/>
                      <a:pt x="12814" y="69698"/>
                      <a:pt x="13371" y="68025"/>
                    </a:cubicBezTo>
                    <a:cubicBezTo>
                      <a:pt x="14486" y="65795"/>
                      <a:pt x="15599" y="64680"/>
                      <a:pt x="17271" y="63007"/>
                    </a:cubicBezTo>
                    <a:cubicBezTo>
                      <a:pt x="18942" y="61892"/>
                      <a:pt x="20613" y="60777"/>
                      <a:pt x="22842" y="60220"/>
                    </a:cubicBezTo>
                    <a:cubicBezTo>
                      <a:pt x="27300" y="58546"/>
                      <a:pt x="30643" y="59103"/>
                      <a:pt x="34543" y="60777"/>
                    </a:cubicBezTo>
                    <a:cubicBezTo>
                      <a:pt x="37885" y="62450"/>
                      <a:pt x="40113" y="65237"/>
                      <a:pt x="41784" y="69698"/>
                    </a:cubicBezTo>
                    <a:cubicBezTo>
                      <a:pt x="42342" y="71370"/>
                      <a:pt x="42342" y="73044"/>
                      <a:pt x="42342" y="75274"/>
                    </a:cubicBezTo>
                    <a:cubicBezTo>
                      <a:pt x="42342" y="76947"/>
                      <a:pt x="42342" y="78062"/>
                      <a:pt x="42342" y="78062"/>
                    </a:cubicBezTo>
                    <a:cubicBezTo>
                      <a:pt x="42342" y="78619"/>
                      <a:pt x="42899" y="78619"/>
                      <a:pt x="42899" y="78619"/>
                    </a:cubicBezTo>
                    <a:cubicBezTo>
                      <a:pt x="43457" y="79177"/>
                      <a:pt x="44013" y="79177"/>
                      <a:pt x="44571" y="79177"/>
                    </a:cubicBezTo>
                    <a:cubicBezTo>
                      <a:pt x="44571" y="80292"/>
                      <a:pt x="44571" y="80292"/>
                      <a:pt x="44571" y="80292"/>
                    </a:cubicBezTo>
                    <a:cubicBezTo>
                      <a:pt x="36214" y="83080"/>
                      <a:pt x="36214" y="83080"/>
                      <a:pt x="36214" y="83080"/>
                    </a:cubicBezTo>
                    <a:cubicBezTo>
                      <a:pt x="35657" y="81965"/>
                      <a:pt x="35657" y="81965"/>
                      <a:pt x="35657" y="81965"/>
                    </a:cubicBezTo>
                    <a:cubicBezTo>
                      <a:pt x="37885" y="80849"/>
                      <a:pt x="38999" y="79177"/>
                      <a:pt x="40113" y="77504"/>
                    </a:cubicBezTo>
                    <a:cubicBezTo>
                      <a:pt x="40670" y="76389"/>
                      <a:pt x="40670" y="74159"/>
                      <a:pt x="40113" y="72485"/>
                    </a:cubicBezTo>
                    <a:cubicBezTo>
                      <a:pt x="39557" y="70255"/>
                      <a:pt x="37885" y="68583"/>
                      <a:pt x="35657" y="68025"/>
                    </a:cubicBezTo>
                    <a:cubicBezTo>
                      <a:pt x="32870" y="67467"/>
                      <a:pt x="30085" y="68025"/>
                      <a:pt x="26185" y="69140"/>
                    </a:cubicBezTo>
                    <a:cubicBezTo>
                      <a:pt x="22285" y="70255"/>
                      <a:pt x="18942" y="71928"/>
                      <a:pt x="17271" y="73602"/>
                    </a:cubicBezTo>
                    <a:cubicBezTo>
                      <a:pt x="15599" y="75832"/>
                      <a:pt x="15043" y="78062"/>
                      <a:pt x="16157" y="80292"/>
                    </a:cubicBezTo>
                    <a:cubicBezTo>
                      <a:pt x="16714" y="81407"/>
                      <a:pt x="17271" y="83080"/>
                      <a:pt x="18942" y="84195"/>
                    </a:cubicBezTo>
                    <a:cubicBezTo>
                      <a:pt x="20057" y="85310"/>
                      <a:pt x="21728" y="85867"/>
                      <a:pt x="23400" y="86426"/>
                    </a:cubicBezTo>
                    <a:cubicBezTo>
                      <a:pt x="22842" y="88099"/>
                      <a:pt x="22842" y="88099"/>
                      <a:pt x="22842" y="88099"/>
                    </a:cubicBezTo>
                    <a:close/>
                    <a:moveTo>
                      <a:pt x="33428" y="107613"/>
                    </a:moveTo>
                    <a:cubicBezTo>
                      <a:pt x="40670" y="103153"/>
                      <a:pt x="40670" y="103153"/>
                      <a:pt x="40670" y="103153"/>
                    </a:cubicBezTo>
                    <a:cubicBezTo>
                      <a:pt x="45128" y="110401"/>
                      <a:pt x="45128" y="110401"/>
                      <a:pt x="45128" y="110401"/>
                    </a:cubicBezTo>
                    <a:cubicBezTo>
                      <a:pt x="37885" y="115420"/>
                      <a:pt x="37885" y="115420"/>
                      <a:pt x="37885" y="115420"/>
                    </a:cubicBezTo>
                    <a:cubicBezTo>
                      <a:pt x="36770" y="115978"/>
                      <a:pt x="35657" y="115978"/>
                      <a:pt x="35099" y="115978"/>
                    </a:cubicBezTo>
                    <a:cubicBezTo>
                      <a:pt x="33985" y="115978"/>
                      <a:pt x="33428" y="115420"/>
                      <a:pt x="32870" y="114305"/>
                    </a:cubicBezTo>
                    <a:cubicBezTo>
                      <a:pt x="31756" y="114863"/>
                      <a:pt x="31756" y="114863"/>
                      <a:pt x="31756" y="114863"/>
                    </a:cubicBezTo>
                    <a:cubicBezTo>
                      <a:pt x="40113" y="128802"/>
                      <a:pt x="40113" y="128802"/>
                      <a:pt x="40113" y="128802"/>
                    </a:cubicBezTo>
                    <a:cubicBezTo>
                      <a:pt x="41228" y="128245"/>
                      <a:pt x="41228" y="128245"/>
                      <a:pt x="41228" y="128245"/>
                    </a:cubicBezTo>
                    <a:cubicBezTo>
                      <a:pt x="40670" y="127130"/>
                      <a:pt x="40113" y="126013"/>
                      <a:pt x="40670" y="124898"/>
                    </a:cubicBezTo>
                    <a:cubicBezTo>
                      <a:pt x="40670" y="124341"/>
                      <a:pt x="41784" y="123783"/>
                      <a:pt x="42899" y="122668"/>
                    </a:cubicBezTo>
                    <a:cubicBezTo>
                      <a:pt x="58499" y="113190"/>
                      <a:pt x="58499" y="113190"/>
                      <a:pt x="58499" y="113190"/>
                    </a:cubicBezTo>
                    <a:cubicBezTo>
                      <a:pt x="59613" y="112074"/>
                      <a:pt x="60728" y="112074"/>
                      <a:pt x="61284" y="112074"/>
                    </a:cubicBezTo>
                    <a:cubicBezTo>
                      <a:pt x="62399" y="112074"/>
                      <a:pt x="62956" y="112631"/>
                      <a:pt x="63513" y="113748"/>
                    </a:cubicBezTo>
                    <a:cubicBezTo>
                      <a:pt x="64628" y="113190"/>
                      <a:pt x="64628" y="113190"/>
                      <a:pt x="64628" y="113190"/>
                    </a:cubicBezTo>
                    <a:cubicBezTo>
                      <a:pt x="56270" y="99808"/>
                      <a:pt x="56270" y="99808"/>
                      <a:pt x="56270" y="99808"/>
                    </a:cubicBezTo>
                    <a:cubicBezTo>
                      <a:pt x="55156" y="100366"/>
                      <a:pt x="55156" y="100366"/>
                      <a:pt x="55156" y="100366"/>
                    </a:cubicBezTo>
                    <a:cubicBezTo>
                      <a:pt x="55714" y="101481"/>
                      <a:pt x="56270" y="102038"/>
                      <a:pt x="55714" y="103153"/>
                    </a:cubicBezTo>
                    <a:cubicBezTo>
                      <a:pt x="55714" y="103711"/>
                      <a:pt x="54599" y="104826"/>
                      <a:pt x="53485" y="105383"/>
                    </a:cubicBezTo>
                    <a:cubicBezTo>
                      <a:pt x="47356" y="109286"/>
                      <a:pt x="47356" y="109286"/>
                      <a:pt x="47356" y="109286"/>
                    </a:cubicBezTo>
                    <a:cubicBezTo>
                      <a:pt x="42342" y="102038"/>
                      <a:pt x="42342" y="102038"/>
                      <a:pt x="42342" y="102038"/>
                    </a:cubicBezTo>
                    <a:cubicBezTo>
                      <a:pt x="49027" y="98134"/>
                      <a:pt x="49027" y="98134"/>
                      <a:pt x="49027" y="98134"/>
                    </a:cubicBezTo>
                    <a:cubicBezTo>
                      <a:pt x="50142" y="97019"/>
                      <a:pt x="51256" y="97019"/>
                      <a:pt x="51813" y="97019"/>
                    </a:cubicBezTo>
                    <a:cubicBezTo>
                      <a:pt x="52927" y="97019"/>
                      <a:pt x="53485" y="97577"/>
                      <a:pt x="54599" y="98692"/>
                    </a:cubicBezTo>
                    <a:cubicBezTo>
                      <a:pt x="55156" y="98134"/>
                      <a:pt x="55156" y="98134"/>
                      <a:pt x="55156" y="98134"/>
                    </a:cubicBezTo>
                    <a:cubicBezTo>
                      <a:pt x="46800" y="84752"/>
                      <a:pt x="46800" y="84752"/>
                      <a:pt x="46800" y="84752"/>
                    </a:cubicBezTo>
                    <a:cubicBezTo>
                      <a:pt x="45684" y="85310"/>
                      <a:pt x="45684" y="85310"/>
                      <a:pt x="45684" y="85310"/>
                    </a:cubicBezTo>
                    <a:cubicBezTo>
                      <a:pt x="46242" y="86426"/>
                      <a:pt x="46800" y="87541"/>
                      <a:pt x="46242" y="88099"/>
                    </a:cubicBezTo>
                    <a:cubicBezTo>
                      <a:pt x="46242" y="88656"/>
                      <a:pt x="45684" y="89771"/>
                      <a:pt x="44013" y="90329"/>
                    </a:cubicBezTo>
                    <a:cubicBezTo>
                      <a:pt x="28971" y="100366"/>
                      <a:pt x="28971" y="100366"/>
                      <a:pt x="28971" y="100366"/>
                    </a:cubicBezTo>
                    <a:cubicBezTo>
                      <a:pt x="27300" y="100923"/>
                      <a:pt x="26185" y="101481"/>
                      <a:pt x="25629" y="100923"/>
                    </a:cubicBezTo>
                    <a:cubicBezTo>
                      <a:pt x="24514" y="100923"/>
                      <a:pt x="23957" y="100366"/>
                      <a:pt x="23400" y="99249"/>
                    </a:cubicBezTo>
                    <a:cubicBezTo>
                      <a:pt x="22285" y="99808"/>
                      <a:pt x="22285" y="99808"/>
                      <a:pt x="22285" y="99808"/>
                    </a:cubicBezTo>
                    <a:cubicBezTo>
                      <a:pt x="31199" y="113748"/>
                      <a:pt x="31199" y="113748"/>
                      <a:pt x="31199" y="113748"/>
                    </a:cubicBezTo>
                    <a:cubicBezTo>
                      <a:pt x="31756" y="113190"/>
                      <a:pt x="31756" y="113190"/>
                      <a:pt x="31756" y="113190"/>
                    </a:cubicBezTo>
                    <a:cubicBezTo>
                      <a:pt x="31199" y="112074"/>
                      <a:pt x="31199" y="110959"/>
                      <a:pt x="31199" y="109844"/>
                    </a:cubicBezTo>
                    <a:cubicBezTo>
                      <a:pt x="31199" y="109286"/>
                      <a:pt x="32314" y="108729"/>
                      <a:pt x="33428" y="107613"/>
                    </a:cubicBezTo>
                    <a:cubicBezTo>
                      <a:pt x="33428" y="107613"/>
                      <a:pt x="33428" y="107613"/>
                      <a:pt x="33428" y="107613"/>
                    </a:cubicBezTo>
                    <a:close/>
                    <a:moveTo>
                      <a:pt x="71871" y="147759"/>
                    </a:moveTo>
                    <a:cubicBezTo>
                      <a:pt x="81341" y="138838"/>
                      <a:pt x="81341" y="138838"/>
                      <a:pt x="81341" y="138838"/>
                    </a:cubicBezTo>
                    <a:cubicBezTo>
                      <a:pt x="82456" y="137723"/>
                      <a:pt x="83012" y="136608"/>
                      <a:pt x="83012" y="136050"/>
                    </a:cubicBezTo>
                    <a:cubicBezTo>
                      <a:pt x="83570" y="134935"/>
                      <a:pt x="83012" y="134377"/>
                      <a:pt x="81898" y="133262"/>
                    </a:cubicBezTo>
                    <a:cubicBezTo>
                      <a:pt x="83012" y="132705"/>
                      <a:pt x="83012" y="132705"/>
                      <a:pt x="83012" y="132705"/>
                    </a:cubicBezTo>
                    <a:cubicBezTo>
                      <a:pt x="89141" y="139395"/>
                      <a:pt x="89141" y="139395"/>
                      <a:pt x="89141" y="139395"/>
                    </a:cubicBezTo>
                    <a:cubicBezTo>
                      <a:pt x="88584" y="139954"/>
                      <a:pt x="88584" y="139954"/>
                      <a:pt x="88584" y="139954"/>
                    </a:cubicBezTo>
                    <a:cubicBezTo>
                      <a:pt x="87470" y="138838"/>
                      <a:pt x="86355" y="138280"/>
                      <a:pt x="85799" y="138280"/>
                    </a:cubicBezTo>
                    <a:cubicBezTo>
                      <a:pt x="84684" y="138280"/>
                      <a:pt x="84127" y="138838"/>
                      <a:pt x="83012" y="139954"/>
                    </a:cubicBezTo>
                    <a:cubicBezTo>
                      <a:pt x="73542" y="148874"/>
                      <a:pt x="73542" y="148874"/>
                      <a:pt x="73542" y="148874"/>
                    </a:cubicBezTo>
                    <a:cubicBezTo>
                      <a:pt x="71871" y="150547"/>
                      <a:pt x="70756" y="151105"/>
                      <a:pt x="69642" y="151662"/>
                    </a:cubicBezTo>
                    <a:cubicBezTo>
                      <a:pt x="68527" y="152220"/>
                      <a:pt x="67413" y="152778"/>
                      <a:pt x="66299" y="152778"/>
                    </a:cubicBezTo>
                    <a:cubicBezTo>
                      <a:pt x="64628" y="152778"/>
                      <a:pt x="63513" y="152220"/>
                      <a:pt x="61841" y="151662"/>
                    </a:cubicBezTo>
                    <a:cubicBezTo>
                      <a:pt x="60170" y="150547"/>
                      <a:pt x="58499" y="149432"/>
                      <a:pt x="57385" y="147759"/>
                    </a:cubicBezTo>
                    <a:cubicBezTo>
                      <a:pt x="54599" y="144972"/>
                      <a:pt x="53485" y="142742"/>
                      <a:pt x="53485" y="139954"/>
                    </a:cubicBezTo>
                    <a:cubicBezTo>
                      <a:pt x="53485" y="137165"/>
                      <a:pt x="54599" y="134935"/>
                      <a:pt x="57385" y="132705"/>
                    </a:cubicBezTo>
                    <a:cubicBezTo>
                      <a:pt x="67413" y="123226"/>
                      <a:pt x="67413" y="123226"/>
                      <a:pt x="67413" y="123226"/>
                    </a:cubicBezTo>
                    <a:cubicBezTo>
                      <a:pt x="67970" y="122110"/>
                      <a:pt x="68527" y="120995"/>
                      <a:pt x="69084" y="120438"/>
                    </a:cubicBezTo>
                    <a:cubicBezTo>
                      <a:pt x="69084" y="119880"/>
                      <a:pt x="68527" y="118765"/>
                      <a:pt x="67413" y="117650"/>
                    </a:cubicBezTo>
                    <a:cubicBezTo>
                      <a:pt x="68527" y="117093"/>
                      <a:pt x="68527" y="117093"/>
                      <a:pt x="68527" y="117093"/>
                    </a:cubicBezTo>
                    <a:cubicBezTo>
                      <a:pt x="79670" y="128802"/>
                      <a:pt x="79670" y="128802"/>
                      <a:pt x="79670" y="128802"/>
                    </a:cubicBezTo>
                    <a:cubicBezTo>
                      <a:pt x="78556" y="129360"/>
                      <a:pt x="78556" y="129360"/>
                      <a:pt x="78556" y="129360"/>
                    </a:cubicBezTo>
                    <a:cubicBezTo>
                      <a:pt x="77998" y="128802"/>
                      <a:pt x="76885" y="128245"/>
                      <a:pt x="76327" y="128245"/>
                    </a:cubicBezTo>
                    <a:cubicBezTo>
                      <a:pt x="75213" y="128245"/>
                      <a:pt x="74098" y="128802"/>
                      <a:pt x="72984" y="129917"/>
                    </a:cubicBezTo>
                    <a:cubicBezTo>
                      <a:pt x="61841" y="140512"/>
                      <a:pt x="61841" y="140512"/>
                      <a:pt x="61841" y="140512"/>
                    </a:cubicBezTo>
                    <a:cubicBezTo>
                      <a:pt x="60170" y="141627"/>
                      <a:pt x="59056" y="143299"/>
                      <a:pt x="59056" y="144414"/>
                    </a:cubicBezTo>
                    <a:cubicBezTo>
                      <a:pt x="59056" y="146087"/>
                      <a:pt x="59613" y="147202"/>
                      <a:pt x="60728" y="148874"/>
                    </a:cubicBezTo>
                    <a:cubicBezTo>
                      <a:pt x="62399" y="150547"/>
                      <a:pt x="64070" y="151105"/>
                      <a:pt x="65742" y="151105"/>
                    </a:cubicBezTo>
                    <a:cubicBezTo>
                      <a:pt x="67970" y="150547"/>
                      <a:pt x="69642" y="149432"/>
                      <a:pt x="71871" y="147759"/>
                    </a:cubicBezTo>
                    <a:cubicBezTo>
                      <a:pt x="71871" y="147759"/>
                      <a:pt x="71871" y="147759"/>
                      <a:pt x="71871" y="147759"/>
                    </a:cubicBezTo>
                    <a:close/>
                    <a:moveTo>
                      <a:pt x="81341" y="162256"/>
                    </a:moveTo>
                    <a:cubicBezTo>
                      <a:pt x="85241" y="160026"/>
                      <a:pt x="85241" y="160026"/>
                      <a:pt x="85241" y="160026"/>
                    </a:cubicBezTo>
                    <a:cubicBezTo>
                      <a:pt x="91370" y="164487"/>
                      <a:pt x="91370" y="164487"/>
                      <a:pt x="91370" y="164487"/>
                    </a:cubicBezTo>
                    <a:cubicBezTo>
                      <a:pt x="89698" y="169506"/>
                      <a:pt x="89698" y="169506"/>
                      <a:pt x="89698" y="169506"/>
                    </a:cubicBezTo>
                    <a:cubicBezTo>
                      <a:pt x="89698" y="170063"/>
                      <a:pt x="89698" y="170063"/>
                      <a:pt x="89141" y="170063"/>
                    </a:cubicBezTo>
                    <a:cubicBezTo>
                      <a:pt x="89141" y="170621"/>
                      <a:pt x="89141" y="170621"/>
                      <a:pt x="89141" y="170621"/>
                    </a:cubicBezTo>
                    <a:cubicBezTo>
                      <a:pt x="88584" y="171178"/>
                      <a:pt x="88026" y="171736"/>
                      <a:pt x="88026" y="171736"/>
                    </a:cubicBezTo>
                    <a:cubicBezTo>
                      <a:pt x="87470" y="171178"/>
                      <a:pt x="86355" y="171178"/>
                      <a:pt x="85241" y="170063"/>
                    </a:cubicBezTo>
                    <a:cubicBezTo>
                      <a:pt x="84684" y="171178"/>
                      <a:pt x="84684" y="171178"/>
                      <a:pt x="84684" y="171178"/>
                    </a:cubicBezTo>
                    <a:cubicBezTo>
                      <a:pt x="96940" y="179542"/>
                      <a:pt x="96940" y="179542"/>
                      <a:pt x="96940" y="179542"/>
                    </a:cubicBezTo>
                    <a:cubicBezTo>
                      <a:pt x="97498" y="178984"/>
                      <a:pt x="97498" y="178984"/>
                      <a:pt x="97498" y="178984"/>
                    </a:cubicBezTo>
                    <a:cubicBezTo>
                      <a:pt x="96940" y="178426"/>
                      <a:pt x="96940" y="178426"/>
                      <a:pt x="96384" y="177869"/>
                    </a:cubicBezTo>
                    <a:cubicBezTo>
                      <a:pt x="96384" y="177311"/>
                      <a:pt x="96384" y="176196"/>
                      <a:pt x="96940" y="175638"/>
                    </a:cubicBezTo>
                    <a:cubicBezTo>
                      <a:pt x="103627" y="149432"/>
                      <a:pt x="103627" y="149432"/>
                      <a:pt x="103627" y="149432"/>
                    </a:cubicBezTo>
                    <a:cubicBezTo>
                      <a:pt x="100841" y="147202"/>
                      <a:pt x="100841" y="147202"/>
                      <a:pt x="100841" y="147202"/>
                    </a:cubicBezTo>
                    <a:cubicBezTo>
                      <a:pt x="78556" y="161699"/>
                      <a:pt x="78556" y="161699"/>
                      <a:pt x="78556" y="161699"/>
                    </a:cubicBezTo>
                    <a:cubicBezTo>
                      <a:pt x="77441" y="162256"/>
                      <a:pt x="76885" y="162256"/>
                      <a:pt x="76327" y="162814"/>
                    </a:cubicBezTo>
                    <a:cubicBezTo>
                      <a:pt x="75213" y="162814"/>
                      <a:pt x="74656" y="162256"/>
                      <a:pt x="74098" y="162256"/>
                    </a:cubicBezTo>
                    <a:cubicBezTo>
                      <a:pt x="73542" y="162814"/>
                      <a:pt x="73542" y="162814"/>
                      <a:pt x="73542" y="162814"/>
                    </a:cubicBezTo>
                    <a:cubicBezTo>
                      <a:pt x="80783" y="167833"/>
                      <a:pt x="80783" y="167833"/>
                      <a:pt x="80783" y="167833"/>
                    </a:cubicBezTo>
                    <a:cubicBezTo>
                      <a:pt x="81341" y="167276"/>
                      <a:pt x="81341" y="167276"/>
                      <a:pt x="81341" y="167276"/>
                    </a:cubicBezTo>
                    <a:cubicBezTo>
                      <a:pt x="80783" y="166718"/>
                      <a:pt x="80783" y="166718"/>
                      <a:pt x="80783" y="166718"/>
                    </a:cubicBezTo>
                    <a:cubicBezTo>
                      <a:pt x="80227" y="166160"/>
                      <a:pt x="79670" y="165602"/>
                      <a:pt x="79670" y="165044"/>
                    </a:cubicBezTo>
                    <a:cubicBezTo>
                      <a:pt x="79112" y="164487"/>
                      <a:pt x="79670" y="163929"/>
                      <a:pt x="79670" y="163372"/>
                    </a:cubicBezTo>
                    <a:cubicBezTo>
                      <a:pt x="80227" y="163372"/>
                      <a:pt x="80227" y="163372"/>
                      <a:pt x="80227" y="162814"/>
                    </a:cubicBezTo>
                    <a:cubicBezTo>
                      <a:pt x="80783" y="162814"/>
                      <a:pt x="80783" y="162814"/>
                      <a:pt x="81341" y="162256"/>
                    </a:cubicBezTo>
                    <a:cubicBezTo>
                      <a:pt x="81341" y="162256"/>
                      <a:pt x="81341" y="162256"/>
                      <a:pt x="81341" y="162256"/>
                    </a:cubicBezTo>
                    <a:close/>
                    <a:moveTo>
                      <a:pt x="86912" y="158911"/>
                    </a:moveTo>
                    <a:cubicBezTo>
                      <a:pt x="94155" y="153894"/>
                      <a:pt x="94155" y="153894"/>
                      <a:pt x="94155" y="153894"/>
                    </a:cubicBezTo>
                    <a:cubicBezTo>
                      <a:pt x="91370" y="162256"/>
                      <a:pt x="91370" y="162256"/>
                      <a:pt x="91370" y="162256"/>
                    </a:cubicBezTo>
                    <a:cubicBezTo>
                      <a:pt x="86912" y="158911"/>
                      <a:pt x="86912" y="158911"/>
                      <a:pt x="86912" y="158911"/>
                    </a:cubicBezTo>
                    <a:close/>
                    <a:moveTo>
                      <a:pt x="118669" y="163929"/>
                    </a:moveTo>
                    <a:cubicBezTo>
                      <a:pt x="119226" y="162814"/>
                      <a:pt x="119226" y="161699"/>
                      <a:pt x="119226" y="160584"/>
                    </a:cubicBezTo>
                    <a:cubicBezTo>
                      <a:pt x="118669" y="160026"/>
                      <a:pt x="118111" y="159469"/>
                      <a:pt x="116997" y="158911"/>
                    </a:cubicBezTo>
                    <a:cubicBezTo>
                      <a:pt x="117555" y="157796"/>
                      <a:pt x="117555" y="157796"/>
                      <a:pt x="117555" y="157796"/>
                    </a:cubicBezTo>
                    <a:cubicBezTo>
                      <a:pt x="128140" y="162814"/>
                      <a:pt x="128140" y="162814"/>
                      <a:pt x="128140" y="162814"/>
                    </a:cubicBezTo>
                    <a:cubicBezTo>
                      <a:pt x="133154" y="183445"/>
                      <a:pt x="133154" y="183445"/>
                      <a:pt x="133154" y="183445"/>
                    </a:cubicBezTo>
                    <a:cubicBezTo>
                      <a:pt x="138168" y="173408"/>
                      <a:pt x="138168" y="173408"/>
                      <a:pt x="138168" y="173408"/>
                    </a:cubicBezTo>
                    <a:cubicBezTo>
                      <a:pt x="138726" y="171736"/>
                      <a:pt x="139283" y="170621"/>
                      <a:pt x="138726" y="170063"/>
                    </a:cubicBezTo>
                    <a:cubicBezTo>
                      <a:pt x="138726" y="169506"/>
                      <a:pt x="138168" y="168391"/>
                      <a:pt x="136497" y="167833"/>
                    </a:cubicBezTo>
                    <a:cubicBezTo>
                      <a:pt x="137055" y="166718"/>
                      <a:pt x="137055" y="166718"/>
                      <a:pt x="137055" y="166718"/>
                    </a:cubicBezTo>
                    <a:cubicBezTo>
                      <a:pt x="145411" y="170621"/>
                      <a:pt x="145411" y="170621"/>
                      <a:pt x="145411" y="170621"/>
                    </a:cubicBezTo>
                    <a:cubicBezTo>
                      <a:pt x="144854" y="171736"/>
                      <a:pt x="144854" y="171736"/>
                      <a:pt x="144854" y="171736"/>
                    </a:cubicBezTo>
                    <a:cubicBezTo>
                      <a:pt x="143740" y="171178"/>
                      <a:pt x="142626" y="171178"/>
                      <a:pt x="142069" y="171736"/>
                    </a:cubicBezTo>
                    <a:cubicBezTo>
                      <a:pt x="141511" y="171736"/>
                      <a:pt x="140397" y="172851"/>
                      <a:pt x="139840" y="173966"/>
                    </a:cubicBezTo>
                    <a:cubicBezTo>
                      <a:pt x="130369" y="195155"/>
                      <a:pt x="130369" y="195155"/>
                      <a:pt x="130369" y="195155"/>
                    </a:cubicBezTo>
                    <a:cubicBezTo>
                      <a:pt x="127025" y="194039"/>
                      <a:pt x="127025" y="194039"/>
                      <a:pt x="127025" y="194039"/>
                    </a:cubicBezTo>
                    <a:cubicBezTo>
                      <a:pt x="119784" y="165602"/>
                      <a:pt x="119784" y="165602"/>
                      <a:pt x="119784" y="165602"/>
                    </a:cubicBezTo>
                    <a:cubicBezTo>
                      <a:pt x="112541" y="181215"/>
                      <a:pt x="112541" y="181215"/>
                      <a:pt x="112541" y="181215"/>
                    </a:cubicBezTo>
                    <a:cubicBezTo>
                      <a:pt x="111984" y="182888"/>
                      <a:pt x="111426" y="184003"/>
                      <a:pt x="111984" y="184560"/>
                    </a:cubicBezTo>
                    <a:cubicBezTo>
                      <a:pt x="111984" y="185118"/>
                      <a:pt x="113097" y="186233"/>
                      <a:pt x="114212" y="186790"/>
                    </a:cubicBezTo>
                    <a:cubicBezTo>
                      <a:pt x="113655" y="187905"/>
                      <a:pt x="113655" y="187905"/>
                      <a:pt x="113655" y="187905"/>
                    </a:cubicBezTo>
                    <a:cubicBezTo>
                      <a:pt x="105298" y="183445"/>
                      <a:pt x="105298" y="183445"/>
                      <a:pt x="105298" y="183445"/>
                    </a:cubicBezTo>
                    <a:cubicBezTo>
                      <a:pt x="105854" y="182888"/>
                      <a:pt x="105854" y="182888"/>
                      <a:pt x="105854" y="182888"/>
                    </a:cubicBezTo>
                    <a:cubicBezTo>
                      <a:pt x="106970" y="183445"/>
                      <a:pt x="108083" y="183445"/>
                      <a:pt x="108641" y="182888"/>
                    </a:cubicBezTo>
                    <a:cubicBezTo>
                      <a:pt x="109197" y="182888"/>
                      <a:pt x="110312" y="181773"/>
                      <a:pt x="110870" y="180657"/>
                    </a:cubicBezTo>
                    <a:cubicBezTo>
                      <a:pt x="118669" y="163929"/>
                      <a:pt x="118669" y="163929"/>
                      <a:pt x="118669" y="163929"/>
                    </a:cubicBezTo>
                    <a:close/>
                    <a:moveTo>
                      <a:pt x="189424" y="196270"/>
                    </a:moveTo>
                    <a:cubicBezTo>
                      <a:pt x="190539" y="183445"/>
                      <a:pt x="190539" y="183445"/>
                      <a:pt x="190539" y="183445"/>
                    </a:cubicBezTo>
                    <a:cubicBezTo>
                      <a:pt x="190539" y="181773"/>
                      <a:pt x="190539" y="180657"/>
                      <a:pt x="189982" y="180100"/>
                    </a:cubicBezTo>
                    <a:cubicBezTo>
                      <a:pt x="189424" y="179542"/>
                      <a:pt x="188868" y="178984"/>
                      <a:pt x="187197" y="178984"/>
                    </a:cubicBezTo>
                    <a:cubicBezTo>
                      <a:pt x="187753" y="177869"/>
                      <a:pt x="187753" y="177869"/>
                      <a:pt x="187753" y="177869"/>
                    </a:cubicBezTo>
                    <a:cubicBezTo>
                      <a:pt x="196667" y="178426"/>
                      <a:pt x="196667" y="178426"/>
                      <a:pt x="196667" y="178426"/>
                    </a:cubicBezTo>
                    <a:cubicBezTo>
                      <a:pt x="196667" y="179542"/>
                      <a:pt x="196667" y="179542"/>
                      <a:pt x="196667" y="179542"/>
                    </a:cubicBezTo>
                    <a:cubicBezTo>
                      <a:pt x="195553" y="179542"/>
                      <a:pt x="194438" y="180100"/>
                      <a:pt x="193882" y="180657"/>
                    </a:cubicBezTo>
                    <a:cubicBezTo>
                      <a:pt x="193324" y="181215"/>
                      <a:pt x="192767" y="182330"/>
                      <a:pt x="192767" y="183445"/>
                    </a:cubicBezTo>
                    <a:cubicBezTo>
                      <a:pt x="191653" y="196270"/>
                      <a:pt x="191653" y="196270"/>
                      <a:pt x="191653" y="196270"/>
                    </a:cubicBezTo>
                    <a:cubicBezTo>
                      <a:pt x="191096" y="198500"/>
                      <a:pt x="191096" y="200172"/>
                      <a:pt x="190539" y="201287"/>
                    </a:cubicBezTo>
                    <a:cubicBezTo>
                      <a:pt x="189982" y="202402"/>
                      <a:pt x="189424" y="202960"/>
                      <a:pt x="188868" y="204075"/>
                    </a:cubicBezTo>
                    <a:cubicBezTo>
                      <a:pt x="187753" y="205190"/>
                      <a:pt x="186082" y="205748"/>
                      <a:pt x="184410" y="206306"/>
                    </a:cubicBezTo>
                    <a:cubicBezTo>
                      <a:pt x="182739" y="206864"/>
                      <a:pt x="181068" y="206864"/>
                      <a:pt x="178839" y="206864"/>
                    </a:cubicBezTo>
                    <a:cubicBezTo>
                      <a:pt x="174939" y="206306"/>
                      <a:pt x="172154" y="205190"/>
                      <a:pt x="170482" y="203517"/>
                    </a:cubicBezTo>
                    <a:cubicBezTo>
                      <a:pt x="168811" y="201287"/>
                      <a:pt x="168253" y="198500"/>
                      <a:pt x="168253" y="195155"/>
                    </a:cubicBezTo>
                    <a:cubicBezTo>
                      <a:pt x="169368" y="181773"/>
                      <a:pt x="169368" y="181773"/>
                      <a:pt x="169368" y="181773"/>
                    </a:cubicBezTo>
                    <a:cubicBezTo>
                      <a:pt x="169925" y="180100"/>
                      <a:pt x="169368" y="178984"/>
                      <a:pt x="168811" y="178426"/>
                    </a:cubicBezTo>
                    <a:cubicBezTo>
                      <a:pt x="168811" y="177869"/>
                      <a:pt x="167697" y="177311"/>
                      <a:pt x="166582" y="177311"/>
                    </a:cubicBezTo>
                    <a:cubicBezTo>
                      <a:pt x="166582" y="176196"/>
                      <a:pt x="166582" y="176196"/>
                      <a:pt x="166582" y="176196"/>
                    </a:cubicBezTo>
                    <a:cubicBezTo>
                      <a:pt x="182739" y="177311"/>
                      <a:pt x="182739" y="177311"/>
                      <a:pt x="182739" y="177311"/>
                    </a:cubicBezTo>
                    <a:cubicBezTo>
                      <a:pt x="182739" y="178426"/>
                      <a:pt x="182739" y="178426"/>
                      <a:pt x="182739" y="178426"/>
                    </a:cubicBezTo>
                    <a:cubicBezTo>
                      <a:pt x="181068" y="178426"/>
                      <a:pt x="179954" y="178984"/>
                      <a:pt x="179396" y="179542"/>
                    </a:cubicBezTo>
                    <a:cubicBezTo>
                      <a:pt x="178839" y="180100"/>
                      <a:pt x="178839" y="180657"/>
                      <a:pt x="178283" y="182330"/>
                    </a:cubicBezTo>
                    <a:cubicBezTo>
                      <a:pt x="177168" y="197942"/>
                      <a:pt x="177168" y="197942"/>
                      <a:pt x="177168" y="197942"/>
                    </a:cubicBezTo>
                    <a:cubicBezTo>
                      <a:pt x="177168" y="200172"/>
                      <a:pt x="177168" y="201845"/>
                      <a:pt x="178283" y="202960"/>
                    </a:cubicBezTo>
                    <a:cubicBezTo>
                      <a:pt x="178839" y="204075"/>
                      <a:pt x="179954" y="204633"/>
                      <a:pt x="182182" y="204633"/>
                    </a:cubicBezTo>
                    <a:cubicBezTo>
                      <a:pt x="184410" y="204633"/>
                      <a:pt x="186082" y="204075"/>
                      <a:pt x="187197" y="202960"/>
                    </a:cubicBezTo>
                    <a:cubicBezTo>
                      <a:pt x="188311" y="201287"/>
                      <a:pt x="189424" y="199615"/>
                      <a:pt x="189424" y="196270"/>
                    </a:cubicBezTo>
                    <a:cubicBezTo>
                      <a:pt x="189424" y="196270"/>
                      <a:pt x="189424" y="196270"/>
                      <a:pt x="189424" y="196270"/>
                    </a:cubicBezTo>
                    <a:close/>
                    <a:moveTo>
                      <a:pt x="205024" y="183445"/>
                    </a:moveTo>
                    <a:cubicBezTo>
                      <a:pt x="205024" y="182330"/>
                      <a:pt x="204467" y="181215"/>
                      <a:pt x="203910" y="180657"/>
                    </a:cubicBezTo>
                    <a:cubicBezTo>
                      <a:pt x="203352" y="180100"/>
                      <a:pt x="202239" y="180100"/>
                      <a:pt x="201125" y="180100"/>
                    </a:cubicBezTo>
                    <a:cubicBezTo>
                      <a:pt x="200567" y="178984"/>
                      <a:pt x="200567" y="178984"/>
                      <a:pt x="200567" y="178984"/>
                    </a:cubicBezTo>
                    <a:cubicBezTo>
                      <a:pt x="212824" y="177311"/>
                      <a:pt x="212824" y="177311"/>
                      <a:pt x="212824" y="177311"/>
                    </a:cubicBezTo>
                    <a:cubicBezTo>
                      <a:pt x="228423" y="191808"/>
                      <a:pt x="228423" y="191808"/>
                      <a:pt x="228423" y="191808"/>
                    </a:cubicBezTo>
                    <a:cubicBezTo>
                      <a:pt x="226752" y="180657"/>
                      <a:pt x="226752" y="180657"/>
                      <a:pt x="226752" y="180657"/>
                    </a:cubicBezTo>
                    <a:cubicBezTo>
                      <a:pt x="226752" y="178984"/>
                      <a:pt x="226196" y="178426"/>
                      <a:pt x="225638" y="177869"/>
                    </a:cubicBezTo>
                    <a:cubicBezTo>
                      <a:pt x="225081" y="177311"/>
                      <a:pt x="223967" y="176754"/>
                      <a:pt x="222852" y="176754"/>
                    </a:cubicBezTo>
                    <a:cubicBezTo>
                      <a:pt x="222296" y="176196"/>
                      <a:pt x="222296" y="176196"/>
                      <a:pt x="222296" y="176196"/>
                    </a:cubicBezTo>
                    <a:cubicBezTo>
                      <a:pt x="231766" y="174523"/>
                      <a:pt x="231766" y="174523"/>
                      <a:pt x="231766" y="174523"/>
                    </a:cubicBezTo>
                    <a:cubicBezTo>
                      <a:pt x="231766" y="175638"/>
                      <a:pt x="231766" y="175638"/>
                      <a:pt x="231766" y="175638"/>
                    </a:cubicBezTo>
                    <a:cubicBezTo>
                      <a:pt x="230652" y="176196"/>
                      <a:pt x="229539" y="176196"/>
                      <a:pt x="228981" y="177311"/>
                    </a:cubicBezTo>
                    <a:cubicBezTo>
                      <a:pt x="228423" y="177869"/>
                      <a:pt x="228423" y="178984"/>
                      <a:pt x="228981" y="180100"/>
                    </a:cubicBezTo>
                    <a:cubicBezTo>
                      <a:pt x="231766" y="203517"/>
                      <a:pt x="231766" y="203517"/>
                      <a:pt x="231766" y="203517"/>
                    </a:cubicBezTo>
                    <a:cubicBezTo>
                      <a:pt x="228981" y="204075"/>
                      <a:pt x="228981" y="204075"/>
                      <a:pt x="228981" y="204075"/>
                    </a:cubicBezTo>
                    <a:cubicBezTo>
                      <a:pt x="207253" y="184003"/>
                      <a:pt x="207253" y="184003"/>
                      <a:pt x="207253" y="184003"/>
                    </a:cubicBezTo>
                    <a:cubicBezTo>
                      <a:pt x="209481" y="201287"/>
                      <a:pt x="209481" y="201287"/>
                      <a:pt x="209481" y="201287"/>
                    </a:cubicBezTo>
                    <a:cubicBezTo>
                      <a:pt x="210039" y="202960"/>
                      <a:pt x="210039" y="204075"/>
                      <a:pt x="211153" y="204633"/>
                    </a:cubicBezTo>
                    <a:cubicBezTo>
                      <a:pt x="211710" y="205190"/>
                      <a:pt x="212267" y="205190"/>
                      <a:pt x="213938" y="205190"/>
                    </a:cubicBezTo>
                    <a:cubicBezTo>
                      <a:pt x="213938" y="206306"/>
                      <a:pt x="213938" y="206306"/>
                      <a:pt x="213938" y="206306"/>
                    </a:cubicBezTo>
                    <a:cubicBezTo>
                      <a:pt x="205024" y="207421"/>
                      <a:pt x="205024" y="207421"/>
                      <a:pt x="205024" y="207421"/>
                    </a:cubicBezTo>
                    <a:cubicBezTo>
                      <a:pt x="204467" y="206306"/>
                      <a:pt x="204467" y="206306"/>
                      <a:pt x="204467" y="206306"/>
                    </a:cubicBezTo>
                    <a:cubicBezTo>
                      <a:pt x="206139" y="206306"/>
                      <a:pt x="206696" y="205748"/>
                      <a:pt x="207253" y="205190"/>
                    </a:cubicBezTo>
                    <a:cubicBezTo>
                      <a:pt x="207810" y="204075"/>
                      <a:pt x="207810" y="202960"/>
                      <a:pt x="207810" y="201845"/>
                    </a:cubicBezTo>
                    <a:cubicBezTo>
                      <a:pt x="205024" y="183445"/>
                      <a:pt x="205024" y="183445"/>
                      <a:pt x="205024" y="183445"/>
                    </a:cubicBezTo>
                    <a:close/>
                    <a:moveTo>
                      <a:pt x="256837" y="192366"/>
                    </a:moveTo>
                    <a:cubicBezTo>
                      <a:pt x="257395" y="194039"/>
                      <a:pt x="257952" y="194597"/>
                      <a:pt x="258508" y="195155"/>
                    </a:cubicBezTo>
                    <a:cubicBezTo>
                      <a:pt x="259066" y="195712"/>
                      <a:pt x="260180" y="195712"/>
                      <a:pt x="261295" y="195712"/>
                    </a:cubicBezTo>
                    <a:cubicBezTo>
                      <a:pt x="261851" y="196270"/>
                      <a:pt x="261851" y="196270"/>
                      <a:pt x="261851" y="196270"/>
                    </a:cubicBezTo>
                    <a:cubicBezTo>
                      <a:pt x="246252" y="200730"/>
                      <a:pt x="246252" y="200730"/>
                      <a:pt x="246252" y="200730"/>
                    </a:cubicBezTo>
                    <a:cubicBezTo>
                      <a:pt x="245695" y="200172"/>
                      <a:pt x="245695" y="200172"/>
                      <a:pt x="245695" y="200172"/>
                    </a:cubicBezTo>
                    <a:cubicBezTo>
                      <a:pt x="247367" y="199615"/>
                      <a:pt x="247923" y="199057"/>
                      <a:pt x="248481" y="197942"/>
                    </a:cubicBezTo>
                    <a:cubicBezTo>
                      <a:pt x="248481" y="197385"/>
                      <a:pt x="248481" y="196270"/>
                      <a:pt x="248481" y="195155"/>
                    </a:cubicBezTo>
                    <a:cubicBezTo>
                      <a:pt x="242909" y="177311"/>
                      <a:pt x="242909" y="177311"/>
                      <a:pt x="242909" y="177311"/>
                    </a:cubicBezTo>
                    <a:cubicBezTo>
                      <a:pt x="242909" y="176196"/>
                      <a:pt x="242352" y="175081"/>
                      <a:pt x="241238" y="174523"/>
                    </a:cubicBezTo>
                    <a:cubicBezTo>
                      <a:pt x="240680" y="173966"/>
                      <a:pt x="239566" y="173966"/>
                      <a:pt x="238453" y="174523"/>
                    </a:cubicBezTo>
                    <a:cubicBezTo>
                      <a:pt x="238453" y="173408"/>
                      <a:pt x="238453" y="173408"/>
                      <a:pt x="238453" y="173408"/>
                    </a:cubicBezTo>
                    <a:cubicBezTo>
                      <a:pt x="254052" y="168948"/>
                      <a:pt x="254052" y="168948"/>
                      <a:pt x="254052" y="168948"/>
                    </a:cubicBezTo>
                    <a:cubicBezTo>
                      <a:pt x="254052" y="170063"/>
                      <a:pt x="254052" y="170063"/>
                      <a:pt x="254052" y="170063"/>
                    </a:cubicBezTo>
                    <a:cubicBezTo>
                      <a:pt x="252937" y="170621"/>
                      <a:pt x="251823" y="171178"/>
                      <a:pt x="251823" y="171736"/>
                    </a:cubicBezTo>
                    <a:cubicBezTo>
                      <a:pt x="251266" y="172293"/>
                      <a:pt x="251266" y="173408"/>
                      <a:pt x="251823" y="175081"/>
                    </a:cubicBezTo>
                    <a:cubicBezTo>
                      <a:pt x="256837" y="192366"/>
                      <a:pt x="256837" y="192366"/>
                      <a:pt x="256837" y="192366"/>
                    </a:cubicBezTo>
                    <a:close/>
                    <a:moveTo>
                      <a:pt x="283023" y="187905"/>
                    </a:moveTo>
                    <a:cubicBezTo>
                      <a:pt x="284695" y="187348"/>
                      <a:pt x="284695" y="187348"/>
                      <a:pt x="284695" y="187348"/>
                    </a:cubicBezTo>
                    <a:cubicBezTo>
                      <a:pt x="282466" y="160026"/>
                      <a:pt x="282466" y="160026"/>
                      <a:pt x="282466" y="160026"/>
                    </a:cubicBezTo>
                    <a:cubicBezTo>
                      <a:pt x="282466" y="158911"/>
                      <a:pt x="282466" y="158354"/>
                      <a:pt x="282466" y="157239"/>
                    </a:cubicBezTo>
                    <a:cubicBezTo>
                      <a:pt x="283023" y="156681"/>
                      <a:pt x="283580" y="156124"/>
                      <a:pt x="284137" y="155566"/>
                    </a:cubicBezTo>
                    <a:cubicBezTo>
                      <a:pt x="283580" y="154451"/>
                      <a:pt x="283580" y="154451"/>
                      <a:pt x="283580" y="154451"/>
                    </a:cubicBezTo>
                    <a:cubicBezTo>
                      <a:pt x="275780" y="158911"/>
                      <a:pt x="275780" y="158911"/>
                      <a:pt x="275780" y="158911"/>
                    </a:cubicBezTo>
                    <a:cubicBezTo>
                      <a:pt x="276337" y="159469"/>
                      <a:pt x="276337" y="159469"/>
                      <a:pt x="276337" y="159469"/>
                    </a:cubicBezTo>
                    <a:cubicBezTo>
                      <a:pt x="277452" y="159469"/>
                      <a:pt x="278008" y="158911"/>
                      <a:pt x="278566" y="158911"/>
                    </a:cubicBezTo>
                    <a:cubicBezTo>
                      <a:pt x="279123" y="158911"/>
                      <a:pt x="279679" y="159469"/>
                      <a:pt x="280237" y="160026"/>
                    </a:cubicBezTo>
                    <a:cubicBezTo>
                      <a:pt x="280237" y="160026"/>
                      <a:pt x="280237" y="160026"/>
                      <a:pt x="280237" y="160584"/>
                    </a:cubicBezTo>
                    <a:cubicBezTo>
                      <a:pt x="280237" y="160584"/>
                      <a:pt x="280237" y="161141"/>
                      <a:pt x="280237" y="161699"/>
                    </a:cubicBezTo>
                    <a:cubicBezTo>
                      <a:pt x="281908" y="176196"/>
                      <a:pt x="281908" y="176196"/>
                      <a:pt x="281908" y="176196"/>
                    </a:cubicBezTo>
                    <a:cubicBezTo>
                      <a:pt x="270209" y="166160"/>
                      <a:pt x="270209" y="166160"/>
                      <a:pt x="270209" y="166160"/>
                    </a:cubicBezTo>
                    <a:cubicBezTo>
                      <a:pt x="269651" y="165602"/>
                      <a:pt x="269651" y="165602"/>
                      <a:pt x="269651" y="165602"/>
                    </a:cubicBezTo>
                    <a:cubicBezTo>
                      <a:pt x="269651" y="165602"/>
                      <a:pt x="269651" y="165044"/>
                      <a:pt x="269094" y="165044"/>
                    </a:cubicBezTo>
                    <a:cubicBezTo>
                      <a:pt x="269094" y="164487"/>
                      <a:pt x="269094" y="164487"/>
                      <a:pt x="269094" y="163929"/>
                    </a:cubicBezTo>
                    <a:cubicBezTo>
                      <a:pt x="269651" y="163372"/>
                      <a:pt x="270209" y="162814"/>
                      <a:pt x="270765" y="162814"/>
                    </a:cubicBezTo>
                    <a:cubicBezTo>
                      <a:pt x="270765" y="162256"/>
                      <a:pt x="270765" y="162256"/>
                      <a:pt x="270765" y="162256"/>
                    </a:cubicBezTo>
                    <a:cubicBezTo>
                      <a:pt x="270765" y="161699"/>
                      <a:pt x="270765" y="161699"/>
                      <a:pt x="270765" y="161699"/>
                    </a:cubicBezTo>
                    <a:cubicBezTo>
                      <a:pt x="257395" y="168391"/>
                      <a:pt x="257395" y="168391"/>
                      <a:pt x="257395" y="168391"/>
                    </a:cubicBezTo>
                    <a:cubicBezTo>
                      <a:pt x="257952" y="169506"/>
                      <a:pt x="257952" y="169506"/>
                      <a:pt x="257952" y="169506"/>
                    </a:cubicBezTo>
                    <a:cubicBezTo>
                      <a:pt x="258508" y="168948"/>
                      <a:pt x="259066" y="168948"/>
                      <a:pt x="260180" y="168948"/>
                    </a:cubicBezTo>
                    <a:cubicBezTo>
                      <a:pt x="260737" y="169506"/>
                      <a:pt x="261295" y="170063"/>
                      <a:pt x="262409" y="170621"/>
                    </a:cubicBezTo>
                    <a:cubicBezTo>
                      <a:pt x="283023" y="187905"/>
                      <a:pt x="283023" y="187905"/>
                      <a:pt x="283023" y="187905"/>
                    </a:cubicBezTo>
                    <a:close/>
                    <a:moveTo>
                      <a:pt x="304750" y="176196"/>
                    </a:moveTo>
                    <a:cubicBezTo>
                      <a:pt x="304194" y="175638"/>
                      <a:pt x="304194" y="175638"/>
                      <a:pt x="304194" y="175638"/>
                    </a:cubicBezTo>
                    <a:cubicBezTo>
                      <a:pt x="305308" y="174523"/>
                      <a:pt x="305866" y="173408"/>
                      <a:pt x="305866" y="172851"/>
                    </a:cubicBezTo>
                    <a:cubicBezTo>
                      <a:pt x="305866" y="171736"/>
                      <a:pt x="305308" y="171178"/>
                      <a:pt x="304750" y="170063"/>
                    </a:cubicBezTo>
                    <a:cubicBezTo>
                      <a:pt x="293051" y="155566"/>
                      <a:pt x="293051" y="155566"/>
                      <a:pt x="293051" y="155566"/>
                    </a:cubicBezTo>
                    <a:cubicBezTo>
                      <a:pt x="291937" y="154451"/>
                      <a:pt x="291380" y="153894"/>
                      <a:pt x="290265" y="153894"/>
                    </a:cubicBezTo>
                    <a:cubicBezTo>
                      <a:pt x="289709" y="153336"/>
                      <a:pt x="288594" y="153894"/>
                      <a:pt x="287480" y="154451"/>
                    </a:cubicBezTo>
                    <a:cubicBezTo>
                      <a:pt x="286922" y="153894"/>
                      <a:pt x="286922" y="153894"/>
                      <a:pt x="286922" y="153894"/>
                    </a:cubicBezTo>
                    <a:cubicBezTo>
                      <a:pt x="306422" y="138280"/>
                      <a:pt x="306422" y="138280"/>
                      <a:pt x="306422" y="138280"/>
                    </a:cubicBezTo>
                    <a:cubicBezTo>
                      <a:pt x="311437" y="143857"/>
                      <a:pt x="311437" y="143857"/>
                      <a:pt x="311437" y="143857"/>
                    </a:cubicBezTo>
                    <a:cubicBezTo>
                      <a:pt x="310879" y="144972"/>
                      <a:pt x="310879" y="144972"/>
                      <a:pt x="310879" y="144972"/>
                    </a:cubicBezTo>
                    <a:cubicBezTo>
                      <a:pt x="309208" y="143299"/>
                      <a:pt x="307537" y="142742"/>
                      <a:pt x="305866" y="142742"/>
                    </a:cubicBezTo>
                    <a:cubicBezTo>
                      <a:pt x="304750" y="142184"/>
                      <a:pt x="303079" y="143299"/>
                      <a:pt x="300850" y="144972"/>
                    </a:cubicBezTo>
                    <a:cubicBezTo>
                      <a:pt x="298065" y="147202"/>
                      <a:pt x="298065" y="147202"/>
                      <a:pt x="298065" y="147202"/>
                    </a:cubicBezTo>
                    <a:cubicBezTo>
                      <a:pt x="304750" y="156124"/>
                      <a:pt x="304750" y="156124"/>
                      <a:pt x="304750" y="156124"/>
                    </a:cubicBezTo>
                    <a:cubicBezTo>
                      <a:pt x="305308" y="155566"/>
                      <a:pt x="305308" y="155566"/>
                      <a:pt x="305308" y="155566"/>
                    </a:cubicBezTo>
                    <a:cubicBezTo>
                      <a:pt x="306422" y="155009"/>
                      <a:pt x="306979" y="153894"/>
                      <a:pt x="306979" y="152778"/>
                    </a:cubicBezTo>
                    <a:cubicBezTo>
                      <a:pt x="306979" y="151105"/>
                      <a:pt x="306422" y="149990"/>
                      <a:pt x="305308" y="148317"/>
                    </a:cubicBezTo>
                    <a:cubicBezTo>
                      <a:pt x="306422" y="147202"/>
                      <a:pt x="306422" y="147202"/>
                      <a:pt x="306422" y="147202"/>
                    </a:cubicBezTo>
                    <a:cubicBezTo>
                      <a:pt x="314780" y="158354"/>
                      <a:pt x="314780" y="158354"/>
                      <a:pt x="314780" y="158354"/>
                    </a:cubicBezTo>
                    <a:cubicBezTo>
                      <a:pt x="314222" y="158911"/>
                      <a:pt x="314222" y="158911"/>
                      <a:pt x="314222" y="158911"/>
                    </a:cubicBezTo>
                    <a:cubicBezTo>
                      <a:pt x="312551" y="157239"/>
                      <a:pt x="311437" y="156124"/>
                      <a:pt x="310322" y="156124"/>
                    </a:cubicBezTo>
                    <a:cubicBezTo>
                      <a:pt x="308651" y="156124"/>
                      <a:pt x="307537" y="156124"/>
                      <a:pt x="306422" y="157239"/>
                    </a:cubicBezTo>
                    <a:cubicBezTo>
                      <a:pt x="306422" y="157796"/>
                      <a:pt x="306422" y="157796"/>
                      <a:pt x="306422" y="157796"/>
                    </a:cubicBezTo>
                    <a:cubicBezTo>
                      <a:pt x="311993" y="164487"/>
                      <a:pt x="311993" y="164487"/>
                      <a:pt x="311993" y="164487"/>
                    </a:cubicBezTo>
                    <a:cubicBezTo>
                      <a:pt x="312551" y="165602"/>
                      <a:pt x="313108" y="166160"/>
                      <a:pt x="313665" y="166160"/>
                    </a:cubicBezTo>
                    <a:cubicBezTo>
                      <a:pt x="314222" y="166160"/>
                      <a:pt x="315336" y="165602"/>
                      <a:pt x="316451" y="164487"/>
                    </a:cubicBezTo>
                    <a:cubicBezTo>
                      <a:pt x="318679" y="162814"/>
                      <a:pt x="319794" y="161141"/>
                      <a:pt x="320351" y="159469"/>
                    </a:cubicBezTo>
                    <a:cubicBezTo>
                      <a:pt x="320907" y="157239"/>
                      <a:pt x="320351" y="155566"/>
                      <a:pt x="319236" y="152778"/>
                    </a:cubicBezTo>
                    <a:cubicBezTo>
                      <a:pt x="320351" y="152220"/>
                      <a:pt x="320351" y="152220"/>
                      <a:pt x="320351" y="152220"/>
                    </a:cubicBezTo>
                    <a:cubicBezTo>
                      <a:pt x="324808" y="160026"/>
                      <a:pt x="324808" y="160026"/>
                      <a:pt x="324808" y="160026"/>
                    </a:cubicBezTo>
                    <a:cubicBezTo>
                      <a:pt x="304750" y="176196"/>
                      <a:pt x="304750" y="176196"/>
                      <a:pt x="304750" y="176196"/>
                    </a:cubicBezTo>
                    <a:close/>
                    <a:moveTo>
                      <a:pt x="331493" y="133262"/>
                    </a:moveTo>
                    <a:cubicBezTo>
                      <a:pt x="332050" y="132705"/>
                      <a:pt x="332050" y="132705"/>
                      <a:pt x="332050" y="132705"/>
                    </a:cubicBezTo>
                    <a:cubicBezTo>
                      <a:pt x="333164" y="131590"/>
                      <a:pt x="333722" y="129917"/>
                      <a:pt x="333722" y="128802"/>
                    </a:cubicBezTo>
                    <a:cubicBezTo>
                      <a:pt x="333164" y="127687"/>
                      <a:pt x="332608" y="126013"/>
                      <a:pt x="330937" y="124898"/>
                    </a:cubicBezTo>
                    <a:cubicBezTo>
                      <a:pt x="329264" y="123226"/>
                      <a:pt x="327593" y="122668"/>
                      <a:pt x="326479" y="122668"/>
                    </a:cubicBezTo>
                    <a:cubicBezTo>
                      <a:pt x="324808" y="122668"/>
                      <a:pt x="323694" y="123783"/>
                      <a:pt x="322579" y="125456"/>
                    </a:cubicBezTo>
                    <a:cubicBezTo>
                      <a:pt x="331493" y="133262"/>
                      <a:pt x="331493" y="133262"/>
                      <a:pt x="331493" y="133262"/>
                    </a:cubicBezTo>
                    <a:close/>
                    <a:moveTo>
                      <a:pt x="339293" y="139395"/>
                    </a:moveTo>
                    <a:cubicBezTo>
                      <a:pt x="333164" y="134377"/>
                      <a:pt x="333164" y="134377"/>
                      <a:pt x="333164" y="134377"/>
                    </a:cubicBezTo>
                    <a:cubicBezTo>
                      <a:pt x="333722" y="133820"/>
                      <a:pt x="333722" y="133820"/>
                      <a:pt x="333722" y="133820"/>
                    </a:cubicBezTo>
                    <a:cubicBezTo>
                      <a:pt x="348207" y="136608"/>
                      <a:pt x="348207" y="136608"/>
                      <a:pt x="348207" y="136608"/>
                    </a:cubicBezTo>
                    <a:cubicBezTo>
                      <a:pt x="354893" y="128245"/>
                      <a:pt x="354893" y="128245"/>
                      <a:pt x="354893" y="128245"/>
                    </a:cubicBezTo>
                    <a:cubicBezTo>
                      <a:pt x="354335" y="127687"/>
                      <a:pt x="354335" y="127687"/>
                      <a:pt x="354335" y="127687"/>
                    </a:cubicBezTo>
                    <a:cubicBezTo>
                      <a:pt x="353779" y="128245"/>
                      <a:pt x="353221" y="128802"/>
                      <a:pt x="352664" y="128802"/>
                    </a:cubicBezTo>
                    <a:cubicBezTo>
                      <a:pt x="352108" y="128802"/>
                      <a:pt x="350992" y="128802"/>
                      <a:pt x="349879" y="128802"/>
                    </a:cubicBezTo>
                    <a:cubicBezTo>
                      <a:pt x="338736" y="126572"/>
                      <a:pt x="338736" y="126572"/>
                      <a:pt x="338736" y="126572"/>
                    </a:cubicBezTo>
                    <a:cubicBezTo>
                      <a:pt x="339293" y="124898"/>
                      <a:pt x="339293" y="123226"/>
                      <a:pt x="339293" y="121553"/>
                    </a:cubicBezTo>
                    <a:cubicBezTo>
                      <a:pt x="338736" y="119880"/>
                      <a:pt x="338178" y="118765"/>
                      <a:pt x="336507" y="117650"/>
                    </a:cubicBezTo>
                    <a:cubicBezTo>
                      <a:pt x="334836" y="115978"/>
                      <a:pt x="332608" y="115420"/>
                      <a:pt x="330379" y="116535"/>
                    </a:cubicBezTo>
                    <a:cubicBezTo>
                      <a:pt x="328150" y="117093"/>
                      <a:pt x="325921" y="118765"/>
                      <a:pt x="323136" y="121553"/>
                    </a:cubicBezTo>
                    <a:cubicBezTo>
                      <a:pt x="313108" y="133820"/>
                      <a:pt x="313108" y="133820"/>
                      <a:pt x="313108" y="133820"/>
                    </a:cubicBezTo>
                    <a:cubicBezTo>
                      <a:pt x="313665" y="134377"/>
                      <a:pt x="313665" y="134377"/>
                      <a:pt x="313665" y="134377"/>
                    </a:cubicBezTo>
                    <a:cubicBezTo>
                      <a:pt x="314780" y="133820"/>
                      <a:pt x="315893" y="133262"/>
                      <a:pt x="316451" y="133262"/>
                    </a:cubicBezTo>
                    <a:cubicBezTo>
                      <a:pt x="317007" y="133262"/>
                      <a:pt x="318122" y="133262"/>
                      <a:pt x="319236" y="134377"/>
                    </a:cubicBezTo>
                    <a:cubicBezTo>
                      <a:pt x="333164" y="146087"/>
                      <a:pt x="333164" y="146087"/>
                      <a:pt x="333164" y="146087"/>
                    </a:cubicBezTo>
                    <a:cubicBezTo>
                      <a:pt x="334279" y="147202"/>
                      <a:pt x="335393" y="148317"/>
                      <a:pt x="335393" y="148874"/>
                    </a:cubicBezTo>
                    <a:cubicBezTo>
                      <a:pt x="335393" y="149990"/>
                      <a:pt x="334836" y="150547"/>
                      <a:pt x="334279" y="151662"/>
                    </a:cubicBezTo>
                    <a:cubicBezTo>
                      <a:pt x="334836" y="152220"/>
                      <a:pt x="334836" y="152220"/>
                      <a:pt x="334836" y="152220"/>
                    </a:cubicBezTo>
                    <a:cubicBezTo>
                      <a:pt x="345421" y="139954"/>
                      <a:pt x="345421" y="139954"/>
                      <a:pt x="345421" y="139954"/>
                    </a:cubicBezTo>
                    <a:cubicBezTo>
                      <a:pt x="344865" y="138838"/>
                      <a:pt x="344865" y="138838"/>
                      <a:pt x="344865" y="138838"/>
                    </a:cubicBezTo>
                    <a:cubicBezTo>
                      <a:pt x="343750" y="139954"/>
                      <a:pt x="343193" y="140512"/>
                      <a:pt x="342078" y="140512"/>
                    </a:cubicBezTo>
                    <a:cubicBezTo>
                      <a:pt x="341522" y="141069"/>
                      <a:pt x="340407" y="140512"/>
                      <a:pt x="339293" y="139395"/>
                    </a:cubicBezTo>
                    <a:cubicBezTo>
                      <a:pt x="339293" y="139395"/>
                      <a:pt x="339293" y="139395"/>
                      <a:pt x="339293" y="139395"/>
                    </a:cubicBezTo>
                    <a:close/>
                    <a:moveTo>
                      <a:pt x="362693" y="119880"/>
                    </a:moveTo>
                    <a:cubicBezTo>
                      <a:pt x="353221" y="114863"/>
                      <a:pt x="353221" y="114863"/>
                      <a:pt x="353221" y="114863"/>
                    </a:cubicBezTo>
                    <a:cubicBezTo>
                      <a:pt x="353779" y="113748"/>
                      <a:pt x="353779" y="113748"/>
                      <a:pt x="353779" y="113748"/>
                    </a:cubicBezTo>
                    <a:cubicBezTo>
                      <a:pt x="356006" y="114863"/>
                      <a:pt x="358235" y="114863"/>
                      <a:pt x="361022" y="114305"/>
                    </a:cubicBezTo>
                    <a:cubicBezTo>
                      <a:pt x="363249" y="113190"/>
                      <a:pt x="364921" y="111516"/>
                      <a:pt x="366036" y="109286"/>
                    </a:cubicBezTo>
                    <a:cubicBezTo>
                      <a:pt x="367149" y="108171"/>
                      <a:pt x="367149" y="106498"/>
                      <a:pt x="367149" y="105383"/>
                    </a:cubicBezTo>
                    <a:cubicBezTo>
                      <a:pt x="367149" y="104268"/>
                      <a:pt x="366592" y="103153"/>
                      <a:pt x="365478" y="102596"/>
                    </a:cubicBezTo>
                    <a:cubicBezTo>
                      <a:pt x="363807" y="102038"/>
                      <a:pt x="361022" y="103153"/>
                      <a:pt x="357121" y="105941"/>
                    </a:cubicBezTo>
                    <a:cubicBezTo>
                      <a:pt x="356564" y="105941"/>
                      <a:pt x="356564" y="105941"/>
                      <a:pt x="356564" y="105941"/>
                    </a:cubicBezTo>
                    <a:cubicBezTo>
                      <a:pt x="356564" y="106498"/>
                      <a:pt x="356006" y="106498"/>
                      <a:pt x="355450" y="107056"/>
                    </a:cubicBezTo>
                    <a:cubicBezTo>
                      <a:pt x="352664" y="109286"/>
                      <a:pt x="350436" y="110401"/>
                      <a:pt x="348765" y="110401"/>
                    </a:cubicBezTo>
                    <a:cubicBezTo>
                      <a:pt x="348207" y="110959"/>
                      <a:pt x="347092" y="110959"/>
                      <a:pt x="346536" y="110401"/>
                    </a:cubicBezTo>
                    <a:cubicBezTo>
                      <a:pt x="345421" y="110401"/>
                      <a:pt x="344865" y="110401"/>
                      <a:pt x="344307" y="109844"/>
                    </a:cubicBezTo>
                    <a:cubicBezTo>
                      <a:pt x="342078" y="108729"/>
                      <a:pt x="340407" y="106498"/>
                      <a:pt x="339851" y="103711"/>
                    </a:cubicBezTo>
                    <a:cubicBezTo>
                      <a:pt x="339293" y="101481"/>
                      <a:pt x="339851" y="98692"/>
                      <a:pt x="341522" y="95904"/>
                    </a:cubicBezTo>
                    <a:cubicBezTo>
                      <a:pt x="342078" y="94231"/>
                      <a:pt x="343193" y="93116"/>
                      <a:pt x="344865" y="92001"/>
                    </a:cubicBezTo>
                    <a:cubicBezTo>
                      <a:pt x="346536" y="90329"/>
                      <a:pt x="347092" y="89771"/>
                      <a:pt x="347092" y="89771"/>
                    </a:cubicBezTo>
                    <a:cubicBezTo>
                      <a:pt x="347650" y="89214"/>
                      <a:pt x="347650" y="88656"/>
                      <a:pt x="347092" y="88656"/>
                    </a:cubicBezTo>
                    <a:cubicBezTo>
                      <a:pt x="347092" y="88099"/>
                      <a:pt x="346536" y="88099"/>
                      <a:pt x="345978" y="87541"/>
                    </a:cubicBezTo>
                    <a:cubicBezTo>
                      <a:pt x="346536" y="86426"/>
                      <a:pt x="346536" y="86426"/>
                      <a:pt x="346536" y="86426"/>
                    </a:cubicBezTo>
                    <a:cubicBezTo>
                      <a:pt x="354893" y="90886"/>
                      <a:pt x="354893" y="90886"/>
                      <a:pt x="354893" y="90886"/>
                    </a:cubicBezTo>
                    <a:cubicBezTo>
                      <a:pt x="354335" y="92001"/>
                      <a:pt x="354335" y="92001"/>
                      <a:pt x="354335" y="92001"/>
                    </a:cubicBezTo>
                    <a:cubicBezTo>
                      <a:pt x="352108" y="90886"/>
                      <a:pt x="349879" y="90886"/>
                      <a:pt x="348207" y="92001"/>
                    </a:cubicBezTo>
                    <a:cubicBezTo>
                      <a:pt x="345978" y="92559"/>
                      <a:pt x="344307" y="94231"/>
                      <a:pt x="343193" y="96462"/>
                    </a:cubicBezTo>
                    <a:cubicBezTo>
                      <a:pt x="342636" y="97577"/>
                      <a:pt x="342636" y="98692"/>
                      <a:pt x="342636" y="99808"/>
                    </a:cubicBezTo>
                    <a:cubicBezTo>
                      <a:pt x="342636" y="100923"/>
                      <a:pt x="343193" y="101481"/>
                      <a:pt x="344307" y="102038"/>
                    </a:cubicBezTo>
                    <a:cubicBezTo>
                      <a:pt x="345421" y="102596"/>
                      <a:pt x="347650" y="102038"/>
                      <a:pt x="350992" y="99808"/>
                    </a:cubicBezTo>
                    <a:cubicBezTo>
                      <a:pt x="350992" y="99249"/>
                      <a:pt x="350992" y="99249"/>
                      <a:pt x="350992" y="99249"/>
                    </a:cubicBezTo>
                    <a:cubicBezTo>
                      <a:pt x="353221" y="97577"/>
                      <a:pt x="354893" y="96462"/>
                      <a:pt x="356006" y="95904"/>
                    </a:cubicBezTo>
                    <a:cubicBezTo>
                      <a:pt x="357121" y="94789"/>
                      <a:pt x="358235" y="94789"/>
                      <a:pt x="358793" y="94231"/>
                    </a:cubicBezTo>
                    <a:cubicBezTo>
                      <a:pt x="359907" y="94231"/>
                      <a:pt x="361022" y="94231"/>
                      <a:pt x="362135" y="94231"/>
                    </a:cubicBezTo>
                    <a:cubicBezTo>
                      <a:pt x="363249" y="94231"/>
                      <a:pt x="364364" y="94789"/>
                      <a:pt x="365478" y="95347"/>
                    </a:cubicBezTo>
                    <a:cubicBezTo>
                      <a:pt x="367707" y="96462"/>
                      <a:pt x="369378" y="98692"/>
                      <a:pt x="369936" y="101481"/>
                    </a:cubicBezTo>
                    <a:cubicBezTo>
                      <a:pt x="370492" y="103711"/>
                      <a:pt x="369936" y="106498"/>
                      <a:pt x="368264" y="109844"/>
                    </a:cubicBezTo>
                    <a:cubicBezTo>
                      <a:pt x="367149" y="110959"/>
                      <a:pt x="366036" y="112631"/>
                      <a:pt x="364364" y="114305"/>
                    </a:cubicBezTo>
                    <a:cubicBezTo>
                      <a:pt x="363249" y="115420"/>
                      <a:pt x="362135" y="116535"/>
                      <a:pt x="362135" y="116535"/>
                    </a:cubicBezTo>
                    <a:cubicBezTo>
                      <a:pt x="362135" y="117093"/>
                      <a:pt x="362135" y="117650"/>
                      <a:pt x="362135" y="117650"/>
                    </a:cubicBezTo>
                    <a:cubicBezTo>
                      <a:pt x="362135" y="118208"/>
                      <a:pt x="362693" y="118765"/>
                      <a:pt x="363249" y="118765"/>
                    </a:cubicBezTo>
                    <a:cubicBezTo>
                      <a:pt x="362693" y="119880"/>
                      <a:pt x="362693" y="119880"/>
                      <a:pt x="362693" y="119880"/>
                    </a:cubicBezTo>
                    <a:close/>
                    <a:moveTo>
                      <a:pt x="377735" y="75832"/>
                    </a:moveTo>
                    <a:cubicBezTo>
                      <a:pt x="360464" y="69140"/>
                      <a:pt x="360464" y="69140"/>
                      <a:pt x="360464" y="69140"/>
                    </a:cubicBezTo>
                    <a:cubicBezTo>
                      <a:pt x="358793" y="68583"/>
                      <a:pt x="358235" y="68025"/>
                      <a:pt x="357678" y="67467"/>
                    </a:cubicBezTo>
                    <a:cubicBezTo>
                      <a:pt x="357678" y="66910"/>
                      <a:pt x="357678" y="65795"/>
                      <a:pt x="357678" y="64680"/>
                    </a:cubicBezTo>
                    <a:cubicBezTo>
                      <a:pt x="357121" y="64122"/>
                      <a:pt x="357121" y="64122"/>
                      <a:pt x="357121" y="64122"/>
                    </a:cubicBezTo>
                    <a:cubicBezTo>
                      <a:pt x="350992" y="79177"/>
                      <a:pt x="350992" y="79177"/>
                      <a:pt x="350992" y="79177"/>
                    </a:cubicBezTo>
                    <a:cubicBezTo>
                      <a:pt x="352108" y="79734"/>
                      <a:pt x="352108" y="79734"/>
                      <a:pt x="352108" y="79734"/>
                    </a:cubicBezTo>
                    <a:cubicBezTo>
                      <a:pt x="352664" y="78619"/>
                      <a:pt x="353221" y="77504"/>
                      <a:pt x="353779" y="77504"/>
                    </a:cubicBezTo>
                    <a:cubicBezTo>
                      <a:pt x="354893" y="76947"/>
                      <a:pt x="356006" y="76947"/>
                      <a:pt x="357121" y="77504"/>
                    </a:cubicBezTo>
                    <a:cubicBezTo>
                      <a:pt x="374392" y="84195"/>
                      <a:pt x="374392" y="84195"/>
                      <a:pt x="374392" y="84195"/>
                    </a:cubicBezTo>
                    <a:cubicBezTo>
                      <a:pt x="375506" y="84752"/>
                      <a:pt x="376621" y="85310"/>
                      <a:pt x="377177" y="85867"/>
                    </a:cubicBezTo>
                    <a:cubicBezTo>
                      <a:pt x="377177" y="86984"/>
                      <a:pt x="377177" y="88099"/>
                      <a:pt x="376621" y="89214"/>
                    </a:cubicBezTo>
                    <a:cubicBezTo>
                      <a:pt x="377735" y="89771"/>
                      <a:pt x="377735" y="89771"/>
                      <a:pt x="377735" y="89771"/>
                    </a:cubicBezTo>
                    <a:cubicBezTo>
                      <a:pt x="383864" y="74159"/>
                      <a:pt x="383864" y="74159"/>
                      <a:pt x="383864" y="74159"/>
                    </a:cubicBezTo>
                    <a:cubicBezTo>
                      <a:pt x="382749" y="74159"/>
                      <a:pt x="382749" y="74159"/>
                      <a:pt x="382749" y="74159"/>
                    </a:cubicBezTo>
                    <a:cubicBezTo>
                      <a:pt x="382193" y="75274"/>
                      <a:pt x="381635" y="75832"/>
                      <a:pt x="380521" y="76389"/>
                    </a:cubicBezTo>
                    <a:cubicBezTo>
                      <a:pt x="379964" y="76389"/>
                      <a:pt x="378850" y="76389"/>
                      <a:pt x="377735" y="75832"/>
                    </a:cubicBezTo>
                    <a:cubicBezTo>
                      <a:pt x="377735" y="75832"/>
                      <a:pt x="377735" y="75832"/>
                      <a:pt x="377735" y="75832"/>
                    </a:cubicBezTo>
                    <a:close/>
                    <a:moveTo>
                      <a:pt x="365478" y="31782"/>
                    </a:moveTo>
                    <a:cubicBezTo>
                      <a:pt x="372721" y="33456"/>
                      <a:pt x="372721" y="33456"/>
                      <a:pt x="372721" y="33456"/>
                    </a:cubicBezTo>
                    <a:cubicBezTo>
                      <a:pt x="372163" y="34571"/>
                      <a:pt x="372163" y="34571"/>
                      <a:pt x="372163" y="34571"/>
                    </a:cubicBezTo>
                    <a:cubicBezTo>
                      <a:pt x="370492" y="34571"/>
                      <a:pt x="368821" y="34571"/>
                      <a:pt x="367707" y="35128"/>
                    </a:cubicBezTo>
                    <a:cubicBezTo>
                      <a:pt x="366592" y="35686"/>
                      <a:pt x="366036" y="37358"/>
                      <a:pt x="365478" y="39031"/>
                    </a:cubicBezTo>
                    <a:cubicBezTo>
                      <a:pt x="364921" y="40704"/>
                      <a:pt x="364921" y="40704"/>
                      <a:pt x="364921" y="40704"/>
                    </a:cubicBezTo>
                    <a:cubicBezTo>
                      <a:pt x="386091" y="45721"/>
                      <a:pt x="386091" y="45721"/>
                      <a:pt x="386091" y="45721"/>
                    </a:cubicBezTo>
                    <a:cubicBezTo>
                      <a:pt x="387764" y="46279"/>
                      <a:pt x="388878" y="46279"/>
                      <a:pt x="389435" y="45721"/>
                    </a:cubicBezTo>
                    <a:cubicBezTo>
                      <a:pt x="389992" y="45164"/>
                      <a:pt x="390549" y="44606"/>
                      <a:pt x="391107" y="42934"/>
                    </a:cubicBezTo>
                    <a:cubicBezTo>
                      <a:pt x="392220" y="43491"/>
                      <a:pt x="392220" y="43491"/>
                      <a:pt x="392220" y="43491"/>
                    </a:cubicBezTo>
                    <a:cubicBezTo>
                      <a:pt x="388320" y="59103"/>
                      <a:pt x="388320" y="59103"/>
                      <a:pt x="388320" y="59103"/>
                    </a:cubicBezTo>
                    <a:cubicBezTo>
                      <a:pt x="387206" y="59103"/>
                      <a:pt x="387206" y="59103"/>
                      <a:pt x="387206" y="59103"/>
                    </a:cubicBezTo>
                    <a:cubicBezTo>
                      <a:pt x="387764" y="57431"/>
                      <a:pt x="387764" y="56873"/>
                      <a:pt x="387206" y="55758"/>
                    </a:cubicBezTo>
                    <a:cubicBezTo>
                      <a:pt x="386649" y="55201"/>
                      <a:pt x="385535" y="54643"/>
                      <a:pt x="384420" y="54643"/>
                    </a:cubicBezTo>
                    <a:cubicBezTo>
                      <a:pt x="363249" y="49625"/>
                      <a:pt x="363249" y="49625"/>
                      <a:pt x="363249" y="49625"/>
                    </a:cubicBezTo>
                    <a:cubicBezTo>
                      <a:pt x="362693" y="51298"/>
                      <a:pt x="362693" y="51298"/>
                      <a:pt x="362693" y="51298"/>
                    </a:cubicBezTo>
                    <a:cubicBezTo>
                      <a:pt x="362135" y="53528"/>
                      <a:pt x="362693" y="54643"/>
                      <a:pt x="363249" y="55758"/>
                    </a:cubicBezTo>
                    <a:cubicBezTo>
                      <a:pt x="363807" y="56873"/>
                      <a:pt x="364921" y="57988"/>
                      <a:pt x="366592" y="58546"/>
                    </a:cubicBezTo>
                    <a:cubicBezTo>
                      <a:pt x="366592" y="59661"/>
                      <a:pt x="366592" y="59661"/>
                      <a:pt x="366592" y="59661"/>
                    </a:cubicBezTo>
                    <a:cubicBezTo>
                      <a:pt x="359350" y="57988"/>
                      <a:pt x="359350" y="57988"/>
                      <a:pt x="359350" y="57988"/>
                    </a:cubicBezTo>
                    <a:cubicBezTo>
                      <a:pt x="365478" y="31782"/>
                      <a:pt x="365478" y="31782"/>
                      <a:pt x="365478" y="31782"/>
                    </a:cubicBezTo>
                    <a:close/>
                    <a:moveTo>
                      <a:pt x="381077" y="9479"/>
                    </a:moveTo>
                    <a:cubicBezTo>
                      <a:pt x="389435" y="10037"/>
                      <a:pt x="389435" y="10037"/>
                      <a:pt x="389435" y="10037"/>
                    </a:cubicBezTo>
                    <a:cubicBezTo>
                      <a:pt x="390549" y="10037"/>
                      <a:pt x="391663" y="9479"/>
                      <a:pt x="392220" y="8922"/>
                    </a:cubicBezTo>
                    <a:cubicBezTo>
                      <a:pt x="392778" y="8364"/>
                      <a:pt x="393334" y="7249"/>
                      <a:pt x="393334" y="6133"/>
                    </a:cubicBezTo>
                    <a:cubicBezTo>
                      <a:pt x="394449" y="6133"/>
                      <a:pt x="394449" y="6133"/>
                      <a:pt x="394449" y="6133"/>
                    </a:cubicBezTo>
                    <a:cubicBezTo>
                      <a:pt x="394449" y="22304"/>
                      <a:pt x="394449" y="22304"/>
                      <a:pt x="394449" y="22304"/>
                    </a:cubicBezTo>
                    <a:cubicBezTo>
                      <a:pt x="393334" y="22304"/>
                      <a:pt x="393334" y="22304"/>
                      <a:pt x="393334" y="22304"/>
                    </a:cubicBezTo>
                    <a:cubicBezTo>
                      <a:pt x="393334" y="21189"/>
                      <a:pt x="392778" y="20074"/>
                      <a:pt x="392220" y="19515"/>
                    </a:cubicBezTo>
                    <a:cubicBezTo>
                      <a:pt x="391663" y="18957"/>
                      <a:pt x="390549" y="18957"/>
                      <a:pt x="388878" y="18957"/>
                    </a:cubicBezTo>
                    <a:cubicBezTo>
                      <a:pt x="382749" y="18400"/>
                      <a:pt x="382749" y="18400"/>
                      <a:pt x="382749" y="18400"/>
                    </a:cubicBezTo>
                    <a:cubicBezTo>
                      <a:pt x="369378" y="25649"/>
                      <a:pt x="369378" y="25649"/>
                      <a:pt x="369378" y="25649"/>
                    </a:cubicBezTo>
                    <a:cubicBezTo>
                      <a:pt x="368264" y="26206"/>
                      <a:pt x="367707" y="26764"/>
                      <a:pt x="367149" y="27322"/>
                    </a:cubicBezTo>
                    <a:cubicBezTo>
                      <a:pt x="366592" y="27879"/>
                      <a:pt x="366592" y="28437"/>
                      <a:pt x="366592" y="29552"/>
                    </a:cubicBezTo>
                    <a:cubicBezTo>
                      <a:pt x="365478" y="29552"/>
                      <a:pt x="365478" y="29552"/>
                      <a:pt x="365478" y="29552"/>
                    </a:cubicBezTo>
                    <a:cubicBezTo>
                      <a:pt x="365478" y="14497"/>
                      <a:pt x="365478" y="14497"/>
                      <a:pt x="365478" y="14497"/>
                    </a:cubicBezTo>
                    <a:cubicBezTo>
                      <a:pt x="366592" y="14497"/>
                      <a:pt x="366592" y="14497"/>
                      <a:pt x="366592" y="14497"/>
                    </a:cubicBezTo>
                    <a:cubicBezTo>
                      <a:pt x="366592" y="15055"/>
                      <a:pt x="366592" y="15612"/>
                      <a:pt x="367149" y="16170"/>
                    </a:cubicBezTo>
                    <a:cubicBezTo>
                      <a:pt x="367149" y="16170"/>
                      <a:pt x="367707" y="16727"/>
                      <a:pt x="367707" y="16727"/>
                    </a:cubicBezTo>
                    <a:cubicBezTo>
                      <a:pt x="368264" y="16727"/>
                      <a:pt x="368264" y="16727"/>
                      <a:pt x="368264" y="16727"/>
                    </a:cubicBezTo>
                    <a:cubicBezTo>
                      <a:pt x="368821" y="16170"/>
                      <a:pt x="368821" y="16170"/>
                      <a:pt x="368821" y="16170"/>
                    </a:cubicBezTo>
                    <a:cubicBezTo>
                      <a:pt x="379406" y="11152"/>
                      <a:pt x="379406" y="11152"/>
                      <a:pt x="379406" y="11152"/>
                    </a:cubicBezTo>
                    <a:cubicBezTo>
                      <a:pt x="369936" y="5575"/>
                      <a:pt x="369936" y="5575"/>
                      <a:pt x="369936" y="5575"/>
                    </a:cubicBezTo>
                    <a:cubicBezTo>
                      <a:pt x="369378" y="5575"/>
                      <a:pt x="369378" y="5575"/>
                      <a:pt x="369378" y="5575"/>
                    </a:cubicBezTo>
                    <a:cubicBezTo>
                      <a:pt x="368821" y="5018"/>
                      <a:pt x="368821" y="5018"/>
                      <a:pt x="368264" y="5018"/>
                    </a:cubicBezTo>
                    <a:cubicBezTo>
                      <a:pt x="367707" y="5018"/>
                      <a:pt x="367707" y="5575"/>
                      <a:pt x="367149" y="6133"/>
                    </a:cubicBezTo>
                    <a:cubicBezTo>
                      <a:pt x="367149" y="6133"/>
                      <a:pt x="367149" y="7249"/>
                      <a:pt x="367149" y="7807"/>
                    </a:cubicBezTo>
                    <a:cubicBezTo>
                      <a:pt x="367149" y="8364"/>
                      <a:pt x="367149" y="8364"/>
                      <a:pt x="367149" y="8364"/>
                    </a:cubicBezTo>
                    <a:cubicBezTo>
                      <a:pt x="366036" y="8364"/>
                      <a:pt x="366036" y="8364"/>
                      <a:pt x="366036" y="8364"/>
                    </a:cubicBezTo>
                    <a:cubicBezTo>
                      <a:pt x="366036" y="0"/>
                      <a:pt x="366036" y="0"/>
                      <a:pt x="366036" y="0"/>
                    </a:cubicBezTo>
                    <a:cubicBezTo>
                      <a:pt x="367149" y="0"/>
                      <a:pt x="367149" y="0"/>
                      <a:pt x="367149" y="0"/>
                    </a:cubicBezTo>
                    <a:cubicBezTo>
                      <a:pt x="367149" y="558"/>
                      <a:pt x="367149" y="558"/>
                      <a:pt x="367149" y="558"/>
                    </a:cubicBezTo>
                    <a:cubicBezTo>
                      <a:pt x="367149" y="558"/>
                      <a:pt x="367149" y="1115"/>
                      <a:pt x="367707" y="1673"/>
                    </a:cubicBezTo>
                    <a:cubicBezTo>
                      <a:pt x="367707" y="2230"/>
                      <a:pt x="368264" y="2788"/>
                      <a:pt x="369378" y="3345"/>
                    </a:cubicBezTo>
                    <a:lnTo>
                      <a:pt x="381077" y="9479"/>
                    </a:lnTo>
                    <a:close/>
                  </a:path>
                </a:pathLst>
              </a:custGeom>
              <a:solidFill>
                <a:srgbClr val="FFFFFF">
                  <a:alpha val="100000"/>
                </a:srgbClr>
              </a:solidFill>
              <a:ln w="12700">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sp>
            <p:nvSpPr>
              <p:cNvPr id="19" name="Freeform 19"/>
              <p:cNvSpPr/>
              <p:nvPr/>
            </p:nvSpPr>
            <p:spPr>
              <a:xfrm>
                <a:off x="10068756" y="838805"/>
                <a:ext cx="83452" cy="21735"/>
              </a:xfrm>
              <a:custGeom>
                <a:avLst/>
                <a:gdLst/>
                <a:ahLst/>
                <a:cxnLst/>
                <a:rect l="l" t="t" r="r" b="b"/>
                <a:pathLst>
                  <a:path w="83452" h="21735">
                    <a:moveTo>
                      <a:pt x="0" y="21177"/>
                    </a:moveTo>
                    <a:cubicBezTo>
                      <a:pt x="0" y="20063"/>
                      <a:pt x="0" y="20063"/>
                      <a:pt x="0" y="20063"/>
                    </a:cubicBezTo>
                    <a:cubicBezTo>
                      <a:pt x="2225" y="20063"/>
                      <a:pt x="3338" y="20063"/>
                      <a:pt x="4451" y="19506"/>
                    </a:cubicBezTo>
                    <a:cubicBezTo>
                      <a:pt x="5008" y="19506"/>
                      <a:pt x="5008" y="18948"/>
                      <a:pt x="5008" y="18391"/>
                    </a:cubicBezTo>
                    <a:cubicBezTo>
                      <a:pt x="5008" y="5573"/>
                      <a:pt x="5008" y="5573"/>
                      <a:pt x="5008" y="5573"/>
                    </a:cubicBezTo>
                    <a:cubicBezTo>
                      <a:pt x="5008" y="5015"/>
                      <a:pt x="5008" y="4459"/>
                      <a:pt x="4451" y="3901"/>
                    </a:cubicBezTo>
                    <a:cubicBezTo>
                      <a:pt x="4451" y="3901"/>
                      <a:pt x="3894" y="3901"/>
                      <a:pt x="2781" y="3901"/>
                    </a:cubicBezTo>
                    <a:cubicBezTo>
                      <a:pt x="2781" y="3901"/>
                      <a:pt x="2225" y="3901"/>
                      <a:pt x="1669" y="3901"/>
                    </a:cubicBezTo>
                    <a:cubicBezTo>
                      <a:pt x="1113" y="3901"/>
                      <a:pt x="1113" y="3901"/>
                      <a:pt x="556" y="3901"/>
                    </a:cubicBezTo>
                    <a:cubicBezTo>
                      <a:pt x="556" y="2786"/>
                      <a:pt x="556" y="2786"/>
                      <a:pt x="556" y="2786"/>
                    </a:cubicBezTo>
                    <a:cubicBezTo>
                      <a:pt x="2225" y="2229"/>
                      <a:pt x="3894" y="2229"/>
                      <a:pt x="5008" y="1671"/>
                    </a:cubicBezTo>
                    <a:cubicBezTo>
                      <a:pt x="6676" y="1671"/>
                      <a:pt x="7789" y="1115"/>
                      <a:pt x="9458" y="0"/>
                    </a:cubicBezTo>
                    <a:cubicBezTo>
                      <a:pt x="10570" y="0"/>
                      <a:pt x="10570" y="0"/>
                      <a:pt x="10570" y="0"/>
                    </a:cubicBezTo>
                    <a:cubicBezTo>
                      <a:pt x="10570" y="18391"/>
                      <a:pt x="10570" y="18391"/>
                      <a:pt x="10570" y="18391"/>
                    </a:cubicBezTo>
                    <a:cubicBezTo>
                      <a:pt x="10570" y="18948"/>
                      <a:pt x="11126" y="19506"/>
                      <a:pt x="11683" y="19506"/>
                    </a:cubicBezTo>
                    <a:cubicBezTo>
                      <a:pt x="12240" y="20063"/>
                      <a:pt x="13353" y="20063"/>
                      <a:pt x="15578" y="20063"/>
                    </a:cubicBezTo>
                    <a:cubicBezTo>
                      <a:pt x="15578" y="21177"/>
                      <a:pt x="15578" y="21177"/>
                      <a:pt x="15578" y="21177"/>
                    </a:cubicBezTo>
                    <a:cubicBezTo>
                      <a:pt x="14465" y="21177"/>
                      <a:pt x="12797" y="21177"/>
                      <a:pt x="11683" y="21177"/>
                    </a:cubicBezTo>
                    <a:cubicBezTo>
                      <a:pt x="10570" y="21177"/>
                      <a:pt x="8901" y="21177"/>
                      <a:pt x="7789" y="21177"/>
                    </a:cubicBezTo>
                    <a:cubicBezTo>
                      <a:pt x="6120" y="21177"/>
                      <a:pt x="4451" y="21177"/>
                      <a:pt x="3338" y="21177"/>
                    </a:cubicBezTo>
                    <a:cubicBezTo>
                      <a:pt x="2225" y="21177"/>
                      <a:pt x="1113" y="21177"/>
                      <a:pt x="0" y="21177"/>
                    </a:cubicBezTo>
                    <a:cubicBezTo>
                      <a:pt x="0" y="21177"/>
                      <a:pt x="0" y="21177"/>
                      <a:pt x="0" y="21177"/>
                    </a:cubicBezTo>
                    <a:close/>
                    <a:moveTo>
                      <a:pt x="28373" y="11703"/>
                    </a:moveTo>
                    <a:cubicBezTo>
                      <a:pt x="27261" y="12261"/>
                      <a:pt x="26704" y="12818"/>
                      <a:pt x="25592" y="13376"/>
                    </a:cubicBezTo>
                    <a:cubicBezTo>
                      <a:pt x="25036" y="14489"/>
                      <a:pt x="25036" y="15047"/>
                      <a:pt x="25036" y="15604"/>
                    </a:cubicBezTo>
                    <a:cubicBezTo>
                      <a:pt x="25036" y="17277"/>
                      <a:pt x="25592" y="17833"/>
                      <a:pt x="26704" y="18948"/>
                    </a:cubicBezTo>
                    <a:cubicBezTo>
                      <a:pt x="27817" y="19506"/>
                      <a:pt x="28931" y="20063"/>
                      <a:pt x="30599" y="20063"/>
                    </a:cubicBezTo>
                    <a:cubicBezTo>
                      <a:pt x="31712" y="20063"/>
                      <a:pt x="32824" y="20063"/>
                      <a:pt x="33937" y="18948"/>
                    </a:cubicBezTo>
                    <a:cubicBezTo>
                      <a:pt x="34493" y="18391"/>
                      <a:pt x="35049" y="17833"/>
                      <a:pt x="35049" y="16720"/>
                    </a:cubicBezTo>
                    <a:cubicBezTo>
                      <a:pt x="35049" y="15604"/>
                      <a:pt x="34493" y="15047"/>
                      <a:pt x="33381" y="13933"/>
                    </a:cubicBezTo>
                    <a:cubicBezTo>
                      <a:pt x="32268" y="13376"/>
                      <a:pt x="30599" y="12818"/>
                      <a:pt x="28373" y="11703"/>
                    </a:cubicBezTo>
                    <a:cubicBezTo>
                      <a:pt x="28373" y="11703"/>
                      <a:pt x="28373" y="11703"/>
                      <a:pt x="28373" y="11703"/>
                    </a:cubicBezTo>
                    <a:close/>
                    <a:moveTo>
                      <a:pt x="31156" y="8359"/>
                    </a:moveTo>
                    <a:cubicBezTo>
                      <a:pt x="32268" y="7803"/>
                      <a:pt x="32824" y="7245"/>
                      <a:pt x="33381" y="6688"/>
                    </a:cubicBezTo>
                    <a:cubicBezTo>
                      <a:pt x="33937" y="6130"/>
                      <a:pt x="33937" y="5573"/>
                      <a:pt x="33937" y="4459"/>
                    </a:cubicBezTo>
                    <a:cubicBezTo>
                      <a:pt x="33937" y="3901"/>
                      <a:pt x="33381" y="2786"/>
                      <a:pt x="32824" y="2229"/>
                    </a:cubicBezTo>
                    <a:cubicBezTo>
                      <a:pt x="31712" y="1671"/>
                      <a:pt x="31156" y="1671"/>
                      <a:pt x="29487" y="1671"/>
                    </a:cubicBezTo>
                    <a:cubicBezTo>
                      <a:pt x="28373" y="1671"/>
                      <a:pt x="27817" y="1671"/>
                      <a:pt x="26704" y="2229"/>
                    </a:cubicBezTo>
                    <a:cubicBezTo>
                      <a:pt x="26148" y="2786"/>
                      <a:pt x="25592" y="3344"/>
                      <a:pt x="25592" y="3901"/>
                    </a:cubicBezTo>
                    <a:cubicBezTo>
                      <a:pt x="25592" y="5015"/>
                      <a:pt x="26148" y="5573"/>
                      <a:pt x="27261" y="6130"/>
                    </a:cubicBezTo>
                    <a:cubicBezTo>
                      <a:pt x="27817" y="7245"/>
                      <a:pt x="29487" y="7803"/>
                      <a:pt x="31156" y="8359"/>
                    </a:cubicBezTo>
                    <a:cubicBezTo>
                      <a:pt x="31156" y="8359"/>
                      <a:pt x="31156" y="8359"/>
                      <a:pt x="31156" y="8359"/>
                    </a:cubicBezTo>
                    <a:close/>
                    <a:moveTo>
                      <a:pt x="26148" y="10589"/>
                    </a:moveTo>
                    <a:cubicBezTo>
                      <a:pt x="24479" y="10032"/>
                      <a:pt x="23367" y="8917"/>
                      <a:pt x="22810" y="8359"/>
                    </a:cubicBezTo>
                    <a:cubicBezTo>
                      <a:pt x="21698" y="7245"/>
                      <a:pt x="21698" y="6688"/>
                      <a:pt x="21698" y="5573"/>
                    </a:cubicBezTo>
                    <a:cubicBezTo>
                      <a:pt x="21698" y="3901"/>
                      <a:pt x="22254" y="2786"/>
                      <a:pt x="23923" y="1671"/>
                    </a:cubicBezTo>
                    <a:cubicBezTo>
                      <a:pt x="25592" y="558"/>
                      <a:pt x="27817" y="0"/>
                      <a:pt x="30599" y="0"/>
                    </a:cubicBezTo>
                    <a:cubicBezTo>
                      <a:pt x="32824" y="0"/>
                      <a:pt x="34493" y="558"/>
                      <a:pt x="36162" y="1671"/>
                    </a:cubicBezTo>
                    <a:cubicBezTo>
                      <a:pt x="37276" y="2229"/>
                      <a:pt x="38388" y="3344"/>
                      <a:pt x="38388" y="4459"/>
                    </a:cubicBezTo>
                    <a:cubicBezTo>
                      <a:pt x="38388" y="5573"/>
                      <a:pt x="37832" y="6130"/>
                      <a:pt x="37276" y="7245"/>
                    </a:cubicBezTo>
                    <a:cubicBezTo>
                      <a:pt x="36162" y="7803"/>
                      <a:pt x="35049" y="8359"/>
                      <a:pt x="33381" y="9474"/>
                    </a:cubicBezTo>
                    <a:cubicBezTo>
                      <a:pt x="35606" y="10032"/>
                      <a:pt x="36720" y="11146"/>
                      <a:pt x="37832" y="11703"/>
                    </a:cubicBezTo>
                    <a:cubicBezTo>
                      <a:pt x="38945" y="12818"/>
                      <a:pt x="39501" y="13933"/>
                      <a:pt x="39501" y="15604"/>
                    </a:cubicBezTo>
                    <a:cubicBezTo>
                      <a:pt x="39501" y="17277"/>
                      <a:pt x="38388" y="18948"/>
                      <a:pt x="36720" y="20063"/>
                    </a:cubicBezTo>
                    <a:cubicBezTo>
                      <a:pt x="35049" y="21177"/>
                      <a:pt x="32824" y="21735"/>
                      <a:pt x="30043" y="21735"/>
                    </a:cubicBezTo>
                    <a:cubicBezTo>
                      <a:pt x="26704" y="21735"/>
                      <a:pt x="24479" y="21177"/>
                      <a:pt x="22810" y="20063"/>
                    </a:cubicBezTo>
                    <a:cubicBezTo>
                      <a:pt x="21142" y="18948"/>
                      <a:pt x="20028" y="17833"/>
                      <a:pt x="20028" y="16162"/>
                    </a:cubicBezTo>
                    <a:cubicBezTo>
                      <a:pt x="20028" y="15047"/>
                      <a:pt x="20585" y="13933"/>
                      <a:pt x="21698" y="12818"/>
                    </a:cubicBezTo>
                    <a:cubicBezTo>
                      <a:pt x="22254" y="12261"/>
                      <a:pt x="23923" y="11146"/>
                      <a:pt x="26148" y="10589"/>
                    </a:cubicBezTo>
                    <a:cubicBezTo>
                      <a:pt x="26148" y="10589"/>
                      <a:pt x="26148" y="10589"/>
                      <a:pt x="26148" y="10589"/>
                    </a:cubicBezTo>
                    <a:close/>
                    <a:moveTo>
                      <a:pt x="42838" y="20063"/>
                    </a:moveTo>
                    <a:cubicBezTo>
                      <a:pt x="44507" y="18391"/>
                      <a:pt x="44507" y="18391"/>
                      <a:pt x="44507" y="18391"/>
                    </a:cubicBezTo>
                    <a:cubicBezTo>
                      <a:pt x="45065" y="18948"/>
                      <a:pt x="45621" y="19506"/>
                      <a:pt x="46177" y="19506"/>
                    </a:cubicBezTo>
                    <a:cubicBezTo>
                      <a:pt x="47290" y="19506"/>
                      <a:pt x="47846" y="20063"/>
                      <a:pt x="48402" y="20063"/>
                    </a:cubicBezTo>
                    <a:cubicBezTo>
                      <a:pt x="50627" y="20063"/>
                      <a:pt x="52296" y="18948"/>
                      <a:pt x="53966" y="17277"/>
                    </a:cubicBezTo>
                    <a:cubicBezTo>
                      <a:pt x="55079" y="15604"/>
                      <a:pt x="55635" y="13933"/>
                      <a:pt x="55635" y="11146"/>
                    </a:cubicBezTo>
                    <a:cubicBezTo>
                      <a:pt x="55635" y="11146"/>
                      <a:pt x="55635" y="11146"/>
                      <a:pt x="55635" y="11146"/>
                    </a:cubicBezTo>
                    <a:cubicBezTo>
                      <a:pt x="55079" y="12261"/>
                      <a:pt x="53966" y="13376"/>
                      <a:pt x="52852" y="13933"/>
                    </a:cubicBezTo>
                    <a:cubicBezTo>
                      <a:pt x="51740" y="14489"/>
                      <a:pt x="50627" y="14489"/>
                      <a:pt x="48958" y="14489"/>
                    </a:cubicBezTo>
                    <a:cubicBezTo>
                      <a:pt x="47290" y="14489"/>
                      <a:pt x="45621" y="13933"/>
                      <a:pt x="43951" y="12818"/>
                    </a:cubicBezTo>
                    <a:cubicBezTo>
                      <a:pt x="42838" y="11703"/>
                      <a:pt x="42282" y="10032"/>
                      <a:pt x="42282" y="8359"/>
                    </a:cubicBezTo>
                    <a:cubicBezTo>
                      <a:pt x="42282" y="6130"/>
                      <a:pt x="43395" y="3901"/>
                      <a:pt x="45065" y="2229"/>
                    </a:cubicBezTo>
                    <a:cubicBezTo>
                      <a:pt x="46733" y="1115"/>
                      <a:pt x="48958" y="0"/>
                      <a:pt x="51740" y="0"/>
                    </a:cubicBezTo>
                    <a:cubicBezTo>
                      <a:pt x="54522" y="0"/>
                      <a:pt x="56747" y="1115"/>
                      <a:pt x="58416" y="2786"/>
                    </a:cubicBezTo>
                    <a:cubicBezTo>
                      <a:pt x="60085" y="4459"/>
                      <a:pt x="61199" y="6688"/>
                      <a:pt x="61199" y="9474"/>
                    </a:cubicBezTo>
                    <a:cubicBezTo>
                      <a:pt x="61199" y="11146"/>
                      <a:pt x="60641" y="12818"/>
                      <a:pt x="60085" y="14489"/>
                    </a:cubicBezTo>
                    <a:cubicBezTo>
                      <a:pt x="59529" y="16162"/>
                      <a:pt x="58972" y="17277"/>
                      <a:pt x="57860" y="18391"/>
                    </a:cubicBezTo>
                    <a:cubicBezTo>
                      <a:pt x="56191" y="19506"/>
                      <a:pt x="55079" y="20063"/>
                      <a:pt x="53410" y="21177"/>
                    </a:cubicBezTo>
                    <a:cubicBezTo>
                      <a:pt x="51740" y="21735"/>
                      <a:pt x="50627" y="21735"/>
                      <a:pt x="48402" y="21735"/>
                    </a:cubicBezTo>
                    <a:cubicBezTo>
                      <a:pt x="47290" y="21735"/>
                      <a:pt x="46177" y="21735"/>
                      <a:pt x="45065" y="21177"/>
                    </a:cubicBezTo>
                    <a:cubicBezTo>
                      <a:pt x="44507" y="21177"/>
                      <a:pt x="43395" y="20621"/>
                      <a:pt x="42838" y="20063"/>
                    </a:cubicBezTo>
                    <a:cubicBezTo>
                      <a:pt x="42838" y="20063"/>
                      <a:pt x="42838" y="20063"/>
                      <a:pt x="42838" y="20063"/>
                    </a:cubicBezTo>
                    <a:close/>
                    <a:moveTo>
                      <a:pt x="51740" y="11703"/>
                    </a:moveTo>
                    <a:cubicBezTo>
                      <a:pt x="52852" y="11703"/>
                      <a:pt x="53966" y="11703"/>
                      <a:pt x="54522" y="10589"/>
                    </a:cubicBezTo>
                    <a:cubicBezTo>
                      <a:pt x="55079" y="10032"/>
                      <a:pt x="55635" y="8917"/>
                      <a:pt x="55635" y="7803"/>
                    </a:cubicBezTo>
                    <a:cubicBezTo>
                      <a:pt x="55635" y="6130"/>
                      <a:pt x="55079" y="4459"/>
                      <a:pt x="54522" y="3344"/>
                    </a:cubicBezTo>
                    <a:cubicBezTo>
                      <a:pt x="53410" y="2229"/>
                      <a:pt x="52296" y="1671"/>
                      <a:pt x="51184" y="1671"/>
                    </a:cubicBezTo>
                    <a:cubicBezTo>
                      <a:pt x="50071" y="1671"/>
                      <a:pt x="48958" y="2229"/>
                      <a:pt x="48402" y="3344"/>
                    </a:cubicBezTo>
                    <a:cubicBezTo>
                      <a:pt x="47846" y="3901"/>
                      <a:pt x="47846" y="5015"/>
                      <a:pt x="47846" y="6688"/>
                    </a:cubicBezTo>
                    <a:cubicBezTo>
                      <a:pt x="47846" y="8359"/>
                      <a:pt x="48402" y="9474"/>
                      <a:pt x="48958" y="10589"/>
                    </a:cubicBezTo>
                    <a:cubicBezTo>
                      <a:pt x="49515" y="11703"/>
                      <a:pt x="50627" y="11703"/>
                      <a:pt x="51740" y="11703"/>
                    </a:cubicBezTo>
                    <a:cubicBezTo>
                      <a:pt x="51740" y="11703"/>
                      <a:pt x="51740" y="11703"/>
                      <a:pt x="51740" y="11703"/>
                    </a:cubicBezTo>
                    <a:close/>
                    <a:moveTo>
                      <a:pt x="73994" y="10032"/>
                    </a:moveTo>
                    <a:cubicBezTo>
                      <a:pt x="72881" y="10032"/>
                      <a:pt x="72325" y="10589"/>
                      <a:pt x="71213" y="11146"/>
                    </a:cubicBezTo>
                    <a:cubicBezTo>
                      <a:pt x="70656" y="11703"/>
                      <a:pt x="70656" y="12818"/>
                      <a:pt x="70656" y="13933"/>
                    </a:cubicBezTo>
                    <a:cubicBezTo>
                      <a:pt x="70656" y="16162"/>
                      <a:pt x="70656" y="17277"/>
                      <a:pt x="71769" y="18391"/>
                    </a:cubicBezTo>
                    <a:cubicBezTo>
                      <a:pt x="72325" y="19506"/>
                      <a:pt x="73438" y="20063"/>
                      <a:pt x="74550" y="20063"/>
                    </a:cubicBezTo>
                    <a:cubicBezTo>
                      <a:pt x="75663" y="20063"/>
                      <a:pt x="76775" y="19506"/>
                      <a:pt x="77332" y="18948"/>
                    </a:cubicBezTo>
                    <a:cubicBezTo>
                      <a:pt x="77889" y="18391"/>
                      <a:pt x="77889" y="17277"/>
                      <a:pt x="77889" y="15604"/>
                    </a:cubicBezTo>
                    <a:cubicBezTo>
                      <a:pt x="77889" y="13933"/>
                      <a:pt x="77889" y="12261"/>
                      <a:pt x="77332" y="11703"/>
                    </a:cubicBezTo>
                    <a:cubicBezTo>
                      <a:pt x="76219" y="10589"/>
                      <a:pt x="75663" y="10032"/>
                      <a:pt x="73994" y="10032"/>
                    </a:cubicBezTo>
                    <a:cubicBezTo>
                      <a:pt x="73994" y="10032"/>
                      <a:pt x="73994" y="10032"/>
                      <a:pt x="73994" y="10032"/>
                    </a:cubicBezTo>
                    <a:close/>
                    <a:moveTo>
                      <a:pt x="83452" y="2229"/>
                    </a:moveTo>
                    <a:cubicBezTo>
                      <a:pt x="81227" y="3344"/>
                      <a:pt x="81227" y="3344"/>
                      <a:pt x="81227" y="3344"/>
                    </a:cubicBezTo>
                    <a:cubicBezTo>
                      <a:pt x="80670" y="2786"/>
                      <a:pt x="80114" y="2786"/>
                      <a:pt x="79558" y="2786"/>
                    </a:cubicBezTo>
                    <a:cubicBezTo>
                      <a:pt x="79002" y="2229"/>
                      <a:pt x="78445" y="2229"/>
                      <a:pt x="77332" y="2229"/>
                    </a:cubicBezTo>
                    <a:cubicBezTo>
                      <a:pt x="75107" y="2229"/>
                      <a:pt x="73438" y="2786"/>
                      <a:pt x="72325" y="4459"/>
                    </a:cubicBezTo>
                    <a:cubicBezTo>
                      <a:pt x="70656" y="6130"/>
                      <a:pt x="70100" y="8359"/>
                      <a:pt x="70100" y="10589"/>
                    </a:cubicBezTo>
                    <a:cubicBezTo>
                      <a:pt x="70100" y="10589"/>
                      <a:pt x="70100" y="10589"/>
                      <a:pt x="70100" y="10589"/>
                    </a:cubicBezTo>
                    <a:cubicBezTo>
                      <a:pt x="70656" y="9474"/>
                      <a:pt x="71769" y="8917"/>
                      <a:pt x="72881" y="8359"/>
                    </a:cubicBezTo>
                    <a:cubicBezTo>
                      <a:pt x="73994" y="7803"/>
                      <a:pt x="75107" y="7245"/>
                      <a:pt x="76775" y="7245"/>
                    </a:cubicBezTo>
                    <a:cubicBezTo>
                      <a:pt x="79002" y="7245"/>
                      <a:pt x="80670" y="7803"/>
                      <a:pt x="81783" y="8917"/>
                    </a:cubicBezTo>
                    <a:cubicBezTo>
                      <a:pt x="82895" y="10032"/>
                      <a:pt x="83452" y="11703"/>
                      <a:pt x="83452" y="13933"/>
                    </a:cubicBezTo>
                    <a:cubicBezTo>
                      <a:pt x="83452" y="16162"/>
                      <a:pt x="82895" y="17833"/>
                      <a:pt x="81227" y="19506"/>
                    </a:cubicBezTo>
                    <a:cubicBezTo>
                      <a:pt x="79558" y="21177"/>
                      <a:pt x="77332" y="21735"/>
                      <a:pt x="74550" y="21735"/>
                    </a:cubicBezTo>
                    <a:cubicBezTo>
                      <a:pt x="71213" y="21735"/>
                      <a:pt x="68986" y="21177"/>
                      <a:pt x="67318" y="19506"/>
                    </a:cubicBezTo>
                    <a:cubicBezTo>
                      <a:pt x="65649" y="17833"/>
                      <a:pt x="64536" y="15047"/>
                      <a:pt x="64536" y="12261"/>
                    </a:cubicBezTo>
                    <a:cubicBezTo>
                      <a:pt x="64536" y="10589"/>
                      <a:pt x="65093" y="8917"/>
                      <a:pt x="65649" y="7245"/>
                    </a:cubicBezTo>
                    <a:cubicBezTo>
                      <a:pt x="66205" y="6130"/>
                      <a:pt x="67318" y="5015"/>
                      <a:pt x="68430" y="3901"/>
                    </a:cubicBezTo>
                    <a:cubicBezTo>
                      <a:pt x="69544" y="2786"/>
                      <a:pt x="70656" y="1671"/>
                      <a:pt x="72325" y="1115"/>
                    </a:cubicBezTo>
                    <a:cubicBezTo>
                      <a:pt x="73994" y="558"/>
                      <a:pt x="75663" y="0"/>
                      <a:pt x="77332" y="0"/>
                    </a:cubicBezTo>
                    <a:cubicBezTo>
                      <a:pt x="78445" y="0"/>
                      <a:pt x="79558" y="558"/>
                      <a:pt x="80670" y="558"/>
                    </a:cubicBezTo>
                    <a:cubicBezTo>
                      <a:pt x="81783" y="1115"/>
                      <a:pt x="82339" y="1671"/>
                      <a:pt x="83452" y="2229"/>
                    </a:cubicBezTo>
                    <a:close/>
                  </a:path>
                </a:pathLst>
              </a:custGeom>
              <a:solidFill>
                <a:srgbClr val="FFFFFF">
                  <a:alpha val="100000"/>
                </a:srgbClr>
              </a:solidFill>
              <a:ln w="12700">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sp>
            <p:nvSpPr>
              <p:cNvPr id="20" name="Freeform 20"/>
              <p:cNvSpPr/>
              <p:nvPr/>
            </p:nvSpPr>
            <p:spPr>
              <a:xfrm>
                <a:off x="9959008" y="573692"/>
                <a:ext cx="296508" cy="279066"/>
              </a:xfrm>
              <a:custGeom>
                <a:avLst/>
                <a:gdLst/>
                <a:ahLst/>
                <a:cxnLst/>
                <a:rect l="l" t="t" r="r" b="b"/>
                <a:pathLst>
                  <a:path w="296508" h="279066">
                    <a:moveTo>
                      <a:pt x="148253" y="0"/>
                    </a:moveTo>
                    <a:cubicBezTo>
                      <a:pt x="230184" y="0"/>
                      <a:pt x="296508" y="66976"/>
                      <a:pt x="296508" y="148463"/>
                    </a:cubicBezTo>
                    <a:cubicBezTo>
                      <a:pt x="296508" y="204834"/>
                      <a:pt x="265854" y="253392"/>
                      <a:pt x="220152" y="279066"/>
                    </a:cubicBezTo>
                    <a:cubicBezTo>
                      <a:pt x="216808" y="272927"/>
                      <a:pt x="216808" y="272927"/>
                      <a:pt x="216808" y="272927"/>
                    </a:cubicBezTo>
                    <a:cubicBezTo>
                      <a:pt x="260838" y="248926"/>
                      <a:pt x="290377" y="202044"/>
                      <a:pt x="290377" y="148463"/>
                    </a:cubicBezTo>
                    <a:cubicBezTo>
                      <a:pt x="290377" y="70325"/>
                      <a:pt x="226840" y="6698"/>
                      <a:pt x="148253" y="6698"/>
                    </a:cubicBezTo>
                    <a:cubicBezTo>
                      <a:pt x="70226" y="6698"/>
                      <a:pt x="6130" y="70325"/>
                      <a:pt x="6130" y="148463"/>
                    </a:cubicBezTo>
                    <a:cubicBezTo>
                      <a:pt x="6130" y="202602"/>
                      <a:pt x="36228" y="249485"/>
                      <a:pt x="80258" y="273484"/>
                    </a:cubicBezTo>
                    <a:cubicBezTo>
                      <a:pt x="77471" y="279066"/>
                      <a:pt x="77471" y="279066"/>
                      <a:pt x="77471" y="279066"/>
                    </a:cubicBezTo>
                    <a:cubicBezTo>
                      <a:pt x="31212" y="253950"/>
                      <a:pt x="0" y="204834"/>
                      <a:pt x="0" y="148463"/>
                    </a:cubicBezTo>
                    <a:cubicBezTo>
                      <a:pt x="0" y="66976"/>
                      <a:pt x="66882" y="0"/>
                      <a:pt x="148253" y="0"/>
                    </a:cubicBezTo>
                    <a:close/>
                  </a:path>
                </a:pathLst>
              </a:custGeom>
              <a:solidFill>
                <a:srgbClr val="FFFFFF">
                  <a:alpha val="100000"/>
                </a:srgbClr>
              </a:solidFill>
              <a:ln w="12700">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grpSp>
        <p:sp>
          <p:nvSpPr>
            <p:cNvPr id="21" name="Freeform 21"/>
            <p:cNvSpPr/>
            <p:nvPr/>
          </p:nvSpPr>
          <p:spPr>
            <a:xfrm>
              <a:off x="10407125" y="833170"/>
              <a:ext cx="948557" cy="56350"/>
            </a:xfrm>
            <a:custGeom>
              <a:avLst/>
              <a:gdLst/>
              <a:ahLst/>
              <a:cxnLst/>
              <a:rect l="l" t="t" r="r" b="b"/>
              <a:pathLst>
                <a:path w="948557" h="56350">
                  <a:moveTo>
                    <a:pt x="558" y="36822"/>
                  </a:moveTo>
                  <a:cubicBezTo>
                    <a:pt x="6130" y="36822"/>
                    <a:pt x="6130" y="36822"/>
                    <a:pt x="6130" y="36822"/>
                  </a:cubicBezTo>
                  <a:cubicBezTo>
                    <a:pt x="6130" y="41844"/>
                    <a:pt x="7245" y="45192"/>
                    <a:pt x="8917" y="47423"/>
                  </a:cubicBezTo>
                  <a:cubicBezTo>
                    <a:pt x="11147" y="50213"/>
                    <a:pt x="13933" y="51328"/>
                    <a:pt x="17835" y="51328"/>
                  </a:cubicBezTo>
                  <a:cubicBezTo>
                    <a:pt x="20621" y="51328"/>
                    <a:pt x="22850" y="50213"/>
                    <a:pt x="24522" y="49097"/>
                  </a:cubicBezTo>
                  <a:cubicBezTo>
                    <a:pt x="26751" y="47423"/>
                    <a:pt x="27309" y="45749"/>
                    <a:pt x="27309" y="42960"/>
                  </a:cubicBezTo>
                  <a:cubicBezTo>
                    <a:pt x="27309" y="41286"/>
                    <a:pt x="26751" y="39613"/>
                    <a:pt x="25636" y="37939"/>
                  </a:cubicBezTo>
                  <a:cubicBezTo>
                    <a:pt x="24522" y="36822"/>
                    <a:pt x="21736" y="35149"/>
                    <a:pt x="17277" y="33475"/>
                  </a:cubicBezTo>
                  <a:cubicBezTo>
                    <a:pt x="11147" y="30686"/>
                    <a:pt x="6688" y="28454"/>
                    <a:pt x="4459" y="25664"/>
                  </a:cubicBezTo>
                  <a:cubicBezTo>
                    <a:pt x="2229" y="22875"/>
                    <a:pt x="1115" y="20085"/>
                    <a:pt x="1115" y="16180"/>
                  </a:cubicBezTo>
                  <a:cubicBezTo>
                    <a:pt x="1115" y="11158"/>
                    <a:pt x="2786" y="7253"/>
                    <a:pt x="6130" y="4463"/>
                  </a:cubicBezTo>
                  <a:cubicBezTo>
                    <a:pt x="9474" y="1116"/>
                    <a:pt x="13933" y="0"/>
                    <a:pt x="18948" y="0"/>
                  </a:cubicBezTo>
                  <a:cubicBezTo>
                    <a:pt x="21179" y="0"/>
                    <a:pt x="23407" y="0"/>
                    <a:pt x="26194" y="558"/>
                  </a:cubicBezTo>
                  <a:cubicBezTo>
                    <a:pt x="28424" y="558"/>
                    <a:pt x="31210" y="1116"/>
                    <a:pt x="34554" y="1674"/>
                  </a:cubicBezTo>
                  <a:cubicBezTo>
                    <a:pt x="34554" y="2231"/>
                    <a:pt x="34554" y="2231"/>
                    <a:pt x="34554" y="2231"/>
                  </a:cubicBezTo>
                  <a:cubicBezTo>
                    <a:pt x="34554" y="5022"/>
                    <a:pt x="34554" y="7810"/>
                    <a:pt x="34554" y="9484"/>
                  </a:cubicBezTo>
                  <a:cubicBezTo>
                    <a:pt x="34554" y="10601"/>
                    <a:pt x="34554" y="12832"/>
                    <a:pt x="34554" y="16180"/>
                  </a:cubicBezTo>
                  <a:cubicBezTo>
                    <a:pt x="34554" y="16180"/>
                    <a:pt x="34554" y="16180"/>
                    <a:pt x="34554" y="16180"/>
                  </a:cubicBezTo>
                  <a:cubicBezTo>
                    <a:pt x="30095" y="16180"/>
                    <a:pt x="30095" y="16180"/>
                    <a:pt x="30095" y="16180"/>
                  </a:cubicBezTo>
                  <a:cubicBezTo>
                    <a:pt x="30095" y="12275"/>
                    <a:pt x="29538" y="9484"/>
                    <a:pt x="27309" y="7253"/>
                  </a:cubicBezTo>
                  <a:cubicBezTo>
                    <a:pt x="25636" y="5579"/>
                    <a:pt x="23407" y="4463"/>
                    <a:pt x="20063" y="4463"/>
                  </a:cubicBezTo>
                  <a:cubicBezTo>
                    <a:pt x="17277" y="4463"/>
                    <a:pt x="15048" y="5022"/>
                    <a:pt x="13933" y="6137"/>
                  </a:cubicBezTo>
                  <a:cubicBezTo>
                    <a:pt x="12261" y="7810"/>
                    <a:pt x="11704" y="9484"/>
                    <a:pt x="11704" y="11716"/>
                  </a:cubicBezTo>
                  <a:cubicBezTo>
                    <a:pt x="11704" y="13390"/>
                    <a:pt x="12261" y="15063"/>
                    <a:pt x="13376" y="16737"/>
                  </a:cubicBezTo>
                  <a:cubicBezTo>
                    <a:pt x="14491" y="17854"/>
                    <a:pt x="17277" y="19528"/>
                    <a:pt x="21736" y="21201"/>
                  </a:cubicBezTo>
                  <a:cubicBezTo>
                    <a:pt x="22292" y="21201"/>
                    <a:pt x="22850" y="21759"/>
                    <a:pt x="23965" y="22316"/>
                  </a:cubicBezTo>
                  <a:cubicBezTo>
                    <a:pt x="28424" y="23990"/>
                    <a:pt x="31768" y="25664"/>
                    <a:pt x="33439" y="27338"/>
                  </a:cubicBezTo>
                  <a:cubicBezTo>
                    <a:pt x="35112" y="28454"/>
                    <a:pt x="36225" y="30686"/>
                    <a:pt x="36783" y="32360"/>
                  </a:cubicBezTo>
                  <a:cubicBezTo>
                    <a:pt x="37898" y="34033"/>
                    <a:pt x="38456" y="36265"/>
                    <a:pt x="38456" y="38496"/>
                  </a:cubicBezTo>
                  <a:cubicBezTo>
                    <a:pt x="38456" y="44075"/>
                    <a:pt x="36225" y="47981"/>
                    <a:pt x="32882" y="51328"/>
                  </a:cubicBezTo>
                  <a:cubicBezTo>
                    <a:pt x="29538" y="54676"/>
                    <a:pt x="24522" y="56350"/>
                    <a:pt x="18392" y="56350"/>
                  </a:cubicBezTo>
                  <a:cubicBezTo>
                    <a:pt x="15048" y="56350"/>
                    <a:pt x="11704" y="55792"/>
                    <a:pt x="8917" y="55234"/>
                  </a:cubicBezTo>
                  <a:cubicBezTo>
                    <a:pt x="6130" y="54676"/>
                    <a:pt x="2786" y="53561"/>
                    <a:pt x="0" y="51887"/>
                  </a:cubicBezTo>
                  <a:cubicBezTo>
                    <a:pt x="558" y="50213"/>
                    <a:pt x="558" y="48539"/>
                    <a:pt x="558" y="46308"/>
                  </a:cubicBezTo>
                  <a:cubicBezTo>
                    <a:pt x="558" y="44634"/>
                    <a:pt x="558" y="42960"/>
                    <a:pt x="558" y="40728"/>
                  </a:cubicBezTo>
                  <a:cubicBezTo>
                    <a:pt x="558" y="39613"/>
                    <a:pt x="558" y="39055"/>
                    <a:pt x="558" y="38496"/>
                  </a:cubicBezTo>
                  <a:cubicBezTo>
                    <a:pt x="558" y="37939"/>
                    <a:pt x="558" y="37381"/>
                    <a:pt x="558" y="36822"/>
                  </a:cubicBezTo>
                  <a:cubicBezTo>
                    <a:pt x="558" y="36822"/>
                    <a:pt x="558" y="36822"/>
                    <a:pt x="558" y="36822"/>
                  </a:cubicBezTo>
                  <a:close/>
                  <a:moveTo>
                    <a:pt x="48487" y="55234"/>
                  </a:moveTo>
                  <a:cubicBezTo>
                    <a:pt x="48487" y="51887"/>
                    <a:pt x="48487" y="51887"/>
                    <a:pt x="48487" y="51887"/>
                  </a:cubicBezTo>
                  <a:cubicBezTo>
                    <a:pt x="49044" y="51887"/>
                    <a:pt x="49044" y="51887"/>
                    <a:pt x="49044" y="51887"/>
                  </a:cubicBezTo>
                  <a:cubicBezTo>
                    <a:pt x="51831" y="51887"/>
                    <a:pt x="52945" y="51328"/>
                    <a:pt x="54060" y="50771"/>
                  </a:cubicBezTo>
                  <a:cubicBezTo>
                    <a:pt x="54618" y="49654"/>
                    <a:pt x="55175" y="47981"/>
                    <a:pt x="55175" y="45192"/>
                  </a:cubicBezTo>
                  <a:cubicBezTo>
                    <a:pt x="55175" y="8927"/>
                    <a:pt x="55175" y="8927"/>
                    <a:pt x="55175" y="8927"/>
                  </a:cubicBezTo>
                  <a:cubicBezTo>
                    <a:pt x="55175" y="7253"/>
                    <a:pt x="54618" y="6137"/>
                    <a:pt x="54060" y="5022"/>
                  </a:cubicBezTo>
                  <a:cubicBezTo>
                    <a:pt x="52945" y="4463"/>
                    <a:pt x="51831" y="3905"/>
                    <a:pt x="49601" y="3905"/>
                  </a:cubicBezTo>
                  <a:cubicBezTo>
                    <a:pt x="48487" y="3905"/>
                    <a:pt x="48487" y="3905"/>
                    <a:pt x="48487" y="3905"/>
                  </a:cubicBezTo>
                  <a:cubicBezTo>
                    <a:pt x="48487" y="1116"/>
                    <a:pt x="48487" y="1116"/>
                    <a:pt x="48487" y="1116"/>
                  </a:cubicBezTo>
                  <a:cubicBezTo>
                    <a:pt x="50716" y="1116"/>
                    <a:pt x="52945" y="1116"/>
                    <a:pt x="55175" y="1116"/>
                  </a:cubicBezTo>
                  <a:cubicBezTo>
                    <a:pt x="57404" y="1674"/>
                    <a:pt x="59633" y="1674"/>
                    <a:pt x="61305" y="1674"/>
                  </a:cubicBezTo>
                  <a:cubicBezTo>
                    <a:pt x="63534" y="1674"/>
                    <a:pt x="65763" y="1674"/>
                    <a:pt x="67993" y="1116"/>
                  </a:cubicBezTo>
                  <a:cubicBezTo>
                    <a:pt x="70222" y="1116"/>
                    <a:pt x="71895" y="1116"/>
                    <a:pt x="74124" y="1116"/>
                  </a:cubicBezTo>
                  <a:cubicBezTo>
                    <a:pt x="74124" y="3905"/>
                    <a:pt x="74124" y="3905"/>
                    <a:pt x="74124" y="3905"/>
                  </a:cubicBezTo>
                  <a:cubicBezTo>
                    <a:pt x="71895" y="3905"/>
                    <a:pt x="70222" y="4463"/>
                    <a:pt x="69665" y="5022"/>
                  </a:cubicBezTo>
                  <a:cubicBezTo>
                    <a:pt x="68551" y="5579"/>
                    <a:pt x="67993" y="6695"/>
                    <a:pt x="67993" y="8927"/>
                  </a:cubicBezTo>
                  <a:cubicBezTo>
                    <a:pt x="67993" y="45192"/>
                    <a:pt x="67993" y="45192"/>
                    <a:pt x="67993" y="45192"/>
                  </a:cubicBezTo>
                  <a:cubicBezTo>
                    <a:pt x="67993" y="47981"/>
                    <a:pt x="68551" y="49654"/>
                    <a:pt x="69107" y="50771"/>
                  </a:cubicBezTo>
                  <a:cubicBezTo>
                    <a:pt x="70222" y="51328"/>
                    <a:pt x="71337" y="51887"/>
                    <a:pt x="74124" y="51887"/>
                  </a:cubicBezTo>
                  <a:cubicBezTo>
                    <a:pt x="74124" y="51887"/>
                    <a:pt x="74124" y="51887"/>
                    <a:pt x="74124" y="51887"/>
                  </a:cubicBezTo>
                  <a:cubicBezTo>
                    <a:pt x="74124" y="55234"/>
                    <a:pt x="74124" y="55234"/>
                    <a:pt x="74124" y="55234"/>
                  </a:cubicBezTo>
                  <a:cubicBezTo>
                    <a:pt x="72451" y="54676"/>
                    <a:pt x="70222" y="54676"/>
                    <a:pt x="67993" y="54676"/>
                  </a:cubicBezTo>
                  <a:cubicBezTo>
                    <a:pt x="65763" y="54676"/>
                    <a:pt x="63534" y="54676"/>
                    <a:pt x="61305" y="54676"/>
                  </a:cubicBezTo>
                  <a:cubicBezTo>
                    <a:pt x="59633" y="54676"/>
                    <a:pt x="57962" y="54676"/>
                    <a:pt x="55731" y="54676"/>
                  </a:cubicBezTo>
                  <a:cubicBezTo>
                    <a:pt x="53503" y="54676"/>
                    <a:pt x="51274" y="54676"/>
                    <a:pt x="48487" y="55234"/>
                  </a:cubicBezTo>
                  <a:cubicBezTo>
                    <a:pt x="48487" y="55234"/>
                    <a:pt x="48487" y="55234"/>
                    <a:pt x="48487" y="55234"/>
                  </a:cubicBezTo>
                  <a:close/>
                  <a:moveTo>
                    <a:pt x="131528" y="2231"/>
                  </a:moveTo>
                  <a:cubicBezTo>
                    <a:pt x="131528" y="4463"/>
                    <a:pt x="130970" y="6137"/>
                    <a:pt x="130970" y="7810"/>
                  </a:cubicBezTo>
                  <a:cubicBezTo>
                    <a:pt x="130970" y="9484"/>
                    <a:pt x="130970" y="11158"/>
                    <a:pt x="130970" y="12832"/>
                  </a:cubicBezTo>
                  <a:cubicBezTo>
                    <a:pt x="130970" y="13390"/>
                    <a:pt x="130970" y="14506"/>
                    <a:pt x="130970" y="15063"/>
                  </a:cubicBezTo>
                  <a:cubicBezTo>
                    <a:pt x="130970" y="16180"/>
                    <a:pt x="130970" y="17296"/>
                    <a:pt x="130970" y="18969"/>
                  </a:cubicBezTo>
                  <a:cubicBezTo>
                    <a:pt x="126511" y="18969"/>
                    <a:pt x="126511" y="18969"/>
                    <a:pt x="126511" y="18969"/>
                  </a:cubicBezTo>
                  <a:cubicBezTo>
                    <a:pt x="125954" y="13948"/>
                    <a:pt x="124840" y="10043"/>
                    <a:pt x="122610" y="7810"/>
                  </a:cubicBezTo>
                  <a:cubicBezTo>
                    <a:pt x="120381" y="5579"/>
                    <a:pt x="117594" y="3905"/>
                    <a:pt x="114250" y="3905"/>
                  </a:cubicBezTo>
                  <a:cubicBezTo>
                    <a:pt x="108678" y="3905"/>
                    <a:pt x="104776" y="6137"/>
                    <a:pt x="101990" y="10043"/>
                  </a:cubicBezTo>
                  <a:cubicBezTo>
                    <a:pt x="99202" y="13948"/>
                    <a:pt x="97531" y="19528"/>
                    <a:pt x="97531" y="26222"/>
                  </a:cubicBezTo>
                  <a:cubicBezTo>
                    <a:pt x="97531" y="33475"/>
                    <a:pt x="99202" y="39613"/>
                    <a:pt x="102546" y="43518"/>
                  </a:cubicBezTo>
                  <a:cubicBezTo>
                    <a:pt x="105334" y="47981"/>
                    <a:pt x="109791" y="50213"/>
                    <a:pt x="114808" y="50213"/>
                  </a:cubicBezTo>
                  <a:cubicBezTo>
                    <a:pt x="117594" y="50213"/>
                    <a:pt x="120381" y="49654"/>
                    <a:pt x="122610" y="47981"/>
                  </a:cubicBezTo>
                  <a:cubicBezTo>
                    <a:pt x="124840" y="46308"/>
                    <a:pt x="127626" y="44075"/>
                    <a:pt x="129855" y="40728"/>
                  </a:cubicBezTo>
                  <a:cubicBezTo>
                    <a:pt x="133756" y="42960"/>
                    <a:pt x="133756" y="42960"/>
                    <a:pt x="133756" y="42960"/>
                  </a:cubicBezTo>
                  <a:cubicBezTo>
                    <a:pt x="130412" y="47423"/>
                    <a:pt x="127626" y="50771"/>
                    <a:pt x="123725" y="53002"/>
                  </a:cubicBezTo>
                  <a:cubicBezTo>
                    <a:pt x="119823" y="55234"/>
                    <a:pt x="115922" y="56350"/>
                    <a:pt x="110907" y="56350"/>
                  </a:cubicBezTo>
                  <a:cubicBezTo>
                    <a:pt x="102546" y="56350"/>
                    <a:pt x="95858" y="53561"/>
                    <a:pt x="91401" y="48539"/>
                  </a:cubicBezTo>
                  <a:cubicBezTo>
                    <a:pt x="86384" y="43518"/>
                    <a:pt x="84155" y="36822"/>
                    <a:pt x="84155" y="27896"/>
                  </a:cubicBezTo>
                  <a:cubicBezTo>
                    <a:pt x="84155" y="19528"/>
                    <a:pt x="86942" y="12832"/>
                    <a:pt x="91958" y="7810"/>
                  </a:cubicBezTo>
                  <a:cubicBezTo>
                    <a:pt x="97531" y="2231"/>
                    <a:pt x="104219" y="0"/>
                    <a:pt x="113135" y="0"/>
                  </a:cubicBezTo>
                  <a:cubicBezTo>
                    <a:pt x="116479" y="0"/>
                    <a:pt x="121496" y="558"/>
                    <a:pt x="129855" y="2231"/>
                  </a:cubicBezTo>
                  <a:cubicBezTo>
                    <a:pt x="130412" y="2231"/>
                    <a:pt x="130970" y="2231"/>
                    <a:pt x="131528" y="2231"/>
                  </a:cubicBezTo>
                  <a:cubicBezTo>
                    <a:pt x="131528" y="2231"/>
                    <a:pt x="131528" y="2231"/>
                    <a:pt x="131528" y="2231"/>
                  </a:cubicBezTo>
                  <a:close/>
                  <a:moveTo>
                    <a:pt x="141559" y="55234"/>
                  </a:moveTo>
                  <a:cubicBezTo>
                    <a:pt x="141559" y="51887"/>
                    <a:pt x="141559" y="51887"/>
                    <a:pt x="141559" y="51887"/>
                  </a:cubicBezTo>
                  <a:cubicBezTo>
                    <a:pt x="142117" y="51887"/>
                    <a:pt x="142117" y="51887"/>
                    <a:pt x="142117" y="51887"/>
                  </a:cubicBezTo>
                  <a:cubicBezTo>
                    <a:pt x="144346" y="51887"/>
                    <a:pt x="146017" y="51328"/>
                    <a:pt x="146575" y="50771"/>
                  </a:cubicBezTo>
                  <a:cubicBezTo>
                    <a:pt x="147690" y="49654"/>
                    <a:pt x="147690" y="47981"/>
                    <a:pt x="147690" y="45192"/>
                  </a:cubicBezTo>
                  <a:cubicBezTo>
                    <a:pt x="147690" y="8927"/>
                    <a:pt x="147690" y="8927"/>
                    <a:pt x="147690" y="8927"/>
                  </a:cubicBezTo>
                  <a:cubicBezTo>
                    <a:pt x="147690" y="7253"/>
                    <a:pt x="147690" y="6137"/>
                    <a:pt x="146575" y="5022"/>
                  </a:cubicBezTo>
                  <a:cubicBezTo>
                    <a:pt x="146017" y="4463"/>
                    <a:pt x="144346" y="3905"/>
                    <a:pt x="142673" y="3905"/>
                  </a:cubicBezTo>
                  <a:cubicBezTo>
                    <a:pt x="141559" y="3905"/>
                    <a:pt x="141559" y="3905"/>
                    <a:pt x="141559" y="3905"/>
                  </a:cubicBezTo>
                  <a:cubicBezTo>
                    <a:pt x="141559" y="1116"/>
                    <a:pt x="141559" y="1116"/>
                    <a:pt x="141559" y="1116"/>
                  </a:cubicBezTo>
                  <a:cubicBezTo>
                    <a:pt x="143231" y="1116"/>
                    <a:pt x="144903" y="1116"/>
                    <a:pt x="146575" y="1116"/>
                  </a:cubicBezTo>
                  <a:cubicBezTo>
                    <a:pt x="148805" y="1674"/>
                    <a:pt x="151033" y="1674"/>
                    <a:pt x="154377" y="1674"/>
                  </a:cubicBezTo>
                  <a:cubicBezTo>
                    <a:pt x="157164" y="1674"/>
                    <a:pt x="159393" y="1674"/>
                    <a:pt x="161623" y="1116"/>
                  </a:cubicBezTo>
                  <a:cubicBezTo>
                    <a:pt x="163852" y="1116"/>
                    <a:pt x="165524" y="1116"/>
                    <a:pt x="166638" y="1116"/>
                  </a:cubicBezTo>
                  <a:cubicBezTo>
                    <a:pt x="166638" y="3905"/>
                    <a:pt x="166638" y="3905"/>
                    <a:pt x="166638" y="3905"/>
                  </a:cubicBezTo>
                  <a:cubicBezTo>
                    <a:pt x="164409" y="3905"/>
                    <a:pt x="162737" y="4463"/>
                    <a:pt x="162180" y="5022"/>
                  </a:cubicBezTo>
                  <a:cubicBezTo>
                    <a:pt x="161065" y="5579"/>
                    <a:pt x="160508" y="6695"/>
                    <a:pt x="160508" y="8927"/>
                  </a:cubicBezTo>
                  <a:cubicBezTo>
                    <a:pt x="160508" y="23990"/>
                    <a:pt x="160508" y="23990"/>
                    <a:pt x="160508" y="23990"/>
                  </a:cubicBezTo>
                  <a:cubicBezTo>
                    <a:pt x="183358" y="23990"/>
                    <a:pt x="183358" y="23990"/>
                    <a:pt x="183358" y="23990"/>
                  </a:cubicBezTo>
                  <a:cubicBezTo>
                    <a:pt x="183358" y="8927"/>
                    <a:pt x="183358" y="8927"/>
                    <a:pt x="183358" y="8927"/>
                  </a:cubicBezTo>
                  <a:cubicBezTo>
                    <a:pt x="183358" y="7253"/>
                    <a:pt x="182801" y="5579"/>
                    <a:pt x="181686" y="5022"/>
                  </a:cubicBezTo>
                  <a:cubicBezTo>
                    <a:pt x="181129" y="4463"/>
                    <a:pt x="179457" y="3905"/>
                    <a:pt x="177227" y="3905"/>
                  </a:cubicBezTo>
                  <a:cubicBezTo>
                    <a:pt x="176670" y="3905"/>
                    <a:pt x="176670" y="3905"/>
                    <a:pt x="176670" y="3905"/>
                  </a:cubicBezTo>
                  <a:cubicBezTo>
                    <a:pt x="176670" y="1116"/>
                    <a:pt x="176670" y="1116"/>
                    <a:pt x="176670" y="1116"/>
                  </a:cubicBezTo>
                  <a:cubicBezTo>
                    <a:pt x="178900" y="1116"/>
                    <a:pt x="180571" y="1116"/>
                    <a:pt x="182801" y="1116"/>
                  </a:cubicBezTo>
                  <a:cubicBezTo>
                    <a:pt x="184473" y="1674"/>
                    <a:pt x="187259" y="1674"/>
                    <a:pt x="189489" y="1674"/>
                  </a:cubicBezTo>
                  <a:cubicBezTo>
                    <a:pt x="192275" y="1674"/>
                    <a:pt x="194504" y="1674"/>
                    <a:pt x="196177" y="1116"/>
                  </a:cubicBezTo>
                  <a:cubicBezTo>
                    <a:pt x="198406" y="1116"/>
                    <a:pt x="200077" y="1116"/>
                    <a:pt x="201750" y="1116"/>
                  </a:cubicBezTo>
                  <a:cubicBezTo>
                    <a:pt x="201750" y="3905"/>
                    <a:pt x="201750" y="3905"/>
                    <a:pt x="201750" y="3905"/>
                  </a:cubicBezTo>
                  <a:cubicBezTo>
                    <a:pt x="201192" y="3905"/>
                    <a:pt x="201192" y="3905"/>
                    <a:pt x="201192" y="3905"/>
                  </a:cubicBezTo>
                  <a:cubicBezTo>
                    <a:pt x="198963" y="3905"/>
                    <a:pt x="197848" y="4463"/>
                    <a:pt x="197291" y="5022"/>
                  </a:cubicBezTo>
                  <a:cubicBezTo>
                    <a:pt x="196177" y="6137"/>
                    <a:pt x="195619" y="7253"/>
                    <a:pt x="195619" y="8927"/>
                  </a:cubicBezTo>
                  <a:cubicBezTo>
                    <a:pt x="195619" y="45192"/>
                    <a:pt x="195619" y="45192"/>
                    <a:pt x="195619" y="45192"/>
                  </a:cubicBezTo>
                  <a:cubicBezTo>
                    <a:pt x="195619" y="47981"/>
                    <a:pt x="196177" y="49654"/>
                    <a:pt x="197291" y="50213"/>
                  </a:cubicBezTo>
                  <a:cubicBezTo>
                    <a:pt x="197848" y="51328"/>
                    <a:pt x="199521" y="51887"/>
                    <a:pt x="201750" y="51887"/>
                  </a:cubicBezTo>
                  <a:cubicBezTo>
                    <a:pt x="201750" y="55234"/>
                    <a:pt x="201750" y="55234"/>
                    <a:pt x="201750" y="55234"/>
                  </a:cubicBezTo>
                  <a:cubicBezTo>
                    <a:pt x="199521" y="54676"/>
                    <a:pt x="197291" y="54676"/>
                    <a:pt x="195062" y="54676"/>
                  </a:cubicBezTo>
                  <a:cubicBezTo>
                    <a:pt x="192833" y="54676"/>
                    <a:pt x="191160" y="54676"/>
                    <a:pt x="189489" y="54676"/>
                  </a:cubicBezTo>
                  <a:cubicBezTo>
                    <a:pt x="188374" y="54676"/>
                    <a:pt x="187259" y="54676"/>
                    <a:pt x="185030" y="54676"/>
                  </a:cubicBezTo>
                  <a:cubicBezTo>
                    <a:pt x="182801" y="54676"/>
                    <a:pt x="180014" y="54676"/>
                    <a:pt x="177227" y="55234"/>
                  </a:cubicBezTo>
                  <a:cubicBezTo>
                    <a:pt x="177227" y="51887"/>
                    <a:pt x="177227" y="51887"/>
                    <a:pt x="177227" y="51887"/>
                  </a:cubicBezTo>
                  <a:cubicBezTo>
                    <a:pt x="177227" y="51887"/>
                    <a:pt x="177227" y="51887"/>
                    <a:pt x="177227" y="51887"/>
                  </a:cubicBezTo>
                  <a:cubicBezTo>
                    <a:pt x="180014" y="51887"/>
                    <a:pt x="181129" y="51328"/>
                    <a:pt x="182244" y="50771"/>
                  </a:cubicBezTo>
                  <a:cubicBezTo>
                    <a:pt x="182801" y="49654"/>
                    <a:pt x="183358" y="47981"/>
                    <a:pt x="183358" y="45192"/>
                  </a:cubicBezTo>
                  <a:cubicBezTo>
                    <a:pt x="183358" y="27896"/>
                    <a:pt x="183358" y="27896"/>
                    <a:pt x="183358" y="27896"/>
                  </a:cubicBezTo>
                  <a:cubicBezTo>
                    <a:pt x="160508" y="27896"/>
                    <a:pt x="160508" y="27896"/>
                    <a:pt x="160508" y="27896"/>
                  </a:cubicBezTo>
                  <a:cubicBezTo>
                    <a:pt x="160508" y="45192"/>
                    <a:pt x="160508" y="45192"/>
                    <a:pt x="160508" y="45192"/>
                  </a:cubicBezTo>
                  <a:cubicBezTo>
                    <a:pt x="160508" y="47981"/>
                    <a:pt x="161065" y="49654"/>
                    <a:pt x="161623" y="50771"/>
                  </a:cubicBezTo>
                  <a:cubicBezTo>
                    <a:pt x="162737" y="51328"/>
                    <a:pt x="163852" y="51887"/>
                    <a:pt x="166638" y="51887"/>
                  </a:cubicBezTo>
                  <a:cubicBezTo>
                    <a:pt x="166638" y="51887"/>
                    <a:pt x="166638" y="51887"/>
                    <a:pt x="166638" y="51887"/>
                  </a:cubicBezTo>
                  <a:cubicBezTo>
                    <a:pt x="166638" y="54676"/>
                    <a:pt x="166638" y="54676"/>
                    <a:pt x="166638" y="54676"/>
                  </a:cubicBezTo>
                  <a:cubicBezTo>
                    <a:pt x="163852" y="54676"/>
                    <a:pt x="161623" y="54676"/>
                    <a:pt x="159393" y="54676"/>
                  </a:cubicBezTo>
                  <a:cubicBezTo>
                    <a:pt x="157164" y="54676"/>
                    <a:pt x="155492" y="54676"/>
                    <a:pt x="154377" y="54676"/>
                  </a:cubicBezTo>
                  <a:cubicBezTo>
                    <a:pt x="152149" y="54676"/>
                    <a:pt x="150476" y="54676"/>
                    <a:pt x="148247" y="54676"/>
                  </a:cubicBezTo>
                  <a:cubicBezTo>
                    <a:pt x="146017" y="54676"/>
                    <a:pt x="143788" y="54676"/>
                    <a:pt x="141559" y="55234"/>
                  </a:cubicBezTo>
                  <a:cubicBezTo>
                    <a:pt x="141559" y="55234"/>
                    <a:pt x="141559" y="55234"/>
                    <a:pt x="141559" y="55234"/>
                  </a:cubicBezTo>
                  <a:close/>
                  <a:moveTo>
                    <a:pt x="216240" y="8927"/>
                  </a:moveTo>
                  <a:cubicBezTo>
                    <a:pt x="216240" y="7253"/>
                    <a:pt x="215683" y="6137"/>
                    <a:pt x="215125" y="5022"/>
                  </a:cubicBezTo>
                  <a:cubicBezTo>
                    <a:pt x="214010" y="4463"/>
                    <a:pt x="212896" y="3905"/>
                    <a:pt x="210666" y="3905"/>
                  </a:cubicBezTo>
                  <a:cubicBezTo>
                    <a:pt x="210109" y="3905"/>
                    <a:pt x="210109" y="3905"/>
                    <a:pt x="210109" y="3905"/>
                  </a:cubicBezTo>
                  <a:cubicBezTo>
                    <a:pt x="210109" y="1116"/>
                    <a:pt x="210109" y="1116"/>
                    <a:pt x="210109" y="1116"/>
                  </a:cubicBezTo>
                  <a:cubicBezTo>
                    <a:pt x="212896" y="1116"/>
                    <a:pt x="215125" y="1116"/>
                    <a:pt x="217354" y="1674"/>
                  </a:cubicBezTo>
                  <a:cubicBezTo>
                    <a:pt x="219027" y="1674"/>
                    <a:pt x="221256" y="1674"/>
                    <a:pt x="222928" y="1674"/>
                  </a:cubicBezTo>
                  <a:cubicBezTo>
                    <a:pt x="224599" y="1674"/>
                    <a:pt x="226272" y="1674"/>
                    <a:pt x="228501" y="1674"/>
                  </a:cubicBezTo>
                  <a:cubicBezTo>
                    <a:pt x="230730" y="1116"/>
                    <a:pt x="232960" y="1116"/>
                    <a:pt x="235746" y="1116"/>
                  </a:cubicBezTo>
                  <a:cubicBezTo>
                    <a:pt x="235746" y="3905"/>
                    <a:pt x="235746" y="3905"/>
                    <a:pt x="235746" y="3905"/>
                  </a:cubicBezTo>
                  <a:cubicBezTo>
                    <a:pt x="232960" y="3905"/>
                    <a:pt x="231287" y="4463"/>
                    <a:pt x="230730" y="5022"/>
                  </a:cubicBezTo>
                  <a:cubicBezTo>
                    <a:pt x="229616" y="5579"/>
                    <a:pt x="229058" y="6695"/>
                    <a:pt x="229058" y="8927"/>
                  </a:cubicBezTo>
                  <a:cubicBezTo>
                    <a:pt x="229058" y="33475"/>
                    <a:pt x="229058" y="33475"/>
                    <a:pt x="229058" y="33475"/>
                  </a:cubicBezTo>
                  <a:cubicBezTo>
                    <a:pt x="229058" y="37381"/>
                    <a:pt x="229616" y="40170"/>
                    <a:pt x="229616" y="41844"/>
                  </a:cubicBezTo>
                  <a:cubicBezTo>
                    <a:pt x="230172" y="43518"/>
                    <a:pt x="230730" y="44634"/>
                    <a:pt x="231287" y="45749"/>
                  </a:cubicBezTo>
                  <a:cubicBezTo>
                    <a:pt x="232402" y="46866"/>
                    <a:pt x="234074" y="47981"/>
                    <a:pt x="235746" y="49097"/>
                  </a:cubicBezTo>
                  <a:cubicBezTo>
                    <a:pt x="237418" y="49654"/>
                    <a:pt x="239648" y="49654"/>
                    <a:pt x="241877" y="49654"/>
                  </a:cubicBezTo>
                  <a:cubicBezTo>
                    <a:pt x="246336" y="49654"/>
                    <a:pt x="249679" y="48539"/>
                    <a:pt x="251908" y="46308"/>
                  </a:cubicBezTo>
                  <a:cubicBezTo>
                    <a:pt x="254137" y="43518"/>
                    <a:pt x="254695" y="39055"/>
                    <a:pt x="254695" y="33475"/>
                  </a:cubicBezTo>
                  <a:cubicBezTo>
                    <a:pt x="254695" y="32917"/>
                    <a:pt x="254695" y="32917"/>
                    <a:pt x="254695" y="32917"/>
                  </a:cubicBezTo>
                  <a:cubicBezTo>
                    <a:pt x="254695" y="10043"/>
                    <a:pt x="254695" y="10043"/>
                    <a:pt x="254695" y="10043"/>
                  </a:cubicBezTo>
                  <a:cubicBezTo>
                    <a:pt x="254695" y="7810"/>
                    <a:pt x="254695" y="6137"/>
                    <a:pt x="253580" y="5022"/>
                  </a:cubicBezTo>
                  <a:cubicBezTo>
                    <a:pt x="253023" y="4463"/>
                    <a:pt x="251351" y="3905"/>
                    <a:pt x="248564" y="3905"/>
                  </a:cubicBezTo>
                  <a:cubicBezTo>
                    <a:pt x="248564" y="1116"/>
                    <a:pt x="248564" y="1116"/>
                    <a:pt x="248564" y="1116"/>
                  </a:cubicBezTo>
                  <a:cubicBezTo>
                    <a:pt x="250236" y="1116"/>
                    <a:pt x="251908" y="1116"/>
                    <a:pt x="253023" y="1116"/>
                  </a:cubicBezTo>
                  <a:cubicBezTo>
                    <a:pt x="254137" y="1116"/>
                    <a:pt x="255252" y="1674"/>
                    <a:pt x="256367" y="1674"/>
                  </a:cubicBezTo>
                  <a:cubicBezTo>
                    <a:pt x="257481" y="1674"/>
                    <a:pt x="259154" y="1116"/>
                    <a:pt x="260267" y="1116"/>
                  </a:cubicBezTo>
                  <a:cubicBezTo>
                    <a:pt x="261383" y="1116"/>
                    <a:pt x="263055" y="1116"/>
                    <a:pt x="264169" y="1116"/>
                  </a:cubicBezTo>
                  <a:cubicBezTo>
                    <a:pt x="264169" y="3905"/>
                    <a:pt x="264169" y="3905"/>
                    <a:pt x="264169" y="3905"/>
                  </a:cubicBezTo>
                  <a:cubicBezTo>
                    <a:pt x="262498" y="3905"/>
                    <a:pt x="261383" y="4463"/>
                    <a:pt x="260825" y="5022"/>
                  </a:cubicBezTo>
                  <a:cubicBezTo>
                    <a:pt x="260267" y="5579"/>
                    <a:pt x="259711" y="7253"/>
                    <a:pt x="259711" y="10043"/>
                  </a:cubicBezTo>
                  <a:cubicBezTo>
                    <a:pt x="259154" y="34591"/>
                    <a:pt x="259154" y="34591"/>
                    <a:pt x="259154" y="34591"/>
                  </a:cubicBezTo>
                  <a:cubicBezTo>
                    <a:pt x="259154" y="42401"/>
                    <a:pt x="257481" y="47981"/>
                    <a:pt x="254137" y="51328"/>
                  </a:cubicBezTo>
                  <a:cubicBezTo>
                    <a:pt x="250793" y="54676"/>
                    <a:pt x="245220" y="56350"/>
                    <a:pt x="237975" y="56350"/>
                  </a:cubicBezTo>
                  <a:cubicBezTo>
                    <a:pt x="230730" y="56350"/>
                    <a:pt x="225715" y="54676"/>
                    <a:pt x="221813" y="51887"/>
                  </a:cubicBezTo>
                  <a:cubicBezTo>
                    <a:pt x="217912" y="48539"/>
                    <a:pt x="216240" y="44075"/>
                    <a:pt x="216240" y="38496"/>
                  </a:cubicBezTo>
                  <a:cubicBezTo>
                    <a:pt x="216240" y="8927"/>
                    <a:pt x="216240" y="8927"/>
                    <a:pt x="216240" y="8927"/>
                  </a:cubicBezTo>
                  <a:close/>
                  <a:moveTo>
                    <a:pt x="292035" y="15063"/>
                  </a:moveTo>
                  <a:cubicBezTo>
                    <a:pt x="284790" y="33475"/>
                    <a:pt x="284790" y="33475"/>
                    <a:pt x="284790" y="33475"/>
                  </a:cubicBezTo>
                  <a:cubicBezTo>
                    <a:pt x="298723" y="33475"/>
                    <a:pt x="298723" y="33475"/>
                    <a:pt x="298723" y="33475"/>
                  </a:cubicBezTo>
                  <a:cubicBezTo>
                    <a:pt x="292035" y="15063"/>
                    <a:pt x="292035" y="15063"/>
                    <a:pt x="292035" y="15063"/>
                  </a:cubicBezTo>
                  <a:close/>
                  <a:moveTo>
                    <a:pt x="279217" y="46866"/>
                  </a:moveTo>
                  <a:cubicBezTo>
                    <a:pt x="278660" y="47423"/>
                    <a:pt x="278660" y="47981"/>
                    <a:pt x="278660" y="47981"/>
                  </a:cubicBezTo>
                  <a:cubicBezTo>
                    <a:pt x="278660" y="48539"/>
                    <a:pt x="278660" y="49097"/>
                    <a:pt x="278660" y="49097"/>
                  </a:cubicBezTo>
                  <a:cubicBezTo>
                    <a:pt x="278660" y="50771"/>
                    <a:pt x="280331" y="51328"/>
                    <a:pt x="284232" y="51887"/>
                  </a:cubicBezTo>
                  <a:cubicBezTo>
                    <a:pt x="284232" y="51887"/>
                    <a:pt x="284232" y="51887"/>
                    <a:pt x="284232" y="51887"/>
                  </a:cubicBezTo>
                  <a:cubicBezTo>
                    <a:pt x="284232" y="55234"/>
                    <a:pt x="284232" y="55234"/>
                    <a:pt x="284232" y="55234"/>
                  </a:cubicBezTo>
                  <a:cubicBezTo>
                    <a:pt x="282561" y="54676"/>
                    <a:pt x="281446" y="54676"/>
                    <a:pt x="279775" y="54676"/>
                  </a:cubicBezTo>
                  <a:cubicBezTo>
                    <a:pt x="278102" y="54676"/>
                    <a:pt x="276987" y="54676"/>
                    <a:pt x="275873" y="54676"/>
                  </a:cubicBezTo>
                  <a:cubicBezTo>
                    <a:pt x="274758" y="54676"/>
                    <a:pt x="274201" y="54676"/>
                    <a:pt x="273087" y="54676"/>
                  </a:cubicBezTo>
                  <a:cubicBezTo>
                    <a:pt x="271972" y="54676"/>
                    <a:pt x="269743" y="54676"/>
                    <a:pt x="267513" y="55234"/>
                  </a:cubicBezTo>
                  <a:cubicBezTo>
                    <a:pt x="267513" y="51887"/>
                    <a:pt x="267513" y="51887"/>
                    <a:pt x="267513" y="51887"/>
                  </a:cubicBezTo>
                  <a:cubicBezTo>
                    <a:pt x="269185" y="51328"/>
                    <a:pt x="270299" y="50771"/>
                    <a:pt x="271414" y="50213"/>
                  </a:cubicBezTo>
                  <a:cubicBezTo>
                    <a:pt x="272529" y="49097"/>
                    <a:pt x="273643" y="47423"/>
                    <a:pt x="274758" y="45192"/>
                  </a:cubicBezTo>
                  <a:cubicBezTo>
                    <a:pt x="294264" y="1116"/>
                    <a:pt x="294264" y="1116"/>
                    <a:pt x="294264" y="1116"/>
                  </a:cubicBezTo>
                  <a:cubicBezTo>
                    <a:pt x="299281" y="1116"/>
                    <a:pt x="299281" y="1116"/>
                    <a:pt x="299281" y="1116"/>
                  </a:cubicBezTo>
                  <a:cubicBezTo>
                    <a:pt x="316558" y="47981"/>
                    <a:pt x="316558" y="47981"/>
                    <a:pt x="316558" y="47981"/>
                  </a:cubicBezTo>
                  <a:cubicBezTo>
                    <a:pt x="317114" y="49654"/>
                    <a:pt x="318229" y="50213"/>
                    <a:pt x="318787" y="50771"/>
                  </a:cubicBezTo>
                  <a:cubicBezTo>
                    <a:pt x="319902" y="51328"/>
                    <a:pt x="321015" y="51887"/>
                    <a:pt x="322688" y="51887"/>
                  </a:cubicBezTo>
                  <a:cubicBezTo>
                    <a:pt x="322688" y="55234"/>
                    <a:pt x="322688" y="55234"/>
                    <a:pt x="322688" y="55234"/>
                  </a:cubicBezTo>
                  <a:cubicBezTo>
                    <a:pt x="320458" y="54676"/>
                    <a:pt x="318229" y="54676"/>
                    <a:pt x="316000" y="54676"/>
                  </a:cubicBezTo>
                  <a:cubicBezTo>
                    <a:pt x="314328" y="54676"/>
                    <a:pt x="312099" y="54676"/>
                    <a:pt x="310426" y="54676"/>
                  </a:cubicBezTo>
                  <a:cubicBezTo>
                    <a:pt x="308755" y="54676"/>
                    <a:pt x="307082" y="54676"/>
                    <a:pt x="304853" y="54676"/>
                  </a:cubicBezTo>
                  <a:cubicBezTo>
                    <a:pt x="302624" y="54676"/>
                    <a:pt x="299838" y="54676"/>
                    <a:pt x="297608" y="55234"/>
                  </a:cubicBezTo>
                  <a:cubicBezTo>
                    <a:pt x="297608" y="51887"/>
                    <a:pt x="297608" y="51887"/>
                    <a:pt x="297608" y="51887"/>
                  </a:cubicBezTo>
                  <a:cubicBezTo>
                    <a:pt x="300394" y="51887"/>
                    <a:pt x="302067" y="51328"/>
                    <a:pt x="302624" y="51328"/>
                  </a:cubicBezTo>
                  <a:cubicBezTo>
                    <a:pt x="303738" y="50771"/>
                    <a:pt x="303738" y="50213"/>
                    <a:pt x="303738" y="49097"/>
                  </a:cubicBezTo>
                  <a:cubicBezTo>
                    <a:pt x="303738" y="49097"/>
                    <a:pt x="303738" y="48539"/>
                    <a:pt x="303738" y="48539"/>
                  </a:cubicBezTo>
                  <a:cubicBezTo>
                    <a:pt x="303738" y="47981"/>
                    <a:pt x="303738" y="47981"/>
                    <a:pt x="303738" y="47423"/>
                  </a:cubicBezTo>
                  <a:cubicBezTo>
                    <a:pt x="299838" y="37381"/>
                    <a:pt x="299838" y="37381"/>
                    <a:pt x="299838" y="37381"/>
                  </a:cubicBezTo>
                  <a:cubicBezTo>
                    <a:pt x="283119" y="37381"/>
                    <a:pt x="283119" y="37381"/>
                    <a:pt x="283119" y="37381"/>
                  </a:cubicBezTo>
                  <a:cubicBezTo>
                    <a:pt x="279217" y="46866"/>
                    <a:pt x="279217" y="46866"/>
                    <a:pt x="279217" y="46866"/>
                  </a:cubicBezTo>
                  <a:close/>
                  <a:moveTo>
                    <a:pt x="374518" y="35707"/>
                  </a:moveTo>
                  <a:cubicBezTo>
                    <a:pt x="374518" y="9484"/>
                    <a:pt x="374518" y="9484"/>
                    <a:pt x="374518" y="9484"/>
                  </a:cubicBezTo>
                  <a:cubicBezTo>
                    <a:pt x="374518" y="7253"/>
                    <a:pt x="373962" y="5579"/>
                    <a:pt x="372847" y="5022"/>
                  </a:cubicBezTo>
                  <a:cubicBezTo>
                    <a:pt x="372289" y="4463"/>
                    <a:pt x="370060" y="3905"/>
                    <a:pt x="367274" y="3905"/>
                  </a:cubicBezTo>
                  <a:cubicBezTo>
                    <a:pt x="367274" y="1116"/>
                    <a:pt x="367274" y="1116"/>
                    <a:pt x="367274" y="1116"/>
                  </a:cubicBezTo>
                  <a:cubicBezTo>
                    <a:pt x="368388" y="1116"/>
                    <a:pt x="370060" y="1116"/>
                    <a:pt x="371174" y="1116"/>
                  </a:cubicBezTo>
                  <a:cubicBezTo>
                    <a:pt x="372847" y="1116"/>
                    <a:pt x="374518" y="1116"/>
                    <a:pt x="376191" y="1116"/>
                  </a:cubicBezTo>
                  <a:cubicBezTo>
                    <a:pt x="377862" y="1116"/>
                    <a:pt x="378977" y="1116"/>
                    <a:pt x="380649" y="1116"/>
                  </a:cubicBezTo>
                  <a:cubicBezTo>
                    <a:pt x="381763" y="1116"/>
                    <a:pt x="383436" y="1116"/>
                    <a:pt x="384550" y="1116"/>
                  </a:cubicBezTo>
                  <a:cubicBezTo>
                    <a:pt x="384550" y="3905"/>
                    <a:pt x="384550" y="3905"/>
                    <a:pt x="384550" y="3905"/>
                  </a:cubicBezTo>
                  <a:cubicBezTo>
                    <a:pt x="383993" y="3905"/>
                    <a:pt x="383993" y="3905"/>
                    <a:pt x="383993" y="3905"/>
                  </a:cubicBezTo>
                  <a:cubicBezTo>
                    <a:pt x="382321" y="3905"/>
                    <a:pt x="380649" y="4463"/>
                    <a:pt x="380092" y="5022"/>
                  </a:cubicBezTo>
                  <a:cubicBezTo>
                    <a:pt x="379534" y="6137"/>
                    <a:pt x="378977" y="7253"/>
                    <a:pt x="378977" y="9484"/>
                  </a:cubicBezTo>
                  <a:cubicBezTo>
                    <a:pt x="378977" y="55234"/>
                    <a:pt x="378977" y="55234"/>
                    <a:pt x="378977" y="55234"/>
                  </a:cubicBezTo>
                  <a:cubicBezTo>
                    <a:pt x="373962" y="55234"/>
                    <a:pt x="373962" y="55234"/>
                    <a:pt x="373962" y="55234"/>
                  </a:cubicBezTo>
                  <a:cubicBezTo>
                    <a:pt x="339965" y="11158"/>
                    <a:pt x="339965" y="11158"/>
                    <a:pt x="339965" y="11158"/>
                  </a:cubicBezTo>
                  <a:cubicBezTo>
                    <a:pt x="339965" y="45192"/>
                    <a:pt x="339965" y="45192"/>
                    <a:pt x="339965" y="45192"/>
                  </a:cubicBezTo>
                  <a:cubicBezTo>
                    <a:pt x="339965" y="47981"/>
                    <a:pt x="340523" y="49654"/>
                    <a:pt x="341079" y="50771"/>
                  </a:cubicBezTo>
                  <a:cubicBezTo>
                    <a:pt x="342194" y="51328"/>
                    <a:pt x="343866" y="51887"/>
                    <a:pt x="347210" y="51887"/>
                  </a:cubicBezTo>
                  <a:cubicBezTo>
                    <a:pt x="347210" y="55234"/>
                    <a:pt x="347210" y="55234"/>
                    <a:pt x="347210" y="55234"/>
                  </a:cubicBezTo>
                  <a:cubicBezTo>
                    <a:pt x="345538" y="54676"/>
                    <a:pt x="343866" y="54676"/>
                    <a:pt x="342194" y="54676"/>
                  </a:cubicBezTo>
                  <a:cubicBezTo>
                    <a:pt x="340523" y="54676"/>
                    <a:pt x="338850" y="54676"/>
                    <a:pt x="337179" y="54676"/>
                  </a:cubicBezTo>
                  <a:cubicBezTo>
                    <a:pt x="336064" y="54676"/>
                    <a:pt x="334391" y="54676"/>
                    <a:pt x="333277" y="54676"/>
                  </a:cubicBezTo>
                  <a:cubicBezTo>
                    <a:pt x="331605" y="54676"/>
                    <a:pt x="329933" y="54676"/>
                    <a:pt x="328818" y="55234"/>
                  </a:cubicBezTo>
                  <a:cubicBezTo>
                    <a:pt x="328818" y="51887"/>
                    <a:pt x="328818" y="51887"/>
                    <a:pt x="328818" y="51887"/>
                  </a:cubicBezTo>
                  <a:cubicBezTo>
                    <a:pt x="331605" y="51887"/>
                    <a:pt x="333277" y="51328"/>
                    <a:pt x="333833" y="50771"/>
                  </a:cubicBezTo>
                  <a:cubicBezTo>
                    <a:pt x="334949" y="49654"/>
                    <a:pt x="335506" y="47981"/>
                    <a:pt x="335506" y="45192"/>
                  </a:cubicBezTo>
                  <a:cubicBezTo>
                    <a:pt x="335506" y="9484"/>
                    <a:pt x="335506" y="9484"/>
                    <a:pt x="335506" y="9484"/>
                  </a:cubicBezTo>
                  <a:cubicBezTo>
                    <a:pt x="335506" y="7253"/>
                    <a:pt x="334949" y="6137"/>
                    <a:pt x="333833" y="5022"/>
                  </a:cubicBezTo>
                  <a:cubicBezTo>
                    <a:pt x="333277" y="4463"/>
                    <a:pt x="331605" y="4463"/>
                    <a:pt x="329376" y="3905"/>
                  </a:cubicBezTo>
                  <a:cubicBezTo>
                    <a:pt x="329376" y="1116"/>
                    <a:pt x="329376" y="1116"/>
                    <a:pt x="329376" y="1116"/>
                  </a:cubicBezTo>
                  <a:cubicBezTo>
                    <a:pt x="331605" y="1116"/>
                    <a:pt x="333833" y="1116"/>
                    <a:pt x="334949" y="1116"/>
                  </a:cubicBezTo>
                  <a:cubicBezTo>
                    <a:pt x="336064" y="1116"/>
                    <a:pt x="337179" y="1674"/>
                    <a:pt x="338292" y="1674"/>
                  </a:cubicBezTo>
                  <a:cubicBezTo>
                    <a:pt x="339407" y="1674"/>
                    <a:pt x="341079" y="1116"/>
                    <a:pt x="342194" y="1116"/>
                  </a:cubicBezTo>
                  <a:cubicBezTo>
                    <a:pt x="343866" y="1116"/>
                    <a:pt x="345538" y="1116"/>
                    <a:pt x="347210" y="1116"/>
                  </a:cubicBezTo>
                  <a:cubicBezTo>
                    <a:pt x="374518" y="35707"/>
                    <a:pt x="374518" y="35707"/>
                    <a:pt x="374518" y="35707"/>
                  </a:cubicBezTo>
                  <a:close/>
                  <a:moveTo>
                    <a:pt x="435266" y="8927"/>
                  </a:moveTo>
                  <a:cubicBezTo>
                    <a:pt x="435266" y="7253"/>
                    <a:pt x="434708" y="6137"/>
                    <a:pt x="434152" y="5022"/>
                  </a:cubicBezTo>
                  <a:cubicBezTo>
                    <a:pt x="433037" y="4463"/>
                    <a:pt x="431922" y="3905"/>
                    <a:pt x="429693" y="3905"/>
                  </a:cubicBezTo>
                  <a:cubicBezTo>
                    <a:pt x="429136" y="3905"/>
                    <a:pt x="429136" y="3905"/>
                    <a:pt x="429136" y="3905"/>
                  </a:cubicBezTo>
                  <a:cubicBezTo>
                    <a:pt x="429136" y="1116"/>
                    <a:pt x="429136" y="1116"/>
                    <a:pt x="429136" y="1116"/>
                  </a:cubicBezTo>
                  <a:cubicBezTo>
                    <a:pt x="431922" y="1116"/>
                    <a:pt x="434152" y="1116"/>
                    <a:pt x="435823" y="1674"/>
                  </a:cubicBezTo>
                  <a:cubicBezTo>
                    <a:pt x="438052" y="1674"/>
                    <a:pt x="440282" y="1674"/>
                    <a:pt x="441954" y="1674"/>
                  </a:cubicBezTo>
                  <a:cubicBezTo>
                    <a:pt x="443626" y="1674"/>
                    <a:pt x="445298" y="1674"/>
                    <a:pt x="447528" y="1674"/>
                  </a:cubicBezTo>
                  <a:cubicBezTo>
                    <a:pt x="449757" y="1116"/>
                    <a:pt x="451985" y="1116"/>
                    <a:pt x="454215" y="1116"/>
                  </a:cubicBezTo>
                  <a:cubicBezTo>
                    <a:pt x="454215" y="3905"/>
                    <a:pt x="454215" y="3905"/>
                    <a:pt x="454215" y="3905"/>
                  </a:cubicBezTo>
                  <a:cubicBezTo>
                    <a:pt x="451985" y="3905"/>
                    <a:pt x="450314" y="4463"/>
                    <a:pt x="449757" y="5022"/>
                  </a:cubicBezTo>
                  <a:cubicBezTo>
                    <a:pt x="448641" y="5579"/>
                    <a:pt x="448084" y="6695"/>
                    <a:pt x="448084" y="8927"/>
                  </a:cubicBezTo>
                  <a:cubicBezTo>
                    <a:pt x="448084" y="33475"/>
                    <a:pt x="448084" y="33475"/>
                    <a:pt x="448084" y="33475"/>
                  </a:cubicBezTo>
                  <a:cubicBezTo>
                    <a:pt x="448084" y="37381"/>
                    <a:pt x="448641" y="40170"/>
                    <a:pt x="448641" y="41844"/>
                  </a:cubicBezTo>
                  <a:cubicBezTo>
                    <a:pt x="449199" y="43518"/>
                    <a:pt x="449757" y="44634"/>
                    <a:pt x="450314" y="45749"/>
                  </a:cubicBezTo>
                  <a:cubicBezTo>
                    <a:pt x="451428" y="46866"/>
                    <a:pt x="453100" y="47981"/>
                    <a:pt x="454772" y="49097"/>
                  </a:cubicBezTo>
                  <a:cubicBezTo>
                    <a:pt x="456444" y="49654"/>
                    <a:pt x="458116" y="49654"/>
                    <a:pt x="460903" y="49654"/>
                  </a:cubicBezTo>
                  <a:cubicBezTo>
                    <a:pt x="465361" y="49654"/>
                    <a:pt x="468705" y="48539"/>
                    <a:pt x="470935" y="46308"/>
                  </a:cubicBezTo>
                  <a:cubicBezTo>
                    <a:pt x="472606" y="43518"/>
                    <a:pt x="473721" y="39055"/>
                    <a:pt x="473721" y="33475"/>
                  </a:cubicBezTo>
                  <a:cubicBezTo>
                    <a:pt x="473721" y="32917"/>
                    <a:pt x="473721" y="32917"/>
                    <a:pt x="473721" y="32917"/>
                  </a:cubicBezTo>
                  <a:cubicBezTo>
                    <a:pt x="473721" y="10043"/>
                    <a:pt x="473721" y="10043"/>
                    <a:pt x="473721" y="10043"/>
                  </a:cubicBezTo>
                  <a:cubicBezTo>
                    <a:pt x="473721" y="7810"/>
                    <a:pt x="473164" y="6137"/>
                    <a:pt x="472606" y="5022"/>
                  </a:cubicBezTo>
                  <a:cubicBezTo>
                    <a:pt x="472049" y="4463"/>
                    <a:pt x="470378" y="3905"/>
                    <a:pt x="467591" y="3905"/>
                  </a:cubicBezTo>
                  <a:cubicBezTo>
                    <a:pt x="467591" y="1116"/>
                    <a:pt x="467591" y="1116"/>
                    <a:pt x="467591" y="1116"/>
                  </a:cubicBezTo>
                  <a:cubicBezTo>
                    <a:pt x="469262" y="1116"/>
                    <a:pt x="470935" y="1116"/>
                    <a:pt x="472049" y="1116"/>
                  </a:cubicBezTo>
                  <a:cubicBezTo>
                    <a:pt x="473164" y="1116"/>
                    <a:pt x="474279" y="1674"/>
                    <a:pt x="475393" y="1674"/>
                  </a:cubicBezTo>
                  <a:cubicBezTo>
                    <a:pt x="476508" y="1674"/>
                    <a:pt x="477623" y="1116"/>
                    <a:pt x="479294" y="1116"/>
                  </a:cubicBezTo>
                  <a:cubicBezTo>
                    <a:pt x="480409" y="1116"/>
                    <a:pt x="482081" y="1116"/>
                    <a:pt x="483196" y="1116"/>
                  </a:cubicBezTo>
                  <a:cubicBezTo>
                    <a:pt x="483196" y="3905"/>
                    <a:pt x="483196" y="3905"/>
                    <a:pt x="483196" y="3905"/>
                  </a:cubicBezTo>
                  <a:cubicBezTo>
                    <a:pt x="481523" y="3905"/>
                    <a:pt x="480409" y="4463"/>
                    <a:pt x="479852" y="5022"/>
                  </a:cubicBezTo>
                  <a:cubicBezTo>
                    <a:pt x="479294" y="5579"/>
                    <a:pt x="478737" y="7253"/>
                    <a:pt x="478737" y="10043"/>
                  </a:cubicBezTo>
                  <a:cubicBezTo>
                    <a:pt x="478179" y="34591"/>
                    <a:pt x="478179" y="34591"/>
                    <a:pt x="478179" y="34591"/>
                  </a:cubicBezTo>
                  <a:cubicBezTo>
                    <a:pt x="478179" y="42401"/>
                    <a:pt x="476508" y="47981"/>
                    <a:pt x="473164" y="51328"/>
                  </a:cubicBezTo>
                  <a:cubicBezTo>
                    <a:pt x="469820" y="54676"/>
                    <a:pt x="464247" y="56350"/>
                    <a:pt x="457002" y="56350"/>
                  </a:cubicBezTo>
                  <a:cubicBezTo>
                    <a:pt x="449757" y="56350"/>
                    <a:pt x="444184" y="54676"/>
                    <a:pt x="440840" y="51887"/>
                  </a:cubicBezTo>
                  <a:cubicBezTo>
                    <a:pt x="436938" y="48539"/>
                    <a:pt x="435266" y="44075"/>
                    <a:pt x="435266" y="38496"/>
                  </a:cubicBezTo>
                  <a:cubicBezTo>
                    <a:pt x="435266" y="8927"/>
                    <a:pt x="435266" y="8927"/>
                    <a:pt x="435266" y="8927"/>
                  </a:cubicBezTo>
                  <a:close/>
                  <a:moveTo>
                    <a:pt x="536698" y="35707"/>
                  </a:moveTo>
                  <a:cubicBezTo>
                    <a:pt x="536698" y="9484"/>
                    <a:pt x="536698" y="9484"/>
                    <a:pt x="536698" y="9484"/>
                  </a:cubicBezTo>
                  <a:cubicBezTo>
                    <a:pt x="536698" y="7253"/>
                    <a:pt x="536141" y="5579"/>
                    <a:pt x="535583" y="5022"/>
                  </a:cubicBezTo>
                  <a:cubicBezTo>
                    <a:pt x="534469" y="4463"/>
                    <a:pt x="532797" y="3905"/>
                    <a:pt x="529453" y="3905"/>
                  </a:cubicBezTo>
                  <a:cubicBezTo>
                    <a:pt x="529453" y="1116"/>
                    <a:pt x="529453" y="1116"/>
                    <a:pt x="529453" y="1116"/>
                  </a:cubicBezTo>
                  <a:cubicBezTo>
                    <a:pt x="531125" y="1116"/>
                    <a:pt x="532239" y="1116"/>
                    <a:pt x="533912" y="1116"/>
                  </a:cubicBezTo>
                  <a:cubicBezTo>
                    <a:pt x="535027" y="1116"/>
                    <a:pt x="536698" y="1116"/>
                    <a:pt x="538371" y="1116"/>
                  </a:cubicBezTo>
                  <a:cubicBezTo>
                    <a:pt x="540042" y="1116"/>
                    <a:pt x="541715" y="1116"/>
                    <a:pt x="542828" y="1116"/>
                  </a:cubicBezTo>
                  <a:cubicBezTo>
                    <a:pt x="544501" y="1116"/>
                    <a:pt x="545615" y="1116"/>
                    <a:pt x="546730" y="1116"/>
                  </a:cubicBezTo>
                  <a:cubicBezTo>
                    <a:pt x="546730" y="3905"/>
                    <a:pt x="546730" y="3905"/>
                    <a:pt x="546730" y="3905"/>
                  </a:cubicBezTo>
                  <a:cubicBezTo>
                    <a:pt x="546172" y="3905"/>
                    <a:pt x="546172" y="3905"/>
                    <a:pt x="546172" y="3905"/>
                  </a:cubicBezTo>
                  <a:cubicBezTo>
                    <a:pt x="544501" y="3905"/>
                    <a:pt x="543386" y="4463"/>
                    <a:pt x="542271" y="5022"/>
                  </a:cubicBezTo>
                  <a:cubicBezTo>
                    <a:pt x="541715" y="6137"/>
                    <a:pt x="541157" y="7253"/>
                    <a:pt x="541157" y="9484"/>
                  </a:cubicBezTo>
                  <a:cubicBezTo>
                    <a:pt x="541157" y="55234"/>
                    <a:pt x="541157" y="55234"/>
                    <a:pt x="541157" y="55234"/>
                  </a:cubicBezTo>
                  <a:cubicBezTo>
                    <a:pt x="536698" y="55234"/>
                    <a:pt x="536698" y="55234"/>
                    <a:pt x="536698" y="55234"/>
                  </a:cubicBezTo>
                  <a:cubicBezTo>
                    <a:pt x="502144" y="11158"/>
                    <a:pt x="502144" y="11158"/>
                    <a:pt x="502144" y="11158"/>
                  </a:cubicBezTo>
                  <a:cubicBezTo>
                    <a:pt x="502144" y="45192"/>
                    <a:pt x="502144" y="45192"/>
                    <a:pt x="502144" y="45192"/>
                  </a:cubicBezTo>
                  <a:cubicBezTo>
                    <a:pt x="502144" y="47981"/>
                    <a:pt x="502702" y="49654"/>
                    <a:pt x="503817" y="50771"/>
                  </a:cubicBezTo>
                  <a:cubicBezTo>
                    <a:pt x="504374" y="51328"/>
                    <a:pt x="506603" y="51887"/>
                    <a:pt x="509389" y="51887"/>
                  </a:cubicBezTo>
                  <a:cubicBezTo>
                    <a:pt x="509389" y="55234"/>
                    <a:pt x="509389" y="55234"/>
                    <a:pt x="509389" y="55234"/>
                  </a:cubicBezTo>
                  <a:cubicBezTo>
                    <a:pt x="507718" y="54676"/>
                    <a:pt x="506045" y="54676"/>
                    <a:pt x="504374" y="54676"/>
                  </a:cubicBezTo>
                  <a:cubicBezTo>
                    <a:pt x="502702" y="54676"/>
                    <a:pt x="501587" y="54676"/>
                    <a:pt x="499915" y="54676"/>
                  </a:cubicBezTo>
                  <a:cubicBezTo>
                    <a:pt x="498243" y="54676"/>
                    <a:pt x="497129" y="54676"/>
                    <a:pt x="495456" y="54676"/>
                  </a:cubicBezTo>
                  <a:cubicBezTo>
                    <a:pt x="493785" y="54676"/>
                    <a:pt x="492670" y="54676"/>
                    <a:pt x="490999" y="55234"/>
                  </a:cubicBezTo>
                  <a:cubicBezTo>
                    <a:pt x="490999" y="51887"/>
                    <a:pt x="490999" y="51887"/>
                    <a:pt x="490999" y="51887"/>
                  </a:cubicBezTo>
                  <a:cubicBezTo>
                    <a:pt x="493785" y="51887"/>
                    <a:pt x="495456" y="51328"/>
                    <a:pt x="496571" y="50771"/>
                  </a:cubicBezTo>
                  <a:cubicBezTo>
                    <a:pt x="497129" y="49654"/>
                    <a:pt x="497686" y="47981"/>
                    <a:pt x="497686" y="45192"/>
                  </a:cubicBezTo>
                  <a:cubicBezTo>
                    <a:pt x="497686" y="9484"/>
                    <a:pt x="497686" y="9484"/>
                    <a:pt x="497686" y="9484"/>
                  </a:cubicBezTo>
                  <a:cubicBezTo>
                    <a:pt x="497686" y="7253"/>
                    <a:pt x="497129" y="6137"/>
                    <a:pt x="496571" y="5022"/>
                  </a:cubicBezTo>
                  <a:cubicBezTo>
                    <a:pt x="495456" y="4463"/>
                    <a:pt x="493785" y="4463"/>
                    <a:pt x="491555" y="3905"/>
                  </a:cubicBezTo>
                  <a:cubicBezTo>
                    <a:pt x="491555" y="1116"/>
                    <a:pt x="491555" y="1116"/>
                    <a:pt x="491555" y="1116"/>
                  </a:cubicBezTo>
                  <a:cubicBezTo>
                    <a:pt x="494342" y="1116"/>
                    <a:pt x="496014" y="1116"/>
                    <a:pt x="497129" y="1116"/>
                  </a:cubicBezTo>
                  <a:cubicBezTo>
                    <a:pt x="498800" y="1116"/>
                    <a:pt x="499915" y="1674"/>
                    <a:pt x="501030" y="1674"/>
                  </a:cubicBezTo>
                  <a:cubicBezTo>
                    <a:pt x="502144" y="1674"/>
                    <a:pt x="503259" y="1116"/>
                    <a:pt x="504932" y="1116"/>
                  </a:cubicBezTo>
                  <a:cubicBezTo>
                    <a:pt x="506045" y="1116"/>
                    <a:pt x="507718" y="1116"/>
                    <a:pt x="509947" y="1116"/>
                  </a:cubicBezTo>
                  <a:cubicBezTo>
                    <a:pt x="536698" y="35707"/>
                    <a:pt x="536698" y="35707"/>
                    <a:pt x="536698" y="35707"/>
                  </a:cubicBezTo>
                  <a:close/>
                  <a:moveTo>
                    <a:pt x="555647" y="55234"/>
                  </a:moveTo>
                  <a:cubicBezTo>
                    <a:pt x="555647" y="51887"/>
                    <a:pt x="555647" y="51887"/>
                    <a:pt x="555647" y="51887"/>
                  </a:cubicBezTo>
                  <a:cubicBezTo>
                    <a:pt x="555647" y="51887"/>
                    <a:pt x="555647" y="51887"/>
                    <a:pt x="555647" y="51887"/>
                  </a:cubicBezTo>
                  <a:cubicBezTo>
                    <a:pt x="558434" y="51887"/>
                    <a:pt x="560106" y="51328"/>
                    <a:pt x="560663" y="50771"/>
                  </a:cubicBezTo>
                  <a:cubicBezTo>
                    <a:pt x="561221" y="49654"/>
                    <a:pt x="561778" y="47981"/>
                    <a:pt x="561778" y="45192"/>
                  </a:cubicBezTo>
                  <a:cubicBezTo>
                    <a:pt x="561778" y="8927"/>
                    <a:pt x="561778" y="8927"/>
                    <a:pt x="561778" y="8927"/>
                  </a:cubicBezTo>
                  <a:cubicBezTo>
                    <a:pt x="561778" y="7253"/>
                    <a:pt x="561221" y="6137"/>
                    <a:pt x="560663" y="5022"/>
                  </a:cubicBezTo>
                  <a:cubicBezTo>
                    <a:pt x="559548" y="4463"/>
                    <a:pt x="558434" y="3905"/>
                    <a:pt x="556204" y="3905"/>
                  </a:cubicBezTo>
                  <a:cubicBezTo>
                    <a:pt x="555647" y="3905"/>
                    <a:pt x="555647" y="3905"/>
                    <a:pt x="555647" y="3905"/>
                  </a:cubicBezTo>
                  <a:cubicBezTo>
                    <a:pt x="555647" y="1116"/>
                    <a:pt x="555647" y="1116"/>
                    <a:pt x="555647" y="1116"/>
                  </a:cubicBezTo>
                  <a:cubicBezTo>
                    <a:pt x="557877" y="1116"/>
                    <a:pt x="559548" y="1116"/>
                    <a:pt x="561778" y="1116"/>
                  </a:cubicBezTo>
                  <a:cubicBezTo>
                    <a:pt x="564007" y="1674"/>
                    <a:pt x="566236" y="1674"/>
                    <a:pt x="568466" y="1674"/>
                  </a:cubicBezTo>
                  <a:cubicBezTo>
                    <a:pt x="570137" y="1674"/>
                    <a:pt x="572366" y="1674"/>
                    <a:pt x="574596" y="1116"/>
                  </a:cubicBezTo>
                  <a:cubicBezTo>
                    <a:pt x="576825" y="1116"/>
                    <a:pt x="579054" y="1116"/>
                    <a:pt x="580727" y="1116"/>
                  </a:cubicBezTo>
                  <a:cubicBezTo>
                    <a:pt x="580727" y="3905"/>
                    <a:pt x="580727" y="3905"/>
                    <a:pt x="580727" y="3905"/>
                  </a:cubicBezTo>
                  <a:cubicBezTo>
                    <a:pt x="578498" y="3905"/>
                    <a:pt x="576825" y="4463"/>
                    <a:pt x="576268" y="5022"/>
                  </a:cubicBezTo>
                  <a:cubicBezTo>
                    <a:pt x="575154" y="5579"/>
                    <a:pt x="574596" y="6695"/>
                    <a:pt x="574596" y="8927"/>
                  </a:cubicBezTo>
                  <a:cubicBezTo>
                    <a:pt x="574596" y="45192"/>
                    <a:pt x="574596" y="45192"/>
                    <a:pt x="574596" y="45192"/>
                  </a:cubicBezTo>
                  <a:cubicBezTo>
                    <a:pt x="574596" y="47981"/>
                    <a:pt x="575154" y="49654"/>
                    <a:pt x="575710" y="50771"/>
                  </a:cubicBezTo>
                  <a:cubicBezTo>
                    <a:pt x="576825" y="51328"/>
                    <a:pt x="578498" y="51887"/>
                    <a:pt x="580727" y="51887"/>
                  </a:cubicBezTo>
                  <a:cubicBezTo>
                    <a:pt x="580727" y="51887"/>
                    <a:pt x="580727" y="51887"/>
                    <a:pt x="580727" y="51887"/>
                  </a:cubicBezTo>
                  <a:cubicBezTo>
                    <a:pt x="580727" y="55234"/>
                    <a:pt x="580727" y="55234"/>
                    <a:pt x="580727" y="55234"/>
                  </a:cubicBezTo>
                  <a:cubicBezTo>
                    <a:pt x="579054" y="54676"/>
                    <a:pt x="576825" y="54676"/>
                    <a:pt x="574596" y="54676"/>
                  </a:cubicBezTo>
                  <a:cubicBezTo>
                    <a:pt x="572366" y="54676"/>
                    <a:pt x="570695" y="54676"/>
                    <a:pt x="568466" y="54676"/>
                  </a:cubicBezTo>
                  <a:cubicBezTo>
                    <a:pt x="566236" y="54676"/>
                    <a:pt x="564565" y="54676"/>
                    <a:pt x="562334" y="54676"/>
                  </a:cubicBezTo>
                  <a:cubicBezTo>
                    <a:pt x="560106" y="54676"/>
                    <a:pt x="557877" y="54676"/>
                    <a:pt x="555647" y="55234"/>
                  </a:cubicBezTo>
                  <a:cubicBezTo>
                    <a:pt x="555647" y="55234"/>
                    <a:pt x="555647" y="55234"/>
                    <a:pt x="555647" y="55234"/>
                  </a:cubicBezTo>
                  <a:close/>
                  <a:moveTo>
                    <a:pt x="616952" y="55792"/>
                  </a:moveTo>
                  <a:cubicBezTo>
                    <a:pt x="611379" y="55792"/>
                    <a:pt x="611379" y="55792"/>
                    <a:pt x="611379" y="55792"/>
                  </a:cubicBezTo>
                  <a:cubicBezTo>
                    <a:pt x="594102" y="8927"/>
                    <a:pt x="594102" y="8927"/>
                    <a:pt x="594102" y="8927"/>
                  </a:cubicBezTo>
                  <a:cubicBezTo>
                    <a:pt x="593545" y="7253"/>
                    <a:pt x="592987" y="6137"/>
                    <a:pt x="591873" y="5022"/>
                  </a:cubicBezTo>
                  <a:cubicBezTo>
                    <a:pt x="590758" y="4463"/>
                    <a:pt x="589643" y="3905"/>
                    <a:pt x="587972" y="3905"/>
                  </a:cubicBezTo>
                  <a:cubicBezTo>
                    <a:pt x="587414" y="3905"/>
                    <a:pt x="587414" y="3905"/>
                    <a:pt x="587414" y="3905"/>
                  </a:cubicBezTo>
                  <a:cubicBezTo>
                    <a:pt x="587414" y="1116"/>
                    <a:pt x="587414" y="1116"/>
                    <a:pt x="587414" y="1116"/>
                  </a:cubicBezTo>
                  <a:cubicBezTo>
                    <a:pt x="589643" y="1116"/>
                    <a:pt x="591873" y="1116"/>
                    <a:pt x="594102" y="1116"/>
                  </a:cubicBezTo>
                  <a:cubicBezTo>
                    <a:pt x="596331" y="1116"/>
                    <a:pt x="598004" y="1674"/>
                    <a:pt x="599675" y="1674"/>
                  </a:cubicBezTo>
                  <a:cubicBezTo>
                    <a:pt x="601348" y="1674"/>
                    <a:pt x="602461" y="1116"/>
                    <a:pt x="604691" y="1116"/>
                  </a:cubicBezTo>
                  <a:cubicBezTo>
                    <a:pt x="606363" y="1116"/>
                    <a:pt x="609149" y="1116"/>
                    <a:pt x="613051" y="1116"/>
                  </a:cubicBezTo>
                  <a:cubicBezTo>
                    <a:pt x="613051" y="3905"/>
                    <a:pt x="613051" y="3905"/>
                    <a:pt x="613051" y="3905"/>
                  </a:cubicBezTo>
                  <a:cubicBezTo>
                    <a:pt x="612493" y="3905"/>
                    <a:pt x="612493" y="3905"/>
                    <a:pt x="612493" y="3905"/>
                  </a:cubicBezTo>
                  <a:cubicBezTo>
                    <a:pt x="610264" y="3905"/>
                    <a:pt x="609149" y="4463"/>
                    <a:pt x="608593" y="4463"/>
                  </a:cubicBezTo>
                  <a:cubicBezTo>
                    <a:pt x="607478" y="5022"/>
                    <a:pt x="606920" y="6137"/>
                    <a:pt x="606920" y="6695"/>
                  </a:cubicBezTo>
                  <a:cubicBezTo>
                    <a:pt x="606920" y="7253"/>
                    <a:pt x="606920" y="7253"/>
                    <a:pt x="607478" y="7810"/>
                  </a:cubicBezTo>
                  <a:cubicBezTo>
                    <a:pt x="607478" y="7810"/>
                    <a:pt x="607478" y="8369"/>
                    <a:pt x="607478" y="8369"/>
                  </a:cubicBezTo>
                  <a:cubicBezTo>
                    <a:pt x="618625" y="41286"/>
                    <a:pt x="618625" y="41286"/>
                    <a:pt x="618625" y="41286"/>
                  </a:cubicBezTo>
                  <a:cubicBezTo>
                    <a:pt x="631443" y="8927"/>
                    <a:pt x="631443" y="8927"/>
                    <a:pt x="631443" y="8927"/>
                  </a:cubicBezTo>
                  <a:cubicBezTo>
                    <a:pt x="632000" y="7810"/>
                    <a:pt x="632000" y="7810"/>
                    <a:pt x="632000" y="7253"/>
                  </a:cubicBezTo>
                  <a:cubicBezTo>
                    <a:pt x="632000" y="6695"/>
                    <a:pt x="632557" y="6137"/>
                    <a:pt x="632557" y="6137"/>
                  </a:cubicBezTo>
                  <a:cubicBezTo>
                    <a:pt x="632557" y="5022"/>
                    <a:pt x="632000" y="5022"/>
                    <a:pt x="630885" y="4463"/>
                  </a:cubicBezTo>
                  <a:cubicBezTo>
                    <a:pt x="630328" y="3905"/>
                    <a:pt x="628656" y="3905"/>
                    <a:pt x="626984" y="3905"/>
                  </a:cubicBezTo>
                  <a:cubicBezTo>
                    <a:pt x="626426" y="3905"/>
                    <a:pt x="626426" y="3905"/>
                    <a:pt x="626426" y="3905"/>
                  </a:cubicBezTo>
                  <a:cubicBezTo>
                    <a:pt x="626426" y="1116"/>
                    <a:pt x="626426" y="1116"/>
                    <a:pt x="626426" y="1116"/>
                  </a:cubicBezTo>
                  <a:cubicBezTo>
                    <a:pt x="627541" y="1116"/>
                    <a:pt x="628656" y="1116"/>
                    <a:pt x="629770" y="1116"/>
                  </a:cubicBezTo>
                  <a:cubicBezTo>
                    <a:pt x="630885" y="1116"/>
                    <a:pt x="632557" y="1116"/>
                    <a:pt x="633672" y="1116"/>
                  </a:cubicBezTo>
                  <a:cubicBezTo>
                    <a:pt x="635344" y="1116"/>
                    <a:pt x="637015" y="1116"/>
                    <a:pt x="638131" y="1116"/>
                  </a:cubicBezTo>
                  <a:cubicBezTo>
                    <a:pt x="639244" y="1116"/>
                    <a:pt x="640359" y="1116"/>
                    <a:pt x="641474" y="1116"/>
                  </a:cubicBezTo>
                  <a:cubicBezTo>
                    <a:pt x="642032" y="3905"/>
                    <a:pt x="642032" y="3905"/>
                    <a:pt x="642032" y="3905"/>
                  </a:cubicBezTo>
                  <a:cubicBezTo>
                    <a:pt x="640359" y="3905"/>
                    <a:pt x="639802" y="4463"/>
                    <a:pt x="638688" y="5022"/>
                  </a:cubicBezTo>
                  <a:cubicBezTo>
                    <a:pt x="638131" y="5579"/>
                    <a:pt x="637573" y="6695"/>
                    <a:pt x="637015" y="8369"/>
                  </a:cubicBezTo>
                  <a:cubicBezTo>
                    <a:pt x="616952" y="55792"/>
                    <a:pt x="616952" y="55792"/>
                    <a:pt x="616952" y="55792"/>
                  </a:cubicBezTo>
                  <a:close/>
                  <a:moveTo>
                    <a:pt x="648162" y="55234"/>
                  </a:moveTo>
                  <a:cubicBezTo>
                    <a:pt x="648162" y="51887"/>
                    <a:pt x="648162" y="51887"/>
                    <a:pt x="648162" y="51887"/>
                  </a:cubicBezTo>
                  <a:cubicBezTo>
                    <a:pt x="649276" y="51887"/>
                    <a:pt x="649276" y="51887"/>
                    <a:pt x="649276" y="51887"/>
                  </a:cubicBezTo>
                  <a:cubicBezTo>
                    <a:pt x="650949" y="51887"/>
                    <a:pt x="652620" y="51328"/>
                    <a:pt x="653735" y="50771"/>
                  </a:cubicBezTo>
                  <a:cubicBezTo>
                    <a:pt x="654293" y="49654"/>
                    <a:pt x="654850" y="48539"/>
                    <a:pt x="654850" y="46866"/>
                  </a:cubicBezTo>
                  <a:cubicBezTo>
                    <a:pt x="654850" y="8927"/>
                    <a:pt x="654850" y="8927"/>
                    <a:pt x="654850" y="8927"/>
                  </a:cubicBezTo>
                  <a:cubicBezTo>
                    <a:pt x="654850" y="7253"/>
                    <a:pt x="654293" y="6137"/>
                    <a:pt x="653735" y="5579"/>
                  </a:cubicBezTo>
                  <a:cubicBezTo>
                    <a:pt x="652620" y="4463"/>
                    <a:pt x="650949" y="3905"/>
                    <a:pt x="649276" y="3905"/>
                  </a:cubicBezTo>
                  <a:cubicBezTo>
                    <a:pt x="648162" y="3905"/>
                    <a:pt x="648162" y="3905"/>
                    <a:pt x="648162" y="3905"/>
                  </a:cubicBezTo>
                  <a:cubicBezTo>
                    <a:pt x="648162" y="1116"/>
                    <a:pt x="648162" y="1116"/>
                    <a:pt x="648162" y="1116"/>
                  </a:cubicBezTo>
                  <a:cubicBezTo>
                    <a:pt x="649834" y="1116"/>
                    <a:pt x="652064" y="1116"/>
                    <a:pt x="654293" y="1116"/>
                  </a:cubicBezTo>
                  <a:cubicBezTo>
                    <a:pt x="656521" y="1116"/>
                    <a:pt x="659865" y="1116"/>
                    <a:pt x="664882" y="1116"/>
                  </a:cubicBezTo>
                  <a:cubicBezTo>
                    <a:pt x="672685" y="1116"/>
                    <a:pt x="672685" y="1116"/>
                    <a:pt x="672685" y="1116"/>
                  </a:cubicBezTo>
                  <a:cubicBezTo>
                    <a:pt x="676585" y="1116"/>
                    <a:pt x="679373" y="1116"/>
                    <a:pt x="682159" y="1116"/>
                  </a:cubicBezTo>
                  <a:cubicBezTo>
                    <a:pt x="684388" y="1116"/>
                    <a:pt x="686617" y="1116"/>
                    <a:pt x="688847" y="1116"/>
                  </a:cubicBezTo>
                  <a:cubicBezTo>
                    <a:pt x="688847" y="2790"/>
                    <a:pt x="688847" y="5022"/>
                    <a:pt x="688847" y="7253"/>
                  </a:cubicBezTo>
                  <a:cubicBezTo>
                    <a:pt x="688847" y="8927"/>
                    <a:pt x="689404" y="11716"/>
                    <a:pt x="689404" y="13948"/>
                  </a:cubicBezTo>
                  <a:cubicBezTo>
                    <a:pt x="686060" y="13948"/>
                    <a:pt x="686060" y="13948"/>
                    <a:pt x="686060" y="13948"/>
                  </a:cubicBezTo>
                  <a:cubicBezTo>
                    <a:pt x="685503" y="10601"/>
                    <a:pt x="684388" y="8369"/>
                    <a:pt x="682716" y="6695"/>
                  </a:cubicBezTo>
                  <a:cubicBezTo>
                    <a:pt x="681044" y="5579"/>
                    <a:pt x="677700" y="5022"/>
                    <a:pt x="673241" y="5022"/>
                  </a:cubicBezTo>
                  <a:cubicBezTo>
                    <a:pt x="671012" y="5022"/>
                    <a:pt x="669340" y="5022"/>
                    <a:pt x="668783" y="5579"/>
                  </a:cubicBezTo>
                  <a:cubicBezTo>
                    <a:pt x="667668" y="5579"/>
                    <a:pt x="667668" y="6695"/>
                    <a:pt x="667668" y="7253"/>
                  </a:cubicBezTo>
                  <a:cubicBezTo>
                    <a:pt x="667668" y="25664"/>
                    <a:pt x="667668" y="25664"/>
                    <a:pt x="667668" y="25664"/>
                  </a:cubicBezTo>
                  <a:cubicBezTo>
                    <a:pt x="674356" y="25664"/>
                    <a:pt x="674356" y="25664"/>
                    <a:pt x="674356" y="25664"/>
                  </a:cubicBezTo>
                  <a:cubicBezTo>
                    <a:pt x="676585" y="25664"/>
                    <a:pt x="678257" y="25107"/>
                    <a:pt x="679373" y="23433"/>
                  </a:cubicBezTo>
                  <a:cubicBezTo>
                    <a:pt x="680486" y="22316"/>
                    <a:pt x="681044" y="20643"/>
                    <a:pt x="681044" y="17854"/>
                  </a:cubicBezTo>
                  <a:cubicBezTo>
                    <a:pt x="683830" y="17854"/>
                    <a:pt x="683830" y="17854"/>
                    <a:pt x="683830" y="17854"/>
                  </a:cubicBezTo>
                  <a:cubicBezTo>
                    <a:pt x="683830" y="19528"/>
                    <a:pt x="683830" y="21201"/>
                    <a:pt x="683830" y="22316"/>
                  </a:cubicBezTo>
                  <a:cubicBezTo>
                    <a:pt x="683830" y="23990"/>
                    <a:pt x="683830" y="25664"/>
                    <a:pt x="683830" y="27338"/>
                  </a:cubicBezTo>
                  <a:cubicBezTo>
                    <a:pt x="683830" y="29012"/>
                    <a:pt x="683830" y="30128"/>
                    <a:pt x="683830" y="31802"/>
                  </a:cubicBezTo>
                  <a:cubicBezTo>
                    <a:pt x="683830" y="33475"/>
                    <a:pt x="683830" y="35149"/>
                    <a:pt x="683830" y="36265"/>
                  </a:cubicBezTo>
                  <a:cubicBezTo>
                    <a:pt x="681044" y="36265"/>
                    <a:pt x="681044" y="36265"/>
                    <a:pt x="681044" y="36265"/>
                  </a:cubicBezTo>
                  <a:cubicBezTo>
                    <a:pt x="681044" y="33475"/>
                    <a:pt x="680486" y="31802"/>
                    <a:pt x="679373" y="30686"/>
                  </a:cubicBezTo>
                  <a:cubicBezTo>
                    <a:pt x="678815" y="29569"/>
                    <a:pt x="677142" y="29012"/>
                    <a:pt x="674914" y="29012"/>
                  </a:cubicBezTo>
                  <a:cubicBezTo>
                    <a:pt x="667668" y="29012"/>
                    <a:pt x="667668" y="29012"/>
                    <a:pt x="667668" y="29012"/>
                  </a:cubicBezTo>
                  <a:cubicBezTo>
                    <a:pt x="667668" y="47423"/>
                    <a:pt x="667668" y="47423"/>
                    <a:pt x="667668" y="47423"/>
                  </a:cubicBezTo>
                  <a:cubicBezTo>
                    <a:pt x="667668" y="48539"/>
                    <a:pt x="667668" y="49097"/>
                    <a:pt x="668226" y="49654"/>
                  </a:cubicBezTo>
                  <a:cubicBezTo>
                    <a:pt x="669340" y="50213"/>
                    <a:pt x="669897" y="50213"/>
                    <a:pt x="671570" y="50213"/>
                  </a:cubicBezTo>
                  <a:cubicBezTo>
                    <a:pt x="677700" y="50213"/>
                    <a:pt x="682159" y="49654"/>
                    <a:pt x="684945" y="47981"/>
                  </a:cubicBezTo>
                  <a:cubicBezTo>
                    <a:pt x="687174" y="46308"/>
                    <a:pt x="688847" y="43518"/>
                    <a:pt x="689961" y="39613"/>
                  </a:cubicBezTo>
                  <a:cubicBezTo>
                    <a:pt x="693304" y="39613"/>
                    <a:pt x="693304" y="39613"/>
                    <a:pt x="693304" y="39613"/>
                  </a:cubicBezTo>
                  <a:cubicBezTo>
                    <a:pt x="692748" y="42401"/>
                    <a:pt x="692191" y="44634"/>
                    <a:pt x="691633" y="47423"/>
                  </a:cubicBezTo>
                  <a:cubicBezTo>
                    <a:pt x="691076" y="50213"/>
                    <a:pt x="690518" y="52445"/>
                    <a:pt x="690518" y="55234"/>
                  </a:cubicBezTo>
                  <a:cubicBezTo>
                    <a:pt x="687174" y="54676"/>
                    <a:pt x="684388" y="54676"/>
                    <a:pt x="680486" y="54676"/>
                  </a:cubicBezTo>
                  <a:cubicBezTo>
                    <a:pt x="677142" y="54676"/>
                    <a:pt x="673241" y="54676"/>
                    <a:pt x="669340" y="54676"/>
                  </a:cubicBezTo>
                  <a:cubicBezTo>
                    <a:pt x="664882" y="54676"/>
                    <a:pt x="660980" y="54676"/>
                    <a:pt x="657636" y="54676"/>
                  </a:cubicBezTo>
                  <a:cubicBezTo>
                    <a:pt x="654293" y="54676"/>
                    <a:pt x="650949" y="54676"/>
                    <a:pt x="648162" y="55234"/>
                  </a:cubicBezTo>
                  <a:cubicBezTo>
                    <a:pt x="648162" y="55234"/>
                    <a:pt x="648162" y="55234"/>
                    <a:pt x="648162" y="55234"/>
                  </a:cubicBezTo>
                  <a:close/>
                  <a:moveTo>
                    <a:pt x="701665" y="55234"/>
                  </a:moveTo>
                  <a:cubicBezTo>
                    <a:pt x="701665" y="51887"/>
                    <a:pt x="701665" y="51887"/>
                    <a:pt x="701665" y="51887"/>
                  </a:cubicBezTo>
                  <a:cubicBezTo>
                    <a:pt x="703894" y="51887"/>
                    <a:pt x="705566" y="51328"/>
                    <a:pt x="706124" y="50771"/>
                  </a:cubicBezTo>
                  <a:cubicBezTo>
                    <a:pt x="707238" y="49654"/>
                    <a:pt x="707795" y="47981"/>
                    <a:pt x="707795" y="45192"/>
                  </a:cubicBezTo>
                  <a:cubicBezTo>
                    <a:pt x="707795" y="8927"/>
                    <a:pt x="707795" y="8927"/>
                    <a:pt x="707795" y="8927"/>
                  </a:cubicBezTo>
                  <a:cubicBezTo>
                    <a:pt x="707795" y="7253"/>
                    <a:pt x="707238" y="6137"/>
                    <a:pt x="706124" y="5022"/>
                  </a:cubicBezTo>
                  <a:cubicBezTo>
                    <a:pt x="705566" y="4463"/>
                    <a:pt x="703894" y="3905"/>
                    <a:pt x="702222" y="3905"/>
                  </a:cubicBezTo>
                  <a:cubicBezTo>
                    <a:pt x="701665" y="3905"/>
                    <a:pt x="701665" y="3905"/>
                    <a:pt x="701665" y="3905"/>
                  </a:cubicBezTo>
                  <a:cubicBezTo>
                    <a:pt x="701665" y="1116"/>
                    <a:pt x="701665" y="1116"/>
                    <a:pt x="701665" y="1116"/>
                  </a:cubicBezTo>
                  <a:cubicBezTo>
                    <a:pt x="703336" y="1116"/>
                    <a:pt x="705009" y="1116"/>
                    <a:pt x="706680" y="1116"/>
                  </a:cubicBezTo>
                  <a:cubicBezTo>
                    <a:pt x="708353" y="1116"/>
                    <a:pt x="710024" y="1674"/>
                    <a:pt x="711697" y="1674"/>
                  </a:cubicBezTo>
                  <a:cubicBezTo>
                    <a:pt x="713925" y="1674"/>
                    <a:pt x="716712" y="1116"/>
                    <a:pt x="720056" y="1116"/>
                  </a:cubicBezTo>
                  <a:cubicBezTo>
                    <a:pt x="723400" y="1116"/>
                    <a:pt x="725630" y="1116"/>
                    <a:pt x="727301" y="1116"/>
                  </a:cubicBezTo>
                  <a:cubicBezTo>
                    <a:pt x="733431" y="1116"/>
                    <a:pt x="738448" y="2231"/>
                    <a:pt x="741234" y="3905"/>
                  </a:cubicBezTo>
                  <a:cubicBezTo>
                    <a:pt x="744578" y="6137"/>
                    <a:pt x="746251" y="9484"/>
                    <a:pt x="746251" y="13390"/>
                  </a:cubicBezTo>
                  <a:cubicBezTo>
                    <a:pt x="746251" y="16737"/>
                    <a:pt x="745136" y="20085"/>
                    <a:pt x="742907" y="22316"/>
                  </a:cubicBezTo>
                  <a:cubicBezTo>
                    <a:pt x="740677" y="25107"/>
                    <a:pt x="737333" y="27338"/>
                    <a:pt x="733431" y="28454"/>
                  </a:cubicBezTo>
                  <a:cubicBezTo>
                    <a:pt x="735661" y="29569"/>
                    <a:pt x="737890" y="31243"/>
                    <a:pt x="740119" y="34033"/>
                  </a:cubicBezTo>
                  <a:cubicBezTo>
                    <a:pt x="742349" y="36822"/>
                    <a:pt x="744578" y="40728"/>
                    <a:pt x="747365" y="45749"/>
                  </a:cubicBezTo>
                  <a:cubicBezTo>
                    <a:pt x="747365" y="46308"/>
                    <a:pt x="747365" y="46866"/>
                    <a:pt x="747922" y="47423"/>
                  </a:cubicBezTo>
                  <a:cubicBezTo>
                    <a:pt x="749595" y="51328"/>
                    <a:pt x="751266" y="53002"/>
                    <a:pt x="752939" y="53002"/>
                  </a:cubicBezTo>
                  <a:cubicBezTo>
                    <a:pt x="753495" y="53002"/>
                    <a:pt x="753495" y="53002"/>
                    <a:pt x="753495" y="53002"/>
                  </a:cubicBezTo>
                  <a:cubicBezTo>
                    <a:pt x="753495" y="55792"/>
                    <a:pt x="753495" y="55792"/>
                    <a:pt x="753495" y="55792"/>
                  </a:cubicBezTo>
                  <a:cubicBezTo>
                    <a:pt x="750708" y="55234"/>
                    <a:pt x="747365" y="55234"/>
                    <a:pt x="743463" y="54676"/>
                  </a:cubicBezTo>
                  <a:cubicBezTo>
                    <a:pt x="742907" y="54676"/>
                    <a:pt x="742907" y="54676"/>
                    <a:pt x="742349" y="54676"/>
                  </a:cubicBezTo>
                  <a:cubicBezTo>
                    <a:pt x="740119" y="54676"/>
                    <a:pt x="739005" y="54119"/>
                    <a:pt x="737890" y="53561"/>
                  </a:cubicBezTo>
                  <a:cubicBezTo>
                    <a:pt x="736775" y="52445"/>
                    <a:pt x="735661" y="50771"/>
                    <a:pt x="734546" y="47981"/>
                  </a:cubicBezTo>
                  <a:cubicBezTo>
                    <a:pt x="733989" y="46308"/>
                    <a:pt x="733431" y="44634"/>
                    <a:pt x="732318" y="41844"/>
                  </a:cubicBezTo>
                  <a:cubicBezTo>
                    <a:pt x="730087" y="35707"/>
                    <a:pt x="728416" y="32360"/>
                    <a:pt x="726744" y="31243"/>
                  </a:cubicBezTo>
                  <a:cubicBezTo>
                    <a:pt x="726187" y="31243"/>
                    <a:pt x="725630" y="30686"/>
                    <a:pt x="725072" y="30686"/>
                  </a:cubicBezTo>
                  <a:cubicBezTo>
                    <a:pt x="724515" y="30686"/>
                    <a:pt x="723400" y="30686"/>
                    <a:pt x="722286" y="30686"/>
                  </a:cubicBezTo>
                  <a:cubicBezTo>
                    <a:pt x="722286" y="30686"/>
                    <a:pt x="721728" y="30686"/>
                    <a:pt x="721728" y="30686"/>
                  </a:cubicBezTo>
                  <a:cubicBezTo>
                    <a:pt x="721171" y="30686"/>
                    <a:pt x="720613" y="30686"/>
                    <a:pt x="720056" y="30686"/>
                  </a:cubicBezTo>
                  <a:cubicBezTo>
                    <a:pt x="720056" y="45192"/>
                    <a:pt x="720056" y="45192"/>
                    <a:pt x="720056" y="45192"/>
                  </a:cubicBezTo>
                  <a:cubicBezTo>
                    <a:pt x="720056" y="47981"/>
                    <a:pt x="720613" y="49654"/>
                    <a:pt x="721171" y="50213"/>
                  </a:cubicBezTo>
                  <a:cubicBezTo>
                    <a:pt x="721728" y="51328"/>
                    <a:pt x="723400" y="51887"/>
                    <a:pt x="725630" y="51887"/>
                  </a:cubicBezTo>
                  <a:cubicBezTo>
                    <a:pt x="725630" y="55234"/>
                    <a:pt x="725630" y="55234"/>
                    <a:pt x="725630" y="55234"/>
                  </a:cubicBezTo>
                  <a:cubicBezTo>
                    <a:pt x="722843" y="54676"/>
                    <a:pt x="720056" y="54676"/>
                    <a:pt x="718384" y="54676"/>
                  </a:cubicBezTo>
                  <a:cubicBezTo>
                    <a:pt x="716156" y="54676"/>
                    <a:pt x="714483" y="54676"/>
                    <a:pt x="713925" y="54676"/>
                  </a:cubicBezTo>
                  <a:cubicBezTo>
                    <a:pt x="711697" y="54676"/>
                    <a:pt x="710024" y="54676"/>
                    <a:pt x="707795" y="54676"/>
                  </a:cubicBezTo>
                  <a:cubicBezTo>
                    <a:pt x="706124" y="54676"/>
                    <a:pt x="703894" y="54676"/>
                    <a:pt x="701665" y="55234"/>
                  </a:cubicBezTo>
                  <a:cubicBezTo>
                    <a:pt x="701665" y="55234"/>
                    <a:pt x="701665" y="55234"/>
                    <a:pt x="701665" y="55234"/>
                  </a:cubicBezTo>
                  <a:close/>
                  <a:moveTo>
                    <a:pt x="720056" y="26780"/>
                  </a:moveTo>
                  <a:cubicBezTo>
                    <a:pt x="723400" y="26780"/>
                    <a:pt x="723400" y="26780"/>
                    <a:pt x="723400" y="26780"/>
                  </a:cubicBezTo>
                  <a:cubicBezTo>
                    <a:pt x="727301" y="26780"/>
                    <a:pt x="730087" y="25664"/>
                    <a:pt x="731760" y="23990"/>
                  </a:cubicBezTo>
                  <a:cubicBezTo>
                    <a:pt x="733431" y="22316"/>
                    <a:pt x="734546" y="19528"/>
                    <a:pt x="734546" y="15622"/>
                  </a:cubicBezTo>
                  <a:cubicBezTo>
                    <a:pt x="734546" y="11716"/>
                    <a:pt x="733431" y="8927"/>
                    <a:pt x="731760" y="7253"/>
                  </a:cubicBezTo>
                  <a:cubicBezTo>
                    <a:pt x="729531" y="5579"/>
                    <a:pt x="726744" y="4463"/>
                    <a:pt x="722843" y="4463"/>
                  </a:cubicBezTo>
                  <a:cubicBezTo>
                    <a:pt x="721728" y="4463"/>
                    <a:pt x="721728" y="4463"/>
                    <a:pt x="721171" y="4463"/>
                  </a:cubicBezTo>
                  <a:cubicBezTo>
                    <a:pt x="720613" y="5022"/>
                    <a:pt x="720613" y="5022"/>
                    <a:pt x="720056" y="5022"/>
                  </a:cubicBezTo>
                  <a:cubicBezTo>
                    <a:pt x="720056" y="26780"/>
                    <a:pt x="720056" y="26780"/>
                    <a:pt x="720056" y="26780"/>
                  </a:cubicBezTo>
                  <a:close/>
                  <a:moveTo>
                    <a:pt x="763527" y="36822"/>
                  </a:moveTo>
                  <a:cubicBezTo>
                    <a:pt x="769101" y="36822"/>
                    <a:pt x="769101" y="36822"/>
                    <a:pt x="769101" y="36822"/>
                  </a:cubicBezTo>
                  <a:cubicBezTo>
                    <a:pt x="769101" y="41844"/>
                    <a:pt x="770214" y="45192"/>
                    <a:pt x="771887" y="47423"/>
                  </a:cubicBezTo>
                  <a:cubicBezTo>
                    <a:pt x="774116" y="50213"/>
                    <a:pt x="776902" y="51328"/>
                    <a:pt x="780246" y="51328"/>
                  </a:cubicBezTo>
                  <a:cubicBezTo>
                    <a:pt x="783590" y="51328"/>
                    <a:pt x="785820" y="50213"/>
                    <a:pt x="787491" y="49097"/>
                  </a:cubicBezTo>
                  <a:cubicBezTo>
                    <a:pt x="789164" y="47423"/>
                    <a:pt x="790278" y="45749"/>
                    <a:pt x="790278" y="42960"/>
                  </a:cubicBezTo>
                  <a:cubicBezTo>
                    <a:pt x="790278" y="41286"/>
                    <a:pt x="789722" y="39613"/>
                    <a:pt x="788607" y="37939"/>
                  </a:cubicBezTo>
                  <a:cubicBezTo>
                    <a:pt x="787491" y="36822"/>
                    <a:pt x="784705" y="35149"/>
                    <a:pt x="780246" y="33475"/>
                  </a:cubicBezTo>
                  <a:cubicBezTo>
                    <a:pt x="774116" y="30686"/>
                    <a:pt x="769658" y="28454"/>
                    <a:pt x="767428" y="25664"/>
                  </a:cubicBezTo>
                  <a:cubicBezTo>
                    <a:pt x="765199" y="22875"/>
                    <a:pt x="764084" y="20085"/>
                    <a:pt x="764084" y="16180"/>
                  </a:cubicBezTo>
                  <a:cubicBezTo>
                    <a:pt x="764084" y="11158"/>
                    <a:pt x="765757" y="7253"/>
                    <a:pt x="769101" y="4463"/>
                  </a:cubicBezTo>
                  <a:cubicBezTo>
                    <a:pt x="772444" y="1116"/>
                    <a:pt x="776346" y="0"/>
                    <a:pt x="781919" y="0"/>
                  </a:cubicBezTo>
                  <a:cubicBezTo>
                    <a:pt x="784148" y="0"/>
                    <a:pt x="786378" y="0"/>
                    <a:pt x="788607" y="558"/>
                  </a:cubicBezTo>
                  <a:cubicBezTo>
                    <a:pt x="791393" y="558"/>
                    <a:pt x="794179" y="1116"/>
                    <a:pt x="797523" y="1674"/>
                  </a:cubicBezTo>
                  <a:cubicBezTo>
                    <a:pt x="797523" y="2231"/>
                    <a:pt x="797523" y="2231"/>
                    <a:pt x="797523" y="2231"/>
                  </a:cubicBezTo>
                  <a:cubicBezTo>
                    <a:pt x="797523" y="5022"/>
                    <a:pt x="797523" y="7810"/>
                    <a:pt x="797523" y="9484"/>
                  </a:cubicBezTo>
                  <a:cubicBezTo>
                    <a:pt x="797523" y="10601"/>
                    <a:pt x="797523" y="12832"/>
                    <a:pt x="797523" y="16180"/>
                  </a:cubicBezTo>
                  <a:cubicBezTo>
                    <a:pt x="797523" y="16180"/>
                    <a:pt x="797523" y="16180"/>
                    <a:pt x="797523" y="16180"/>
                  </a:cubicBezTo>
                  <a:cubicBezTo>
                    <a:pt x="793065" y="16180"/>
                    <a:pt x="793065" y="16180"/>
                    <a:pt x="793065" y="16180"/>
                  </a:cubicBezTo>
                  <a:cubicBezTo>
                    <a:pt x="793065" y="12275"/>
                    <a:pt x="791950" y="9484"/>
                    <a:pt x="790278" y="7253"/>
                  </a:cubicBezTo>
                  <a:cubicBezTo>
                    <a:pt x="788607" y="5579"/>
                    <a:pt x="785820" y="4463"/>
                    <a:pt x="782476" y="4463"/>
                  </a:cubicBezTo>
                  <a:cubicBezTo>
                    <a:pt x="780246" y="4463"/>
                    <a:pt x="778017" y="5022"/>
                    <a:pt x="776346" y="6137"/>
                  </a:cubicBezTo>
                  <a:cubicBezTo>
                    <a:pt x="775231" y="7810"/>
                    <a:pt x="774116" y="9484"/>
                    <a:pt x="774116" y="11716"/>
                  </a:cubicBezTo>
                  <a:cubicBezTo>
                    <a:pt x="774116" y="13390"/>
                    <a:pt x="774673" y="15063"/>
                    <a:pt x="775788" y="16737"/>
                  </a:cubicBezTo>
                  <a:cubicBezTo>
                    <a:pt x="777460" y="17854"/>
                    <a:pt x="780246" y="19528"/>
                    <a:pt x="784148" y="21201"/>
                  </a:cubicBezTo>
                  <a:cubicBezTo>
                    <a:pt x="784705" y="21201"/>
                    <a:pt x="785820" y="21759"/>
                    <a:pt x="786934" y="22316"/>
                  </a:cubicBezTo>
                  <a:cubicBezTo>
                    <a:pt x="791393" y="23990"/>
                    <a:pt x="794737" y="25664"/>
                    <a:pt x="796409" y="27338"/>
                  </a:cubicBezTo>
                  <a:cubicBezTo>
                    <a:pt x="798081" y="28454"/>
                    <a:pt x="799196" y="30686"/>
                    <a:pt x="799753" y="32360"/>
                  </a:cubicBezTo>
                  <a:cubicBezTo>
                    <a:pt x="800867" y="34033"/>
                    <a:pt x="800867" y="36265"/>
                    <a:pt x="800867" y="38496"/>
                  </a:cubicBezTo>
                  <a:cubicBezTo>
                    <a:pt x="800867" y="44075"/>
                    <a:pt x="799196" y="47981"/>
                    <a:pt x="795852" y="51328"/>
                  </a:cubicBezTo>
                  <a:cubicBezTo>
                    <a:pt x="791950" y="54676"/>
                    <a:pt x="787491" y="56350"/>
                    <a:pt x="781361" y="56350"/>
                  </a:cubicBezTo>
                  <a:cubicBezTo>
                    <a:pt x="778017" y="56350"/>
                    <a:pt x="774673" y="55792"/>
                    <a:pt x="771887" y="55234"/>
                  </a:cubicBezTo>
                  <a:cubicBezTo>
                    <a:pt x="768543" y="54676"/>
                    <a:pt x="765757" y="53561"/>
                    <a:pt x="762970" y="51887"/>
                  </a:cubicBezTo>
                  <a:cubicBezTo>
                    <a:pt x="763527" y="50213"/>
                    <a:pt x="763527" y="48539"/>
                    <a:pt x="763527" y="46308"/>
                  </a:cubicBezTo>
                  <a:cubicBezTo>
                    <a:pt x="763527" y="44634"/>
                    <a:pt x="763527" y="42960"/>
                    <a:pt x="763527" y="40728"/>
                  </a:cubicBezTo>
                  <a:cubicBezTo>
                    <a:pt x="763527" y="39613"/>
                    <a:pt x="763527" y="39055"/>
                    <a:pt x="763527" y="38496"/>
                  </a:cubicBezTo>
                  <a:cubicBezTo>
                    <a:pt x="763527" y="37939"/>
                    <a:pt x="763527" y="37381"/>
                    <a:pt x="763527" y="36822"/>
                  </a:cubicBezTo>
                  <a:cubicBezTo>
                    <a:pt x="763527" y="36822"/>
                    <a:pt x="763527" y="36822"/>
                    <a:pt x="763527" y="36822"/>
                  </a:cubicBezTo>
                  <a:close/>
                  <a:moveTo>
                    <a:pt x="811456" y="55234"/>
                  </a:moveTo>
                  <a:cubicBezTo>
                    <a:pt x="811456" y="51887"/>
                    <a:pt x="811456" y="51887"/>
                    <a:pt x="811456" y="51887"/>
                  </a:cubicBezTo>
                  <a:cubicBezTo>
                    <a:pt x="812014" y="51887"/>
                    <a:pt x="812014" y="51887"/>
                    <a:pt x="812014" y="51887"/>
                  </a:cubicBezTo>
                  <a:cubicBezTo>
                    <a:pt x="814243" y="51887"/>
                    <a:pt x="815915" y="51328"/>
                    <a:pt x="817029" y="50771"/>
                  </a:cubicBezTo>
                  <a:cubicBezTo>
                    <a:pt x="817587" y="49654"/>
                    <a:pt x="818144" y="47981"/>
                    <a:pt x="818144" y="45192"/>
                  </a:cubicBezTo>
                  <a:cubicBezTo>
                    <a:pt x="818144" y="8927"/>
                    <a:pt x="818144" y="8927"/>
                    <a:pt x="818144" y="8927"/>
                  </a:cubicBezTo>
                  <a:cubicBezTo>
                    <a:pt x="818144" y="7253"/>
                    <a:pt x="817587" y="6137"/>
                    <a:pt x="816473" y="5022"/>
                  </a:cubicBezTo>
                  <a:cubicBezTo>
                    <a:pt x="815915" y="4463"/>
                    <a:pt x="814243" y="3905"/>
                    <a:pt x="812571" y="3905"/>
                  </a:cubicBezTo>
                  <a:cubicBezTo>
                    <a:pt x="811456" y="3905"/>
                    <a:pt x="811456" y="3905"/>
                    <a:pt x="811456" y="3905"/>
                  </a:cubicBezTo>
                  <a:cubicBezTo>
                    <a:pt x="811456" y="1116"/>
                    <a:pt x="811456" y="1116"/>
                    <a:pt x="811456" y="1116"/>
                  </a:cubicBezTo>
                  <a:cubicBezTo>
                    <a:pt x="813685" y="1116"/>
                    <a:pt x="815915" y="1116"/>
                    <a:pt x="818144" y="1116"/>
                  </a:cubicBezTo>
                  <a:cubicBezTo>
                    <a:pt x="820373" y="1674"/>
                    <a:pt x="822046" y="1674"/>
                    <a:pt x="824274" y="1674"/>
                  </a:cubicBezTo>
                  <a:cubicBezTo>
                    <a:pt x="826505" y="1674"/>
                    <a:pt x="828733" y="1674"/>
                    <a:pt x="830962" y="1116"/>
                  </a:cubicBezTo>
                  <a:cubicBezTo>
                    <a:pt x="832635" y="1116"/>
                    <a:pt x="834864" y="1116"/>
                    <a:pt x="837093" y="1116"/>
                  </a:cubicBezTo>
                  <a:cubicBezTo>
                    <a:pt x="837093" y="3905"/>
                    <a:pt x="837093" y="3905"/>
                    <a:pt x="837093" y="3905"/>
                  </a:cubicBezTo>
                  <a:cubicBezTo>
                    <a:pt x="834864" y="3905"/>
                    <a:pt x="833192" y="4463"/>
                    <a:pt x="832077" y="5022"/>
                  </a:cubicBezTo>
                  <a:cubicBezTo>
                    <a:pt x="831520" y="5579"/>
                    <a:pt x="830962" y="6695"/>
                    <a:pt x="830962" y="8927"/>
                  </a:cubicBezTo>
                  <a:cubicBezTo>
                    <a:pt x="830962" y="45192"/>
                    <a:pt x="830962" y="45192"/>
                    <a:pt x="830962" y="45192"/>
                  </a:cubicBezTo>
                  <a:cubicBezTo>
                    <a:pt x="830962" y="47981"/>
                    <a:pt x="831520" y="49654"/>
                    <a:pt x="832077" y="50771"/>
                  </a:cubicBezTo>
                  <a:cubicBezTo>
                    <a:pt x="832635" y="51328"/>
                    <a:pt x="834306" y="51887"/>
                    <a:pt x="836536" y="51887"/>
                  </a:cubicBezTo>
                  <a:cubicBezTo>
                    <a:pt x="837093" y="51887"/>
                    <a:pt x="837093" y="51887"/>
                    <a:pt x="837093" y="51887"/>
                  </a:cubicBezTo>
                  <a:cubicBezTo>
                    <a:pt x="837093" y="55234"/>
                    <a:pt x="837093" y="55234"/>
                    <a:pt x="837093" y="55234"/>
                  </a:cubicBezTo>
                  <a:cubicBezTo>
                    <a:pt x="834864" y="54676"/>
                    <a:pt x="833192" y="54676"/>
                    <a:pt x="830962" y="54676"/>
                  </a:cubicBezTo>
                  <a:cubicBezTo>
                    <a:pt x="828733" y="54676"/>
                    <a:pt x="826505" y="54676"/>
                    <a:pt x="824274" y="54676"/>
                  </a:cubicBezTo>
                  <a:cubicBezTo>
                    <a:pt x="822603" y="54676"/>
                    <a:pt x="820373" y="54676"/>
                    <a:pt x="818702" y="54676"/>
                  </a:cubicBezTo>
                  <a:cubicBezTo>
                    <a:pt x="816473" y="54676"/>
                    <a:pt x="814243" y="54676"/>
                    <a:pt x="811456" y="55234"/>
                  </a:cubicBezTo>
                  <a:cubicBezTo>
                    <a:pt x="811456" y="55234"/>
                    <a:pt x="811456" y="55234"/>
                    <a:pt x="811456" y="55234"/>
                  </a:cubicBezTo>
                  <a:close/>
                  <a:moveTo>
                    <a:pt x="854370" y="55234"/>
                  </a:moveTo>
                  <a:cubicBezTo>
                    <a:pt x="854370" y="51887"/>
                    <a:pt x="854370" y="51887"/>
                    <a:pt x="854370" y="51887"/>
                  </a:cubicBezTo>
                  <a:cubicBezTo>
                    <a:pt x="855485" y="51887"/>
                    <a:pt x="855485" y="51887"/>
                    <a:pt x="855485" y="51887"/>
                  </a:cubicBezTo>
                  <a:cubicBezTo>
                    <a:pt x="857714" y="51887"/>
                    <a:pt x="859386" y="51328"/>
                    <a:pt x="859944" y="50771"/>
                  </a:cubicBezTo>
                  <a:cubicBezTo>
                    <a:pt x="861057" y="49654"/>
                    <a:pt x="861615" y="48539"/>
                    <a:pt x="861615" y="46866"/>
                  </a:cubicBezTo>
                  <a:cubicBezTo>
                    <a:pt x="861615" y="5022"/>
                    <a:pt x="861615" y="5022"/>
                    <a:pt x="861615" y="5022"/>
                  </a:cubicBezTo>
                  <a:cubicBezTo>
                    <a:pt x="859944" y="5022"/>
                    <a:pt x="859944" y="5022"/>
                    <a:pt x="859944" y="5022"/>
                  </a:cubicBezTo>
                  <a:cubicBezTo>
                    <a:pt x="856600" y="5022"/>
                    <a:pt x="853813" y="5579"/>
                    <a:pt x="851583" y="7253"/>
                  </a:cubicBezTo>
                  <a:cubicBezTo>
                    <a:pt x="849912" y="8927"/>
                    <a:pt x="848797" y="11158"/>
                    <a:pt x="848239" y="14506"/>
                  </a:cubicBezTo>
                  <a:cubicBezTo>
                    <a:pt x="845453" y="14506"/>
                    <a:pt x="845453" y="14506"/>
                    <a:pt x="845453" y="14506"/>
                  </a:cubicBezTo>
                  <a:cubicBezTo>
                    <a:pt x="846011" y="1116"/>
                    <a:pt x="846011" y="1116"/>
                    <a:pt x="846011" y="1116"/>
                  </a:cubicBezTo>
                  <a:cubicBezTo>
                    <a:pt x="847126" y="1116"/>
                    <a:pt x="848239" y="1116"/>
                    <a:pt x="849354" y="1116"/>
                  </a:cubicBezTo>
                  <a:cubicBezTo>
                    <a:pt x="851026" y="1116"/>
                    <a:pt x="853256" y="1116"/>
                    <a:pt x="856042" y="1116"/>
                  </a:cubicBezTo>
                  <a:cubicBezTo>
                    <a:pt x="867745" y="1116"/>
                    <a:pt x="867745" y="1116"/>
                    <a:pt x="867745" y="1116"/>
                  </a:cubicBezTo>
                  <a:cubicBezTo>
                    <a:pt x="879450" y="1116"/>
                    <a:pt x="879450" y="1116"/>
                    <a:pt x="879450" y="1116"/>
                  </a:cubicBezTo>
                  <a:cubicBezTo>
                    <a:pt x="882794" y="1116"/>
                    <a:pt x="885022" y="1116"/>
                    <a:pt x="886695" y="1116"/>
                  </a:cubicBezTo>
                  <a:cubicBezTo>
                    <a:pt x="887809" y="1116"/>
                    <a:pt x="888924" y="1116"/>
                    <a:pt x="890039" y="1116"/>
                  </a:cubicBezTo>
                  <a:cubicBezTo>
                    <a:pt x="890596" y="14506"/>
                    <a:pt x="890596" y="14506"/>
                    <a:pt x="890596" y="14506"/>
                  </a:cubicBezTo>
                  <a:cubicBezTo>
                    <a:pt x="887809" y="14506"/>
                    <a:pt x="887809" y="14506"/>
                    <a:pt x="887809" y="14506"/>
                  </a:cubicBezTo>
                  <a:cubicBezTo>
                    <a:pt x="887252" y="11158"/>
                    <a:pt x="886137" y="8927"/>
                    <a:pt x="883909" y="7253"/>
                  </a:cubicBezTo>
                  <a:cubicBezTo>
                    <a:pt x="882236" y="5579"/>
                    <a:pt x="879450" y="5022"/>
                    <a:pt x="876106" y="5022"/>
                  </a:cubicBezTo>
                  <a:cubicBezTo>
                    <a:pt x="874433" y="5022"/>
                    <a:pt x="874433" y="5022"/>
                    <a:pt x="874433" y="5022"/>
                  </a:cubicBezTo>
                  <a:cubicBezTo>
                    <a:pt x="874433" y="46308"/>
                    <a:pt x="874433" y="46308"/>
                    <a:pt x="874433" y="46308"/>
                  </a:cubicBezTo>
                  <a:cubicBezTo>
                    <a:pt x="874433" y="48539"/>
                    <a:pt x="874991" y="49654"/>
                    <a:pt x="875548" y="50771"/>
                  </a:cubicBezTo>
                  <a:cubicBezTo>
                    <a:pt x="876663" y="51328"/>
                    <a:pt x="878335" y="51887"/>
                    <a:pt x="880565" y="51887"/>
                  </a:cubicBezTo>
                  <a:cubicBezTo>
                    <a:pt x="881121" y="51887"/>
                    <a:pt x="881121" y="51887"/>
                    <a:pt x="881121" y="51887"/>
                  </a:cubicBezTo>
                  <a:cubicBezTo>
                    <a:pt x="881121" y="55234"/>
                    <a:pt x="881121" y="55234"/>
                    <a:pt x="881121" y="55234"/>
                  </a:cubicBezTo>
                  <a:cubicBezTo>
                    <a:pt x="878335" y="54676"/>
                    <a:pt x="875548" y="54676"/>
                    <a:pt x="873319" y="54676"/>
                  </a:cubicBezTo>
                  <a:cubicBezTo>
                    <a:pt x="871089" y="54676"/>
                    <a:pt x="869418" y="54676"/>
                    <a:pt x="867745" y="54676"/>
                  </a:cubicBezTo>
                  <a:cubicBezTo>
                    <a:pt x="865516" y="54676"/>
                    <a:pt x="863288" y="54676"/>
                    <a:pt x="861057" y="54676"/>
                  </a:cubicBezTo>
                  <a:cubicBezTo>
                    <a:pt x="858829" y="54676"/>
                    <a:pt x="856600" y="54676"/>
                    <a:pt x="854370" y="55234"/>
                  </a:cubicBezTo>
                  <a:cubicBezTo>
                    <a:pt x="854370" y="55234"/>
                    <a:pt x="854370" y="55234"/>
                    <a:pt x="854370" y="55234"/>
                  </a:cubicBezTo>
                  <a:close/>
                  <a:moveTo>
                    <a:pt x="928493" y="31243"/>
                  </a:moveTo>
                  <a:cubicBezTo>
                    <a:pt x="928493" y="45192"/>
                    <a:pt x="928493" y="45192"/>
                    <a:pt x="928493" y="45192"/>
                  </a:cubicBezTo>
                  <a:cubicBezTo>
                    <a:pt x="928493" y="47981"/>
                    <a:pt x="929051" y="49654"/>
                    <a:pt x="930166" y="50771"/>
                  </a:cubicBezTo>
                  <a:cubicBezTo>
                    <a:pt x="930723" y="51328"/>
                    <a:pt x="932395" y="51887"/>
                    <a:pt x="935181" y="51887"/>
                  </a:cubicBezTo>
                  <a:cubicBezTo>
                    <a:pt x="936296" y="51887"/>
                    <a:pt x="936296" y="51887"/>
                    <a:pt x="936296" y="51887"/>
                  </a:cubicBezTo>
                  <a:cubicBezTo>
                    <a:pt x="936296" y="55234"/>
                    <a:pt x="936296" y="55234"/>
                    <a:pt x="936296" y="55234"/>
                  </a:cubicBezTo>
                  <a:cubicBezTo>
                    <a:pt x="933510" y="54676"/>
                    <a:pt x="930723" y="54676"/>
                    <a:pt x="928493" y="54676"/>
                  </a:cubicBezTo>
                  <a:cubicBezTo>
                    <a:pt x="925707" y="54676"/>
                    <a:pt x="924035" y="54676"/>
                    <a:pt x="922920" y="54676"/>
                  </a:cubicBezTo>
                  <a:cubicBezTo>
                    <a:pt x="921248" y="54676"/>
                    <a:pt x="919019" y="54676"/>
                    <a:pt x="916790" y="54676"/>
                  </a:cubicBezTo>
                  <a:cubicBezTo>
                    <a:pt x="914004" y="54676"/>
                    <a:pt x="911216" y="54676"/>
                    <a:pt x="908430" y="55234"/>
                  </a:cubicBezTo>
                  <a:cubicBezTo>
                    <a:pt x="908430" y="51887"/>
                    <a:pt x="908430" y="51887"/>
                    <a:pt x="908430" y="51887"/>
                  </a:cubicBezTo>
                  <a:cubicBezTo>
                    <a:pt x="910102" y="51887"/>
                    <a:pt x="910102" y="51887"/>
                    <a:pt x="910102" y="51887"/>
                  </a:cubicBezTo>
                  <a:cubicBezTo>
                    <a:pt x="912889" y="51887"/>
                    <a:pt x="914560" y="51328"/>
                    <a:pt x="915118" y="50771"/>
                  </a:cubicBezTo>
                  <a:cubicBezTo>
                    <a:pt x="916233" y="49654"/>
                    <a:pt x="916233" y="47981"/>
                    <a:pt x="916233" y="45192"/>
                  </a:cubicBezTo>
                  <a:cubicBezTo>
                    <a:pt x="916233" y="31243"/>
                    <a:pt x="916233" y="31243"/>
                    <a:pt x="916233" y="31243"/>
                  </a:cubicBezTo>
                  <a:cubicBezTo>
                    <a:pt x="902299" y="7810"/>
                    <a:pt x="902299" y="7810"/>
                    <a:pt x="902299" y="7810"/>
                  </a:cubicBezTo>
                  <a:cubicBezTo>
                    <a:pt x="902299" y="7810"/>
                    <a:pt x="902299" y="7810"/>
                    <a:pt x="902299" y="7810"/>
                  </a:cubicBezTo>
                  <a:cubicBezTo>
                    <a:pt x="900628" y="5579"/>
                    <a:pt x="898956" y="3905"/>
                    <a:pt x="897284" y="3905"/>
                  </a:cubicBezTo>
                  <a:cubicBezTo>
                    <a:pt x="896169" y="3905"/>
                    <a:pt x="896169" y="3905"/>
                    <a:pt x="896169" y="3905"/>
                  </a:cubicBezTo>
                  <a:cubicBezTo>
                    <a:pt x="896169" y="1116"/>
                    <a:pt x="896169" y="1116"/>
                    <a:pt x="896169" y="1116"/>
                  </a:cubicBezTo>
                  <a:cubicBezTo>
                    <a:pt x="898398" y="1116"/>
                    <a:pt x="900628" y="1116"/>
                    <a:pt x="902857" y="1116"/>
                  </a:cubicBezTo>
                  <a:cubicBezTo>
                    <a:pt x="904528" y="1116"/>
                    <a:pt x="906758" y="1674"/>
                    <a:pt x="908987" y="1674"/>
                  </a:cubicBezTo>
                  <a:cubicBezTo>
                    <a:pt x="911774" y="1674"/>
                    <a:pt x="914004" y="1116"/>
                    <a:pt x="916233" y="1116"/>
                  </a:cubicBezTo>
                  <a:cubicBezTo>
                    <a:pt x="918461" y="1116"/>
                    <a:pt x="920134" y="1116"/>
                    <a:pt x="921805" y="1116"/>
                  </a:cubicBezTo>
                  <a:cubicBezTo>
                    <a:pt x="921805" y="3905"/>
                    <a:pt x="921805" y="3905"/>
                    <a:pt x="921805" y="3905"/>
                  </a:cubicBezTo>
                  <a:cubicBezTo>
                    <a:pt x="919577" y="3905"/>
                    <a:pt x="917904" y="3905"/>
                    <a:pt x="917348" y="4463"/>
                  </a:cubicBezTo>
                  <a:cubicBezTo>
                    <a:pt x="916233" y="5022"/>
                    <a:pt x="916233" y="5022"/>
                    <a:pt x="916233" y="6137"/>
                  </a:cubicBezTo>
                  <a:cubicBezTo>
                    <a:pt x="916233" y="6137"/>
                    <a:pt x="916233" y="6137"/>
                    <a:pt x="916233" y="6695"/>
                  </a:cubicBezTo>
                  <a:cubicBezTo>
                    <a:pt x="916233" y="6695"/>
                    <a:pt x="916233" y="7253"/>
                    <a:pt x="916233" y="7253"/>
                  </a:cubicBezTo>
                  <a:cubicBezTo>
                    <a:pt x="927379" y="26780"/>
                    <a:pt x="927379" y="26780"/>
                    <a:pt x="927379" y="26780"/>
                  </a:cubicBezTo>
                  <a:cubicBezTo>
                    <a:pt x="937967" y="7253"/>
                    <a:pt x="937967" y="7253"/>
                    <a:pt x="937967" y="7253"/>
                  </a:cubicBezTo>
                  <a:cubicBezTo>
                    <a:pt x="937967" y="6695"/>
                    <a:pt x="937967" y="6695"/>
                    <a:pt x="937967" y="6137"/>
                  </a:cubicBezTo>
                  <a:cubicBezTo>
                    <a:pt x="937967" y="6137"/>
                    <a:pt x="937967" y="6137"/>
                    <a:pt x="937967" y="5579"/>
                  </a:cubicBezTo>
                  <a:cubicBezTo>
                    <a:pt x="937967" y="5022"/>
                    <a:pt x="937967" y="4463"/>
                    <a:pt x="936854" y="4463"/>
                  </a:cubicBezTo>
                  <a:cubicBezTo>
                    <a:pt x="935739" y="3905"/>
                    <a:pt x="934623" y="3905"/>
                    <a:pt x="932395" y="3905"/>
                  </a:cubicBezTo>
                  <a:cubicBezTo>
                    <a:pt x="932395" y="1116"/>
                    <a:pt x="932395" y="1116"/>
                    <a:pt x="932395" y="1116"/>
                  </a:cubicBezTo>
                  <a:cubicBezTo>
                    <a:pt x="934067" y="1116"/>
                    <a:pt x="935739" y="1116"/>
                    <a:pt x="937411" y="1116"/>
                  </a:cubicBezTo>
                  <a:cubicBezTo>
                    <a:pt x="938525" y="1116"/>
                    <a:pt x="939640" y="1674"/>
                    <a:pt x="940755" y="1674"/>
                  </a:cubicBezTo>
                  <a:cubicBezTo>
                    <a:pt x="942426" y="1674"/>
                    <a:pt x="943541" y="1116"/>
                    <a:pt x="944655" y="1116"/>
                  </a:cubicBezTo>
                  <a:cubicBezTo>
                    <a:pt x="946328" y="1116"/>
                    <a:pt x="947443" y="1116"/>
                    <a:pt x="948557" y="1116"/>
                  </a:cubicBezTo>
                  <a:cubicBezTo>
                    <a:pt x="948557" y="3905"/>
                    <a:pt x="948557" y="3905"/>
                    <a:pt x="948557" y="3905"/>
                  </a:cubicBezTo>
                  <a:cubicBezTo>
                    <a:pt x="946885" y="3905"/>
                    <a:pt x="945770" y="4463"/>
                    <a:pt x="945213" y="4463"/>
                  </a:cubicBezTo>
                  <a:cubicBezTo>
                    <a:pt x="944655" y="5022"/>
                    <a:pt x="944099" y="5579"/>
                    <a:pt x="942984" y="7253"/>
                  </a:cubicBezTo>
                  <a:lnTo>
                    <a:pt x="928493" y="31243"/>
                  </a:lnTo>
                  <a:close/>
                </a:path>
              </a:pathLst>
            </a:custGeom>
            <a:solidFill>
              <a:srgbClr val="FFFFFF">
                <a:alpha val="100000"/>
              </a:srgbClr>
            </a:solidFill>
            <a:ln w="12700">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grpSp>
          <p:nvGrpSpPr>
            <p:cNvPr id="22" name="Group 22"/>
            <p:cNvGrpSpPr/>
            <p:nvPr/>
          </p:nvGrpSpPr>
          <p:grpSpPr>
            <a:xfrm>
              <a:off x="10451131" y="553030"/>
              <a:ext cx="856521" cy="228887"/>
              <a:chOff x="10451131" y="553030"/>
              <a:chExt cx="856521" cy="228887"/>
            </a:xfrm>
          </p:grpSpPr>
          <p:sp>
            <p:nvSpPr>
              <p:cNvPr id="23" name="Freeform 23"/>
              <p:cNvSpPr/>
              <p:nvPr/>
            </p:nvSpPr>
            <p:spPr>
              <a:xfrm>
                <a:off x="10451131" y="630042"/>
                <a:ext cx="227815" cy="113773"/>
              </a:xfrm>
              <a:custGeom>
                <a:avLst/>
                <a:gdLst/>
                <a:ahLst/>
                <a:cxnLst/>
                <a:rect l="l" t="t" r="r" b="b"/>
                <a:pathLst>
                  <a:path w="227815" h="113773">
                    <a:moveTo>
                      <a:pt x="34534" y="44059"/>
                    </a:moveTo>
                    <a:cubicBezTo>
                      <a:pt x="31192" y="42944"/>
                      <a:pt x="31749" y="34021"/>
                      <a:pt x="26180" y="30674"/>
                    </a:cubicBezTo>
                    <a:cubicBezTo>
                      <a:pt x="21166" y="27328"/>
                      <a:pt x="16711" y="27328"/>
                      <a:pt x="12810" y="27328"/>
                    </a:cubicBezTo>
                    <a:cubicBezTo>
                      <a:pt x="8912" y="27885"/>
                      <a:pt x="558" y="34578"/>
                      <a:pt x="0" y="48520"/>
                    </a:cubicBezTo>
                    <a:cubicBezTo>
                      <a:pt x="0" y="62464"/>
                      <a:pt x="13926" y="100946"/>
                      <a:pt x="18938" y="107638"/>
                    </a:cubicBezTo>
                    <a:cubicBezTo>
                      <a:pt x="23951" y="113773"/>
                      <a:pt x="41218" y="110426"/>
                      <a:pt x="38990" y="103734"/>
                    </a:cubicBezTo>
                    <a:cubicBezTo>
                      <a:pt x="36205" y="97600"/>
                      <a:pt x="31749" y="80310"/>
                      <a:pt x="36205" y="71944"/>
                    </a:cubicBezTo>
                    <a:cubicBezTo>
                      <a:pt x="40662" y="64136"/>
                      <a:pt x="49017" y="49637"/>
                      <a:pt x="73524" y="35136"/>
                    </a:cubicBezTo>
                    <a:cubicBezTo>
                      <a:pt x="98590" y="21192"/>
                      <a:pt x="117528" y="21751"/>
                      <a:pt x="121983" y="23424"/>
                    </a:cubicBezTo>
                    <a:cubicBezTo>
                      <a:pt x="126440" y="25096"/>
                      <a:pt x="124769" y="32904"/>
                      <a:pt x="124212" y="35136"/>
                    </a:cubicBezTo>
                    <a:cubicBezTo>
                      <a:pt x="123099" y="37367"/>
                      <a:pt x="106388" y="56887"/>
                      <a:pt x="106388" y="58560"/>
                    </a:cubicBezTo>
                    <a:cubicBezTo>
                      <a:pt x="105830" y="60232"/>
                      <a:pt x="100261" y="63579"/>
                      <a:pt x="99704" y="57445"/>
                    </a:cubicBezTo>
                    <a:cubicBezTo>
                      <a:pt x="99704" y="51309"/>
                      <a:pt x="98590" y="45175"/>
                      <a:pt x="92462" y="42944"/>
                    </a:cubicBezTo>
                    <a:cubicBezTo>
                      <a:pt x="86892" y="40712"/>
                      <a:pt x="81323" y="39597"/>
                      <a:pt x="78538" y="47405"/>
                    </a:cubicBezTo>
                    <a:cubicBezTo>
                      <a:pt x="76309" y="55213"/>
                      <a:pt x="80208" y="60791"/>
                      <a:pt x="83551" y="63021"/>
                    </a:cubicBezTo>
                    <a:cubicBezTo>
                      <a:pt x="86336" y="65810"/>
                      <a:pt x="91349" y="70272"/>
                      <a:pt x="86892" y="70829"/>
                    </a:cubicBezTo>
                    <a:cubicBezTo>
                      <a:pt x="82993" y="70829"/>
                      <a:pt x="70183" y="79195"/>
                      <a:pt x="70183" y="79195"/>
                    </a:cubicBezTo>
                    <a:cubicBezTo>
                      <a:pt x="70183" y="79195"/>
                      <a:pt x="61827" y="78080"/>
                      <a:pt x="60156" y="85330"/>
                    </a:cubicBezTo>
                    <a:cubicBezTo>
                      <a:pt x="59042" y="92580"/>
                      <a:pt x="64055" y="100946"/>
                      <a:pt x="67955" y="98715"/>
                    </a:cubicBezTo>
                    <a:cubicBezTo>
                      <a:pt x="71297" y="96484"/>
                      <a:pt x="82437" y="89792"/>
                      <a:pt x="89121" y="87003"/>
                    </a:cubicBezTo>
                    <a:cubicBezTo>
                      <a:pt x="96361" y="84214"/>
                      <a:pt x="108059" y="80310"/>
                      <a:pt x="112514" y="83099"/>
                    </a:cubicBezTo>
                    <a:cubicBezTo>
                      <a:pt x="116971" y="85888"/>
                      <a:pt x="117528" y="90349"/>
                      <a:pt x="125326" y="94253"/>
                    </a:cubicBezTo>
                    <a:cubicBezTo>
                      <a:pt x="133681" y="98715"/>
                      <a:pt x="149277" y="99272"/>
                      <a:pt x="155961" y="96484"/>
                    </a:cubicBezTo>
                    <a:cubicBezTo>
                      <a:pt x="162645" y="93138"/>
                      <a:pt x="198294" y="76965"/>
                      <a:pt x="205534" y="77522"/>
                    </a:cubicBezTo>
                    <a:cubicBezTo>
                      <a:pt x="213333" y="78080"/>
                      <a:pt x="221687" y="85888"/>
                      <a:pt x="225030" y="71944"/>
                    </a:cubicBezTo>
                    <a:cubicBezTo>
                      <a:pt x="227815" y="58002"/>
                      <a:pt x="210548" y="20635"/>
                      <a:pt x="187711" y="11712"/>
                    </a:cubicBezTo>
                    <a:cubicBezTo>
                      <a:pt x="164316" y="2789"/>
                      <a:pt x="138137" y="0"/>
                      <a:pt x="107502" y="6693"/>
                    </a:cubicBezTo>
                    <a:cubicBezTo>
                      <a:pt x="77424" y="12827"/>
                      <a:pt x="62941" y="18962"/>
                      <a:pt x="51802" y="30117"/>
                    </a:cubicBezTo>
                    <a:cubicBezTo>
                      <a:pt x="40662" y="40712"/>
                      <a:pt x="37876" y="45733"/>
                      <a:pt x="34534" y="44059"/>
                    </a:cubicBezTo>
                    <a:cubicBezTo>
                      <a:pt x="34534" y="44059"/>
                      <a:pt x="34534" y="44059"/>
                      <a:pt x="34534" y="44059"/>
                    </a:cubicBezTo>
                    <a:close/>
                    <a:moveTo>
                      <a:pt x="113629" y="69714"/>
                    </a:moveTo>
                    <a:cubicBezTo>
                      <a:pt x="113629" y="69714"/>
                      <a:pt x="111401" y="68040"/>
                      <a:pt x="108059" y="69157"/>
                    </a:cubicBezTo>
                    <a:cubicBezTo>
                      <a:pt x="104717" y="69714"/>
                      <a:pt x="127554" y="55213"/>
                      <a:pt x="135909" y="50194"/>
                    </a:cubicBezTo>
                    <a:cubicBezTo>
                      <a:pt x="144264" y="45175"/>
                      <a:pt x="140922" y="39597"/>
                      <a:pt x="136467" y="33463"/>
                    </a:cubicBezTo>
                    <a:cubicBezTo>
                      <a:pt x="132568" y="27885"/>
                      <a:pt x="132568" y="27885"/>
                      <a:pt x="130339" y="25096"/>
                    </a:cubicBezTo>
                    <a:cubicBezTo>
                      <a:pt x="139808" y="23424"/>
                      <a:pt x="147049" y="22866"/>
                      <a:pt x="158190" y="23981"/>
                    </a:cubicBezTo>
                    <a:cubicBezTo>
                      <a:pt x="172672" y="25096"/>
                      <a:pt x="189939" y="29559"/>
                      <a:pt x="198850" y="41829"/>
                    </a:cubicBezTo>
                    <a:cubicBezTo>
                      <a:pt x="203864" y="48520"/>
                      <a:pt x="177684" y="58560"/>
                      <a:pt x="171000" y="62464"/>
                    </a:cubicBezTo>
                    <a:cubicBezTo>
                      <a:pt x="163759" y="65810"/>
                      <a:pt x="143151" y="76965"/>
                      <a:pt x="138694" y="79195"/>
                    </a:cubicBezTo>
                    <a:cubicBezTo>
                      <a:pt x="134238" y="80869"/>
                      <a:pt x="132568" y="76407"/>
                      <a:pt x="127554" y="70829"/>
                    </a:cubicBezTo>
                    <a:cubicBezTo>
                      <a:pt x="122541" y="65810"/>
                      <a:pt x="113629" y="69714"/>
                      <a:pt x="113629" y="69714"/>
                    </a:cubicBezTo>
                    <a:close/>
                  </a:path>
                </a:pathLst>
              </a:custGeom>
              <a:solidFill>
                <a:srgbClr val="FFFFFF">
                  <a:alpha val="100000"/>
                </a:srgbClr>
              </a:solidFill>
              <a:ln w="12700">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sp>
            <p:nvSpPr>
              <p:cNvPr id="24" name="Freeform 24"/>
              <p:cNvSpPr/>
              <p:nvPr/>
            </p:nvSpPr>
            <p:spPr>
              <a:xfrm>
                <a:off x="10757031" y="579327"/>
                <a:ext cx="132020" cy="202590"/>
              </a:xfrm>
              <a:custGeom>
                <a:avLst/>
                <a:gdLst/>
                <a:ahLst/>
                <a:cxnLst/>
                <a:rect l="l" t="t" r="r" b="b"/>
                <a:pathLst>
                  <a:path w="132020" h="202590">
                    <a:moveTo>
                      <a:pt x="19497" y="48555"/>
                    </a:moveTo>
                    <a:cubicBezTo>
                      <a:pt x="12812" y="49113"/>
                      <a:pt x="8913" y="51904"/>
                      <a:pt x="10027" y="63066"/>
                    </a:cubicBezTo>
                    <a:cubicBezTo>
                      <a:pt x="11698" y="73669"/>
                      <a:pt x="18382" y="74785"/>
                      <a:pt x="16154" y="92645"/>
                    </a:cubicBezTo>
                    <a:cubicBezTo>
                      <a:pt x="13926" y="109946"/>
                      <a:pt x="10027" y="146223"/>
                      <a:pt x="10027" y="152362"/>
                    </a:cubicBezTo>
                    <a:cubicBezTo>
                      <a:pt x="10027" y="157942"/>
                      <a:pt x="5014" y="166873"/>
                      <a:pt x="3899" y="170779"/>
                    </a:cubicBezTo>
                    <a:cubicBezTo>
                      <a:pt x="2228" y="174686"/>
                      <a:pt x="0" y="186964"/>
                      <a:pt x="8913" y="188638"/>
                    </a:cubicBezTo>
                    <a:cubicBezTo>
                      <a:pt x="17826" y="190313"/>
                      <a:pt x="18382" y="178592"/>
                      <a:pt x="19497" y="173570"/>
                    </a:cubicBezTo>
                    <a:cubicBezTo>
                      <a:pt x="21168" y="167989"/>
                      <a:pt x="26739" y="121666"/>
                      <a:pt x="26739" y="114410"/>
                    </a:cubicBezTo>
                    <a:cubicBezTo>
                      <a:pt x="26181" y="107155"/>
                      <a:pt x="27295" y="89296"/>
                      <a:pt x="28966" y="83157"/>
                    </a:cubicBezTo>
                    <a:cubicBezTo>
                      <a:pt x="30637" y="77018"/>
                      <a:pt x="32866" y="71437"/>
                      <a:pt x="30080" y="63623"/>
                    </a:cubicBezTo>
                    <a:cubicBezTo>
                      <a:pt x="27295" y="56368"/>
                      <a:pt x="26181" y="47997"/>
                      <a:pt x="19497" y="48555"/>
                    </a:cubicBezTo>
                    <a:cubicBezTo>
                      <a:pt x="19497" y="48555"/>
                      <a:pt x="19497" y="48555"/>
                      <a:pt x="19497" y="48555"/>
                    </a:cubicBezTo>
                    <a:close/>
                    <a:moveTo>
                      <a:pt x="62389" y="56926"/>
                    </a:moveTo>
                    <a:cubicBezTo>
                      <a:pt x="59604" y="56368"/>
                      <a:pt x="54591" y="55810"/>
                      <a:pt x="52362" y="60833"/>
                    </a:cubicBezTo>
                    <a:cubicBezTo>
                      <a:pt x="49577" y="65856"/>
                      <a:pt x="52362" y="74228"/>
                      <a:pt x="54591" y="79251"/>
                    </a:cubicBezTo>
                    <a:cubicBezTo>
                      <a:pt x="56262" y="84831"/>
                      <a:pt x="57932" y="90413"/>
                      <a:pt x="57376" y="95435"/>
                    </a:cubicBezTo>
                    <a:cubicBezTo>
                      <a:pt x="56262" y="100458"/>
                      <a:pt x="55705" y="133944"/>
                      <a:pt x="59047" y="137293"/>
                    </a:cubicBezTo>
                    <a:cubicBezTo>
                      <a:pt x="61832" y="140641"/>
                      <a:pt x="67403" y="136735"/>
                      <a:pt x="70745" y="129479"/>
                    </a:cubicBezTo>
                    <a:cubicBezTo>
                      <a:pt x="74087" y="121666"/>
                      <a:pt x="76316" y="111620"/>
                      <a:pt x="74087" y="106597"/>
                    </a:cubicBezTo>
                    <a:cubicBezTo>
                      <a:pt x="72415" y="102132"/>
                      <a:pt x="72415" y="96552"/>
                      <a:pt x="75202" y="89855"/>
                    </a:cubicBezTo>
                    <a:cubicBezTo>
                      <a:pt x="77987" y="83157"/>
                      <a:pt x="76316" y="74228"/>
                      <a:pt x="74087" y="66415"/>
                    </a:cubicBezTo>
                    <a:cubicBezTo>
                      <a:pt x="71859" y="58600"/>
                      <a:pt x="65174" y="56926"/>
                      <a:pt x="62389" y="56926"/>
                    </a:cubicBezTo>
                    <a:cubicBezTo>
                      <a:pt x="62389" y="56926"/>
                      <a:pt x="62389" y="56926"/>
                      <a:pt x="62389" y="56926"/>
                    </a:cubicBezTo>
                    <a:close/>
                    <a:moveTo>
                      <a:pt x="116422" y="1116"/>
                    </a:moveTo>
                    <a:cubicBezTo>
                      <a:pt x="113081" y="558"/>
                      <a:pt x="105839" y="0"/>
                      <a:pt x="103610" y="2790"/>
                    </a:cubicBezTo>
                    <a:cubicBezTo>
                      <a:pt x="100825" y="5582"/>
                      <a:pt x="99712" y="11720"/>
                      <a:pt x="102497" y="18418"/>
                    </a:cubicBezTo>
                    <a:cubicBezTo>
                      <a:pt x="105839" y="25673"/>
                      <a:pt x="106396" y="31812"/>
                      <a:pt x="105839" y="36276"/>
                    </a:cubicBezTo>
                    <a:cubicBezTo>
                      <a:pt x="105282" y="40183"/>
                      <a:pt x="106396" y="85390"/>
                      <a:pt x="106396" y="97109"/>
                    </a:cubicBezTo>
                    <a:cubicBezTo>
                      <a:pt x="106396" y="108830"/>
                      <a:pt x="104724" y="131154"/>
                      <a:pt x="105282" y="146223"/>
                    </a:cubicBezTo>
                    <a:cubicBezTo>
                      <a:pt x="105839" y="161291"/>
                      <a:pt x="105282" y="188081"/>
                      <a:pt x="110852" y="195336"/>
                    </a:cubicBezTo>
                    <a:cubicBezTo>
                      <a:pt x="116980" y="202590"/>
                      <a:pt x="125335" y="191987"/>
                      <a:pt x="123107" y="184174"/>
                    </a:cubicBezTo>
                    <a:cubicBezTo>
                      <a:pt x="120879" y="176919"/>
                      <a:pt x="120322" y="179151"/>
                      <a:pt x="118093" y="165198"/>
                    </a:cubicBezTo>
                    <a:cubicBezTo>
                      <a:pt x="116422" y="150688"/>
                      <a:pt x="115866" y="77018"/>
                      <a:pt x="115866" y="71437"/>
                    </a:cubicBezTo>
                    <a:cubicBezTo>
                      <a:pt x="116422" y="65298"/>
                      <a:pt x="118093" y="44091"/>
                      <a:pt x="120879" y="37951"/>
                    </a:cubicBezTo>
                    <a:cubicBezTo>
                      <a:pt x="123107" y="31812"/>
                      <a:pt x="132020" y="25114"/>
                      <a:pt x="130349" y="17859"/>
                    </a:cubicBezTo>
                    <a:cubicBezTo>
                      <a:pt x="131463" y="11162"/>
                      <a:pt x="119765" y="2233"/>
                      <a:pt x="116422" y="1116"/>
                    </a:cubicBezTo>
                    <a:close/>
                  </a:path>
                </a:pathLst>
              </a:custGeom>
              <a:solidFill>
                <a:srgbClr val="FFFFFF">
                  <a:alpha val="100000"/>
                </a:srgbClr>
              </a:solidFill>
              <a:ln w="12700">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sp>
            <p:nvSpPr>
              <p:cNvPr id="25" name="Freeform 25"/>
              <p:cNvSpPr/>
              <p:nvPr/>
            </p:nvSpPr>
            <p:spPr>
              <a:xfrm>
                <a:off x="10970088" y="582010"/>
                <a:ext cx="136313" cy="176831"/>
              </a:xfrm>
              <a:custGeom>
                <a:avLst/>
                <a:gdLst/>
                <a:ahLst/>
                <a:cxnLst/>
                <a:rect l="l" t="t" r="r" b="b"/>
                <a:pathLst>
                  <a:path w="136313" h="176831">
                    <a:moveTo>
                      <a:pt x="80119" y="133878"/>
                    </a:moveTo>
                    <a:cubicBezTo>
                      <a:pt x="85683" y="143361"/>
                      <a:pt x="104043" y="172368"/>
                      <a:pt x="120178" y="166233"/>
                    </a:cubicBezTo>
                    <a:cubicBezTo>
                      <a:pt x="136313" y="160654"/>
                      <a:pt x="129637" y="142246"/>
                      <a:pt x="122960" y="137784"/>
                    </a:cubicBezTo>
                    <a:cubicBezTo>
                      <a:pt x="116840" y="133321"/>
                      <a:pt x="86239" y="119375"/>
                      <a:pt x="86239" y="119375"/>
                    </a:cubicBezTo>
                    <a:cubicBezTo>
                      <a:pt x="73442" y="113797"/>
                      <a:pt x="76780" y="128300"/>
                      <a:pt x="80119" y="133878"/>
                    </a:cubicBezTo>
                    <a:cubicBezTo>
                      <a:pt x="80119" y="133878"/>
                      <a:pt x="80119" y="133878"/>
                      <a:pt x="80119" y="133878"/>
                    </a:cubicBezTo>
                    <a:close/>
                    <a:moveTo>
                      <a:pt x="65096" y="32912"/>
                    </a:moveTo>
                    <a:cubicBezTo>
                      <a:pt x="66765" y="31796"/>
                      <a:pt x="62871" y="17850"/>
                      <a:pt x="63428" y="11157"/>
                    </a:cubicBezTo>
                    <a:cubicBezTo>
                      <a:pt x="63984" y="4463"/>
                      <a:pt x="68991" y="0"/>
                      <a:pt x="73442" y="1115"/>
                    </a:cubicBezTo>
                    <a:cubicBezTo>
                      <a:pt x="77893" y="2231"/>
                      <a:pt x="84569" y="12830"/>
                      <a:pt x="84013" y="17850"/>
                    </a:cubicBezTo>
                    <a:cubicBezTo>
                      <a:pt x="83457" y="23429"/>
                      <a:pt x="80675" y="29564"/>
                      <a:pt x="79005" y="31796"/>
                    </a:cubicBezTo>
                    <a:cubicBezTo>
                      <a:pt x="77337" y="33470"/>
                      <a:pt x="76224" y="35701"/>
                      <a:pt x="75668" y="41279"/>
                    </a:cubicBezTo>
                    <a:cubicBezTo>
                      <a:pt x="75112" y="44627"/>
                      <a:pt x="73999" y="49647"/>
                      <a:pt x="72885" y="54667"/>
                    </a:cubicBezTo>
                    <a:cubicBezTo>
                      <a:pt x="77893" y="52993"/>
                      <a:pt x="82344" y="51878"/>
                      <a:pt x="84013" y="50762"/>
                    </a:cubicBezTo>
                    <a:cubicBezTo>
                      <a:pt x="87352" y="48531"/>
                      <a:pt x="93472" y="46299"/>
                      <a:pt x="98480" y="42395"/>
                    </a:cubicBezTo>
                    <a:cubicBezTo>
                      <a:pt x="104043" y="37932"/>
                      <a:pt x="109607" y="42395"/>
                      <a:pt x="115727" y="45742"/>
                    </a:cubicBezTo>
                    <a:cubicBezTo>
                      <a:pt x="121291" y="49089"/>
                      <a:pt x="116284" y="54667"/>
                      <a:pt x="110720" y="57456"/>
                    </a:cubicBezTo>
                    <a:cubicBezTo>
                      <a:pt x="104600" y="60803"/>
                      <a:pt x="99592" y="59130"/>
                      <a:pt x="95697" y="60803"/>
                    </a:cubicBezTo>
                    <a:cubicBezTo>
                      <a:pt x="92359" y="62476"/>
                      <a:pt x="76780" y="69171"/>
                      <a:pt x="68991" y="73633"/>
                    </a:cubicBezTo>
                    <a:cubicBezTo>
                      <a:pt x="67321" y="84789"/>
                      <a:pt x="62871" y="104872"/>
                      <a:pt x="59533" y="113238"/>
                    </a:cubicBezTo>
                    <a:cubicBezTo>
                      <a:pt x="56195" y="123280"/>
                      <a:pt x="42841" y="138341"/>
                      <a:pt x="36165" y="146708"/>
                    </a:cubicBezTo>
                    <a:cubicBezTo>
                      <a:pt x="28932" y="155633"/>
                      <a:pt x="25037" y="167348"/>
                      <a:pt x="17804" y="171811"/>
                    </a:cubicBezTo>
                    <a:cubicBezTo>
                      <a:pt x="10571" y="176831"/>
                      <a:pt x="8903" y="173485"/>
                      <a:pt x="7789" y="169022"/>
                    </a:cubicBezTo>
                    <a:cubicBezTo>
                      <a:pt x="6676" y="164559"/>
                      <a:pt x="0" y="158981"/>
                      <a:pt x="4451" y="153402"/>
                    </a:cubicBezTo>
                    <a:cubicBezTo>
                      <a:pt x="8903" y="147267"/>
                      <a:pt x="10015" y="140572"/>
                      <a:pt x="13353" y="146708"/>
                    </a:cubicBezTo>
                    <a:cubicBezTo>
                      <a:pt x="16135" y="152287"/>
                      <a:pt x="21143" y="148939"/>
                      <a:pt x="20029" y="148939"/>
                    </a:cubicBezTo>
                    <a:cubicBezTo>
                      <a:pt x="18917" y="148382"/>
                      <a:pt x="34496" y="131647"/>
                      <a:pt x="38947" y="123838"/>
                    </a:cubicBezTo>
                    <a:cubicBezTo>
                      <a:pt x="43953" y="115470"/>
                      <a:pt x="49517" y="96503"/>
                      <a:pt x="51744" y="92042"/>
                    </a:cubicBezTo>
                    <a:cubicBezTo>
                      <a:pt x="52300" y="90926"/>
                      <a:pt x="53412" y="87579"/>
                      <a:pt x="54525" y="82559"/>
                    </a:cubicBezTo>
                    <a:cubicBezTo>
                      <a:pt x="50631" y="84789"/>
                      <a:pt x="46736" y="87020"/>
                      <a:pt x="43953" y="89252"/>
                    </a:cubicBezTo>
                    <a:cubicBezTo>
                      <a:pt x="37833" y="93715"/>
                      <a:pt x="36721" y="95388"/>
                      <a:pt x="25593" y="90926"/>
                    </a:cubicBezTo>
                    <a:cubicBezTo>
                      <a:pt x="14465" y="85905"/>
                      <a:pt x="11684" y="80885"/>
                      <a:pt x="11128" y="74748"/>
                    </a:cubicBezTo>
                    <a:cubicBezTo>
                      <a:pt x="10015" y="68613"/>
                      <a:pt x="13353" y="64708"/>
                      <a:pt x="16692" y="64150"/>
                    </a:cubicBezTo>
                    <a:cubicBezTo>
                      <a:pt x="20585" y="63034"/>
                      <a:pt x="29488" y="65265"/>
                      <a:pt x="35608" y="66382"/>
                    </a:cubicBezTo>
                    <a:cubicBezTo>
                      <a:pt x="42285" y="67497"/>
                      <a:pt x="55081" y="60245"/>
                      <a:pt x="58420" y="59130"/>
                    </a:cubicBezTo>
                    <a:cubicBezTo>
                      <a:pt x="58420" y="59130"/>
                      <a:pt x="58976" y="58572"/>
                      <a:pt x="58976" y="58572"/>
                    </a:cubicBezTo>
                    <a:cubicBezTo>
                      <a:pt x="61758" y="45742"/>
                      <a:pt x="63984" y="33470"/>
                      <a:pt x="65096" y="32912"/>
                    </a:cubicBezTo>
                    <a:close/>
                  </a:path>
                </a:pathLst>
              </a:custGeom>
              <a:solidFill>
                <a:srgbClr val="FFFFFF">
                  <a:alpha val="100000"/>
                </a:srgbClr>
              </a:solidFill>
              <a:ln w="12700">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sp>
            <p:nvSpPr>
              <p:cNvPr id="26" name="Freeform 26"/>
              <p:cNvSpPr/>
              <p:nvPr/>
            </p:nvSpPr>
            <p:spPr>
              <a:xfrm>
                <a:off x="11175094" y="553030"/>
                <a:ext cx="132558" cy="217081"/>
              </a:xfrm>
              <a:custGeom>
                <a:avLst/>
                <a:gdLst/>
                <a:ahLst/>
                <a:cxnLst/>
                <a:rect l="l" t="t" r="r" b="b"/>
                <a:pathLst>
                  <a:path w="132558" h="217081">
                    <a:moveTo>
                      <a:pt x="30076" y="49108"/>
                    </a:moveTo>
                    <a:cubicBezTo>
                      <a:pt x="30632" y="50782"/>
                      <a:pt x="32861" y="55246"/>
                      <a:pt x="34531" y="56921"/>
                    </a:cubicBezTo>
                    <a:cubicBezTo>
                      <a:pt x="36759" y="59153"/>
                      <a:pt x="40658" y="63059"/>
                      <a:pt x="40102" y="64733"/>
                    </a:cubicBezTo>
                    <a:cubicBezTo>
                      <a:pt x="40102" y="66966"/>
                      <a:pt x="38988" y="80359"/>
                      <a:pt x="38988" y="83707"/>
                    </a:cubicBezTo>
                    <a:cubicBezTo>
                      <a:pt x="38988" y="87056"/>
                      <a:pt x="37316" y="95984"/>
                      <a:pt x="39544" y="98217"/>
                    </a:cubicBezTo>
                    <a:cubicBezTo>
                      <a:pt x="41215" y="100449"/>
                      <a:pt x="44557" y="106587"/>
                      <a:pt x="44557" y="106587"/>
                    </a:cubicBezTo>
                    <a:cubicBezTo>
                      <a:pt x="44557" y="106587"/>
                      <a:pt x="49013" y="107704"/>
                      <a:pt x="50127" y="104355"/>
                    </a:cubicBezTo>
                    <a:cubicBezTo>
                      <a:pt x="51241" y="100449"/>
                      <a:pt x="54582" y="101564"/>
                      <a:pt x="54582" y="101564"/>
                    </a:cubicBezTo>
                    <a:cubicBezTo>
                      <a:pt x="54582" y="101564"/>
                      <a:pt x="61266" y="104355"/>
                      <a:pt x="59595" y="106030"/>
                    </a:cubicBezTo>
                    <a:cubicBezTo>
                      <a:pt x="57925" y="107704"/>
                      <a:pt x="58481" y="108261"/>
                      <a:pt x="54582" y="110494"/>
                    </a:cubicBezTo>
                    <a:cubicBezTo>
                      <a:pt x="51241" y="112726"/>
                      <a:pt x="21722" y="128909"/>
                      <a:pt x="21722" y="128909"/>
                    </a:cubicBezTo>
                    <a:cubicBezTo>
                      <a:pt x="21722" y="128909"/>
                      <a:pt x="11697" y="131699"/>
                      <a:pt x="8912" y="132258"/>
                    </a:cubicBezTo>
                    <a:cubicBezTo>
                      <a:pt x="6126" y="132815"/>
                      <a:pt x="2228" y="131699"/>
                      <a:pt x="1114" y="135606"/>
                    </a:cubicBezTo>
                    <a:cubicBezTo>
                      <a:pt x="0" y="139512"/>
                      <a:pt x="1114" y="145092"/>
                      <a:pt x="3899" y="147883"/>
                    </a:cubicBezTo>
                    <a:cubicBezTo>
                      <a:pt x="5570" y="148441"/>
                      <a:pt x="12253" y="151232"/>
                      <a:pt x="18379" y="148441"/>
                    </a:cubicBezTo>
                    <a:cubicBezTo>
                      <a:pt x="26177" y="145092"/>
                      <a:pt x="33418" y="136164"/>
                      <a:pt x="38988" y="131141"/>
                    </a:cubicBezTo>
                    <a:cubicBezTo>
                      <a:pt x="49013" y="123328"/>
                      <a:pt x="57925" y="117748"/>
                      <a:pt x="66279" y="113842"/>
                    </a:cubicBezTo>
                    <a:cubicBezTo>
                      <a:pt x="74633" y="110494"/>
                      <a:pt x="93012" y="101564"/>
                      <a:pt x="101924" y="100449"/>
                    </a:cubicBezTo>
                    <a:cubicBezTo>
                      <a:pt x="110835" y="99333"/>
                      <a:pt x="112507" y="103797"/>
                      <a:pt x="110835" y="106030"/>
                    </a:cubicBezTo>
                    <a:cubicBezTo>
                      <a:pt x="109722" y="108820"/>
                      <a:pt x="104709" y="113284"/>
                      <a:pt x="101924" y="114400"/>
                    </a:cubicBezTo>
                    <a:cubicBezTo>
                      <a:pt x="99696" y="116074"/>
                      <a:pt x="100810" y="118864"/>
                      <a:pt x="100810" y="118864"/>
                    </a:cubicBezTo>
                    <a:cubicBezTo>
                      <a:pt x="100810" y="118864"/>
                      <a:pt x="103038" y="118864"/>
                      <a:pt x="110835" y="116632"/>
                    </a:cubicBezTo>
                    <a:cubicBezTo>
                      <a:pt x="119190" y="114400"/>
                      <a:pt x="130329" y="114400"/>
                      <a:pt x="131442" y="111610"/>
                    </a:cubicBezTo>
                    <a:cubicBezTo>
                      <a:pt x="132558" y="109377"/>
                      <a:pt x="128101" y="92078"/>
                      <a:pt x="118076" y="91520"/>
                    </a:cubicBezTo>
                    <a:cubicBezTo>
                      <a:pt x="107494" y="90962"/>
                      <a:pt x="95797" y="93753"/>
                      <a:pt x="93012" y="94868"/>
                    </a:cubicBezTo>
                    <a:cubicBezTo>
                      <a:pt x="90228" y="95427"/>
                      <a:pt x="87443" y="93194"/>
                      <a:pt x="90785" y="89846"/>
                    </a:cubicBezTo>
                    <a:cubicBezTo>
                      <a:pt x="94126" y="85940"/>
                      <a:pt x="99139" y="81476"/>
                      <a:pt x="101368" y="74220"/>
                    </a:cubicBezTo>
                    <a:cubicBezTo>
                      <a:pt x="103595" y="66408"/>
                      <a:pt x="106937" y="64733"/>
                      <a:pt x="104709" y="61385"/>
                    </a:cubicBezTo>
                    <a:cubicBezTo>
                      <a:pt x="101924" y="58036"/>
                      <a:pt x="98025" y="51341"/>
                      <a:pt x="96355" y="50225"/>
                    </a:cubicBezTo>
                    <a:cubicBezTo>
                      <a:pt x="94684" y="49108"/>
                      <a:pt x="96355" y="45202"/>
                      <a:pt x="101924" y="42969"/>
                    </a:cubicBezTo>
                    <a:cubicBezTo>
                      <a:pt x="107494" y="40179"/>
                      <a:pt x="113621" y="34041"/>
                      <a:pt x="110278" y="30135"/>
                    </a:cubicBezTo>
                    <a:cubicBezTo>
                      <a:pt x="106937" y="25671"/>
                      <a:pt x="100254" y="27902"/>
                      <a:pt x="99696" y="23997"/>
                    </a:cubicBezTo>
                    <a:cubicBezTo>
                      <a:pt x="99696" y="19531"/>
                      <a:pt x="96355" y="17300"/>
                      <a:pt x="99696" y="16184"/>
                    </a:cubicBezTo>
                    <a:cubicBezTo>
                      <a:pt x="103038" y="15067"/>
                      <a:pt x="106380" y="13951"/>
                      <a:pt x="105265" y="12277"/>
                    </a:cubicBezTo>
                    <a:cubicBezTo>
                      <a:pt x="104151" y="10044"/>
                      <a:pt x="102481" y="6697"/>
                      <a:pt x="100254" y="3348"/>
                    </a:cubicBezTo>
                    <a:cubicBezTo>
                      <a:pt x="97469" y="558"/>
                      <a:pt x="91342" y="0"/>
                      <a:pt x="90785" y="2790"/>
                    </a:cubicBezTo>
                    <a:cubicBezTo>
                      <a:pt x="89671" y="6138"/>
                      <a:pt x="89671" y="11720"/>
                      <a:pt x="89671" y="14510"/>
                    </a:cubicBezTo>
                    <a:cubicBezTo>
                      <a:pt x="89671" y="17300"/>
                      <a:pt x="89113" y="21206"/>
                      <a:pt x="90785" y="23438"/>
                    </a:cubicBezTo>
                    <a:cubicBezTo>
                      <a:pt x="93012" y="25671"/>
                      <a:pt x="93570" y="26787"/>
                      <a:pt x="93012" y="29018"/>
                    </a:cubicBezTo>
                    <a:cubicBezTo>
                      <a:pt x="92456" y="30692"/>
                      <a:pt x="92456" y="34041"/>
                      <a:pt x="88557" y="36274"/>
                    </a:cubicBezTo>
                    <a:cubicBezTo>
                      <a:pt x="84101" y="38505"/>
                      <a:pt x="81873" y="38505"/>
                      <a:pt x="80759" y="41295"/>
                    </a:cubicBezTo>
                    <a:cubicBezTo>
                      <a:pt x="79089" y="44644"/>
                      <a:pt x="79089" y="52456"/>
                      <a:pt x="80759" y="53572"/>
                    </a:cubicBezTo>
                    <a:cubicBezTo>
                      <a:pt x="81873" y="54131"/>
                      <a:pt x="86330" y="53015"/>
                      <a:pt x="85216" y="58595"/>
                    </a:cubicBezTo>
                    <a:cubicBezTo>
                      <a:pt x="83544" y="64733"/>
                      <a:pt x="76860" y="78685"/>
                      <a:pt x="77418" y="80917"/>
                    </a:cubicBezTo>
                    <a:cubicBezTo>
                      <a:pt x="77974" y="83707"/>
                      <a:pt x="82431" y="82591"/>
                      <a:pt x="82431" y="85382"/>
                    </a:cubicBezTo>
                    <a:cubicBezTo>
                      <a:pt x="82431" y="88730"/>
                      <a:pt x="84101" y="94310"/>
                      <a:pt x="81873" y="95984"/>
                    </a:cubicBezTo>
                    <a:cubicBezTo>
                      <a:pt x="79646" y="98217"/>
                      <a:pt x="72405" y="100449"/>
                      <a:pt x="72405" y="100449"/>
                    </a:cubicBezTo>
                    <a:cubicBezTo>
                      <a:pt x="72405" y="100449"/>
                      <a:pt x="64607" y="102681"/>
                      <a:pt x="66835" y="95984"/>
                    </a:cubicBezTo>
                    <a:cubicBezTo>
                      <a:pt x="68506" y="89287"/>
                      <a:pt x="70178" y="78685"/>
                      <a:pt x="70734" y="76453"/>
                    </a:cubicBezTo>
                    <a:cubicBezTo>
                      <a:pt x="70734" y="74220"/>
                      <a:pt x="72962" y="71430"/>
                      <a:pt x="69620" y="70872"/>
                    </a:cubicBezTo>
                    <a:cubicBezTo>
                      <a:pt x="66835" y="70872"/>
                      <a:pt x="70178" y="65292"/>
                      <a:pt x="66279" y="66966"/>
                    </a:cubicBezTo>
                    <a:cubicBezTo>
                      <a:pt x="62936" y="68082"/>
                      <a:pt x="60152" y="69756"/>
                      <a:pt x="61266" y="65292"/>
                    </a:cubicBezTo>
                    <a:cubicBezTo>
                      <a:pt x="61822" y="60269"/>
                      <a:pt x="67393" y="44644"/>
                      <a:pt x="69064" y="35157"/>
                    </a:cubicBezTo>
                    <a:cubicBezTo>
                      <a:pt x="70178" y="25671"/>
                      <a:pt x="66835" y="23997"/>
                      <a:pt x="64051" y="21764"/>
                    </a:cubicBezTo>
                    <a:cubicBezTo>
                      <a:pt x="61266" y="20090"/>
                      <a:pt x="52912" y="24554"/>
                      <a:pt x="52912" y="27902"/>
                    </a:cubicBezTo>
                    <a:cubicBezTo>
                      <a:pt x="52912" y="31251"/>
                      <a:pt x="57367" y="36274"/>
                      <a:pt x="57925" y="40738"/>
                    </a:cubicBezTo>
                    <a:cubicBezTo>
                      <a:pt x="58481" y="45202"/>
                      <a:pt x="57367" y="59712"/>
                      <a:pt x="57925" y="61385"/>
                    </a:cubicBezTo>
                    <a:cubicBezTo>
                      <a:pt x="57925" y="63059"/>
                      <a:pt x="56810" y="72546"/>
                      <a:pt x="56253" y="74779"/>
                    </a:cubicBezTo>
                    <a:cubicBezTo>
                      <a:pt x="55696" y="76453"/>
                      <a:pt x="46228" y="83707"/>
                      <a:pt x="47342" y="75895"/>
                    </a:cubicBezTo>
                    <a:cubicBezTo>
                      <a:pt x="49013" y="68082"/>
                      <a:pt x="49569" y="58595"/>
                      <a:pt x="47899" y="53572"/>
                    </a:cubicBezTo>
                    <a:cubicBezTo>
                      <a:pt x="45670" y="48551"/>
                      <a:pt x="37316" y="41854"/>
                      <a:pt x="34531" y="41295"/>
                    </a:cubicBezTo>
                    <a:cubicBezTo>
                      <a:pt x="32304" y="41295"/>
                      <a:pt x="30076" y="46876"/>
                      <a:pt x="30076" y="49108"/>
                    </a:cubicBezTo>
                    <a:cubicBezTo>
                      <a:pt x="30076" y="49108"/>
                      <a:pt x="30076" y="49108"/>
                      <a:pt x="30076" y="49108"/>
                    </a:cubicBezTo>
                    <a:close/>
                    <a:moveTo>
                      <a:pt x="51797" y="136164"/>
                    </a:moveTo>
                    <a:cubicBezTo>
                      <a:pt x="51797" y="131699"/>
                      <a:pt x="57367" y="129468"/>
                      <a:pt x="61266" y="128351"/>
                    </a:cubicBezTo>
                    <a:cubicBezTo>
                      <a:pt x="64607" y="127794"/>
                      <a:pt x="77974" y="121097"/>
                      <a:pt x="84101" y="120538"/>
                    </a:cubicBezTo>
                    <a:cubicBezTo>
                      <a:pt x="90228" y="120538"/>
                      <a:pt x="90228" y="129468"/>
                      <a:pt x="88557" y="133374"/>
                    </a:cubicBezTo>
                    <a:cubicBezTo>
                      <a:pt x="86886" y="137281"/>
                      <a:pt x="83544" y="143419"/>
                      <a:pt x="81317" y="146209"/>
                    </a:cubicBezTo>
                    <a:cubicBezTo>
                      <a:pt x="79646" y="148999"/>
                      <a:pt x="88557" y="150673"/>
                      <a:pt x="88557" y="150673"/>
                    </a:cubicBezTo>
                    <a:cubicBezTo>
                      <a:pt x="88557" y="150673"/>
                      <a:pt x="102481" y="147325"/>
                      <a:pt x="108050" y="147883"/>
                    </a:cubicBezTo>
                    <a:cubicBezTo>
                      <a:pt x="113063" y="148441"/>
                      <a:pt x="114177" y="156253"/>
                      <a:pt x="113063" y="162392"/>
                    </a:cubicBezTo>
                    <a:cubicBezTo>
                      <a:pt x="111949" y="168530"/>
                      <a:pt x="96911" y="166299"/>
                      <a:pt x="93570" y="165740"/>
                    </a:cubicBezTo>
                    <a:cubicBezTo>
                      <a:pt x="90228" y="165183"/>
                      <a:pt x="92456" y="171320"/>
                      <a:pt x="91342" y="174669"/>
                    </a:cubicBezTo>
                    <a:cubicBezTo>
                      <a:pt x="90785" y="178017"/>
                      <a:pt x="90785" y="183598"/>
                      <a:pt x="88000" y="194760"/>
                    </a:cubicBezTo>
                    <a:cubicBezTo>
                      <a:pt x="85216" y="205362"/>
                      <a:pt x="77418" y="212617"/>
                      <a:pt x="72962" y="214848"/>
                    </a:cubicBezTo>
                    <a:cubicBezTo>
                      <a:pt x="67949" y="217081"/>
                      <a:pt x="59038" y="211501"/>
                      <a:pt x="56810" y="207594"/>
                    </a:cubicBezTo>
                    <a:cubicBezTo>
                      <a:pt x="55140" y="203688"/>
                      <a:pt x="51241" y="204246"/>
                      <a:pt x="49569" y="198107"/>
                    </a:cubicBezTo>
                    <a:cubicBezTo>
                      <a:pt x="47342" y="191969"/>
                      <a:pt x="57925" y="195875"/>
                      <a:pt x="62380" y="198107"/>
                    </a:cubicBezTo>
                    <a:cubicBezTo>
                      <a:pt x="66279" y="199781"/>
                      <a:pt x="73519" y="199781"/>
                      <a:pt x="77418" y="198665"/>
                    </a:cubicBezTo>
                    <a:cubicBezTo>
                      <a:pt x="81317" y="196991"/>
                      <a:pt x="84101" y="183040"/>
                      <a:pt x="84101" y="178017"/>
                    </a:cubicBezTo>
                    <a:cubicBezTo>
                      <a:pt x="84658" y="172437"/>
                      <a:pt x="80759" y="168530"/>
                      <a:pt x="79089" y="167973"/>
                    </a:cubicBezTo>
                    <a:cubicBezTo>
                      <a:pt x="77418" y="167415"/>
                      <a:pt x="70178" y="170763"/>
                      <a:pt x="63494" y="174111"/>
                    </a:cubicBezTo>
                    <a:cubicBezTo>
                      <a:pt x="57367" y="177460"/>
                      <a:pt x="52912" y="181366"/>
                      <a:pt x="47899" y="182482"/>
                    </a:cubicBezTo>
                    <a:cubicBezTo>
                      <a:pt x="42329" y="183598"/>
                      <a:pt x="35645" y="178017"/>
                      <a:pt x="34531" y="172437"/>
                    </a:cubicBezTo>
                    <a:cubicBezTo>
                      <a:pt x="33418" y="166856"/>
                      <a:pt x="49013" y="166299"/>
                      <a:pt x="51797" y="165740"/>
                    </a:cubicBezTo>
                    <a:cubicBezTo>
                      <a:pt x="55140" y="165183"/>
                      <a:pt x="74077" y="156253"/>
                      <a:pt x="74077" y="156253"/>
                    </a:cubicBezTo>
                    <a:cubicBezTo>
                      <a:pt x="75190" y="151789"/>
                      <a:pt x="77418" y="140071"/>
                      <a:pt x="70178" y="138955"/>
                    </a:cubicBezTo>
                    <a:cubicBezTo>
                      <a:pt x="65721" y="138396"/>
                      <a:pt x="62936" y="144535"/>
                      <a:pt x="59038" y="144535"/>
                    </a:cubicBezTo>
                    <a:cubicBezTo>
                      <a:pt x="55140" y="144535"/>
                      <a:pt x="52354" y="140628"/>
                      <a:pt x="51797" y="136164"/>
                    </a:cubicBezTo>
                    <a:close/>
                  </a:path>
                </a:pathLst>
              </a:custGeom>
              <a:solidFill>
                <a:srgbClr val="FFFFFF">
                  <a:alpha val="100000"/>
                </a:srgbClr>
              </a:solidFill>
              <a:ln w="12700">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000000"/>
                    </a:solidFill>
                    <a:latin typeface="Arial" panose="020B0604020202020204"/>
                    <a:ea typeface="Arial" panose="020B0604020202020204"/>
                    <a:cs typeface="Arial" panose="020B0604020202020204"/>
                    <a:sym typeface="Arial" panose="020B0604020202020204"/>
                  </a:rPr>
                  <a:t> </a:t>
                </a:r>
                <a:endParaRPr lang="en-US" sz="1100"/>
              </a:p>
            </p:txBody>
          </p:sp>
        </p:grpSp>
      </p:grpSp>
      <p:sp>
        <p:nvSpPr>
          <p:cNvPr id="27" name="AutoShape 27"/>
          <p:cNvSpPr/>
          <p:nvPr/>
        </p:nvSpPr>
        <p:spPr>
          <a:xfrm>
            <a:off x="567800" y="6259341"/>
            <a:ext cx="2031325" cy="338554"/>
          </a:xfrm>
          <a:prstGeom prst="rect">
            <a:avLst/>
          </a:prstGeom>
          <a:noFill/>
          <a:ln w="12700">
            <a:noFill/>
            <a:prstDash val="solid"/>
          </a:ln>
        </p:spPr>
        <p:txBody>
          <a:bodyPr wrap="none" lIns="91440" tIns="45720" rIns="91440" bIns="45720" rtlCol="0" anchor="t">
            <a:spAutoFit/>
          </a:bodyPr>
          <a:lstStyle/>
          <a:p>
            <a:pPr marL="0" indent="0" algn="l">
              <a:lnSpc>
                <a:spcPct val="100000"/>
              </a:lnSpc>
              <a:defRPr/>
            </a:pPr>
            <a:r>
              <a:rPr lang="en-US" sz="1600" b="0" i="0" u="none" strike="noStrike">
                <a:solidFill>
                  <a:srgbClr val="979997"/>
                </a:solidFill>
                <a:latin typeface="微软雅黑" panose="020B0503020204020204" charset="-122"/>
                <a:ea typeface="微软雅黑" panose="020B0503020204020204" charset="-122"/>
                <a:cs typeface="微软雅黑" panose="020B0503020204020204" charset="-122"/>
                <a:sym typeface="微软雅黑" panose="020B0503020204020204" charset="-122"/>
              </a:rPr>
              <a:t>海纳百川，有容乃大</a:t>
            </a:r>
            <a:endParaRPr lang="en-US" sz="1100"/>
          </a:p>
        </p:txBody>
      </p:sp>
      <p:sp>
        <p:nvSpPr>
          <p:cNvPr id="28" name="AutoShape 28"/>
          <p:cNvSpPr/>
          <p:nvPr/>
        </p:nvSpPr>
        <p:spPr>
          <a:xfrm>
            <a:off x="9713550" y="6228563"/>
            <a:ext cx="1882118" cy="369332"/>
          </a:xfrm>
          <a:prstGeom prst="rect">
            <a:avLst/>
          </a:prstGeom>
          <a:noFill/>
          <a:ln w="12700">
            <a:noFill/>
            <a:prstDash val="solid"/>
          </a:ln>
        </p:spPr>
        <p:txBody>
          <a:bodyPr wrap="none" lIns="91440" tIns="45720" rIns="91440" bIns="45720" rtlCol="0" anchor="t">
            <a:spAutoFit/>
          </a:bodyPr>
          <a:lstStyle/>
          <a:p>
            <a:pPr marL="0" indent="0" algn="l">
              <a:lnSpc>
                <a:spcPct val="100000"/>
              </a:lnSpc>
              <a:defRPr/>
            </a:pPr>
            <a:r>
              <a:rPr lang="en-US" sz="1800" b="0" i="0" u="none" strike="noStrike">
                <a:solidFill>
                  <a:srgbClr val="979997"/>
                </a:solidFill>
                <a:latin typeface="Times New Roman" panose="02020603050405020304"/>
                <a:ea typeface="Times New Roman" panose="02020603050405020304"/>
                <a:cs typeface="Times New Roman" panose="02020603050405020304"/>
                <a:sym typeface="Times New Roman" panose="02020603050405020304"/>
              </a:rPr>
              <a:t>www.scu.edu.cn/ </a:t>
            </a:r>
            <a:endParaRPr lang="en-US" sz="1100"/>
          </a:p>
        </p:txBody>
      </p:sp>
      <p:cxnSp>
        <p:nvCxnSpPr>
          <p:cNvPr id="29" name="Connector 29"/>
          <p:cNvCxnSpPr/>
          <p:nvPr/>
        </p:nvCxnSpPr>
        <p:spPr>
          <a:xfrm>
            <a:off x="666750" y="6235700"/>
            <a:ext cx="10858500" cy="0"/>
          </a:xfrm>
          <a:prstGeom prst="line">
            <a:avLst/>
          </a:prstGeom>
          <a:noFill/>
          <a:ln w="12700" cap="flat">
            <a:solidFill>
              <a:srgbClr val="B4100A">
                <a:alpha val="30000"/>
              </a:srgbClr>
            </a:solidFill>
            <a:prstDash val="solid"/>
            <a:headEnd type="none" w="med" len="med"/>
            <a:tailEnd type="none" w="med" len="med"/>
          </a:ln>
        </p:spPr>
      </p:cxnSp>
      <p:sp>
        <p:nvSpPr>
          <p:cNvPr id="30" name="Freeform 30"/>
          <p:cNvSpPr/>
          <p:nvPr/>
        </p:nvSpPr>
        <p:spPr>
          <a:xfrm>
            <a:off x="-15682972" y="-8394197"/>
            <a:ext cx="43557944" cy="23646394"/>
          </a:xfrm>
          <a:custGeom>
            <a:avLst/>
            <a:gdLst/>
            <a:ahLst/>
            <a:cxnLst/>
            <a:rect l="l" t="t" r="r" b="b"/>
            <a:pathLst>
              <a:path w="43557944" h="23646394">
                <a:moveTo>
                  <a:pt x="15682973" y="8394197"/>
                </a:moveTo>
                <a:lnTo>
                  <a:pt x="15682973" y="15252197"/>
                </a:lnTo>
                <a:lnTo>
                  <a:pt x="27874972" y="15252197"/>
                </a:lnTo>
                <a:lnTo>
                  <a:pt x="27874972" y="8394197"/>
                </a:lnTo>
                <a:close/>
                <a:moveTo>
                  <a:pt x="0" y="0"/>
                </a:moveTo>
                <a:lnTo>
                  <a:pt x="43557944" y="0"/>
                </a:lnTo>
                <a:lnTo>
                  <a:pt x="43557944" y="23646394"/>
                </a:lnTo>
                <a:lnTo>
                  <a:pt x="0" y="23646394"/>
                </a:lnTo>
                <a:close/>
              </a:path>
            </a:pathLst>
          </a:custGeom>
          <a:solidFill>
            <a:srgbClr val="E6E6E6">
              <a:alpha val="100000"/>
            </a:srgbClr>
          </a:solidFill>
          <a:ln w="12700" cap="flat">
            <a:noFill/>
            <a:prstDash val="solid"/>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Tree>
  </p:cSld>
  <p:clrMap bg1="lt1" tx1="dk1" bg2="dk2" tx2="lt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 id="2147483685" r:id="rId15"/>
    <p:sldLayoutId id="2147483686" r:id="rId16"/>
    <p:sldLayoutId id="2147483687" r:id="rId17"/>
    <p:sldLayoutId id="2147483688" r:id="rId18"/>
    <p:sldLayoutId id="2147483689" r:id="rId19"/>
    <p:sldLayoutId id="2147483690" r:id="rId20"/>
    <p:sldLayoutId id="2147483691" r:id="rId21"/>
    <p:sldLayoutId id="2147483692" r:id="rId22"/>
    <p:sldLayoutId id="2147483693" r:id="rId23"/>
    <p:sldLayoutId id="2147483694" r:id="rId24"/>
    <p:sldLayoutId id="2147483695" r:id="rId25"/>
    <p:sldLayoutId id="2147483696" r:id="rId26"/>
    <p:sldLayoutId id="2147483697" r:id="rId27"/>
    <p:sldLayoutId id="2147483698" r:id="rId28"/>
    <p:sldLayoutId id="2147483699" r:id="rId29"/>
    <p:sldLayoutId id="2147483700" r:id="rId30"/>
    <p:sldLayoutId id="2147483701" r:id="rId31"/>
    <p:sldLayoutId id="2147483702" r:id="rId32"/>
    <p:sldLayoutId id="2147483703" r:id="rId33"/>
    <p:sldLayoutId id="2147483704" r:id="rId34"/>
    <p:sldLayoutId id="2147483705" r:id="rId35"/>
    <p:sldLayoutId id="2147483706" r:id="rId36"/>
    <p:sldLayoutId id="2147483707" r:id="rId37"/>
    <p:sldLayoutId id="2147483708" r:id="rId38"/>
    <p:sldLayoutId id="2147483709" r:id="rId39"/>
    <p:sldLayoutId id="2147483710" r:id="rId40"/>
    <p:sldLayoutId id="2147483711" r:id="rId41"/>
    <p:sldLayoutId id="2147483712" r:id="rId42"/>
    <p:sldLayoutId id="2147483713" r:id="rId43"/>
    <p:sldLayoutId id="2147483714" r:id="rId44"/>
    <p:sldLayoutId id="2147483715" r:id="rId45"/>
    <p:sldLayoutId id="2147483716" r:id="rId46"/>
    <p:sldLayoutId id="2147483717" r:id="rId4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6.xml"/><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6.xml"/><Relationship Id="rId5" Type="http://schemas.openxmlformats.org/officeDocument/2006/relationships/image" Target="../media/image13.jpeg"/><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16.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18.png"/><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19.jpeg"/><Relationship Id="rId5" Type="http://schemas.openxmlformats.org/officeDocument/2006/relationships/image" Target="../media/image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16.xml"/><Relationship Id="rId5" Type="http://schemas.openxmlformats.org/officeDocument/2006/relationships/image" Target="../media/image23.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16.xml"/><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16.xml"/><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16.xml"/><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1.png"/><Relationship Id="rId7"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image" Target="../media/image31.png"/><Relationship Id="rId5" Type="http://schemas.openxmlformats.org/officeDocument/2006/relationships/image" Target="../media/image3.png"/><Relationship Id="rId10" Type="http://schemas.openxmlformats.org/officeDocument/2006/relationships/image" Target="../media/image33.png"/><Relationship Id="rId4" Type="http://schemas.openxmlformats.org/officeDocument/2006/relationships/image" Target="../media/image2.png"/><Relationship Id="rId9"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l="5360" t="2344" r="3107" b="22706"/>
          <a:stretch>
            <a:fillRect/>
          </a:stretch>
        </p:blipFill>
        <p:spPr>
          <a:xfrm>
            <a:off x="11183" y="0"/>
            <a:ext cx="12180817" cy="6235700"/>
          </a:xfrm>
          <a:prstGeom prst="rect">
            <a:avLst/>
          </a:prstGeom>
          <a:ln w="12700">
            <a:noFill/>
            <a:prstDash val="solid"/>
          </a:ln>
        </p:spPr>
      </p:pic>
      <p:sp>
        <p:nvSpPr>
          <p:cNvPr id="3" name="AutoShape 3"/>
          <p:cNvSpPr/>
          <p:nvPr/>
        </p:nvSpPr>
        <p:spPr>
          <a:xfrm>
            <a:off x="-28870" y="-182935"/>
            <a:ext cx="12212460" cy="6857999"/>
          </a:xfrm>
          <a:prstGeom prst="rect">
            <a:avLst/>
          </a:prstGeom>
          <a:gradFill rotWithShape="1">
            <a:gsLst>
              <a:gs pos="17000">
                <a:srgbClr val="FFFFFF">
                  <a:alpha val="97000"/>
                </a:srgbClr>
              </a:gs>
              <a:gs pos="66000">
                <a:srgbClr val="FFFFFF">
                  <a:alpha val="90000"/>
                </a:srgbClr>
              </a:gs>
            </a:gsLst>
            <a:lin ang="5400000"/>
          </a:gradFill>
          <a:ln w="12700" cap="flat">
            <a:noFill/>
            <a:prstDash val="solid"/>
          </a:ln>
        </p:spPr>
        <p:txBody>
          <a:bodyPr wrap="square" lIns="91440" tIns="45720" rIns="91440" bIns="45720" rtlCol="0" anchor="ctr">
            <a:noAutofit/>
          </a:bodyPr>
          <a:lstStyle/>
          <a:p>
            <a:pPr marL="0" indent="0" algn="ctr">
              <a:lnSpc>
                <a:spcPct val="100000"/>
              </a:lnSpc>
              <a:defRPr/>
            </a:pPr>
            <a:r>
              <a:rPr lang="en-US" sz="2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4" name="Freeform 4"/>
          <p:cNvSpPr/>
          <p:nvPr/>
        </p:nvSpPr>
        <p:spPr>
          <a:xfrm>
            <a:off x="-28392" y="3704332"/>
            <a:ext cx="12220393" cy="3153668"/>
          </a:xfrm>
          <a:custGeom>
            <a:avLst/>
            <a:gdLst/>
            <a:ahLst/>
            <a:cxnLst/>
            <a:rect l="l" t="t" r="r" b="b"/>
            <a:pathLst>
              <a:path w="12220393" h="3153668">
                <a:moveTo>
                  <a:pt x="0" y="0"/>
                </a:moveTo>
                <a:lnTo>
                  <a:pt x="203623" y="208664"/>
                </a:lnTo>
                <a:cubicBezTo>
                  <a:pt x="1663532" y="1634487"/>
                  <a:pt x="3769577" y="2529638"/>
                  <a:pt x="6111151" y="2529638"/>
                </a:cubicBezTo>
                <a:cubicBezTo>
                  <a:pt x="8452726" y="2529638"/>
                  <a:pt x="10558770" y="1634487"/>
                  <a:pt x="12018679" y="208664"/>
                </a:cubicBezTo>
                <a:lnTo>
                  <a:pt x="12220393" y="1957"/>
                </a:lnTo>
                <a:lnTo>
                  <a:pt x="12220393" y="3153668"/>
                </a:lnTo>
                <a:lnTo>
                  <a:pt x="0" y="3153668"/>
                </a:lnTo>
                <a:close/>
              </a:path>
            </a:pathLst>
          </a:custGeom>
          <a:solidFill>
            <a:srgbClr val="1A92F5">
              <a:alpha val="100000"/>
            </a:srgbClr>
          </a:solidFill>
          <a:ln w="12700" cap="flat" cmpd="sng">
            <a:noFill/>
            <a:prstDash val="solid"/>
            <a:miter lim="800000"/>
          </a:ln>
        </p:spPr>
        <p:txBody>
          <a:bodyPr vert="horz"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5" name="Freeform 5"/>
          <p:cNvSpPr/>
          <p:nvPr/>
        </p:nvSpPr>
        <p:spPr>
          <a:xfrm>
            <a:off x="-24424" y="4403110"/>
            <a:ext cx="12216426" cy="2454890"/>
          </a:xfrm>
          <a:custGeom>
            <a:avLst/>
            <a:gdLst/>
            <a:ahLst/>
            <a:cxnLst/>
            <a:rect l="l" t="t" r="r" b="b"/>
            <a:pathLst>
              <a:path w="12216426" h="2454890">
                <a:moveTo>
                  <a:pt x="0" y="0"/>
                </a:moveTo>
                <a:lnTo>
                  <a:pt x="203557" y="151776"/>
                </a:lnTo>
                <a:cubicBezTo>
                  <a:pt x="1662993" y="1188885"/>
                  <a:pt x="3768353" y="1839995"/>
                  <a:pt x="6109167" y="1839995"/>
                </a:cubicBezTo>
                <a:cubicBezTo>
                  <a:pt x="8449983" y="1839995"/>
                  <a:pt x="10555342" y="1188885"/>
                  <a:pt x="12014778" y="151776"/>
                </a:cubicBezTo>
                <a:lnTo>
                  <a:pt x="12216426" y="1424"/>
                </a:lnTo>
                <a:lnTo>
                  <a:pt x="12216426" y="2454890"/>
                </a:lnTo>
                <a:lnTo>
                  <a:pt x="0" y="2454890"/>
                </a:lnTo>
                <a:close/>
              </a:path>
            </a:pathLst>
          </a:custGeom>
          <a:gradFill rotWithShape="1">
            <a:gsLst>
              <a:gs pos="44999">
                <a:srgbClr val="006BDF">
                  <a:alpha val="100000"/>
                </a:srgbClr>
              </a:gs>
              <a:gs pos="92000">
                <a:srgbClr val="2197F7">
                  <a:alpha val="100000"/>
                </a:srgbClr>
              </a:gs>
            </a:gsLst>
            <a:lin ang="16200000"/>
          </a:gradFill>
          <a:ln w="12700" cap="flat" cmpd="sng">
            <a:no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6" name="Freeform 6"/>
          <p:cNvSpPr/>
          <p:nvPr/>
        </p:nvSpPr>
        <p:spPr>
          <a:xfrm>
            <a:off x="-537210" y="3127746"/>
            <a:ext cx="13266420" cy="4560835"/>
          </a:xfrm>
          <a:custGeom>
            <a:avLst/>
            <a:gdLst/>
            <a:ahLst/>
            <a:cxnLst/>
            <a:rect l="l" t="t" r="r" b="b"/>
            <a:pathLst>
              <a:path w="13266420" h="4560835">
                <a:moveTo>
                  <a:pt x="537210" y="0"/>
                </a:moveTo>
                <a:lnTo>
                  <a:pt x="847256" y="362486"/>
                </a:lnTo>
                <a:cubicBezTo>
                  <a:pt x="2381128" y="2066864"/>
                  <a:pt x="4409303" y="3103762"/>
                  <a:pt x="6633210" y="3103762"/>
                </a:cubicBezTo>
                <a:cubicBezTo>
                  <a:pt x="8857118" y="3103762"/>
                  <a:pt x="10885293" y="2066864"/>
                  <a:pt x="12419164" y="362486"/>
                </a:cubicBezTo>
                <a:lnTo>
                  <a:pt x="12721112" y="9467"/>
                </a:lnTo>
                <a:lnTo>
                  <a:pt x="12721112" y="4139830"/>
                </a:lnTo>
                <a:lnTo>
                  <a:pt x="13266420" y="4139830"/>
                </a:lnTo>
                <a:lnTo>
                  <a:pt x="13266420" y="4560835"/>
                </a:lnTo>
                <a:lnTo>
                  <a:pt x="0" y="4560835"/>
                </a:lnTo>
                <a:lnTo>
                  <a:pt x="0" y="4139830"/>
                </a:lnTo>
                <a:lnTo>
                  <a:pt x="537210" y="4139830"/>
                </a:lnTo>
                <a:close/>
              </a:path>
            </a:pathLst>
          </a:custGeom>
          <a:noFill/>
          <a:ln w="12700" cap="flat" cmpd="sng">
            <a:gradFill rotWithShape="1">
              <a:gsLst>
                <a:gs pos="33000">
                  <a:srgbClr val="2197F7">
                    <a:alpha val="0"/>
                  </a:srgbClr>
                </a:gs>
                <a:gs pos="50999">
                  <a:srgbClr val="2197F7">
                    <a:alpha val="100000"/>
                  </a:srgbClr>
                </a:gs>
                <a:gs pos="93000">
                  <a:srgbClr val="2197F7">
                    <a:alpha val="0"/>
                  </a:srgbClr>
                </a:gs>
              </a:gsLst>
              <a:lin ang="16200000"/>
            </a:gradFill>
            <a:prstDash val="solid"/>
            <a:miter lim="800000"/>
          </a:ln>
        </p:spPr>
        <p:txBody>
          <a:bodyPr vert="horz"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grpSp>
        <p:nvGrpSpPr>
          <p:cNvPr id="7" name="Group 7"/>
          <p:cNvGrpSpPr/>
          <p:nvPr/>
        </p:nvGrpSpPr>
        <p:grpSpPr>
          <a:xfrm>
            <a:off x="3896726" y="3859339"/>
            <a:ext cx="4172134" cy="762611"/>
            <a:chOff x="3896726" y="3859339"/>
            <a:chExt cx="4172134" cy="762611"/>
          </a:xfrm>
        </p:grpSpPr>
        <p:sp>
          <p:nvSpPr>
            <p:cNvPr id="8" name="AutoShape 8"/>
            <p:cNvSpPr/>
            <p:nvPr/>
          </p:nvSpPr>
          <p:spPr>
            <a:xfrm>
              <a:off x="3896726" y="3859339"/>
              <a:ext cx="4172134" cy="762611"/>
            </a:xfrm>
            <a:prstGeom prst="roundRect">
              <a:avLst>
                <a:gd name="adj" fmla="val 50000"/>
              </a:avLst>
            </a:prstGeom>
            <a:gradFill rotWithShape="1">
              <a:gsLst>
                <a:gs pos="0">
                  <a:srgbClr val="1A92F5">
                    <a:alpha val="100000"/>
                  </a:srgbClr>
                </a:gs>
                <a:gs pos="100000">
                  <a:srgbClr val="2197F7">
                    <a:alpha val="100000"/>
                  </a:srgbClr>
                </a:gs>
              </a:gsLst>
              <a:lin ang="5400000"/>
            </a:gradFill>
            <a:ln w="12700" cap="flat">
              <a:noFill/>
              <a:prstDash val="solid"/>
            </a:ln>
            <a:effectLst>
              <a:outerShdw blurRad="254000" dist="279400" dir="5400000" sx="80000" sy="80000" algn="t" rotWithShape="0">
                <a:srgbClr val="C55A11">
                  <a:alpha val="20000"/>
                </a:srgbClr>
              </a:outerShdw>
            </a:effectLst>
          </p:spPr>
          <p:txBody>
            <a:bodyPr wrap="square" lIns="91440" tIns="45720" rIns="91440" bIns="45720" rtlCol="0" anchor="ctr">
              <a:noAutofit/>
            </a:bodyPr>
            <a:lstStyle/>
            <a:p>
              <a:pPr marL="0" indent="0" algn="ctr">
                <a:lnSpc>
                  <a:spcPct val="100000"/>
                </a:lnSpc>
                <a:defRPr/>
              </a:pPr>
              <a:r>
                <a:rPr lang="en-US" sz="2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9" name="AutoShape 9"/>
            <p:cNvSpPr/>
            <p:nvPr/>
          </p:nvSpPr>
          <p:spPr>
            <a:xfrm>
              <a:off x="4295617" y="3933135"/>
              <a:ext cx="3374351" cy="584775"/>
            </a:xfrm>
            <a:prstGeom prst="rect">
              <a:avLst/>
            </a:prstGeom>
            <a:noFill/>
            <a:ln w="12700">
              <a:noFill/>
              <a:prstDash val="solid"/>
            </a:ln>
          </p:spPr>
          <p:txBody>
            <a:bodyPr vert="horz" wrap="square" lIns="91440" tIns="45720" rIns="91440" bIns="45720" rtlCol="0" anchor="t">
              <a:spAutoFit/>
            </a:bodyPr>
            <a:lstStyle/>
            <a:p>
              <a:pPr marL="0" indent="0" algn="ctr">
                <a:lnSpc>
                  <a:spcPct val="100000"/>
                </a:lnSpc>
                <a:defRPr/>
              </a:pPr>
              <a:r>
                <a:rPr lang="en-US" sz="3200" b="1" i="0" u="none" strike="noStrike">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汇报人：黄宇清</a:t>
              </a:r>
              <a:endParaRPr lang="en-US" sz="1100"/>
            </a:p>
          </p:txBody>
        </p:sp>
      </p:grpSp>
      <p:sp>
        <p:nvSpPr>
          <p:cNvPr id="10" name="AutoShape 10"/>
          <p:cNvSpPr>
            <a:spLocks noGrp="1"/>
          </p:cNvSpPr>
          <p:nvPr>
            <p:ph type="body" sz="quarter" idx="4294967295" hasCustomPrompt="1"/>
          </p:nvPr>
        </p:nvSpPr>
        <p:spPr>
          <a:xfrm>
            <a:off x="1617851" y="404790"/>
            <a:ext cx="8956298" cy="923330"/>
          </a:xfrm>
          <a:prstGeom prst="rect">
            <a:avLst/>
          </a:prstGeom>
          <a:noFill/>
          <a:ln w="12700">
            <a:noFill/>
            <a:prstDash val="solid"/>
          </a:ln>
        </p:spPr>
        <p:txBody>
          <a:bodyPr wrap="none" lIns="91440" tIns="45720" rIns="91440" bIns="45720" anchor="t">
            <a:noAutofit/>
          </a:bodyPr>
          <a:lstStyle>
            <a:lvl1pPr algn="ctr">
              <a:lnSpc>
                <a:spcPct val="100000"/>
              </a:lnSpc>
              <a:defRPr sz="5400" b="1" i="0" u="none" strike="noStrike" spc="0">
                <a:solidFill>
                  <a:srgbClr val="2197F7">
                    <a:alpha val="100000"/>
                  </a:srgbClr>
                </a:solidFill>
                <a:latin typeface="微软雅黑" panose="020B0503020204020204" charset="-122"/>
              </a:defRPr>
            </a:lvl1pPr>
          </a:lstStyle>
          <a:p>
            <a:pPr marL="0" indent="0" algn="ctr">
              <a:lnSpc>
                <a:spcPct val="100000"/>
              </a:lnSpc>
            </a:pPr>
            <a:r>
              <a:rPr lang="en-US" sz="5400" b="1" i="0" u="none" strike="noStrike">
                <a:ln w="9525">
                  <a:solidFill>
                    <a:srgbClr val="FFFFFF">
                      <a:alpha val="100000"/>
                    </a:srgbClr>
                  </a:solidFill>
                </a:ln>
                <a:solidFill>
                  <a:srgbClr val="2197F7"/>
                </a:solidFill>
                <a:effectLst>
                  <a:outerShdw blurRad="12700" dist="38100" dir="2700000" algn="tl" rotWithShape="0">
                    <a:srgbClr val="9DC3E6">
                      <a:alpha val="100000"/>
                    </a:srgbClr>
                  </a:outerShdw>
                </a:effectLst>
                <a:latin typeface="微软雅黑" panose="020B0503020204020204" charset="-122"/>
                <a:ea typeface="微软雅黑" panose="020B0503020204020204" charset="-122"/>
                <a:cs typeface="微软雅黑" panose="020B0503020204020204" charset="-122"/>
                <a:sym typeface="微软雅黑" panose="020B0503020204020204" charset="-122"/>
              </a:rPr>
              <a:t>2026 COMSOL年会</a:t>
            </a:r>
          </a:p>
        </p:txBody>
      </p:sp>
      <p:sp>
        <p:nvSpPr>
          <p:cNvPr id="11" name="AutoShape 11"/>
          <p:cNvSpPr>
            <a:spLocks noGrp="1"/>
          </p:cNvSpPr>
          <p:nvPr>
            <p:ph type="body" sz="quarter" idx="5" hasCustomPrompt="1"/>
          </p:nvPr>
        </p:nvSpPr>
        <p:spPr>
          <a:xfrm>
            <a:off x="767380" y="1940905"/>
            <a:ext cx="10944760" cy="923330"/>
          </a:xfrm>
          <a:prstGeom prst="rect">
            <a:avLst/>
          </a:prstGeom>
        </p:spPr>
        <p:txBody>
          <a:bodyPr wrap="none" lIns="91440" tIns="45720" rIns="91440" bIns="45720" anchor="t">
            <a:noAutofit/>
          </a:bodyPr>
          <a:lstStyle>
            <a:lvl1pPr algn="ctr">
              <a:lnSpc>
                <a:spcPct val="100000"/>
              </a:lnSpc>
              <a:defRPr sz="3600" b="1" i="0" u="none" strike="noStrike" spc="0">
                <a:solidFill>
                  <a:srgbClr val="000000">
                    <a:alpha val="100000"/>
                  </a:srgbClr>
                </a:solidFill>
                <a:latin typeface="微软雅黑" panose="020B0503020204020204" charset="-122"/>
              </a:defRPr>
            </a:lvl1pPr>
          </a:lstStyle>
          <a:p>
            <a:pPr marL="0" indent="0" algn="ctr">
              <a:lnSpc>
                <a:spcPct val="100000"/>
              </a:lnSpc>
            </a:pPr>
            <a:r>
              <a:rPr lang="en-US" sz="3600" b="1" i="0" u="none" strike="noStrike" dirty="0">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2.45 </a:t>
            </a:r>
            <a:r>
              <a:rPr lang="en-US" sz="3600" b="1"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GHz MPCVD 反应器中放电模式调控的多物理场仿真</a:t>
            </a:r>
            <a:r>
              <a:rPr lang="en-US" sz="3600" b="1" i="0" u="none" strike="noStrike" dirty="0">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a:t>
            </a:r>
          </a:p>
          <a:p>
            <a:pPr marL="0" indent="0" algn="ctr">
              <a:lnSpc>
                <a:spcPct val="100000"/>
              </a:lnSpc>
            </a:pPr>
            <a:r>
              <a:rPr lang="en-US" sz="3600" b="1" i="0" u="none" strike="noStrike" dirty="0" err="1">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从边缘主导到中心主导的等离子体状态</a:t>
            </a:r>
            <a:endParaRPr lang="en-US" sz="3600" b="1" i="0" u="none" strike="noStrike" dirty="0">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12" name="AutoShape 12"/>
          <p:cNvSpPr/>
          <p:nvPr/>
        </p:nvSpPr>
        <p:spPr>
          <a:xfrm>
            <a:off x="3719830" y="5013325"/>
            <a:ext cx="4712970" cy="460375"/>
          </a:xfrm>
          <a:prstGeom prst="rect">
            <a:avLst/>
          </a:prstGeom>
          <a:noFill/>
          <a:ln w="12700">
            <a:noFill/>
            <a:prstDash val="solid"/>
          </a:ln>
        </p:spPr>
        <p:txBody>
          <a:bodyPr wrap="square" lIns="91440" tIns="45720" rIns="91440" bIns="45720" rtlCol="0" anchor="t">
            <a:spAutoFit/>
          </a:bodyPr>
          <a:lstStyle/>
          <a:p>
            <a:pPr marL="0" indent="0" algn="l">
              <a:lnSpc>
                <a:spcPct val="100000"/>
              </a:lnSpc>
              <a:defRPr/>
            </a:pPr>
            <a:r>
              <a:rPr lang="en-US" sz="2400" b="1" i="0" u="none" strike="noStrike">
                <a:solidFill>
                  <a:srgbClr val="2197F7"/>
                </a:solidFill>
                <a:latin typeface="微软雅黑" panose="020B0503020204020204" charset="-122"/>
                <a:ea typeface="微软雅黑" panose="020B0503020204020204" charset="-122"/>
                <a:cs typeface="微软雅黑" panose="020B0503020204020204" charset="-122"/>
                <a:sym typeface="微软雅黑" panose="020B0503020204020204" charset="-122"/>
              </a:rPr>
              <a:t>单位：</a:t>
            </a:r>
            <a:r>
              <a:rPr lang="en-US" sz="2400" b="1"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四川大学电子信息学院</a:t>
            </a:r>
            <a:endParaRPr lang="en-US" sz="1100"/>
          </a:p>
        </p:txBody>
      </p:sp>
      <p:sp>
        <p:nvSpPr>
          <p:cNvPr id="13" name="AutoShape 13"/>
          <p:cNvSpPr/>
          <p:nvPr/>
        </p:nvSpPr>
        <p:spPr>
          <a:xfrm>
            <a:off x="11910490" y="6519446"/>
            <a:ext cx="314892" cy="338554"/>
          </a:xfrm>
          <a:prstGeom prst="rect">
            <a:avLst/>
          </a:prstGeom>
          <a:noFill/>
          <a:ln w="12700">
            <a:noFill/>
            <a:prstDash val="solid"/>
          </a:ln>
        </p:spPr>
        <p:txBody>
          <a:bodyPr wrap="square" lIns="91440" tIns="45720" rIns="91440" bIns="45720" rtlCol="0" anchor="t">
            <a:spAutoFit/>
          </a:bodyPr>
          <a:lstStyle/>
          <a:p>
            <a:pPr algn="l">
              <a:defRPr/>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t="-16000" b="-16000"/>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4"/>
          <a:srcRect/>
          <a:stretch>
            <a:fillRect/>
          </a:stretch>
        </p:blipFill>
        <p:spPr>
          <a:xfrm rot="10800000" flipV="1">
            <a:off x="-42864" y="662853"/>
            <a:ext cx="8010993" cy="255445"/>
          </a:xfrm>
          <a:prstGeom prst="rect">
            <a:avLst/>
          </a:prstGeom>
          <a:noFill/>
          <a:ln w="25400" cap="flat" cmpd="sng">
            <a:noFill/>
            <a:prstDash val="solid"/>
            <a:round/>
          </a:ln>
        </p:spPr>
      </p:pic>
      <p:sp>
        <p:nvSpPr>
          <p:cNvPr id="3" name="AutoShape 3"/>
          <p:cNvSpPr/>
          <p:nvPr/>
        </p:nvSpPr>
        <p:spPr>
          <a:xfrm>
            <a:off x="-12746" y="0"/>
            <a:ext cx="12204746" cy="702405"/>
          </a:xfrm>
          <a:prstGeom prst="roundRect">
            <a:avLst>
              <a:gd name="adj" fmla="val 0"/>
            </a:avLst>
          </a:prstGeom>
          <a:solidFill>
            <a:srgbClr val="2197F7">
              <a:alpha val="100000"/>
            </a:srgbClr>
          </a:solidFill>
          <a:ln w="25400" cap="flat" cmpd="sng">
            <a:noFill/>
            <a:prstDash val="solid"/>
            <a:round/>
          </a:ln>
        </p:spPr>
        <p:txBody>
          <a:bodyPr vert="horz" wrap="square" lIns="91440" tIns="45720" rIns="91440" bIns="45720" rtlCol="0" anchor="ctr" anchorCtr="0"/>
          <a:lstStyle/>
          <a:p>
            <a:pPr algn="ctr">
              <a:defRPr/>
            </a:pPr>
            <a:endParaRPr/>
          </a:p>
        </p:txBody>
      </p:sp>
      <p:pic>
        <p:nvPicPr>
          <p:cNvPr id="4" name="Picture 4"/>
          <p:cNvPicPr>
            <a:picLocks noChangeAspect="1"/>
          </p:cNvPicPr>
          <p:nvPr/>
        </p:nvPicPr>
        <p:blipFill>
          <a:blip r:embed="rId5"/>
          <a:srcRect/>
          <a:stretch>
            <a:fillRect/>
          </a:stretch>
        </p:blipFill>
        <p:spPr>
          <a:xfrm>
            <a:off x="-12746" y="0"/>
            <a:ext cx="12192000" cy="677535"/>
          </a:xfrm>
          <a:prstGeom prst="rect">
            <a:avLst/>
          </a:prstGeom>
          <a:noFill/>
          <a:ln w="25400" cap="flat" cmpd="sng">
            <a:noFill/>
            <a:prstDash val="solid"/>
            <a:round/>
          </a:ln>
        </p:spPr>
      </p:pic>
      <p:sp>
        <p:nvSpPr>
          <p:cNvPr id="5" name="AutoShape 5"/>
          <p:cNvSpPr/>
          <p:nvPr/>
        </p:nvSpPr>
        <p:spPr>
          <a:xfrm>
            <a:off x="417890" y="110983"/>
            <a:ext cx="10142420" cy="584775"/>
          </a:xfrm>
          <a:prstGeom prst="rect">
            <a:avLst/>
          </a:prstGeom>
          <a:noFill/>
          <a:ln w="12700">
            <a:noFill/>
            <a:prstDash val="solid"/>
          </a:ln>
        </p:spPr>
        <p:txBody>
          <a:bodyPr wrap="square" lIns="91440" tIns="45720" rIns="91440" bIns="45720" rtlCol="0" anchor="t">
            <a:spAutoFit/>
          </a:bodyPr>
          <a:lstStyle/>
          <a:p>
            <a:pPr marL="0" indent="0" algn="l">
              <a:lnSpc>
                <a:spcPct val="100000"/>
              </a:lnSpc>
              <a:defRPr/>
            </a:pPr>
            <a:r>
              <a:rPr lang="en-US" sz="3200" b="1"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目录</a:t>
            </a:r>
            <a:endParaRPr lang="en-US" sz="1100"/>
          </a:p>
        </p:txBody>
      </p:sp>
      <p:sp>
        <p:nvSpPr>
          <p:cNvPr id="6" name="AutoShape 6"/>
          <p:cNvSpPr/>
          <p:nvPr/>
        </p:nvSpPr>
        <p:spPr>
          <a:xfrm>
            <a:off x="265950" y="4087270"/>
            <a:ext cx="11618913" cy="596900"/>
          </a:xfrm>
          <a:prstGeom prst="roundRect">
            <a:avLst>
              <a:gd name="adj" fmla="val 0"/>
            </a:avLst>
          </a:prstGeom>
          <a:noFill/>
          <a:ln w="25400" cap="flat" cmpd="sng">
            <a:noFill/>
            <a:prstDash val="solid"/>
            <a:round/>
          </a:ln>
        </p:spPr>
        <p:txBody>
          <a:bodyPr vert="horz" wrap="square" lIns="91440" tIns="45720" rIns="91440" bIns="45720" rtlCol="0" anchor="t" anchorCtr="0"/>
          <a:lstStyle/>
          <a:p>
            <a:pPr algn="l">
              <a:defRPr/>
            </a:pPr>
            <a:endParaRPr/>
          </a:p>
        </p:txBody>
      </p:sp>
      <p:cxnSp>
        <p:nvCxnSpPr>
          <p:cNvPr id="7" name="Connector 7"/>
          <p:cNvCxnSpPr/>
          <p:nvPr/>
        </p:nvCxnSpPr>
        <p:spPr>
          <a:xfrm>
            <a:off x="4965726" y="1484865"/>
            <a:ext cx="0" cy="4655855"/>
          </a:xfrm>
          <a:prstGeom prst="line">
            <a:avLst/>
          </a:prstGeom>
          <a:noFill/>
          <a:ln w="12700" cap="flat" cmpd="sng">
            <a:solidFill>
              <a:srgbClr val="A6A6A6">
                <a:alpha val="100000"/>
              </a:srgbClr>
            </a:solidFill>
            <a:prstDash val="solid"/>
            <a:miter lim="800000"/>
            <a:headEnd type="none" w="med" len="med"/>
            <a:tailEnd type="none" w="med" len="med"/>
          </a:ln>
        </p:spPr>
      </p:cxnSp>
      <p:sp>
        <p:nvSpPr>
          <p:cNvPr id="8" name="AutoShape 8"/>
          <p:cNvSpPr/>
          <p:nvPr/>
        </p:nvSpPr>
        <p:spPr>
          <a:xfrm>
            <a:off x="1407154" y="3116510"/>
            <a:ext cx="3320751" cy="913007"/>
          </a:xfrm>
          <a:prstGeom prst="rect">
            <a:avLst/>
          </a:prstGeom>
          <a:noFill/>
          <a:ln w="12700">
            <a:noFill/>
            <a:prstDash val="solid"/>
          </a:ln>
        </p:spPr>
        <p:txBody>
          <a:bodyPr wrap="square" lIns="91440" tIns="45720" rIns="91440" bIns="45720" rtlCol="0" anchor="t">
            <a:spAutoFit/>
          </a:bodyPr>
          <a:lstStyle/>
          <a:p>
            <a:pPr marL="0" indent="0" algn="l">
              <a:lnSpc>
                <a:spcPct val="100000"/>
              </a:lnSpc>
              <a:defRPr/>
            </a:pPr>
            <a:r>
              <a:rPr lang="en-US" sz="5335" b="1" i="0" u="none" strike="noStrike">
                <a:solidFill>
                  <a:srgbClr val="2197F7"/>
                </a:solidFill>
                <a:latin typeface="微软雅黑" panose="020B0503020204020204" charset="-122"/>
                <a:ea typeface="微软雅黑" panose="020B0503020204020204" charset="-122"/>
                <a:cs typeface="微软雅黑" panose="020B0503020204020204" charset="-122"/>
                <a:sym typeface="微软雅黑" panose="020B0503020204020204" charset="-122"/>
              </a:rPr>
              <a:t>汇报提纲</a:t>
            </a:r>
            <a:endParaRPr lang="en-US" sz="1100"/>
          </a:p>
        </p:txBody>
      </p:sp>
      <p:sp>
        <p:nvSpPr>
          <p:cNvPr id="9" name="AutoShape 9"/>
          <p:cNvSpPr/>
          <p:nvPr/>
        </p:nvSpPr>
        <p:spPr>
          <a:xfrm>
            <a:off x="1407154" y="3944781"/>
            <a:ext cx="3053414" cy="707886"/>
          </a:xfrm>
          <a:prstGeom prst="rect">
            <a:avLst/>
          </a:prstGeom>
          <a:noFill/>
          <a:ln w="12700">
            <a:noFill/>
            <a:prstDash val="solid"/>
          </a:ln>
        </p:spPr>
        <p:txBody>
          <a:bodyPr wrap="square" lIns="91440" tIns="45720" rIns="91440" bIns="45720" rtlCol="0" anchor="t">
            <a:spAutoFit/>
          </a:bodyPr>
          <a:lstStyle/>
          <a:p>
            <a:pPr marL="0" indent="0" algn="l">
              <a:lnSpc>
                <a:spcPct val="100000"/>
              </a:lnSpc>
              <a:defRPr/>
            </a:pPr>
            <a:r>
              <a:rPr lang="en-US" sz="4000" b="1" i="0" u="none" strike="noStrike">
                <a:solidFill>
                  <a:srgbClr val="B7B6B6"/>
                </a:solidFill>
                <a:latin typeface="微软雅黑" panose="020B0503020204020204" charset="-122"/>
                <a:ea typeface="微软雅黑" panose="020B0503020204020204" charset="-122"/>
                <a:cs typeface="微软雅黑" panose="020B0503020204020204" charset="-122"/>
                <a:sym typeface="微软雅黑" panose="020B0503020204020204" charset="-122"/>
              </a:rPr>
              <a:t>CONTENTS</a:t>
            </a:r>
            <a:endParaRPr lang="en-US" sz="1100"/>
          </a:p>
        </p:txBody>
      </p:sp>
      <p:sp>
        <p:nvSpPr>
          <p:cNvPr id="10" name="AutoShape 10"/>
          <p:cNvSpPr/>
          <p:nvPr/>
        </p:nvSpPr>
        <p:spPr>
          <a:xfrm>
            <a:off x="11910490" y="6519446"/>
            <a:ext cx="314892" cy="338554"/>
          </a:xfrm>
          <a:prstGeom prst="rect">
            <a:avLst/>
          </a:prstGeom>
          <a:noFill/>
          <a:ln w="12700">
            <a:noFill/>
            <a:prstDash val="solid"/>
          </a:ln>
        </p:spPr>
        <p:txBody>
          <a:bodyPr wrap="square" lIns="91440" tIns="45720" rIns="91440" bIns="45720" rtlCol="0" anchor="t">
            <a:spAutoFit/>
          </a:bodyPr>
          <a:lstStyle/>
          <a:p>
            <a:pPr algn="l">
              <a:defRPr/>
            </a:pPr>
            <a:endParaRPr/>
          </a:p>
        </p:txBody>
      </p:sp>
      <p:sp>
        <p:nvSpPr>
          <p:cNvPr id="11" name="Freeform 11"/>
          <p:cNvSpPr/>
          <p:nvPr/>
        </p:nvSpPr>
        <p:spPr>
          <a:xfrm>
            <a:off x="5572548" y="1149911"/>
            <a:ext cx="294047" cy="838429"/>
          </a:xfrm>
          <a:custGeom>
            <a:avLst/>
            <a:gdLst/>
            <a:ahLst/>
            <a:cxnLst/>
            <a:rect l="l" t="t" r="r" b="b"/>
            <a:pathLst>
              <a:path w="294047" h="838429">
                <a:moveTo>
                  <a:pt x="0" y="0"/>
                </a:moveTo>
                <a:lnTo>
                  <a:pt x="294047" y="0"/>
                </a:lnTo>
                <a:cubicBezTo>
                  <a:pt x="294047" y="279476"/>
                  <a:pt x="294046" y="558952"/>
                  <a:pt x="294046" y="838429"/>
                </a:cubicBezTo>
                <a:lnTo>
                  <a:pt x="0" y="652366"/>
                </a:lnTo>
                <a:lnTo>
                  <a:pt x="0" y="0"/>
                </a:lnTo>
                <a:close/>
              </a:path>
            </a:pathLst>
          </a:custGeom>
          <a:solidFill>
            <a:srgbClr val="BFBFBF">
              <a:alpha val="100000"/>
            </a:srgbClr>
          </a:solidFill>
          <a:ln w="25400" cap="flat" cmpd="sng">
            <a:noFill/>
            <a:prstDash val="solid"/>
            <a:round/>
          </a:ln>
        </p:spPr>
        <p:txBody>
          <a:bodyPr vert="horz" wrap="square" lIns="648000" tIns="36000" rIns="36000" bIns="108000" rtlCol="0" anchor="ctr" anchorCtr="0"/>
          <a:lstStyle/>
          <a:p>
            <a:pPr algn="l">
              <a:defRPr/>
            </a:pPr>
            <a:endParaRPr/>
          </a:p>
        </p:txBody>
      </p:sp>
      <p:sp>
        <p:nvSpPr>
          <p:cNvPr id="12" name="AutoShape 12"/>
          <p:cNvSpPr/>
          <p:nvPr/>
        </p:nvSpPr>
        <p:spPr>
          <a:xfrm>
            <a:off x="5572550" y="1149911"/>
            <a:ext cx="5341343" cy="643723"/>
          </a:xfrm>
          <a:prstGeom prst="roundRect">
            <a:avLst>
              <a:gd name="adj" fmla="val 0"/>
            </a:avLst>
          </a:prstGeom>
          <a:solidFill>
            <a:srgbClr val="2197F7">
              <a:alpha val="100000"/>
            </a:srgbClr>
          </a:solidFill>
          <a:ln w="25400" cap="flat" cmpd="sng">
            <a:noFill/>
            <a:prstDash val="solid"/>
            <a:round/>
          </a:ln>
        </p:spPr>
        <p:txBody>
          <a:bodyPr vert="horz" wrap="square" lIns="648000" tIns="36000" rIns="36000" bIns="108000" rtlCol="0" anchor="ctr" anchorCtr="0"/>
          <a:lstStyle/>
          <a:p>
            <a:pPr algn="l">
              <a:defRPr/>
            </a:pPr>
            <a:endParaRPr/>
          </a:p>
        </p:txBody>
      </p:sp>
      <p:sp>
        <p:nvSpPr>
          <p:cNvPr id="13" name="AutoShape 13"/>
          <p:cNvSpPr/>
          <p:nvPr/>
        </p:nvSpPr>
        <p:spPr>
          <a:xfrm>
            <a:off x="5866595" y="1227199"/>
            <a:ext cx="5309255" cy="460375"/>
          </a:xfrm>
          <a:prstGeom prst="rect">
            <a:avLst/>
          </a:prstGeom>
          <a:noFill/>
          <a:ln w="12700">
            <a:noFill/>
            <a:prstDash val="solid"/>
          </a:ln>
        </p:spPr>
        <p:txBody>
          <a:bodyPr wrap="square" lIns="0" tIns="45720" rIns="0" bIns="45720" rtlCol="0" anchor="ctr">
            <a:spAutoFit/>
          </a:bodyPr>
          <a:lstStyle/>
          <a:p>
            <a:pPr marL="0" indent="0" algn="l">
              <a:lnSpc>
                <a:spcPct val="100000"/>
              </a:lnSpc>
              <a:defRPr/>
            </a:pPr>
            <a:r>
              <a:rPr lang="en-US" sz="2400" b="1" i="0" u="none" strike="noStrike" spc="500">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一、个人简介</a:t>
            </a:r>
            <a:endParaRPr lang="en-US" sz="1100"/>
          </a:p>
        </p:txBody>
      </p:sp>
      <p:sp>
        <p:nvSpPr>
          <p:cNvPr id="14" name="Freeform 14"/>
          <p:cNvSpPr/>
          <p:nvPr/>
        </p:nvSpPr>
        <p:spPr>
          <a:xfrm>
            <a:off x="5569373" y="1188011"/>
            <a:ext cx="294047" cy="838429"/>
          </a:xfrm>
          <a:custGeom>
            <a:avLst/>
            <a:gdLst/>
            <a:ahLst/>
            <a:cxnLst/>
            <a:rect l="l" t="t" r="r" b="b"/>
            <a:pathLst>
              <a:path w="294047" h="838429">
                <a:moveTo>
                  <a:pt x="0" y="0"/>
                </a:moveTo>
                <a:lnTo>
                  <a:pt x="294047" y="0"/>
                </a:lnTo>
                <a:cubicBezTo>
                  <a:pt x="294047" y="279476"/>
                  <a:pt x="294046" y="558952"/>
                  <a:pt x="294046" y="838429"/>
                </a:cubicBezTo>
                <a:lnTo>
                  <a:pt x="0" y="652366"/>
                </a:lnTo>
                <a:lnTo>
                  <a:pt x="0" y="0"/>
                </a:lnTo>
                <a:close/>
              </a:path>
            </a:pathLst>
          </a:custGeom>
          <a:solidFill>
            <a:srgbClr val="BFBFBF">
              <a:alpha val="100000"/>
            </a:srgbClr>
          </a:solidFill>
          <a:ln w="25400" cap="flat" cmpd="sng">
            <a:noFill/>
            <a:prstDash val="solid"/>
            <a:round/>
          </a:ln>
        </p:spPr>
        <p:txBody>
          <a:bodyPr vert="horz" wrap="square" lIns="648000" tIns="36000" rIns="36000" bIns="108000" rtlCol="0" anchor="ctr" anchorCtr="0"/>
          <a:lstStyle/>
          <a:p>
            <a:pPr algn="l">
              <a:defRPr/>
            </a:pPr>
            <a:endParaRPr/>
          </a:p>
        </p:txBody>
      </p:sp>
      <p:sp>
        <p:nvSpPr>
          <p:cNvPr id="15" name="AutoShape 15"/>
          <p:cNvSpPr/>
          <p:nvPr/>
        </p:nvSpPr>
        <p:spPr>
          <a:xfrm>
            <a:off x="5568739" y="1151179"/>
            <a:ext cx="5341343" cy="643724"/>
          </a:xfrm>
          <a:prstGeom prst="roundRect">
            <a:avLst>
              <a:gd name="adj" fmla="val 0"/>
            </a:avLst>
          </a:prstGeom>
          <a:solidFill>
            <a:srgbClr val="2197F7">
              <a:alpha val="100000"/>
            </a:srgbClr>
          </a:solidFill>
          <a:ln w="25400" cap="flat" cmpd="sng">
            <a:noFill/>
            <a:prstDash val="solid"/>
            <a:round/>
          </a:ln>
        </p:spPr>
        <p:txBody>
          <a:bodyPr vert="horz" wrap="square" lIns="648000" tIns="36000" rIns="36000" bIns="108000" rtlCol="0" anchor="ctr" anchorCtr="0"/>
          <a:lstStyle/>
          <a:p>
            <a:pPr algn="l">
              <a:defRPr/>
            </a:pPr>
            <a:endParaRPr/>
          </a:p>
        </p:txBody>
      </p:sp>
      <p:sp>
        <p:nvSpPr>
          <p:cNvPr id="16" name="AutoShape 16"/>
          <p:cNvSpPr/>
          <p:nvPr/>
        </p:nvSpPr>
        <p:spPr>
          <a:xfrm>
            <a:off x="5863420" y="1265298"/>
            <a:ext cx="5309255" cy="460375"/>
          </a:xfrm>
          <a:prstGeom prst="rect">
            <a:avLst/>
          </a:prstGeom>
          <a:noFill/>
          <a:ln w="12700" cap="flat" cmpd="sng">
            <a:noFill/>
            <a:prstDash val="solid"/>
            <a:round/>
          </a:ln>
        </p:spPr>
        <p:txBody>
          <a:bodyPr vert="horz" wrap="square" lIns="0" tIns="45720" rIns="0" bIns="45720" rtlCol="0" anchor="ctr" anchorCtr="0"/>
          <a:lstStyle/>
          <a:p>
            <a:pPr marL="0" indent="0" algn="l">
              <a:lnSpc>
                <a:spcPct val="100000"/>
              </a:lnSpc>
              <a:defRPr/>
            </a:pPr>
            <a:r>
              <a:rPr lang="zh-CN" altLang="en-US" sz="2400" b="1" i="0" u="none" strike="noStrike" spc="500">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一</a:t>
            </a:r>
            <a:r>
              <a:rPr lang="en-US" sz="2400" b="1" i="0" u="none" strike="noStrike" spc="500">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、背景介绍</a:t>
            </a:r>
            <a:endParaRPr lang="en-US" sz="1100"/>
          </a:p>
        </p:txBody>
      </p:sp>
      <p:sp>
        <p:nvSpPr>
          <p:cNvPr id="17" name="Freeform 17"/>
          <p:cNvSpPr/>
          <p:nvPr/>
        </p:nvSpPr>
        <p:spPr>
          <a:xfrm>
            <a:off x="5575723" y="4643275"/>
            <a:ext cx="294047" cy="838244"/>
          </a:xfrm>
          <a:custGeom>
            <a:avLst/>
            <a:gdLst/>
            <a:ahLst/>
            <a:cxnLst/>
            <a:rect l="l" t="t" r="r" b="b"/>
            <a:pathLst>
              <a:path w="294047" h="838244">
                <a:moveTo>
                  <a:pt x="0" y="0"/>
                </a:moveTo>
                <a:lnTo>
                  <a:pt x="294047" y="0"/>
                </a:lnTo>
                <a:cubicBezTo>
                  <a:pt x="294047" y="279415"/>
                  <a:pt x="294046" y="558830"/>
                  <a:pt x="294046" y="838244"/>
                </a:cubicBezTo>
                <a:lnTo>
                  <a:pt x="0" y="652224"/>
                </a:lnTo>
                <a:lnTo>
                  <a:pt x="0" y="0"/>
                </a:lnTo>
                <a:close/>
              </a:path>
            </a:pathLst>
          </a:custGeom>
          <a:solidFill>
            <a:srgbClr val="BFBFBF">
              <a:alpha val="100000"/>
            </a:srgbClr>
          </a:solidFill>
          <a:ln w="25400" cap="flat" cmpd="sng">
            <a:noFill/>
            <a:prstDash val="solid"/>
            <a:round/>
          </a:ln>
        </p:spPr>
        <p:txBody>
          <a:bodyPr vert="horz" wrap="square" lIns="648000" tIns="36000" rIns="36000" bIns="108000" rtlCol="0" anchor="ctr" anchorCtr="0"/>
          <a:lstStyle/>
          <a:p>
            <a:pPr algn="l">
              <a:defRPr/>
            </a:pPr>
            <a:endParaRPr/>
          </a:p>
        </p:txBody>
      </p:sp>
      <p:sp>
        <p:nvSpPr>
          <p:cNvPr id="18" name="AutoShape 18"/>
          <p:cNvSpPr/>
          <p:nvPr/>
        </p:nvSpPr>
        <p:spPr>
          <a:xfrm>
            <a:off x="5575725" y="4643275"/>
            <a:ext cx="5341343" cy="643582"/>
          </a:xfrm>
          <a:prstGeom prst="roundRect">
            <a:avLst>
              <a:gd name="adj" fmla="val 0"/>
            </a:avLst>
          </a:prstGeom>
          <a:solidFill>
            <a:srgbClr val="2197F7"/>
          </a:solidFill>
          <a:ln w="25400" cap="flat" cmpd="sng">
            <a:noFill/>
            <a:prstDash val="solid"/>
            <a:round/>
          </a:ln>
        </p:spPr>
        <p:txBody>
          <a:bodyPr vert="horz" wrap="square" lIns="648000" tIns="36000" rIns="36000" bIns="108000" rtlCol="0" anchor="ctr" anchorCtr="0"/>
          <a:lstStyle/>
          <a:p>
            <a:pPr algn="l">
              <a:defRPr/>
            </a:pPr>
            <a:endParaRPr/>
          </a:p>
        </p:txBody>
      </p:sp>
      <p:sp>
        <p:nvSpPr>
          <p:cNvPr id="19" name="AutoShape 19"/>
          <p:cNvSpPr/>
          <p:nvPr/>
        </p:nvSpPr>
        <p:spPr>
          <a:xfrm>
            <a:off x="5869770" y="4729725"/>
            <a:ext cx="5309255" cy="460375"/>
          </a:xfrm>
          <a:prstGeom prst="rect">
            <a:avLst/>
          </a:prstGeom>
          <a:noFill/>
          <a:ln w="12700" cap="flat" cmpd="sng">
            <a:noFill/>
            <a:prstDash val="solid"/>
            <a:round/>
          </a:ln>
        </p:spPr>
        <p:txBody>
          <a:bodyPr vert="horz" wrap="square" lIns="0" tIns="45720" rIns="0" bIns="45720" rtlCol="0" anchor="ctr" anchorCtr="0"/>
          <a:lstStyle/>
          <a:p>
            <a:pPr marL="0" indent="0" algn="l">
              <a:lnSpc>
                <a:spcPct val="100000"/>
              </a:lnSpc>
              <a:defRPr/>
            </a:pPr>
            <a:r>
              <a:rPr lang="zh-CN" altLang="en-US" sz="2400" b="1" i="0" u="none" strike="noStrike" spc="500">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四</a:t>
            </a:r>
            <a:r>
              <a:rPr lang="en-US" sz="2400" b="1" i="0" u="none" strike="noStrike" spc="500">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a:t>
            </a:r>
            <a:r>
              <a:rPr lang="zh-CN" altLang="en-US" sz="2400" b="1" i="0" u="none" strike="noStrike" spc="500">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工艺落地效果</a:t>
            </a:r>
          </a:p>
        </p:txBody>
      </p:sp>
      <p:sp>
        <p:nvSpPr>
          <p:cNvPr id="20" name="Freeform 20"/>
          <p:cNvSpPr/>
          <p:nvPr/>
        </p:nvSpPr>
        <p:spPr>
          <a:xfrm>
            <a:off x="5575723" y="3479320"/>
            <a:ext cx="294047" cy="838244"/>
          </a:xfrm>
          <a:custGeom>
            <a:avLst/>
            <a:gdLst/>
            <a:ahLst/>
            <a:cxnLst/>
            <a:rect l="l" t="t" r="r" b="b"/>
            <a:pathLst>
              <a:path w="294047" h="838244">
                <a:moveTo>
                  <a:pt x="0" y="0"/>
                </a:moveTo>
                <a:lnTo>
                  <a:pt x="294047" y="0"/>
                </a:lnTo>
                <a:cubicBezTo>
                  <a:pt x="294047" y="279415"/>
                  <a:pt x="294046" y="558830"/>
                  <a:pt x="294046" y="838244"/>
                </a:cubicBezTo>
                <a:lnTo>
                  <a:pt x="0" y="652224"/>
                </a:lnTo>
                <a:lnTo>
                  <a:pt x="0" y="0"/>
                </a:lnTo>
                <a:close/>
              </a:path>
            </a:pathLst>
          </a:custGeom>
          <a:solidFill>
            <a:srgbClr val="BFBFBF">
              <a:alpha val="100000"/>
            </a:srgbClr>
          </a:solidFill>
          <a:ln w="25400" cap="flat" cmpd="sng">
            <a:noFill/>
            <a:prstDash val="solid"/>
            <a:round/>
          </a:ln>
        </p:spPr>
        <p:txBody>
          <a:bodyPr vert="horz" wrap="square" lIns="648000" tIns="36000" rIns="36000" bIns="108000" rtlCol="0" anchor="ctr" anchorCtr="0"/>
          <a:lstStyle/>
          <a:p>
            <a:pPr algn="l">
              <a:defRPr/>
            </a:pPr>
            <a:endParaRPr/>
          </a:p>
        </p:txBody>
      </p:sp>
      <p:sp>
        <p:nvSpPr>
          <p:cNvPr id="21" name="AutoShape 21"/>
          <p:cNvSpPr/>
          <p:nvPr/>
        </p:nvSpPr>
        <p:spPr>
          <a:xfrm>
            <a:off x="5575725" y="3479320"/>
            <a:ext cx="5341343" cy="643582"/>
          </a:xfrm>
          <a:prstGeom prst="roundRect">
            <a:avLst>
              <a:gd name="adj" fmla="val 0"/>
            </a:avLst>
          </a:prstGeom>
          <a:solidFill>
            <a:srgbClr val="2197F7"/>
          </a:solidFill>
          <a:ln w="25400" cap="flat" cmpd="sng">
            <a:noFill/>
            <a:prstDash val="solid"/>
            <a:round/>
          </a:ln>
        </p:spPr>
        <p:txBody>
          <a:bodyPr vert="horz" wrap="square" lIns="648000" tIns="36000" rIns="36000" bIns="108000" rtlCol="0" anchor="ctr" anchorCtr="0"/>
          <a:lstStyle/>
          <a:p>
            <a:pPr algn="l">
              <a:defRPr/>
            </a:pPr>
            <a:endParaRPr/>
          </a:p>
        </p:txBody>
      </p:sp>
      <p:sp>
        <p:nvSpPr>
          <p:cNvPr id="22" name="AutoShape 22"/>
          <p:cNvSpPr/>
          <p:nvPr/>
        </p:nvSpPr>
        <p:spPr>
          <a:xfrm>
            <a:off x="5869770" y="3565770"/>
            <a:ext cx="5309255" cy="460375"/>
          </a:xfrm>
          <a:prstGeom prst="rect">
            <a:avLst/>
          </a:prstGeom>
          <a:noFill/>
          <a:ln w="12700" cap="flat" cmpd="sng">
            <a:noFill/>
            <a:prstDash val="solid"/>
            <a:round/>
          </a:ln>
        </p:spPr>
        <p:txBody>
          <a:bodyPr vert="horz" wrap="square" lIns="0" tIns="45720" rIns="0" bIns="45720" rtlCol="0" anchor="ctr" anchorCtr="0"/>
          <a:lstStyle/>
          <a:p>
            <a:pPr marL="0" indent="0" algn="l">
              <a:lnSpc>
                <a:spcPct val="100000"/>
              </a:lnSpc>
              <a:defRPr/>
            </a:pPr>
            <a:r>
              <a:rPr lang="zh-CN" altLang="en-US" sz="2400" b="1" i="0" u="none" strike="noStrike" spc="500">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三</a:t>
            </a:r>
            <a:r>
              <a:rPr lang="en-US" sz="2400" b="1" i="0" u="none" strike="noStrike" spc="500">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、仿真结果与机制分析</a:t>
            </a:r>
            <a:endParaRPr lang="en-US" sz="1100"/>
          </a:p>
        </p:txBody>
      </p:sp>
      <p:sp>
        <p:nvSpPr>
          <p:cNvPr id="23" name="Freeform 23"/>
          <p:cNvSpPr/>
          <p:nvPr/>
        </p:nvSpPr>
        <p:spPr>
          <a:xfrm>
            <a:off x="5569373" y="2315366"/>
            <a:ext cx="294047" cy="838244"/>
          </a:xfrm>
          <a:custGeom>
            <a:avLst/>
            <a:gdLst/>
            <a:ahLst/>
            <a:cxnLst/>
            <a:rect l="l" t="t" r="r" b="b"/>
            <a:pathLst>
              <a:path w="294047" h="838244">
                <a:moveTo>
                  <a:pt x="0" y="0"/>
                </a:moveTo>
                <a:lnTo>
                  <a:pt x="294047" y="0"/>
                </a:lnTo>
                <a:cubicBezTo>
                  <a:pt x="294047" y="279415"/>
                  <a:pt x="294046" y="558830"/>
                  <a:pt x="294046" y="838244"/>
                </a:cubicBezTo>
                <a:lnTo>
                  <a:pt x="0" y="652224"/>
                </a:lnTo>
                <a:lnTo>
                  <a:pt x="0" y="0"/>
                </a:lnTo>
                <a:close/>
              </a:path>
            </a:pathLst>
          </a:custGeom>
          <a:solidFill>
            <a:srgbClr val="BFBFBF">
              <a:alpha val="100000"/>
            </a:srgbClr>
          </a:solidFill>
          <a:ln w="25400" cap="flat" cmpd="sng">
            <a:noFill/>
            <a:prstDash val="solid"/>
            <a:round/>
          </a:ln>
        </p:spPr>
        <p:txBody>
          <a:bodyPr vert="horz" wrap="square" lIns="648000" tIns="36000" rIns="36000" bIns="108000" rtlCol="0" anchor="ctr" anchorCtr="0"/>
          <a:lstStyle/>
          <a:p>
            <a:pPr algn="l">
              <a:defRPr/>
            </a:pPr>
            <a:endParaRPr/>
          </a:p>
        </p:txBody>
      </p:sp>
      <p:sp>
        <p:nvSpPr>
          <p:cNvPr id="24" name="AutoShape 24"/>
          <p:cNvSpPr/>
          <p:nvPr/>
        </p:nvSpPr>
        <p:spPr>
          <a:xfrm>
            <a:off x="5569375" y="2315366"/>
            <a:ext cx="5341343" cy="643582"/>
          </a:xfrm>
          <a:prstGeom prst="roundRect">
            <a:avLst>
              <a:gd name="adj" fmla="val 0"/>
            </a:avLst>
          </a:prstGeom>
          <a:solidFill>
            <a:srgbClr val="2197F7"/>
          </a:solidFill>
          <a:ln w="25400" cap="flat" cmpd="sng">
            <a:noFill/>
            <a:prstDash val="solid"/>
            <a:round/>
          </a:ln>
        </p:spPr>
        <p:txBody>
          <a:bodyPr vert="horz" wrap="square" lIns="648000" tIns="36000" rIns="36000" bIns="108000" rtlCol="0" anchor="ctr" anchorCtr="0"/>
          <a:lstStyle/>
          <a:p>
            <a:pPr algn="l">
              <a:defRPr/>
            </a:pPr>
            <a:endParaRPr/>
          </a:p>
        </p:txBody>
      </p:sp>
      <p:sp>
        <p:nvSpPr>
          <p:cNvPr id="25" name="AutoShape 25"/>
          <p:cNvSpPr/>
          <p:nvPr/>
        </p:nvSpPr>
        <p:spPr>
          <a:xfrm>
            <a:off x="5863420" y="2424902"/>
            <a:ext cx="5309255" cy="460375"/>
          </a:xfrm>
          <a:prstGeom prst="rect">
            <a:avLst/>
          </a:prstGeom>
          <a:noFill/>
          <a:ln w="12700" cap="flat" cmpd="sng">
            <a:noFill/>
            <a:prstDash val="solid"/>
            <a:round/>
          </a:ln>
        </p:spPr>
        <p:txBody>
          <a:bodyPr vert="horz" wrap="square" lIns="0" tIns="45720" rIns="0" bIns="45720" rtlCol="0" anchor="ctr" anchorCtr="0"/>
          <a:lstStyle/>
          <a:p>
            <a:pPr marL="0" indent="0" algn="l">
              <a:lnSpc>
                <a:spcPct val="100000"/>
              </a:lnSpc>
              <a:defRPr/>
            </a:pPr>
            <a:r>
              <a:rPr lang="zh-CN" altLang="en-US" sz="2400" b="1" i="0" u="none" strike="noStrike" spc="500">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二</a:t>
            </a:r>
            <a:r>
              <a:rPr lang="en-US" sz="2400" b="1" i="0" u="none" strike="noStrike" spc="500">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、研究方法与COMSOL建模</a:t>
            </a:r>
            <a:endParaRPr lang="en-US" sz="1100"/>
          </a:p>
        </p:txBody>
      </p:sp>
      <p:sp>
        <p:nvSpPr>
          <p:cNvPr id="26" name="Freeform 26"/>
          <p:cNvSpPr/>
          <p:nvPr/>
        </p:nvSpPr>
        <p:spPr>
          <a:xfrm>
            <a:off x="5569373" y="5776115"/>
            <a:ext cx="294047" cy="838244"/>
          </a:xfrm>
          <a:custGeom>
            <a:avLst/>
            <a:gdLst/>
            <a:ahLst/>
            <a:cxnLst/>
            <a:rect l="l" t="t" r="r" b="b"/>
            <a:pathLst>
              <a:path w="294047" h="838244">
                <a:moveTo>
                  <a:pt x="0" y="0"/>
                </a:moveTo>
                <a:lnTo>
                  <a:pt x="294047" y="0"/>
                </a:lnTo>
                <a:cubicBezTo>
                  <a:pt x="294047" y="279415"/>
                  <a:pt x="294046" y="558830"/>
                  <a:pt x="294046" y="838244"/>
                </a:cubicBezTo>
                <a:lnTo>
                  <a:pt x="0" y="652224"/>
                </a:lnTo>
                <a:lnTo>
                  <a:pt x="0" y="0"/>
                </a:lnTo>
                <a:close/>
              </a:path>
            </a:pathLst>
          </a:custGeom>
          <a:solidFill>
            <a:srgbClr val="BFBFBF">
              <a:alpha val="100000"/>
            </a:srgbClr>
          </a:solidFill>
          <a:ln w="25400" cap="flat" cmpd="sng">
            <a:noFill/>
            <a:prstDash val="solid"/>
            <a:round/>
          </a:ln>
        </p:spPr>
        <p:txBody>
          <a:bodyPr vert="horz" wrap="square" lIns="648000" tIns="36000" rIns="36000" bIns="108000" rtlCol="0" anchor="ctr" anchorCtr="0"/>
          <a:lstStyle/>
          <a:p>
            <a:pPr algn="l">
              <a:defRPr/>
            </a:pPr>
            <a:endParaRPr/>
          </a:p>
        </p:txBody>
      </p:sp>
      <p:sp>
        <p:nvSpPr>
          <p:cNvPr id="27" name="AutoShape 27"/>
          <p:cNvSpPr/>
          <p:nvPr/>
        </p:nvSpPr>
        <p:spPr>
          <a:xfrm>
            <a:off x="5569375" y="5776115"/>
            <a:ext cx="5341343" cy="643582"/>
          </a:xfrm>
          <a:prstGeom prst="roundRect">
            <a:avLst>
              <a:gd name="adj" fmla="val 0"/>
            </a:avLst>
          </a:prstGeom>
          <a:solidFill>
            <a:srgbClr val="2197F7"/>
          </a:solidFill>
          <a:ln w="25400" cap="flat" cmpd="sng">
            <a:noFill/>
            <a:prstDash val="solid"/>
            <a:round/>
          </a:ln>
        </p:spPr>
        <p:txBody>
          <a:bodyPr vert="horz" wrap="square" lIns="648000" tIns="36000" rIns="36000" bIns="108000" rtlCol="0" anchor="ctr" anchorCtr="0"/>
          <a:lstStyle/>
          <a:p>
            <a:pPr algn="l">
              <a:defRPr/>
            </a:pPr>
            <a:endParaRPr/>
          </a:p>
        </p:txBody>
      </p:sp>
      <p:sp>
        <p:nvSpPr>
          <p:cNvPr id="28" name="AutoShape 28"/>
          <p:cNvSpPr/>
          <p:nvPr/>
        </p:nvSpPr>
        <p:spPr>
          <a:xfrm>
            <a:off x="5863420" y="5862565"/>
            <a:ext cx="5309255" cy="460375"/>
          </a:xfrm>
          <a:prstGeom prst="rect">
            <a:avLst/>
          </a:prstGeom>
          <a:noFill/>
          <a:ln w="12700" cap="flat" cmpd="sng">
            <a:noFill/>
            <a:prstDash val="solid"/>
            <a:round/>
          </a:ln>
        </p:spPr>
        <p:txBody>
          <a:bodyPr vert="horz" wrap="square" lIns="0" tIns="45720" rIns="0" bIns="45720" rtlCol="0" anchor="ctr" anchorCtr="0"/>
          <a:lstStyle/>
          <a:p>
            <a:pPr marL="0" indent="0" algn="l">
              <a:lnSpc>
                <a:spcPct val="100000"/>
              </a:lnSpc>
              <a:defRPr/>
            </a:pPr>
            <a:r>
              <a:rPr lang="zh-CN" altLang="en-US" sz="2400" b="1" i="0" u="none" strike="noStrike" spc="500">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五</a:t>
            </a:r>
            <a:r>
              <a:rPr lang="en-US" sz="2400" b="1" i="0" u="none" strike="noStrike" spc="500">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、结论与展望</a:t>
            </a:r>
            <a:endParaRPr lang="en-US" sz="11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257438" y="-18198"/>
            <a:ext cx="10142420" cy="737235"/>
          </a:xfrm>
          <a:prstGeom prst="rect">
            <a:avLst/>
          </a:prstGeom>
          <a:noFill/>
          <a:ln w="12700">
            <a:noFill/>
            <a:prstDash val="solid"/>
          </a:ln>
        </p:spPr>
        <p:txBody>
          <a:bodyPr wrap="square" lIns="91440" tIns="45720" rIns="91440" bIns="45720" rtlCol="0" anchor="t">
            <a:spAutoFit/>
          </a:bodyPr>
          <a:lstStyle/>
          <a:p>
            <a:pPr marL="0" indent="0" algn="l">
              <a:lnSpc>
                <a:spcPct val="150000"/>
              </a:lnSpc>
              <a:defRPr/>
            </a:pPr>
            <a:r>
              <a:rPr lang="zh-CN" altLang="en-US" sz="2800" b="1" i="0" u="none" strike="noStrike">
                <a:solidFill>
                  <a:srgbClr val="F2F2F2"/>
                </a:solidFill>
                <a:latin typeface="微软雅黑" panose="020B0503020204020204" charset="-122"/>
                <a:ea typeface="微软雅黑" panose="020B0503020204020204" charset="-122"/>
                <a:cs typeface="微软雅黑" panose="020B0503020204020204" charset="-122"/>
                <a:sym typeface="微软雅黑" panose="020B0503020204020204" charset="-122"/>
              </a:rPr>
              <a:t>一、背景介绍</a:t>
            </a:r>
          </a:p>
        </p:txBody>
      </p:sp>
      <p:sp>
        <p:nvSpPr>
          <p:cNvPr id="3" name="AutoShape 3"/>
          <p:cNvSpPr/>
          <p:nvPr/>
        </p:nvSpPr>
        <p:spPr>
          <a:xfrm>
            <a:off x="11910490" y="6519446"/>
            <a:ext cx="314892" cy="338554"/>
          </a:xfrm>
          <a:prstGeom prst="rect">
            <a:avLst/>
          </a:prstGeom>
          <a:noFill/>
          <a:ln w="12700">
            <a:noFill/>
            <a:prstDash val="solid"/>
          </a:ln>
        </p:spPr>
        <p:txBody>
          <a:bodyPr wrap="square" lIns="91440" tIns="45720" rIns="91440" bIns="45720" rtlCol="0" anchor="t">
            <a:spAutoFit/>
          </a:bodyPr>
          <a:lstStyle/>
          <a:p>
            <a:pPr algn="l">
              <a:defRPr/>
            </a:pPr>
            <a:endParaRPr/>
          </a:p>
        </p:txBody>
      </p:sp>
      <p:sp>
        <p:nvSpPr>
          <p:cNvPr id="4" name="AutoShape 4"/>
          <p:cNvSpPr/>
          <p:nvPr/>
        </p:nvSpPr>
        <p:spPr>
          <a:xfrm>
            <a:off x="551615" y="765065"/>
            <a:ext cx="11160763" cy="583565"/>
          </a:xfrm>
          <a:prstGeom prst="rect">
            <a:avLst/>
          </a:prstGeom>
          <a:noFill/>
          <a:ln w="12700">
            <a:noFill/>
            <a:prstDash val="solid"/>
          </a:ln>
        </p:spPr>
        <p:txBody>
          <a:bodyPr wrap="square" lIns="91440" tIns="45720" rIns="91440" bIns="45720" rtlCol="0" anchor="t">
            <a:spAutoFit/>
          </a:bodyPr>
          <a:lstStyle/>
          <a:p>
            <a:pPr marL="0" indent="0" algn="ctr">
              <a:lnSpc>
                <a:spcPct val="100000"/>
              </a:lnSpc>
              <a:defRPr/>
            </a:pPr>
            <a:r>
              <a:rPr lang="en-US" sz="3200" b="1"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金刚石金刚石兼具优异的热学、光学与力学性能</a:t>
            </a:r>
            <a:endParaRPr lang="en-US" sz="1100"/>
          </a:p>
        </p:txBody>
      </p:sp>
      <p:sp>
        <p:nvSpPr>
          <p:cNvPr id="5" name="AutoShape 5"/>
          <p:cNvSpPr/>
          <p:nvPr/>
        </p:nvSpPr>
        <p:spPr>
          <a:xfrm>
            <a:off x="6240010" y="1412860"/>
            <a:ext cx="5472369" cy="4465383"/>
          </a:xfrm>
          <a:prstGeom prst="rect">
            <a:avLst/>
          </a:prstGeom>
          <a:solidFill>
            <a:srgbClr val="D6E8F6">
              <a:alpha val="100000"/>
            </a:srgbClr>
          </a:solidFill>
          <a:ln w="12700" cap="flat">
            <a:solidFill>
              <a:srgbClr val="000000">
                <a:alpha val="0"/>
              </a:srgbClr>
            </a:solidFill>
            <a:prstDash val="solid"/>
          </a:ln>
        </p:spPr>
        <p:txBody>
          <a:bodyPr vert="horz" wrap="square" lIns="91440" tIns="45720" rIns="91440" bIns="45720" rtlCol="0" anchor="ctr">
            <a:noAutofit/>
          </a:bodyPr>
          <a:lstStyle/>
          <a:p>
            <a:pPr marL="0" indent="0" algn="ctr">
              <a:lnSpc>
                <a:spcPct val="100000"/>
              </a:lnSpc>
              <a:defRPr/>
            </a:pPr>
            <a:r>
              <a:rPr lang="en-US" sz="2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6" name="AutoShape 6"/>
          <p:cNvSpPr/>
          <p:nvPr/>
        </p:nvSpPr>
        <p:spPr>
          <a:xfrm>
            <a:off x="490763" y="1412860"/>
            <a:ext cx="5461227" cy="4465383"/>
          </a:xfrm>
          <a:prstGeom prst="rect">
            <a:avLst/>
          </a:prstGeom>
          <a:solidFill>
            <a:srgbClr val="D6E8F6">
              <a:alpha val="100000"/>
            </a:srgbClr>
          </a:solidFill>
          <a:ln w="12700" cap="flat">
            <a:solidFill>
              <a:srgbClr val="000000">
                <a:alpha val="0"/>
              </a:srgbClr>
            </a:solidFill>
            <a:prstDash val="solid"/>
          </a:ln>
        </p:spPr>
        <p:txBody>
          <a:bodyPr vert="horz" wrap="square" lIns="91440" tIns="45720" rIns="91440" bIns="45720" rtlCol="0" anchor="ctr">
            <a:noAutofit/>
          </a:bodyPr>
          <a:lstStyle/>
          <a:p>
            <a:pPr marL="0" indent="0" algn="ctr">
              <a:lnSpc>
                <a:spcPct val="100000"/>
              </a:lnSpc>
              <a:defRPr/>
            </a:pPr>
            <a:r>
              <a:rPr lang="en-US" sz="2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7" name="AutoShape 7"/>
          <p:cNvSpPr/>
          <p:nvPr/>
        </p:nvSpPr>
        <p:spPr>
          <a:xfrm>
            <a:off x="479621" y="4760618"/>
            <a:ext cx="5472369" cy="1117626"/>
          </a:xfrm>
          <a:prstGeom prst="rect">
            <a:avLst/>
          </a:prstGeom>
          <a:gradFill rotWithShape="1">
            <a:gsLst>
              <a:gs pos="0">
                <a:srgbClr val="8FAADC">
                  <a:alpha val="100000"/>
                </a:srgbClr>
              </a:gs>
              <a:gs pos="80000">
                <a:srgbClr val="4472C4">
                  <a:alpha val="100000"/>
                </a:srgbClr>
              </a:gs>
            </a:gsLst>
            <a:lin ang="2700000"/>
          </a:gradFill>
          <a:ln w="12700">
            <a:noFill/>
            <a:prstDash val="solid"/>
          </a:ln>
          <a:effectLst>
            <a:outerShdw blurRad="63500" dist="38100" dir="2700000" algn="tl" rotWithShape="0">
              <a:srgbClr val="4472C4">
                <a:alpha val="20000"/>
              </a:srgbClr>
            </a:outerShdw>
          </a:effectLst>
        </p:spPr>
        <p:txBody>
          <a:bodyPr vert="horz" wrap="square" lIns="68580" tIns="34290" rIns="68580" bIns="34290" rtlCol="0" anchor="ctr">
            <a:noAutofit/>
          </a:bodyPr>
          <a:lstStyle/>
          <a:p>
            <a:pPr marL="0" indent="0" algn="l">
              <a:lnSpc>
                <a:spcPct val="100000"/>
              </a:lnSpc>
              <a:defRPr/>
            </a:pPr>
            <a:r>
              <a:rPr lang="en-US" sz="2400" b="1" i="0" u="none" strike="noStrike">
                <a:solidFill>
                  <a:srgbClr val="FFFF00"/>
                </a:solidFill>
                <a:effectLst>
                  <a:outerShdw blurRad="38100" dist="38100" dir="2700000" algn="tl">
                    <a:srgbClr val="000000">
                      <a:alpha val="10000"/>
                    </a:srgbClr>
                  </a:outerShdw>
                </a:effectLst>
                <a:latin typeface="微软雅黑" panose="020B0503020204020204" charset="-122"/>
                <a:ea typeface="微软雅黑" panose="020B0503020204020204" charset="-122"/>
                <a:cs typeface="微软雅黑" panose="020B0503020204020204" charset="-122"/>
                <a:sym typeface="微软雅黑" panose="020B0503020204020204" charset="-122"/>
              </a:rPr>
              <a:t>高功率芯片散热：</a:t>
            </a:r>
            <a:r>
              <a:rPr lang="en-US" sz="2400" b="1" i="0" u="none" strike="noStrike">
                <a:solidFill>
                  <a:srgbClr val="FFFFFF"/>
                </a:solidFill>
                <a:effectLst>
                  <a:outerShdw blurRad="38100" dist="38100" dir="2700000" algn="tl">
                    <a:srgbClr val="000000">
                      <a:alpha val="10000"/>
                    </a:srgbClr>
                  </a:outerShdw>
                </a:effectLst>
                <a:latin typeface="微软雅黑" panose="020B0503020204020204" charset="-122"/>
                <a:ea typeface="微软雅黑" panose="020B0503020204020204" charset="-122"/>
                <a:cs typeface="微软雅黑" panose="020B0503020204020204" charset="-122"/>
                <a:sym typeface="微软雅黑" panose="020B0503020204020204" charset="-122"/>
              </a:rPr>
              <a:t>英伟达</a:t>
            </a:r>
            <a:r>
              <a:rPr lang="en-US" sz="2400" b="1" i="0" u="none" strike="noStrike">
                <a:solidFill>
                  <a:srgbClr val="FFFFFF"/>
                </a:solidFill>
                <a:effectLst>
                  <a:outerShdw blurRad="38100" dist="38100" dir="2700000" algn="tl">
                    <a:srgbClr val="000000">
                      <a:alpha val="10000"/>
                    </a:srgbClr>
                  </a:outerShdw>
                </a:effectLst>
                <a:latin typeface="Times New Roman" panose="02020603050405020304"/>
                <a:ea typeface="Times New Roman" panose="02020603050405020304"/>
                <a:cs typeface="Times New Roman" panose="02020603050405020304"/>
                <a:sym typeface="Times New Roman" panose="02020603050405020304"/>
              </a:rPr>
              <a:t> Rubin </a:t>
            </a:r>
            <a:r>
              <a:rPr lang="en-US" sz="2400" b="1" i="0" u="none" strike="noStrike">
                <a:solidFill>
                  <a:srgbClr val="FFFFFF"/>
                </a:solidFill>
                <a:effectLst>
                  <a:outerShdw blurRad="38100" dist="38100" dir="2700000" algn="tl">
                    <a:srgbClr val="000000">
                      <a:alpha val="10000"/>
                    </a:srgbClr>
                  </a:outerShdw>
                </a:effectLst>
                <a:latin typeface="微软雅黑" panose="020B0503020204020204" charset="-122"/>
                <a:ea typeface="微软雅黑" panose="020B0503020204020204" charset="-122"/>
                <a:cs typeface="微软雅黑" panose="020B0503020204020204" charset="-122"/>
                <a:sym typeface="微软雅黑" panose="020B0503020204020204" charset="-122"/>
              </a:rPr>
              <a:t>架构将金刚石定为下一代散热技术标准</a:t>
            </a:r>
            <a:endParaRPr lang="en-US" sz="1100"/>
          </a:p>
        </p:txBody>
      </p:sp>
      <p:sp>
        <p:nvSpPr>
          <p:cNvPr id="8" name="AutoShape 8"/>
          <p:cNvSpPr/>
          <p:nvPr/>
        </p:nvSpPr>
        <p:spPr>
          <a:xfrm>
            <a:off x="6240010" y="4760618"/>
            <a:ext cx="5472368" cy="1117626"/>
          </a:xfrm>
          <a:prstGeom prst="rect">
            <a:avLst/>
          </a:prstGeom>
          <a:gradFill rotWithShape="1">
            <a:gsLst>
              <a:gs pos="0">
                <a:srgbClr val="8FAADC">
                  <a:alpha val="100000"/>
                </a:srgbClr>
              </a:gs>
              <a:gs pos="80000">
                <a:srgbClr val="4472C4">
                  <a:alpha val="100000"/>
                </a:srgbClr>
              </a:gs>
            </a:gsLst>
            <a:lin ang="2700000"/>
          </a:gradFill>
          <a:ln w="12700">
            <a:noFill/>
            <a:prstDash val="solid"/>
          </a:ln>
          <a:effectLst>
            <a:outerShdw blurRad="63500" dist="38100" dir="2700000" algn="tl" rotWithShape="0">
              <a:srgbClr val="4472C4">
                <a:alpha val="20000"/>
              </a:srgbClr>
            </a:outerShdw>
          </a:effectLst>
        </p:spPr>
        <p:txBody>
          <a:bodyPr vert="horz" wrap="square" lIns="68580" tIns="34290" rIns="68580" bIns="34290" rtlCol="0" anchor="ctr">
            <a:noAutofit/>
          </a:bodyPr>
          <a:lstStyle/>
          <a:p>
            <a:pPr marL="0" indent="0" algn="l">
              <a:lnSpc>
                <a:spcPct val="100000"/>
              </a:lnSpc>
              <a:defRPr/>
            </a:pPr>
            <a:r>
              <a:rPr lang="en-US" sz="2400" b="1" i="0" u="none" strike="noStrike">
                <a:solidFill>
                  <a:srgbClr val="FFFF00"/>
                </a:solidFill>
                <a:effectLst>
                  <a:outerShdw blurRad="38100" dist="38100" dir="2700000" algn="tl">
                    <a:srgbClr val="000000">
                      <a:alpha val="10000"/>
                    </a:srgbClr>
                  </a:outerShdw>
                </a:effectLst>
                <a:latin typeface="微软雅黑" panose="020B0503020204020204" charset="-122"/>
                <a:ea typeface="微软雅黑" panose="020B0503020204020204" charset="-122"/>
                <a:cs typeface="微软雅黑" panose="020B0503020204020204" charset="-122"/>
                <a:sym typeface="微软雅黑" panose="020B0503020204020204" charset="-122"/>
              </a:rPr>
              <a:t>光学</a:t>
            </a:r>
            <a:r>
              <a:rPr lang="en-US" sz="2400" b="1" i="0" u="none" strike="noStrike">
                <a:solidFill>
                  <a:srgbClr val="FFFF00"/>
                </a:solidFill>
                <a:effectLst>
                  <a:outerShdw blurRad="38100" dist="38100" dir="2700000" algn="tl">
                    <a:srgbClr val="000000">
                      <a:alpha val="10000"/>
                    </a:srgbClr>
                  </a:outerShdw>
                </a:effectLst>
                <a:latin typeface="Times New Roman" panose="02020603050405020304"/>
                <a:ea typeface="Times New Roman" panose="02020603050405020304"/>
                <a:cs typeface="Times New Roman" panose="02020603050405020304"/>
                <a:sym typeface="Times New Roman" panose="02020603050405020304"/>
              </a:rPr>
              <a:t> / </a:t>
            </a:r>
            <a:r>
              <a:rPr lang="en-US" sz="2400" b="1" i="0" u="none" strike="noStrike">
                <a:solidFill>
                  <a:srgbClr val="FFFF00"/>
                </a:solidFill>
                <a:effectLst>
                  <a:outerShdw blurRad="38100" dist="38100" dir="2700000" algn="tl">
                    <a:srgbClr val="000000">
                      <a:alpha val="10000"/>
                    </a:srgbClr>
                  </a:outerShdw>
                </a:effectLst>
                <a:latin typeface="微软雅黑" panose="020B0503020204020204" charset="-122"/>
                <a:ea typeface="微软雅黑" panose="020B0503020204020204" charset="-122"/>
                <a:cs typeface="微软雅黑" panose="020B0503020204020204" charset="-122"/>
                <a:sym typeface="微软雅黑" panose="020B0503020204020204" charset="-122"/>
              </a:rPr>
              <a:t>微波窗口：</a:t>
            </a:r>
            <a:r>
              <a:rPr lang="en-US" sz="2400" b="1" i="0" u="none" strike="noStrike">
                <a:solidFill>
                  <a:srgbClr val="FFFFFF"/>
                </a:solidFill>
                <a:effectLst>
                  <a:outerShdw blurRad="38100" dist="38100" dir="2700000" algn="tl">
                    <a:srgbClr val="000000">
                      <a:alpha val="10000"/>
                    </a:srgbClr>
                  </a:outerShdw>
                </a:effectLst>
                <a:latin typeface="微软雅黑" panose="020B0503020204020204" charset="-122"/>
                <a:ea typeface="微软雅黑" panose="020B0503020204020204" charset="-122"/>
                <a:cs typeface="微软雅黑" panose="020B0503020204020204" charset="-122"/>
                <a:sym typeface="微软雅黑" panose="020B0503020204020204" charset="-122"/>
              </a:rPr>
              <a:t>宽光谱高透过特性支撑高端光电器件应用</a:t>
            </a:r>
            <a:endParaRPr lang="en-US" sz="1100"/>
          </a:p>
        </p:txBody>
      </p:sp>
      <p:sp>
        <p:nvSpPr>
          <p:cNvPr id="9" name="AutoShape 9"/>
          <p:cNvSpPr/>
          <p:nvPr/>
        </p:nvSpPr>
        <p:spPr>
          <a:xfrm>
            <a:off x="179705" y="6057900"/>
            <a:ext cx="11819255" cy="460375"/>
          </a:xfrm>
          <a:prstGeom prst="rect">
            <a:avLst/>
          </a:prstGeom>
          <a:noFill/>
          <a:ln w="12700">
            <a:noFill/>
            <a:prstDash val="solid"/>
          </a:ln>
        </p:spPr>
        <p:txBody>
          <a:bodyPr wrap="square" lIns="91440" tIns="45720" rIns="91440" bIns="45720" rtlCol="0" anchor="t">
            <a:spAutoFit/>
          </a:bodyPr>
          <a:lstStyle/>
          <a:p>
            <a:pPr marL="0" indent="0" algn="ctr">
              <a:lnSpc>
                <a:spcPct val="100000"/>
              </a:lnSpc>
              <a:defRPr/>
            </a:pPr>
            <a:r>
              <a:rPr lang="en-US" sz="2400" b="1"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随着高端芯片与光电子产业升级，大尺寸、高均匀性金刚石薄膜的产业需求持续增长</a:t>
            </a:r>
            <a:endParaRPr lang="en-US" sz="1100"/>
          </a:p>
        </p:txBody>
      </p:sp>
      <p:pic>
        <p:nvPicPr>
          <p:cNvPr id="10" name="Picture 10"/>
          <p:cNvPicPr>
            <a:picLocks noChangeAspect="1"/>
          </p:cNvPicPr>
          <p:nvPr/>
        </p:nvPicPr>
        <p:blipFill>
          <a:blip r:embed="rId3"/>
          <a:srcRect/>
          <a:stretch>
            <a:fillRect/>
          </a:stretch>
        </p:blipFill>
        <p:spPr>
          <a:xfrm>
            <a:off x="551615" y="1622033"/>
            <a:ext cx="5295123" cy="3031052"/>
          </a:xfrm>
          <a:prstGeom prst="rect">
            <a:avLst/>
          </a:prstGeom>
          <a:ln w="12700">
            <a:noFill/>
            <a:prstDash val="solid"/>
          </a:ln>
        </p:spPr>
      </p:pic>
      <p:pic>
        <p:nvPicPr>
          <p:cNvPr id="11" name="Picture 11"/>
          <p:cNvPicPr>
            <a:picLocks noChangeAspect="1"/>
          </p:cNvPicPr>
          <p:nvPr/>
        </p:nvPicPr>
        <p:blipFill>
          <a:blip r:embed="rId4"/>
          <a:srcRect/>
          <a:stretch>
            <a:fillRect/>
          </a:stretch>
        </p:blipFill>
        <p:spPr>
          <a:xfrm>
            <a:off x="6815455" y="1628458"/>
            <a:ext cx="4189095" cy="3015615"/>
          </a:xfrm>
          <a:prstGeom prst="rect">
            <a:avLst/>
          </a:prstGeom>
          <a:ln w="12700">
            <a:noFill/>
            <a:prstDash val="soli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5158105" y="1489710"/>
            <a:ext cx="6259830" cy="4248150"/>
          </a:xfrm>
          <a:prstGeom prst="rect">
            <a:avLst/>
          </a:prstGeom>
          <a:solidFill>
            <a:srgbClr val="D6E8F6">
              <a:alpha val="100000"/>
            </a:srgbClr>
          </a:solidFill>
          <a:ln w="12700" cap="flat">
            <a:solidFill>
              <a:srgbClr val="000000">
                <a:alpha val="0"/>
              </a:srgbClr>
            </a:solidFill>
            <a:prstDash val="solid"/>
          </a:ln>
        </p:spPr>
        <p:txBody>
          <a:bodyPr vert="horz" wrap="square" lIns="91440" tIns="45720" rIns="91440" bIns="45720" rtlCol="0" anchor="ctr">
            <a:noAutofit/>
          </a:bodyPr>
          <a:lstStyle/>
          <a:p>
            <a:pPr marL="0" indent="0" algn="ctr">
              <a:lnSpc>
                <a:spcPct val="100000"/>
              </a:lnSpc>
              <a:defRPr/>
            </a:pPr>
            <a:r>
              <a:rPr lang="en-US" sz="2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3" name="AutoShape 3"/>
          <p:cNvSpPr/>
          <p:nvPr/>
        </p:nvSpPr>
        <p:spPr>
          <a:xfrm>
            <a:off x="551180" y="5930265"/>
            <a:ext cx="10897235" cy="521970"/>
          </a:xfrm>
          <a:prstGeom prst="rect">
            <a:avLst/>
          </a:prstGeom>
          <a:noFill/>
          <a:ln w="12700">
            <a:noFill/>
            <a:prstDash val="solid"/>
          </a:ln>
        </p:spPr>
        <p:txBody>
          <a:bodyPr wrap="square" lIns="91440" tIns="45720" rIns="91440" bIns="45720" rtlCol="0" anchor="t">
            <a:spAutoFit/>
          </a:bodyPr>
          <a:lstStyle/>
          <a:p>
            <a:pPr marL="0" indent="0" algn="ctr">
              <a:lnSpc>
                <a:spcPct val="100000"/>
              </a:lnSpc>
              <a:defRPr/>
            </a:pPr>
            <a:r>
              <a:rPr lang="en-US" sz="2800" b="1" i="0" u="none" strike="noStrike">
                <a:solidFill>
                  <a:srgbClr val="000000"/>
                </a:solidFill>
                <a:effectLst>
                  <a:outerShdw blurRad="38100" dist="38100" dir="2700000" algn="tl">
                    <a:srgbClr val="000000">
                      <a:alpha val="10000"/>
                    </a:srgbClr>
                  </a:outerShdw>
                </a:effectLst>
                <a:latin typeface="微软雅黑" panose="020B0503020204020204" charset="-122"/>
                <a:ea typeface="微软雅黑" panose="020B0503020204020204" charset="-122"/>
                <a:cs typeface="微软雅黑" panose="020B0503020204020204" charset="-122"/>
                <a:sym typeface="微软雅黑" panose="020B0503020204020204" charset="-122"/>
              </a:rPr>
              <a:t>等离子体放电的</a:t>
            </a:r>
            <a:r>
              <a:rPr lang="en-US" sz="2800" b="1" i="0" u="none" strike="noStrike">
                <a:solidFill>
                  <a:srgbClr val="000000"/>
                </a:solidFill>
                <a:effectLst>
                  <a:outerShdw blurRad="38100" dist="38100" dir="2700000" algn="tl">
                    <a:srgbClr val="000000">
                      <a:alpha val="10000"/>
                    </a:srgbClr>
                  </a:outerShdw>
                </a:effectLst>
                <a:latin typeface="Times New Roman" panose="02020603050405020304"/>
                <a:ea typeface="Times New Roman" panose="02020603050405020304"/>
                <a:cs typeface="Times New Roman" panose="02020603050405020304"/>
                <a:sym typeface="Times New Roman" panose="02020603050405020304"/>
              </a:rPr>
              <a:t>“</a:t>
            </a:r>
            <a:r>
              <a:rPr lang="en-US" sz="2800" b="1" i="0" u="none" strike="noStrike">
                <a:solidFill>
                  <a:srgbClr val="000000"/>
                </a:solidFill>
                <a:effectLst>
                  <a:outerShdw blurRad="38100" dist="38100" dir="2700000" algn="tl">
                    <a:srgbClr val="000000">
                      <a:alpha val="10000"/>
                    </a:srgbClr>
                  </a:outerShdw>
                </a:effectLst>
                <a:latin typeface="微软雅黑" panose="020B0503020204020204" charset="-122"/>
                <a:ea typeface="微软雅黑" panose="020B0503020204020204" charset="-122"/>
                <a:cs typeface="微软雅黑" panose="020B0503020204020204" charset="-122"/>
                <a:sym typeface="微软雅黑" panose="020B0503020204020204" charset="-122"/>
              </a:rPr>
              <a:t>边缘效应</a:t>
            </a:r>
            <a:r>
              <a:rPr lang="en-US" sz="2800" b="1" i="0" u="none" strike="noStrike">
                <a:solidFill>
                  <a:srgbClr val="000000"/>
                </a:solidFill>
                <a:effectLst>
                  <a:outerShdw blurRad="38100" dist="38100" dir="2700000" algn="tl">
                    <a:srgbClr val="000000">
                      <a:alpha val="10000"/>
                    </a:srgbClr>
                  </a:outerShdw>
                </a:effectLst>
                <a:latin typeface="Times New Roman" panose="02020603050405020304"/>
                <a:ea typeface="Times New Roman" panose="02020603050405020304"/>
                <a:cs typeface="Times New Roman" panose="02020603050405020304"/>
                <a:sym typeface="Times New Roman" panose="02020603050405020304"/>
              </a:rPr>
              <a:t>”</a:t>
            </a:r>
            <a:r>
              <a:rPr lang="en-US" sz="2800" b="1" i="0" u="none" strike="noStrike">
                <a:solidFill>
                  <a:srgbClr val="000000"/>
                </a:solidFill>
                <a:effectLst>
                  <a:outerShdw blurRad="38100" dist="38100" dir="2700000" algn="tl">
                    <a:srgbClr val="000000">
                      <a:alpha val="10000"/>
                    </a:srgbClr>
                  </a:outerShdw>
                </a:effectLst>
                <a:latin typeface="微软雅黑" panose="020B0503020204020204" charset="-122"/>
                <a:ea typeface="微软雅黑" panose="020B0503020204020204" charset="-122"/>
                <a:cs typeface="微软雅黑" panose="020B0503020204020204" charset="-122"/>
                <a:sym typeface="微软雅黑" panose="020B0503020204020204" charset="-122"/>
              </a:rPr>
              <a:t>是制约大面积制备的关键问题。</a:t>
            </a:r>
            <a:endParaRPr lang="en-US" sz="1100"/>
          </a:p>
        </p:txBody>
      </p:sp>
      <p:sp>
        <p:nvSpPr>
          <p:cNvPr id="4" name="AutoShape 4"/>
          <p:cNvSpPr/>
          <p:nvPr/>
        </p:nvSpPr>
        <p:spPr>
          <a:xfrm>
            <a:off x="257438" y="-18198"/>
            <a:ext cx="10142420" cy="737235"/>
          </a:xfrm>
          <a:prstGeom prst="rect">
            <a:avLst/>
          </a:prstGeom>
          <a:noFill/>
          <a:ln w="12700">
            <a:noFill/>
            <a:prstDash val="solid"/>
          </a:ln>
        </p:spPr>
        <p:txBody>
          <a:bodyPr wrap="square" lIns="91440" tIns="45720" rIns="91440" bIns="45720" rtlCol="0" anchor="t">
            <a:spAutoFit/>
          </a:bodyPr>
          <a:lstStyle/>
          <a:p>
            <a:pPr marL="0" indent="0" algn="l">
              <a:lnSpc>
                <a:spcPct val="150000"/>
              </a:lnSpc>
              <a:defRPr/>
            </a:pPr>
            <a:r>
              <a:rPr lang="zh-CN" altLang="en-US" sz="2800" b="1" i="0" u="none" strike="noStrike">
                <a:solidFill>
                  <a:srgbClr val="F2F2F2"/>
                </a:solidFill>
                <a:latin typeface="微软雅黑" panose="020B0503020204020204" charset="-122"/>
                <a:ea typeface="微软雅黑" panose="020B0503020204020204" charset="-122"/>
                <a:cs typeface="微软雅黑" panose="020B0503020204020204" charset="-122"/>
                <a:sym typeface="微软雅黑" panose="020B0503020204020204" charset="-122"/>
              </a:rPr>
              <a:t>一、背景介绍</a:t>
            </a:r>
          </a:p>
        </p:txBody>
      </p:sp>
      <p:sp>
        <p:nvSpPr>
          <p:cNvPr id="5" name="AutoShape 5"/>
          <p:cNvSpPr/>
          <p:nvPr/>
        </p:nvSpPr>
        <p:spPr>
          <a:xfrm>
            <a:off x="217170" y="775970"/>
            <a:ext cx="11883390" cy="583565"/>
          </a:xfrm>
          <a:prstGeom prst="rect">
            <a:avLst/>
          </a:prstGeom>
          <a:noFill/>
          <a:ln w="12700">
            <a:noFill/>
            <a:prstDash val="solid"/>
          </a:ln>
        </p:spPr>
        <p:txBody>
          <a:bodyPr wrap="square" lIns="91440" tIns="45720" rIns="91440" bIns="45720" rtlCol="0" anchor="t">
            <a:spAutoFit/>
          </a:bodyPr>
          <a:lstStyle/>
          <a:p>
            <a:pPr marL="0" indent="0" algn="ctr">
              <a:lnSpc>
                <a:spcPct val="100000"/>
              </a:lnSpc>
              <a:defRPr/>
            </a:pPr>
            <a:r>
              <a:rPr lang="en-US" sz="3200" b="1"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MPCVD是高质量金刚石制备的主流技术</a:t>
            </a:r>
            <a:endParaRPr lang="en-US" sz="1100"/>
          </a:p>
        </p:txBody>
      </p:sp>
      <p:sp>
        <p:nvSpPr>
          <p:cNvPr id="6" name="AutoShape 6"/>
          <p:cNvSpPr/>
          <p:nvPr/>
        </p:nvSpPr>
        <p:spPr>
          <a:xfrm>
            <a:off x="551815" y="1490980"/>
            <a:ext cx="4125595" cy="4248150"/>
          </a:xfrm>
          <a:prstGeom prst="rect">
            <a:avLst/>
          </a:prstGeom>
          <a:solidFill>
            <a:srgbClr val="D6E8F6">
              <a:alpha val="100000"/>
            </a:srgbClr>
          </a:solidFill>
          <a:ln w="12700" cap="flat">
            <a:solidFill>
              <a:srgbClr val="000000">
                <a:alpha val="0"/>
              </a:srgbClr>
            </a:solidFill>
            <a:prstDash val="solid"/>
          </a:ln>
        </p:spPr>
        <p:txBody>
          <a:bodyPr vert="horz" wrap="square" lIns="91440" tIns="45720" rIns="91440" bIns="45720" rtlCol="0" anchor="ctr">
            <a:noAutofit/>
          </a:bodyPr>
          <a:lstStyle/>
          <a:p>
            <a:pPr marL="0" indent="0" algn="ctr">
              <a:lnSpc>
                <a:spcPct val="100000"/>
              </a:lnSpc>
              <a:defRPr/>
            </a:pPr>
            <a:r>
              <a:rPr lang="en-US" sz="2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pic>
        <p:nvPicPr>
          <p:cNvPr id="7" name="Picture 7"/>
          <p:cNvPicPr>
            <a:picLocks noChangeAspect="1"/>
          </p:cNvPicPr>
          <p:nvPr/>
        </p:nvPicPr>
        <p:blipFill>
          <a:blip r:embed="rId3"/>
          <a:srcRect/>
          <a:stretch>
            <a:fillRect/>
          </a:stretch>
        </p:blipFill>
        <p:spPr>
          <a:xfrm>
            <a:off x="982345" y="1629410"/>
            <a:ext cx="3310890" cy="2859405"/>
          </a:xfrm>
          <a:prstGeom prst="rect">
            <a:avLst/>
          </a:prstGeom>
          <a:ln w="12700">
            <a:noFill/>
            <a:prstDash val="solid"/>
          </a:ln>
        </p:spPr>
      </p:pic>
      <p:sp>
        <p:nvSpPr>
          <p:cNvPr id="8" name="AutoShape 8"/>
          <p:cNvSpPr/>
          <p:nvPr/>
        </p:nvSpPr>
        <p:spPr>
          <a:xfrm>
            <a:off x="11910490" y="6519446"/>
            <a:ext cx="314892" cy="338554"/>
          </a:xfrm>
          <a:prstGeom prst="rect">
            <a:avLst/>
          </a:prstGeom>
          <a:noFill/>
          <a:ln w="12700">
            <a:noFill/>
            <a:prstDash val="solid"/>
          </a:ln>
        </p:spPr>
        <p:txBody>
          <a:bodyPr wrap="square" lIns="91440" tIns="45720" rIns="91440" bIns="45720" rtlCol="0" anchor="t">
            <a:spAutoFit/>
          </a:bodyPr>
          <a:lstStyle/>
          <a:p>
            <a:pPr algn="l">
              <a:defRPr/>
            </a:pPr>
            <a:endParaRPr/>
          </a:p>
        </p:txBody>
      </p:sp>
      <p:sp>
        <p:nvSpPr>
          <p:cNvPr id="9" name="AutoShape 9"/>
          <p:cNvSpPr/>
          <p:nvPr/>
        </p:nvSpPr>
        <p:spPr>
          <a:xfrm>
            <a:off x="551180" y="4601845"/>
            <a:ext cx="4126230" cy="1117600"/>
          </a:xfrm>
          <a:prstGeom prst="rect">
            <a:avLst/>
          </a:prstGeom>
          <a:gradFill rotWithShape="1">
            <a:gsLst>
              <a:gs pos="0">
                <a:srgbClr val="8FAADC">
                  <a:alpha val="100000"/>
                </a:srgbClr>
              </a:gs>
              <a:gs pos="80000">
                <a:srgbClr val="4472C4">
                  <a:alpha val="100000"/>
                </a:srgbClr>
              </a:gs>
            </a:gsLst>
            <a:lin ang="2700000"/>
          </a:gradFill>
          <a:ln w="12700">
            <a:noFill/>
            <a:prstDash val="solid"/>
          </a:ln>
          <a:effectLst>
            <a:outerShdw blurRad="63500" dist="38100" dir="2700000" algn="tl" rotWithShape="0">
              <a:srgbClr val="4472C4">
                <a:alpha val="20000"/>
              </a:srgbClr>
            </a:outerShdw>
          </a:effectLst>
        </p:spPr>
        <p:txBody>
          <a:bodyPr vert="horz" wrap="square" lIns="68580" tIns="34290" rIns="68580" bIns="34290" rtlCol="0" anchor="ctr">
            <a:noAutofit/>
          </a:bodyPr>
          <a:lstStyle/>
          <a:p>
            <a:pPr marL="0" indent="0" algn="just">
              <a:lnSpc>
                <a:spcPct val="100000"/>
              </a:lnSpc>
              <a:defRPr/>
            </a:pPr>
            <a:r>
              <a:rPr lang="en-US" sz="2400" b="1" i="0" u="none" strike="noStrike">
                <a:solidFill>
                  <a:srgbClr val="FFFF00"/>
                </a:solidFill>
                <a:effectLst>
                  <a:outerShdw blurRad="38100" dist="38100" dir="2700000" algn="tl">
                    <a:srgbClr val="000000">
                      <a:alpha val="10000"/>
                    </a:srgbClr>
                  </a:outerShdw>
                </a:effectLst>
                <a:latin typeface="Times New Roman" panose="02020603050405020304"/>
                <a:ea typeface="Times New Roman" panose="02020603050405020304"/>
                <a:cs typeface="Times New Roman" panose="02020603050405020304"/>
                <a:sym typeface="Times New Roman" panose="02020603050405020304"/>
              </a:rPr>
              <a:t>MPCVD</a:t>
            </a:r>
            <a:r>
              <a:rPr lang="en-US" sz="2400" b="1" i="0" u="none" strike="noStrike">
                <a:solidFill>
                  <a:srgbClr val="FFFF00"/>
                </a:solidFill>
                <a:effectLst>
                  <a:outerShdw blurRad="38100" dist="38100" dir="2700000" algn="tl">
                    <a:srgbClr val="000000">
                      <a:alpha val="10000"/>
                    </a:srgbClr>
                  </a:outerShdw>
                </a:effectLst>
                <a:latin typeface="微软雅黑" panose="020B0503020204020204" charset="-122"/>
                <a:ea typeface="微软雅黑" panose="020B0503020204020204" charset="-122"/>
                <a:cs typeface="微软雅黑" panose="020B0503020204020204" charset="-122"/>
                <a:sym typeface="微软雅黑" panose="020B0503020204020204" charset="-122"/>
              </a:rPr>
              <a:t>技术：</a:t>
            </a:r>
            <a:r>
              <a:rPr lang="en-US" sz="2400" b="1" i="0" u="none" strike="noStrike">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高纯度，高品质，大尺寸金刚石</a:t>
            </a:r>
            <a:endParaRPr lang="en-US" sz="1100"/>
          </a:p>
        </p:txBody>
      </p:sp>
      <p:sp>
        <p:nvSpPr>
          <p:cNvPr id="10" name="AutoShape 10"/>
          <p:cNvSpPr/>
          <p:nvPr/>
        </p:nvSpPr>
        <p:spPr>
          <a:xfrm>
            <a:off x="5158105" y="4600575"/>
            <a:ext cx="6260465" cy="1117600"/>
          </a:xfrm>
          <a:prstGeom prst="rect">
            <a:avLst/>
          </a:prstGeom>
          <a:gradFill rotWithShape="1">
            <a:gsLst>
              <a:gs pos="0">
                <a:srgbClr val="8FAADC">
                  <a:alpha val="100000"/>
                </a:srgbClr>
              </a:gs>
              <a:gs pos="80000">
                <a:srgbClr val="4472C4">
                  <a:alpha val="100000"/>
                </a:srgbClr>
              </a:gs>
            </a:gsLst>
            <a:lin ang="2700000"/>
          </a:gradFill>
          <a:ln w="12700">
            <a:noFill/>
            <a:prstDash val="solid"/>
          </a:ln>
          <a:effectLst>
            <a:outerShdw blurRad="63500" dist="38100" dir="2700000" algn="tl" rotWithShape="0">
              <a:srgbClr val="4472C4">
                <a:alpha val="20000"/>
              </a:srgbClr>
            </a:outerShdw>
          </a:effectLst>
        </p:spPr>
        <p:txBody>
          <a:bodyPr vert="horz" wrap="square" lIns="68580" tIns="34290" rIns="68580" bIns="34290" rtlCol="0" anchor="ctr">
            <a:noAutofit/>
          </a:bodyPr>
          <a:lstStyle/>
          <a:p>
            <a:pPr marL="0" indent="0" algn="just">
              <a:lnSpc>
                <a:spcPct val="100000"/>
              </a:lnSpc>
              <a:defRPr/>
            </a:pPr>
            <a:r>
              <a:rPr lang="en-US" sz="2400" b="1" i="0" u="none" strike="noStrike">
                <a:solidFill>
                  <a:srgbClr val="FFFF00"/>
                </a:solidFill>
                <a:effectLst>
                  <a:outerShdw blurRad="38100" dist="38100" dir="2700000" algn="tl">
                    <a:srgbClr val="000000">
                      <a:alpha val="10000"/>
                    </a:srgbClr>
                  </a:outerShdw>
                </a:effectLst>
                <a:latin typeface="微软雅黑" panose="020B0503020204020204" charset="-122"/>
                <a:ea typeface="微软雅黑" panose="020B0503020204020204" charset="-122"/>
                <a:cs typeface="微软雅黑" panose="020B0503020204020204" charset="-122"/>
                <a:sym typeface="微软雅黑" panose="020B0503020204020204" charset="-122"/>
              </a:rPr>
              <a:t>核心痛点：</a:t>
            </a:r>
            <a:r>
              <a:rPr lang="en-US" sz="2400" b="1" i="0" u="none" strike="noStrike">
                <a:solidFill>
                  <a:srgbClr val="FFFFFF"/>
                </a:solidFill>
                <a:effectLst>
                  <a:outerShdw blurRad="38100" dist="38100" dir="2700000" algn="tl">
                    <a:srgbClr val="000000">
                      <a:alpha val="10000"/>
                    </a:srgbClr>
                  </a:outerShdw>
                </a:effectLst>
                <a:latin typeface="微软雅黑" panose="020B0503020204020204" charset="-122"/>
                <a:ea typeface="微软雅黑" panose="020B0503020204020204" charset="-122"/>
                <a:cs typeface="微软雅黑" panose="020B0503020204020204" charset="-122"/>
                <a:sym typeface="微软雅黑" panose="020B0503020204020204" charset="-122"/>
              </a:rPr>
              <a:t>等离子体</a:t>
            </a:r>
            <a:r>
              <a:rPr lang="en-US" sz="2400" b="1" i="0" u="none" strike="noStrike">
                <a:solidFill>
                  <a:srgbClr val="FFFF00"/>
                </a:solidFill>
                <a:effectLst>
                  <a:outerShdw blurRad="38100" dist="38100" dir="2700000" algn="tl">
                    <a:srgbClr val="000000">
                      <a:alpha val="10000"/>
                    </a:srgbClr>
                  </a:outerShdw>
                </a:effectLst>
                <a:latin typeface="微软雅黑" panose="020B0503020204020204" charset="-122"/>
                <a:ea typeface="微软雅黑" panose="020B0503020204020204" charset="-122"/>
                <a:cs typeface="微软雅黑" panose="020B0503020204020204" charset="-122"/>
                <a:sym typeface="微软雅黑" panose="020B0503020204020204" charset="-122"/>
              </a:rPr>
              <a:t>放电不均匀</a:t>
            </a:r>
            <a:r>
              <a:rPr lang="en-US" sz="2400" b="1" i="0" u="none" strike="noStrike">
                <a:solidFill>
                  <a:srgbClr val="FFFFFF"/>
                </a:solidFill>
                <a:effectLst>
                  <a:outerShdw blurRad="38100" dist="38100" dir="2700000" algn="tl">
                    <a:srgbClr val="000000">
                      <a:alpha val="10000"/>
                    </a:srgbClr>
                  </a:outerShdw>
                </a:effectLst>
                <a:latin typeface="微软雅黑" panose="020B0503020204020204" charset="-122"/>
                <a:ea typeface="微软雅黑" panose="020B0503020204020204" charset="-122"/>
                <a:cs typeface="微软雅黑" panose="020B0503020204020204" charset="-122"/>
                <a:sym typeface="微软雅黑" panose="020B0503020204020204" charset="-122"/>
              </a:rPr>
              <a:t>直接导致薄膜厚度均匀性差，容易开裂。</a:t>
            </a:r>
            <a:endParaRPr lang="en-US" sz="1100"/>
          </a:p>
        </p:txBody>
      </p:sp>
      <p:pic>
        <p:nvPicPr>
          <p:cNvPr id="11" name="Picture 11"/>
          <p:cNvPicPr>
            <a:picLocks noChangeAspect="1"/>
          </p:cNvPicPr>
          <p:nvPr/>
        </p:nvPicPr>
        <p:blipFill>
          <a:blip r:embed="rId4"/>
          <a:srcRect l="10140" t="23304" r="18782" b="9344"/>
          <a:stretch>
            <a:fillRect/>
          </a:stretch>
        </p:blipFill>
        <p:spPr>
          <a:xfrm>
            <a:off x="5375910" y="1774190"/>
            <a:ext cx="2741295" cy="2546350"/>
          </a:xfrm>
          <a:prstGeom prst="rect">
            <a:avLst/>
          </a:prstGeom>
          <a:ln w="12700">
            <a:noFill/>
            <a:prstDash val="solid"/>
          </a:ln>
        </p:spPr>
      </p:pic>
      <p:pic>
        <p:nvPicPr>
          <p:cNvPr id="12" name="Picture 12"/>
          <p:cNvPicPr>
            <a:picLocks noChangeAspect="1"/>
          </p:cNvPicPr>
          <p:nvPr/>
        </p:nvPicPr>
        <p:blipFill>
          <a:blip r:embed="rId5"/>
          <a:srcRect l="15298" t="12992" r="20709" b="9066"/>
          <a:stretch>
            <a:fillRect/>
          </a:stretch>
        </p:blipFill>
        <p:spPr>
          <a:xfrm>
            <a:off x="8399780" y="1774190"/>
            <a:ext cx="2796540" cy="2553970"/>
          </a:xfrm>
          <a:prstGeom prst="rect">
            <a:avLst/>
          </a:prstGeom>
          <a:ln w="12700">
            <a:noFill/>
            <a:prstDash val="soli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257438" y="-18198"/>
            <a:ext cx="10142420" cy="737235"/>
          </a:xfrm>
          <a:prstGeom prst="rect">
            <a:avLst/>
          </a:prstGeom>
          <a:noFill/>
          <a:ln w="12700">
            <a:noFill/>
            <a:prstDash val="solid"/>
          </a:ln>
        </p:spPr>
        <p:txBody>
          <a:bodyPr wrap="square" lIns="91440" tIns="45720" rIns="91440" bIns="45720" rtlCol="0" anchor="t">
            <a:spAutoFit/>
          </a:bodyPr>
          <a:lstStyle/>
          <a:p>
            <a:pPr marL="0" indent="0" algn="l">
              <a:lnSpc>
                <a:spcPct val="150000"/>
              </a:lnSpc>
              <a:defRPr/>
            </a:pPr>
            <a:r>
              <a:rPr lang="zh-CN" altLang="en-US" sz="2800" b="1" i="0" u="none" strike="noStrike">
                <a:solidFill>
                  <a:srgbClr val="F2F2F2"/>
                </a:solidFill>
                <a:latin typeface="微软雅黑" panose="020B0503020204020204" charset="-122"/>
                <a:ea typeface="微软雅黑" panose="020B0503020204020204" charset="-122"/>
                <a:cs typeface="微软雅黑" panose="020B0503020204020204" charset="-122"/>
                <a:sym typeface="微软雅黑" panose="020B0503020204020204" charset="-122"/>
              </a:rPr>
              <a:t>一、背景介绍</a:t>
            </a:r>
          </a:p>
        </p:txBody>
      </p:sp>
      <p:sp>
        <p:nvSpPr>
          <p:cNvPr id="3" name="AutoShape 3"/>
          <p:cNvSpPr/>
          <p:nvPr/>
        </p:nvSpPr>
        <p:spPr>
          <a:xfrm>
            <a:off x="479332" y="5957140"/>
            <a:ext cx="11160763" cy="460375"/>
          </a:xfrm>
          <a:prstGeom prst="rect">
            <a:avLst/>
          </a:prstGeom>
          <a:noFill/>
          <a:ln w="12700">
            <a:noFill/>
            <a:prstDash val="solid"/>
          </a:ln>
        </p:spPr>
        <p:txBody>
          <a:bodyPr wrap="square" lIns="91440" tIns="45720" rIns="91440" bIns="45720" rtlCol="0" anchor="t">
            <a:spAutoFit/>
          </a:bodyPr>
          <a:lstStyle/>
          <a:p>
            <a:pPr marL="0" indent="0" algn="ctr">
              <a:lnSpc>
                <a:spcPct val="100000"/>
              </a:lnSpc>
              <a:defRPr/>
            </a:pPr>
            <a:r>
              <a:rPr lang="en-US" sz="2400" b="1"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纯电磁仿真未考虑等离子体的自洽反馈作用，无法准确预测实际放电形态与分布。</a:t>
            </a:r>
            <a:endParaRPr lang="en-US" sz="1100"/>
          </a:p>
        </p:txBody>
      </p:sp>
      <p:sp>
        <p:nvSpPr>
          <p:cNvPr id="4" name="AutoShape 4"/>
          <p:cNvSpPr/>
          <p:nvPr/>
        </p:nvSpPr>
        <p:spPr>
          <a:xfrm>
            <a:off x="11910490" y="6519446"/>
            <a:ext cx="314892" cy="338554"/>
          </a:xfrm>
          <a:prstGeom prst="rect">
            <a:avLst/>
          </a:prstGeom>
          <a:noFill/>
          <a:ln w="12700">
            <a:noFill/>
            <a:prstDash val="solid"/>
          </a:ln>
        </p:spPr>
        <p:txBody>
          <a:bodyPr wrap="square" lIns="91440" tIns="45720" rIns="91440" bIns="45720" rtlCol="0" anchor="t">
            <a:spAutoFit/>
          </a:bodyPr>
          <a:lstStyle/>
          <a:p>
            <a:pPr algn="l">
              <a:defRPr/>
            </a:pPr>
            <a:endParaRPr/>
          </a:p>
        </p:txBody>
      </p:sp>
      <p:sp>
        <p:nvSpPr>
          <p:cNvPr id="5" name="AutoShape 5"/>
          <p:cNvSpPr/>
          <p:nvPr/>
        </p:nvSpPr>
        <p:spPr>
          <a:xfrm>
            <a:off x="5634990" y="1408430"/>
            <a:ext cx="5987415" cy="4400550"/>
          </a:xfrm>
          <a:prstGeom prst="rect">
            <a:avLst/>
          </a:prstGeom>
          <a:solidFill>
            <a:srgbClr val="D6E8F6">
              <a:alpha val="100000"/>
            </a:srgbClr>
          </a:solidFill>
          <a:ln w="12700" cap="flat">
            <a:solidFill>
              <a:srgbClr val="000000">
                <a:alpha val="0"/>
              </a:srgbClr>
            </a:solidFill>
            <a:prstDash val="solid"/>
          </a:ln>
        </p:spPr>
        <p:txBody>
          <a:bodyPr vert="horz" wrap="square" lIns="91440" tIns="45720" rIns="91440" bIns="45720" rtlCol="0" anchor="ctr">
            <a:noAutofit/>
          </a:bodyPr>
          <a:lstStyle/>
          <a:p>
            <a:pPr marL="0" indent="0" algn="ctr">
              <a:lnSpc>
                <a:spcPct val="100000"/>
              </a:lnSpc>
              <a:defRPr/>
            </a:pPr>
            <a:r>
              <a:rPr lang="en-US" sz="2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6" name="AutoShape 6"/>
          <p:cNvSpPr/>
          <p:nvPr/>
        </p:nvSpPr>
        <p:spPr>
          <a:xfrm>
            <a:off x="551815" y="1408430"/>
            <a:ext cx="4538980" cy="4401820"/>
          </a:xfrm>
          <a:prstGeom prst="rect">
            <a:avLst/>
          </a:prstGeom>
          <a:solidFill>
            <a:srgbClr val="D6E8F6">
              <a:alpha val="100000"/>
            </a:srgbClr>
          </a:solidFill>
          <a:ln w="12700" cap="flat">
            <a:solidFill>
              <a:srgbClr val="000000">
                <a:alpha val="0"/>
              </a:srgbClr>
            </a:solidFill>
            <a:prstDash val="solid"/>
          </a:ln>
        </p:spPr>
        <p:txBody>
          <a:bodyPr vert="horz" wrap="square" lIns="91440" tIns="45720" rIns="91440" bIns="45720" rtlCol="0" anchor="ctr">
            <a:noAutofit/>
          </a:bodyPr>
          <a:lstStyle/>
          <a:p>
            <a:pPr marL="0" indent="0" algn="ctr">
              <a:lnSpc>
                <a:spcPct val="100000"/>
              </a:lnSpc>
              <a:defRPr/>
            </a:pPr>
            <a:r>
              <a:rPr lang="en-US" sz="2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7" name="AutoShape 7"/>
          <p:cNvSpPr/>
          <p:nvPr/>
        </p:nvSpPr>
        <p:spPr>
          <a:xfrm>
            <a:off x="551180" y="4672965"/>
            <a:ext cx="4538980" cy="1117600"/>
          </a:xfrm>
          <a:prstGeom prst="rect">
            <a:avLst/>
          </a:prstGeom>
          <a:gradFill rotWithShape="1">
            <a:gsLst>
              <a:gs pos="0">
                <a:srgbClr val="8FAADC">
                  <a:alpha val="100000"/>
                </a:srgbClr>
              </a:gs>
              <a:gs pos="80000">
                <a:srgbClr val="4472C4">
                  <a:alpha val="100000"/>
                </a:srgbClr>
              </a:gs>
            </a:gsLst>
            <a:lin ang="2700000"/>
          </a:gradFill>
          <a:ln w="12700">
            <a:noFill/>
            <a:prstDash val="solid"/>
          </a:ln>
          <a:effectLst>
            <a:outerShdw blurRad="63500" dist="38100" dir="2700000" algn="tl" rotWithShape="0">
              <a:srgbClr val="4472C4">
                <a:alpha val="20000"/>
              </a:srgbClr>
            </a:outerShdw>
          </a:effectLst>
        </p:spPr>
        <p:txBody>
          <a:bodyPr vert="horz" wrap="square" lIns="68580" tIns="34290" rIns="68580" bIns="34290" rtlCol="0" anchor="ctr">
            <a:noAutofit/>
          </a:bodyPr>
          <a:lstStyle/>
          <a:p>
            <a:pPr marL="0" indent="0" algn="just">
              <a:lnSpc>
                <a:spcPct val="100000"/>
              </a:lnSpc>
              <a:defRPr/>
            </a:pPr>
            <a:r>
              <a:rPr lang="en-US" sz="2400" b="1" i="0" u="none" strike="noStrike">
                <a:solidFill>
                  <a:srgbClr val="FFFF00"/>
                </a:solidFill>
                <a:effectLst>
                  <a:outerShdw blurRad="38100" dist="38100" dir="2700000" algn="tl">
                    <a:srgbClr val="000000">
                      <a:alpha val="10000"/>
                    </a:srgbClr>
                  </a:outerShdw>
                </a:effectLst>
                <a:latin typeface="微软雅黑" panose="020B0503020204020204" charset="-122"/>
                <a:ea typeface="微软雅黑" panose="020B0503020204020204" charset="-122"/>
                <a:cs typeface="微软雅黑" panose="020B0503020204020204" charset="-122"/>
                <a:sym typeface="微软雅黑" panose="020B0503020204020204" charset="-122"/>
              </a:rPr>
              <a:t>真空电场分布特征：</a:t>
            </a:r>
            <a:r>
              <a:rPr lang="en-US" sz="2400" b="1" i="0" u="none" strike="noStrike">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受电磁尖端效应支配，衬底边缘天然存在局部强电场区域。</a:t>
            </a:r>
            <a:endParaRPr lang="en-US" sz="1100"/>
          </a:p>
        </p:txBody>
      </p:sp>
      <p:sp>
        <p:nvSpPr>
          <p:cNvPr id="8" name="AutoShape 8"/>
          <p:cNvSpPr/>
          <p:nvPr/>
        </p:nvSpPr>
        <p:spPr>
          <a:xfrm>
            <a:off x="5634990" y="4671695"/>
            <a:ext cx="5987415" cy="1117600"/>
          </a:xfrm>
          <a:prstGeom prst="rect">
            <a:avLst/>
          </a:prstGeom>
          <a:gradFill rotWithShape="1">
            <a:gsLst>
              <a:gs pos="0">
                <a:srgbClr val="8FAADC">
                  <a:alpha val="100000"/>
                </a:srgbClr>
              </a:gs>
              <a:gs pos="80000">
                <a:srgbClr val="4472C4">
                  <a:alpha val="100000"/>
                </a:srgbClr>
              </a:gs>
            </a:gsLst>
            <a:lin ang="2700000"/>
          </a:gradFill>
          <a:ln w="12700">
            <a:noFill/>
            <a:prstDash val="solid"/>
          </a:ln>
          <a:effectLst>
            <a:outerShdw blurRad="63500" dist="38100" dir="2700000" algn="tl" rotWithShape="0">
              <a:srgbClr val="4472C4">
                <a:alpha val="20000"/>
              </a:srgbClr>
            </a:outerShdw>
          </a:effectLst>
        </p:spPr>
        <p:txBody>
          <a:bodyPr vert="horz" wrap="square" lIns="68580" tIns="34290" rIns="68580" bIns="34290" rtlCol="0" anchor="ctr">
            <a:noAutofit/>
          </a:bodyPr>
          <a:lstStyle/>
          <a:p>
            <a:pPr marL="0" indent="0" algn="just">
              <a:lnSpc>
                <a:spcPct val="100000"/>
              </a:lnSpc>
              <a:defRPr/>
            </a:pPr>
            <a:r>
              <a:rPr lang="en-US" sz="2400" b="1" i="0" u="none" strike="noStrike">
                <a:solidFill>
                  <a:srgbClr val="FFFF00"/>
                </a:solidFill>
                <a:effectLst>
                  <a:outerShdw blurRad="38100" dist="38100" dir="2700000" algn="tl">
                    <a:srgbClr val="000000">
                      <a:alpha val="10000"/>
                    </a:srgbClr>
                  </a:outerShdw>
                </a:effectLst>
                <a:latin typeface="微软雅黑" panose="020B0503020204020204" charset="-122"/>
                <a:ea typeface="微软雅黑" panose="020B0503020204020204" charset="-122"/>
                <a:cs typeface="微软雅黑" panose="020B0503020204020204" charset="-122"/>
                <a:sym typeface="微软雅黑" panose="020B0503020204020204" charset="-122"/>
              </a:rPr>
              <a:t>实际放电实验现象：</a:t>
            </a:r>
            <a:r>
              <a:rPr lang="en-US" sz="2400" b="1" i="0" u="none" strike="noStrike">
                <a:solidFill>
                  <a:srgbClr val="FFFFFF"/>
                </a:solidFill>
                <a:effectLst>
                  <a:outerShdw blurRad="38100" dist="38100" dir="2700000" algn="tl">
                    <a:srgbClr val="000000">
                      <a:alpha val="10000"/>
                    </a:srgbClr>
                  </a:outerShdw>
                </a:effectLst>
                <a:latin typeface="微软雅黑" panose="020B0503020204020204" charset="-122"/>
                <a:ea typeface="微软雅黑" panose="020B0503020204020204" charset="-122"/>
                <a:cs typeface="微软雅黑" panose="020B0503020204020204" charset="-122"/>
                <a:sym typeface="微软雅黑" panose="020B0503020204020204" charset="-122"/>
              </a:rPr>
              <a:t>强烈的边缘放电仅在特定工况下出现，与尖端效应非完全对应。</a:t>
            </a:r>
            <a:endParaRPr lang="en-US" sz="1100"/>
          </a:p>
        </p:txBody>
      </p:sp>
      <p:pic>
        <p:nvPicPr>
          <p:cNvPr id="9" name="Picture 9"/>
          <p:cNvPicPr>
            <a:picLocks noChangeAspect="1"/>
          </p:cNvPicPr>
          <p:nvPr/>
        </p:nvPicPr>
        <p:blipFill>
          <a:blip r:embed="rId3"/>
          <a:srcRect l="13379" t="2213" r="20922" b="23817"/>
          <a:stretch>
            <a:fillRect/>
          </a:stretch>
        </p:blipFill>
        <p:spPr>
          <a:xfrm>
            <a:off x="5735955" y="1772285"/>
            <a:ext cx="2700020" cy="2719705"/>
          </a:xfrm>
          <a:prstGeom prst="rect">
            <a:avLst/>
          </a:prstGeom>
          <a:ln w="12700">
            <a:noFill/>
            <a:prstDash val="solid"/>
          </a:ln>
        </p:spPr>
      </p:pic>
      <p:pic>
        <p:nvPicPr>
          <p:cNvPr id="10" name="Picture 10"/>
          <p:cNvPicPr>
            <a:picLocks noChangeAspect="1"/>
          </p:cNvPicPr>
          <p:nvPr/>
        </p:nvPicPr>
        <p:blipFill>
          <a:blip r:embed="rId4"/>
          <a:srcRect l="14576" t="6747" r="18298" b="3370"/>
          <a:stretch>
            <a:fillRect/>
          </a:stretch>
        </p:blipFill>
        <p:spPr>
          <a:xfrm>
            <a:off x="8759190" y="1772285"/>
            <a:ext cx="2700020" cy="2710815"/>
          </a:xfrm>
          <a:prstGeom prst="rect">
            <a:avLst/>
          </a:prstGeom>
          <a:ln w="12700">
            <a:noFill/>
            <a:prstDash val="solid"/>
          </a:ln>
        </p:spPr>
      </p:pic>
      <p:grpSp>
        <p:nvGrpSpPr>
          <p:cNvPr id="11" name="Group 11"/>
          <p:cNvGrpSpPr/>
          <p:nvPr/>
        </p:nvGrpSpPr>
        <p:grpSpPr>
          <a:xfrm>
            <a:off x="933450" y="1681480"/>
            <a:ext cx="3813810" cy="2834640"/>
            <a:chOff x="933450" y="1466850"/>
            <a:chExt cx="3813810" cy="2834640"/>
          </a:xfrm>
        </p:grpSpPr>
        <p:pic>
          <p:nvPicPr>
            <p:cNvPr id="12" name="Picture 12"/>
            <p:cNvPicPr>
              <a:picLocks noChangeAspect="1"/>
            </p:cNvPicPr>
            <p:nvPr/>
          </p:nvPicPr>
          <p:blipFill>
            <a:blip r:embed="rId5"/>
            <a:srcRect r="14988"/>
            <a:stretch>
              <a:fillRect/>
            </a:stretch>
          </p:blipFill>
          <p:spPr>
            <a:xfrm>
              <a:off x="933450" y="1568450"/>
              <a:ext cx="2996565" cy="2700020"/>
            </a:xfrm>
            <a:prstGeom prst="rect">
              <a:avLst/>
            </a:prstGeom>
            <a:ln w="12700">
              <a:noFill/>
              <a:prstDash val="solid"/>
            </a:ln>
          </p:spPr>
        </p:pic>
        <p:pic>
          <p:nvPicPr>
            <p:cNvPr id="13" name="Picture 13"/>
            <p:cNvPicPr>
              <a:picLocks noChangeAspect="1"/>
            </p:cNvPicPr>
            <p:nvPr/>
          </p:nvPicPr>
          <p:blipFill>
            <a:blip r:embed="rId6"/>
            <a:srcRect l="81333" r="2396" b="2878"/>
            <a:stretch>
              <a:fillRect/>
            </a:stretch>
          </p:blipFill>
          <p:spPr>
            <a:xfrm>
              <a:off x="3938905" y="1644015"/>
              <a:ext cx="560705" cy="2657475"/>
            </a:xfrm>
            <a:prstGeom prst="rect">
              <a:avLst/>
            </a:prstGeom>
            <a:ln w="12700">
              <a:noFill/>
              <a:prstDash val="solid"/>
            </a:ln>
          </p:spPr>
        </p:pic>
        <p:sp>
          <p:nvSpPr>
            <p:cNvPr id="14" name="AutoShape 14"/>
            <p:cNvSpPr/>
            <p:nvPr/>
          </p:nvSpPr>
          <p:spPr>
            <a:xfrm>
              <a:off x="3974465" y="1613535"/>
              <a:ext cx="533400" cy="520700"/>
            </a:xfrm>
            <a:prstGeom prst="rect">
              <a:avLst/>
            </a:prstGeom>
            <a:solidFill>
              <a:srgbClr val="FFFFFF">
                <a:alpha val="100000"/>
              </a:srgbClr>
            </a:solidFill>
            <a:ln w="12700" cap="flat">
              <a:noFill/>
              <a:prstDash val="solid"/>
            </a:ln>
          </p:spPr>
          <p:txBody>
            <a:bodyPr wrap="square" lIns="91440" tIns="45720" rIns="91440" bIns="45720" rtlCol="0" anchor="ctr">
              <a:noAutofit/>
            </a:bodyPr>
            <a:lstStyle/>
            <a:p>
              <a:pPr marL="0" indent="0" algn="ctr">
                <a:lnSpc>
                  <a:spcPct val="100000"/>
                </a:lnSpc>
                <a:defRPr/>
              </a:pPr>
              <a:r>
                <a:rPr lang="en-US" sz="2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15" name="AutoShape 15"/>
            <p:cNvSpPr/>
            <p:nvPr/>
          </p:nvSpPr>
          <p:spPr>
            <a:xfrm>
              <a:off x="3843655" y="1466850"/>
              <a:ext cx="903605" cy="768350"/>
            </a:xfrm>
            <a:prstGeom prst="rect">
              <a:avLst/>
            </a:prstGeom>
            <a:noFill/>
            <a:ln w="12700">
              <a:noFill/>
              <a:prstDash val="solid"/>
            </a:ln>
          </p:spPr>
          <p:txBody>
            <a:bodyPr wrap="square" lIns="91440" tIns="45720" rIns="91440" bIns="45720" rtlCol="0" anchor="t">
              <a:spAutoFit/>
            </a:bodyPr>
            <a:lstStyle/>
            <a:p>
              <a:pPr marL="0" indent="0" algn="l">
                <a:lnSpc>
                  <a:spcPct val="100000"/>
                </a:lnSpc>
                <a:defRPr/>
              </a:pPr>
              <a:r>
                <a:rPr lang="en-US" sz="2200" b="1"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V/m</a:t>
              </a:r>
              <a:endParaRPr lang="en-US" sz="1100"/>
            </a:p>
            <a:p>
              <a:pPr marL="0" indent="0" algn="l">
                <a:lnSpc>
                  <a:spcPct val="100000"/>
                </a:lnSpc>
              </a:pPr>
              <a:r>
                <a:rPr lang="en-US" sz="2200" b="1" i="0" u="none" strike="noStrike">
                  <a:solidFill>
                    <a:srgbClr val="000000"/>
                  </a:solidFill>
                  <a:latin typeface="黑体" panose="02010609060101010101" charset="-122"/>
                  <a:ea typeface="黑体" panose="02010609060101010101" charset="-122"/>
                  <a:cs typeface="黑体" panose="02010609060101010101" charset="-122"/>
                  <a:sym typeface="黑体" panose="02010609060101010101" charset="-122"/>
                </a:rPr>
                <a:t>×</a:t>
              </a:r>
              <a:r>
                <a:rPr lang="en-US" sz="2200" b="1"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10</a:t>
              </a:r>
              <a:r>
                <a:rPr lang="en-US" sz="2200" b="1" i="0" u="none" strike="noStrike" baseline="30000">
                  <a:solidFill>
                    <a:srgbClr val="000000"/>
                  </a:solidFill>
                  <a:latin typeface="Times New Roman" panose="02020603050405020304"/>
                  <a:ea typeface="Times New Roman" panose="02020603050405020304"/>
                  <a:cs typeface="Times New Roman" panose="02020603050405020304"/>
                  <a:sym typeface="Times New Roman" panose="02020603050405020304"/>
                </a:rPr>
                <a:t>5</a:t>
              </a:r>
            </a:p>
          </p:txBody>
        </p:sp>
        <p:sp>
          <p:nvSpPr>
            <p:cNvPr id="16" name="AutoShape 16"/>
            <p:cNvSpPr/>
            <p:nvPr/>
          </p:nvSpPr>
          <p:spPr>
            <a:xfrm>
              <a:off x="4069080" y="2153920"/>
              <a:ext cx="330200" cy="2006600"/>
            </a:xfrm>
            <a:prstGeom prst="rect">
              <a:avLst/>
            </a:prstGeom>
            <a:solidFill>
              <a:srgbClr val="FFFFFF">
                <a:alpha val="100000"/>
              </a:srgbClr>
            </a:solidFill>
            <a:ln w="12700" cap="flat">
              <a:noFill/>
              <a:prstDash val="solid"/>
            </a:ln>
          </p:spPr>
          <p:txBody>
            <a:bodyPr wrap="square" lIns="91440" tIns="45720" rIns="91440" bIns="45720" rtlCol="0" anchor="ctr">
              <a:noAutofit/>
            </a:bodyPr>
            <a:lstStyle/>
            <a:p>
              <a:pPr marL="0" indent="0" algn="ctr">
                <a:lnSpc>
                  <a:spcPct val="100000"/>
                </a:lnSpc>
                <a:defRPr/>
              </a:pPr>
              <a:r>
                <a:rPr lang="en-US" sz="2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17" name="AutoShape 17"/>
            <p:cNvSpPr/>
            <p:nvPr/>
          </p:nvSpPr>
          <p:spPr>
            <a:xfrm>
              <a:off x="3980180" y="2052320"/>
              <a:ext cx="533400" cy="429895"/>
            </a:xfrm>
            <a:prstGeom prst="rect">
              <a:avLst/>
            </a:prstGeom>
            <a:noFill/>
            <a:ln w="12700">
              <a:noFill/>
              <a:prstDash val="solid"/>
            </a:ln>
          </p:spPr>
          <p:txBody>
            <a:bodyPr wrap="square" lIns="91440" tIns="45720" rIns="91440" bIns="45720" rtlCol="0" anchor="t">
              <a:spAutoFit/>
            </a:bodyPr>
            <a:lstStyle/>
            <a:p>
              <a:pPr marL="0" indent="0" algn="l">
                <a:lnSpc>
                  <a:spcPct val="100000"/>
                </a:lnSpc>
                <a:defRPr/>
              </a:pPr>
              <a:r>
                <a:rPr lang="en-US" sz="2200" b="1"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2.5</a:t>
              </a:r>
              <a:endParaRPr lang="en-US" sz="1100"/>
            </a:p>
          </p:txBody>
        </p:sp>
        <p:sp>
          <p:nvSpPr>
            <p:cNvPr id="18" name="AutoShape 18"/>
            <p:cNvSpPr/>
            <p:nvPr/>
          </p:nvSpPr>
          <p:spPr>
            <a:xfrm>
              <a:off x="3980180" y="2823210"/>
              <a:ext cx="533400" cy="429895"/>
            </a:xfrm>
            <a:prstGeom prst="rect">
              <a:avLst/>
            </a:prstGeom>
            <a:noFill/>
            <a:ln w="12700">
              <a:noFill/>
              <a:prstDash val="solid"/>
            </a:ln>
          </p:spPr>
          <p:txBody>
            <a:bodyPr wrap="square" lIns="91440" tIns="45720" rIns="91440" bIns="45720" rtlCol="0" anchor="t">
              <a:spAutoFit/>
            </a:bodyPr>
            <a:lstStyle/>
            <a:p>
              <a:pPr marL="0" indent="0" algn="l">
                <a:lnSpc>
                  <a:spcPct val="100000"/>
                </a:lnSpc>
                <a:defRPr/>
              </a:pPr>
              <a:r>
                <a:rPr lang="en-US" sz="2200" b="1"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1.5</a:t>
              </a:r>
              <a:endParaRPr lang="en-US" sz="1100"/>
            </a:p>
          </p:txBody>
        </p:sp>
        <p:sp>
          <p:nvSpPr>
            <p:cNvPr id="19" name="AutoShape 19"/>
            <p:cNvSpPr/>
            <p:nvPr/>
          </p:nvSpPr>
          <p:spPr>
            <a:xfrm>
              <a:off x="3980180" y="3632835"/>
              <a:ext cx="584200" cy="429895"/>
            </a:xfrm>
            <a:prstGeom prst="rect">
              <a:avLst/>
            </a:prstGeom>
            <a:noFill/>
            <a:ln w="12700">
              <a:noFill/>
              <a:prstDash val="solid"/>
            </a:ln>
          </p:spPr>
          <p:txBody>
            <a:bodyPr wrap="square" lIns="91440" tIns="45720" rIns="91440" bIns="45720" rtlCol="0" anchor="t">
              <a:spAutoFit/>
            </a:bodyPr>
            <a:lstStyle/>
            <a:p>
              <a:pPr marL="0" indent="0" algn="l">
                <a:lnSpc>
                  <a:spcPct val="100000"/>
                </a:lnSpc>
                <a:defRPr/>
              </a:pPr>
              <a:r>
                <a:rPr lang="en-US" sz="2200" b="1"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0.5</a:t>
              </a:r>
              <a:endParaRPr lang="en-US" sz="1100"/>
            </a:p>
          </p:txBody>
        </p:sp>
        <p:sp>
          <p:nvSpPr>
            <p:cNvPr id="20" name="AutoShape 20"/>
            <p:cNvSpPr/>
            <p:nvPr/>
          </p:nvSpPr>
          <p:spPr>
            <a:xfrm>
              <a:off x="3980180" y="3218815"/>
              <a:ext cx="584200" cy="429895"/>
            </a:xfrm>
            <a:prstGeom prst="rect">
              <a:avLst/>
            </a:prstGeom>
            <a:noFill/>
            <a:ln w="12700">
              <a:noFill/>
              <a:prstDash val="solid"/>
            </a:ln>
          </p:spPr>
          <p:txBody>
            <a:bodyPr wrap="square" lIns="91440" tIns="45720" rIns="91440" bIns="45720" rtlCol="0" anchor="t">
              <a:spAutoFit/>
            </a:bodyPr>
            <a:lstStyle/>
            <a:p>
              <a:pPr marL="0" indent="0" algn="l">
                <a:lnSpc>
                  <a:spcPct val="100000"/>
                </a:lnSpc>
                <a:defRPr/>
              </a:pPr>
              <a:r>
                <a:rPr lang="en-US" sz="2200" b="1"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1.0</a:t>
              </a:r>
              <a:endParaRPr lang="en-US" sz="1100"/>
            </a:p>
          </p:txBody>
        </p:sp>
        <p:sp>
          <p:nvSpPr>
            <p:cNvPr id="21" name="AutoShape 21"/>
            <p:cNvSpPr/>
            <p:nvPr/>
          </p:nvSpPr>
          <p:spPr>
            <a:xfrm>
              <a:off x="3980180" y="2418715"/>
              <a:ext cx="584200" cy="429895"/>
            </a:xfrm>
            <a:prstGeom prst="rect">
              <a:avLst/>
            </a:prstGeom>
            <a:noFill/>
            <a:ln w="12700">
              <a:noFill/>
              <a:prstDash val="solid"/>
            </a:ln>
          </p:spPr>
          <p:txBody>
            <a:bodyPr wrap="square" lIns="91440" tIns="45720" rIns="91440" bIns="45720" rtlCol="0" anchor="t">
              <a:spAutoFit/>
            </a:bodyPr>
            <a:lstStyle/>
            <a:p>
              <a:pPr marL="0" indent="0" algn="l">
                <a:lnSpc>
                  <a:spcPct val="100000"/>
                </a:lnSpc>
                <a:defRPr/>
              </a:pPr>
              <a:r>
                <a:rPr lang="en-US" sz="2200" b="1"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2.0</a:t>
              </a:r>
              <a:endParaRPr lang="en-US" sz="1100"/>
            </a:p>
          </p:txBody>
        </p:sp>
      </p:grpSp>
      <p:sp>
        <p:nvSpPr>
          <p:cNvPr id="22" name="AutoShape 5"/>
          <p:cNvSpPr/>
          <p:nvPr/>
        </p:nvSpPr>
        <p:spPr>
          <a:xfrm>
            <a:off x="217170" y="775970"/>
            <a:ext cx="11883390" cy="583565"/>
          </a:xfrm>
          <a:prstGeom prst="rect">
            <a:avLst/>
          </a:prstGeom>
          <a:noFill/>
          <a:ln w="12700">
            <a:noFill/>
            <a:prstDash val="solid"/>
          </a:ln>
        </p:spPr>
        <p:txBody>
          <a:bodyPr wrap="square" lIns="91440" tIns="45720" rIns="91440" bIns="45720" rtlCol="0" anchor="t">
            <a:spAutoFit/>
          </a:bodyPr>
          <a:lstStyle/>
          <a:p>
            <a:pPr marL="0" indent="0" algn="ctr">
              <a:lnSpc>
                <a:spcPct val="100000"/>
              </a:lnSpc>
              <a:defRPr/>
            </a:pPr>
            <a:r>
              <a:rPr lang="en-US" sz="3200" b="1"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主流技术</a:t>
            </a:r>
            <a:r>
              <a:rPr lang="zh-CN" altLang="en-US" sz="3200" b="1"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纯电磁仿真的局限性</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t="-16000" b="-16000"/>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4"/>
          <a:srcRect/>
          <a:stretch>
            <a:fillRect/>
          </a:stretch>
        </p:blipFill>
        <p:spPr>
          <a:xfrm rot="10800000" flipV="1">
            <a:off x="-42864" y="662853"/>
            <a:ext cx="8010993" cy="255445"/>
          </a:xfrm>
          <a:prstGeom prst="rect">
            <a:avLst/>
          </a:prstGeom>
          <a:noFill/>
          <a:ln w="25400" cap="flat" cmpd="sng">
            <a:noFill/>
            <a:prstDash val="solid"/>
            <a:round/>
          </a:ln>
        </p:spPr>
      </p:pic>
      <p:sp>
        <p:nvSpPr>
          <p:cNvPr id="3" name="AutoShape 3"/>
          <p:cNvSpPr/>
          <p:nvPr/>
        </p:nvSpPr>
        <p:spPr>
          <a:xfrm>
            <a:off x="-12746" y="0"/>
            <a:ext cx="12204746" cy="702405"/>
          </a:xfrm>
          <a:prstGeom prst="roundRect">
            <a:avLst>
              <a:gd name="adj" fmla="val 0"/>
            </a:avLst>
          </a:prstGeom>
          <a:solidFill>
            <a:srgbClr val="2197F7">
              <a:alpha val="100000"/>
            </a:srgbClr>
          </a:solidFill>
          <a:ln w="25400" cap="flat" cmpd="sng">
            <a:noFill/>
            <a:prstDash val="solid"/>
            <a:round/>
          </a:ln>
        </p:spPr>
        <p:txBody>
          <a:bodyPr vert="horz" wrap="square" lIns="91440" tIns="45720" rIns="91440" bIns="45720" rtlCol="0" anchor="ctr" anchorCtr="0"/>
          <a:lstStyle/>
          <a:p>
            <a:pPr algn="ctr">
              <a:defRPr/>
            </a:pPr>
            <a:endParaRPr/>
          </a:p>
        </p:txBody>
      </p:sp>
      <p:pic>
        <p:nvPicPr>
          <p:cNvPr id="4" name="Picture 4"/>
          <p:cNvPicPr>
            <a:picLocks noChangeAspect="1"/>
          </p:cNvPicPr>
          <p:nvPr/>
        </p:nvPicPr>
        <p:blipFill>
          <a:blip r:embed="rId5"/>
          <a:srcRect/>
          <a:stretch>
            <a:fillRect/>
          </a:stretch>
        </p:blipFill>
        <p:spPr>
          <a:xfrm>
            <a:off x="-12746" y="0"/>
            <a:ext cx="12192000" cy="677535"/>
          </a:xfrm>
          <a:prstGeom prst="rect">
            <a:avLst/>
          </a:prstGeom>
          <a:noFill/>
          <a:ln w="25400" cap="flat" cmpd="sng">
            <a:noFill/>
            <a:prstDash val="solid"/>
            <a:round/>
          </a:ln>
        </p:spPr>
      </p:pic>
      <p:sp>
        <p:nvSpPr>
          <p:cNvPr id="5" name="AutoShape 5"/>
          <p:cNvSpPr/>
          <p:nvPr/>
        </p:nvSpPr>
        <p:spPr>
          <a:xfrm>
            <a:off x="257438" y="-18198"/>
            <a:ext cx="10142420" cy="737235"/>
          </a:xfrm>
          <a:prstGeom prst="rect">
            <a:avLst/>
          </a:prstGeom>
          <a:noFill/>
          <a:ln w="12700">
            <a:noFill/>
            <a:prstDash val="solid"/>
          </a:ln>
        </p:spPr>
        <p:txBody>
          <a:bodyPr wrap="square" lIns="91440" tIns="45720" rIns="91440" bIns="45720" rtlCol="0" anchor="t">
            <a:spAutoFit/>
          </a:bodyPr>
          <a:lstStyle/>
          <a:p>
            <a:pPr marL="0" indent="0" algn="l">
              <a:lnSpc>
                <a:spcPct val="150000"/>
              </a:lnSpc>
              <a:defRPr/>
            </a:pPr>
            <a:r>
              <a:rPr lang="zh-CN" altLang="en-US" sz="2800" b="1">
                <a:solidFill>
                  <a:srgbClr val="F2F2F2"/>
                </a:solidFill>
                <a:latin typeface="微软雅黑" panose="020B0503020204020204" charset="-122"/>
                <a:ea typeface="微软雅黑" panose="020B0503020204020204" charset="-122"/>
                <a:cs typeface="微软雅黑" panose="020B0503020204020204" charset="-122"/>
                <a:sym typeface="微软雅黑" panose="020B0503020204020204" charset="-122"/>
              </a:rPr>
              <a:t>一、背景介绍</a:t>
            </a:r>
            <a:endParaRPr lang="en-US" sz="1100"/>
          </a:p>
        </p:txBody>
      </p:sp>
      <p:sp>
        <p:nvSpPr>
          <p:cNvPr id="6" name="AutoShape 6"/>
          <p:cNvSpPr/>
          <p:nvPr/>
        </p:nvSpPr>
        <p:spPr>
          <a:xfrm>
            <a:off x="767715" y="5805170"/>
            <a:ext cx="10758805" cy="829945"/>
          </a:xfrm>
          <a:prstGeom prst="rect">
            <a:avLst/>
          </a:prstGeom>
          <a:noFill/>
          <a:ln w="12700">
            <a:noFill/>
            <a:prstDash val="solid"/>
          </a:ln>
        </p:spPr>
        <p:txBody>
          <a:bodyPr wrap="square" lIns="91440" tIns="45720" rIns="91440" bIns="45720" rtlCol="0" anchor="t">
            <a:spAutoFit/>
          </a:bodyPr>
          <a:lstStyle/>
          <a:p>
            <a:pPr marL="0" indent="0" algn="l">
              <a:lnSpc>
                <a:spcPct val="100000"/>
              </a:lnSpc>
              <a:defRPr/>
            </a:pPr>
            <a:r>
              <a:rPr lang="en-US" sz="2400" b="1"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1.量化等离子体</a:t>
            </a:r>
            <a:r>
              <a:rPr lang="en-US" sz="2400" b="1" i="0" u="none" strike="noStrike">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电子密度</a:t>
            </a:r>
            <a:r>
              <a:rPr lang="en-US" sz="2400" b="1"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等关键参量，揭示</a:t>
            </a:r>
            <a:r>
              <a:rPr lang="en-US" sz="2400" b="1" i="0" u="none" strike="noStrike">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放电状态转变</a:t>
            </a:r>
            <a:r>
              <a:rPr lang="en-US" sz="2400" b="1"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的物理机制；</a:t>
            </a:r>
            <a:endParaRPr lang="en-US" sz="1100"/>
          </a:p>
          <a:p>
            <a:pPr marL="0" indent="0" algn="l">
              <a:lnSpc>
                <a:spcPct val="100000"/>
              </a:lnSpc>
            </a:pPr>
            <a:r>
              <a:rPr lang="en-US" sz="2400" b="1"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2.系统</a:t>
            </a:r>
            <a:r>
              <a:rPr lang="en-US" sz="2400" b="1" i="0" u="none" strike="noStrike">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拆解单参数影响规律</a:t>
            </a:r>
            <a:r>
              <a:rPr lang="en-US" sz="2400" b="1"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，高效</a:t>
            </a:r>
            <a:r>
              <a:rPr lang="en-US" sz="2400" b="1" i="0" u="none" strike="noStrike">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指导实验参数优化</a:t>
            </a:r>
            <a:r>
              <a:rPr lang="en-US" sz="2400" b="1"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a:t>
            </a:r>
          </a:p>
        </p:txBody>
      </p:sp>
      <p:sp>
        <p:nvSpPr>
          <p:cNvPr id="7" name="AutoShape 7"/>
          <p:cNvSpPr/>
          <p:nvPr/>
        </p:nvSpPr>
        <p:spPr>
          <a:xfrm>
            <a:off x="11910490" y="6519446"/>
            <a:ext cx="314892" cy="338554"/>
          </a:xfrm>
          <a:prstGeom prst="rect">
            <a:avLst/>
          </a:prstGeom>
          <a:noFill/>
          <a:ln w="12700">
            <a:noFill/>
            <a:prstDash val="solid"/>
          </a:ln>
        </p:spPr>
        <p:txBody>
          <a:bodyPr wrap="square" lIns="91440" tIns="45720" rIns="91440" bIns="45720" rtlCol="0" anchor="t">
            <a:spAutoFit/>
          </a:bodyPr>
          <a:lstStyle/>
          <a:p>
            <a:pPr algn="l">
              <a:defRPr/>
            </a:pPr>
            <a:endParaRPr/>
          </a:p>
        </p:txBody>
      </p:sp>
      <p:sp>
        <p:nvSpPr>
          <p:cNvPr id="8" name="AutoShape 8"/>
          <p:cNvSpPr/>
          <p:nvPr/>
        </p:nvSpPr>
        <p:spPr>
          <a:xfrm>
            <a:off x="5835015" y="1439545"/>
            <a:ext cx="5659120" cy="3017520"/>
          </a:xfrm>
          <a:prstGeom prst="roundRect">
            <a:avLst>
              <a:gd name="adj" fmla="val 0"/>
            </a:avLst>
          </a:prstGeom>
          <a:solidFill>
            <a:srgbClr val="D6E8F6">
              <a:alpha val="100000"/>
            </a:srgbClr>
          </a:solidFill>
          <a:ln w="12700" cap="flat" cmpd="sng">
            <a:solidFill>
              <a:srgbClr val="000000">
                <a:alpha val="0"/>
              </a:srgbClr>
            </a:solidFill>
            <a:prstDash val="solid"/>
            <a:miter lim="1000000"/>
          </a:ln>
        </p:spPr>
        <p:txBody>
          <a:bodyPr vert="horz" wrap="square" lIns="91440" tIns="45720" rIns="91440" bIns="45720" rtlCol="0" anchor="ctr" anchorCtr="0"/>
          <a:lstStyle/>
          <a:p>
            <a:pPr algn="ctr">
              <a:defRPr/>
            </a:pPr>
            <a:endParaRPr/>
          </a:p>
        </p:txBody>
      </p:sp>
      <p:sp>
        <p:nvSpPr>
          <p:cNvPr id="9" name="AutoShape 9"/>
          <p:cNvSpPr/>
          <p:nvPr/>
        </p:nvSpPr>
        <p:spPr>
          <a:xfrm>
            <a:off x="623570" y="1439545"/>
            <a:ext cx="4749165" cy="3019425"/>
          </a:xfrm>
          <a:prstGeom prst="roundRect">
            <a:avLst>
              <a:gd name="adj" fmla="val 0"/>
            </a:avLst>
          </a:prstGeom>
          <a:solidFill>
            <a:srgbClr val="D6E8F6">
              <a:alpha val="100000"/>
            </a:srgbClr>
          </a:solidFill>
          <a:ln w="12700" cap="flat" cmpd="sng">
            <a:solidFill>
              <a:srgbClr val="000000">
                <a:alpha val="0"/>
              </a:srgbClr>
            </a:solidFill>
            <a:prstDash val="solid"/>
            <a:miter lim="1000000"/>
          </a:ln>
        </p:spPr>
        <p:txBody>
          <a:bodyPr vert="horz" wrap="square" lIns="91440" tIns="45720" rIns="91440" bIns="45720" rtlCol="0" anchor="ctr" anchorCtr="0"/>
          <a:lstStyle/>
          <a:p>
            <a:pPr marL="0" indent="0" algn="l">
              <a:lnSpc>
                <a:spcPct val="100000"/>
              </a:lnSpc>
              <a:defRPr/>
            </a:pPr>
            <a:r>
              <a:rPr lang="en-US" sz="2800" i="0" u="none" strike="noStrike">
                <a:solidFill>
                  <a:srgbClr val="000000"/>
                </a:solidFill>
                <a:latin typeface="微软雅黑" panose="020B0503020204020204" charset="-122"/>
                <a:ea typeface="微软雅黑" panose="020B0503020204020204" charset="-122"/>
                <a:cs typeface="微软雅黑" panose="020B0503020204020204" charset="-122"/>
                <a:sym typeface="黑体" panose="02010609060101010101" charset="-122"/>
              </a:rPr>
              <a:t>本研究调控的工艺参数：</a:t>
            </a:r>
            <a:endParaRPr lang="en-US" sz="1100">
              <a:latin typeface="微软雅黑" panose="020B0503020204020204" charset="-122"/>
              <a:ea typeface="微软雅黑" panose="020B0503020204020204" charset="-122"/>
              <a:cs typeface="微软雅黑" panose="020B0503020204020204" charset="-122"/>
            </a:endParaRPr>
          </a:p>
          <a:p>
            <a:pPr marL="0" indent="0" algn="l">
              <a:lnSpc>
                <a:spcPct val="100000"/>
              </a:lnSpc>
            </a:pPr>
            <a:r>
              <a:rPr lang="en-US" sz="2800" i="0" u="none" strike="noStrike">
                <a:solidFill>
                  <a:srgbClr val="000000"/>
                </a:solidFill>
                <a:latin typeface="微软雅黑" panose="020B0503020204020204" charset="-122"/>
                <a:ea typeface="微软雅黑" panose="020B0503020204020204" charset="-122"/>
                <a:cs typeface="微软雅黑" panose="020B0503020204020204" charset="-122"/>
                <a:sym typeface="Arial" panose="020B0604020202020204"/>
              </a:rPr>
              <a:t>1.</a:t>
            </a:r>
            <a:r>
              <a:rPr lang="en-US" sz="2800" i="0" u="none" strike="noStrike">
                <a:solidFill>
                  <a:srgbClr val="000000"/>
                </a:solidFill>
                <a:latin typeface="微软雅黑" panose="020B0503020204020204" charset="-122"/>
                <a:ea typeface="微软雅黑" panose="020B0503020204020204" charset="-122"/>
                <a:cs typeface="微软雅黑" panose="020B0503020204020204" charset="-122"/>
                <a:sym typeface="黑体" panose="02010609060101010101" charset="-122"/>
              </a:rPr>
              <a:t>基台高度（H）；</a:t>
            </a:r>
          </a:p>
          <a:p>
            <a:pPr marL="0" indent="0" algn="l">
              <a:lnSpc>
                <a:spcPct val="100000"/>
              </a:lnSpc>
            </a:pPr>
            <a:r>
              <a:rPr lang="en-US" sz="2800" i="0" u="none" strike="noStrike">
                <a:solidFill>
                  <a:srgbClr val="000000"/>
                </a:solidFill>
                <a:latin typeface="微软雅黑" panose="020B0503020204020204" charset="-122"/>
                <a:ea typeface="微软雅黑" panose="020B0503020204020204" charset="-122"/>
                <a:cs typeface="微软雅黑" panose="020B0503020204020204" charset="-122"/>
                <a:sym typeface="Arial" panose="020B0604020202020204"/>
              </a:rPr>
              <a:t>2.</a:t>
            </a:r>
            <a:r>
              <a:rPr lang="en-US" sz="2800" i="0" u="none" strike="noStrike">
                <a:solidFill>
                  <a:srgbClr val="000000"/>
                </a:solidFill>
                <a:latin typeface="微软雅黑" panose="020B0503020204020204" charset="-122"/>
                <a:ea typeface="微软雅黑" panose="020B0503020204020204" charset="-122"/>
                <a:cs typeface="微软雅黑" panose="020B0503020204020204" charset="-122"/>
                <a:sym typeface="黑体" panose="02010609060101010101" charset="-122"/>
              </a:rPr>
              <a:t>放电气压（p）；</a:t>
            </a:r>
          </a:p>
          <a:p>
            <a:pPr marL="0" indent="0" algn="l">
              <a:lnSpc>
                <a:spcPct val="100000"/>
              </a:lnSpc>
            </a:pPr>
            <a:r>
              <a:rPr lang="en-US" sz="2800" i="0" u="none" strike="noStrike">
                <a:solidFill>
                  <a:srgbClr val="000000"/>
                </a:solidFill>
                <a:latin typeface="微软雅黑" panose="020B0503020204020204" charset="-122"/>
                <a:ea typeface="微软雅黑" panose="020B0503020204020204" charset="-122"/>
                <a:cs typeface="微软雅黑" panose="020B0503020204020204" charset="-122"/>
                <a:sym typeface="Arial" panose="020B0604020202020204"/>
              </a:rPr>
              <a:t>3.</a:t>
            </a:r>
            <a:r>
              <a:rPr lang="en-US" sz="2800" i="0" u="none" strike="noStrike">
                <a:solidFill>
                  <a:srgbClr val="000000"/>
                </a:solidFill>
                <a:latin typeface="微软雅黑" panose="020B0503020204020204" charset="-122"/>
                <a:ea typeface="微软雅黑" panose="020B0503020204020204" charset="-122"/>
                <a:cs typeface="微软雅黑" panose="020B0503020204020204" charset="-122"/>
                <a:sym typeface="黑体" panose="02010609060101010101" charset="-122"/>
              </a:rPr>
              <a:t>微波功率（P</a:t>
            </a:r>
            <a:r>
              <a:rPr lang="en-US" sz="2800" i="0" u="none" strike="noStrike" baseline="-25000">
                <a:solidFill>
                  <a:srgbClr val="000000"/>
                </a:solidFill>
                <a:latin typeface="微软雅黑" panose="020B0503020204020204" charset="-122"/>
                <a:ea typeface="微软雅黑" panose="020B0503020204020204" charset="-122"/>
                <a:cs typeface="微软雅黑" panose="020B0503020204020204" charset="-122"/>
                <a:sym typeface="Times New Roman" panose="02020603050405020304"/>
              </a:rPr>
              <a:t>in</a:t>
            </a:r>
            <a:r>
              <a:rPr lang="en-US" sz="2800" i="0" u="none" strike="noStrike">
                <a:solidFill>
                  <a:srgbClr val="000000"/>
                </a:solidFill>
                <a:latin typeface="微软雅黑" panose="020B0503020204020204" charset="-122"/>
                <a:ea typeface="微软雅黑" panose="020B0503020204020204" charset="-122"/>
                <a:cs typeface="微软雅黑" panose="020B0503020204020204" charset="-122"/>
                <a:sym typeface="黑体" panose="02010609060101010101" charset="-122"/>
              </a:rPr>
              <a:t>）。</a:t>
            </a:r>
          </a:p>
          <a:p>
            <a:pPr marL="0" indent="0" algn="l">
              <a:lnSpc>
                <a:spcPct val="100000"/>
              </a:lnSpc>
            </a:pPr>
            <a:r>
              <a:rPr lang="en-US" sz="2200" i="0" u="none" strike="noStrike">
                <a:solidFill>
                  <a:srgbClr val="808080"/>
                </a:solidFill>
                <a:latin typeface="微软雅黑" panose="020B0503020204020204" charset="-122"/>
                <a:ea typeface="微软雅黑" panose="020B0503020204020204" charset="-122"/>
                <a:cs typeface="微软雅黑" panose="020B0503020204020204" charset="-122"/>
                <a:sym typeface="微软雅黑" panose="020B0503020204020204" charset="-122"/>
              </a:rPr>
              <a:t>其余条件（气体配比、腔体结构等）固定。</a:t>
            </a:r>
          </a:p>
        </p:txBody>
      </p:sp>
      <p:sp>
        <p:nvSpPr>
          <p:cNvPr id="10" name="AutoShape 10"/>
          <p:cNvSpPr/>
          <p:nvPr/>
        </p:nvSpPr>
        <p:spPr>
          <a:xfrm>
            <a:off x="622935" y="4458335"/>
            <a:ext cx="4749800" cy="1211580"/>
          </a:xfrm>
          <a:prstGeom prst="rect">
            <a:avLst/>
          </a:prstGeom>
          <a:gradFill rotWithShape="1">
            <a:gsLst>
              <a:gs pos="0">
                <a:srgbClr val="8FAADC">
                  <a:alpha val="100000"/>
                </a:srgbClr>
              </a:gs>
              <a:gs pos="80000">
                <a:srgbClr val="4472C4">
                  <a:alpha val="100000"/>
                </a:srgbClr>
              </a:gs>
            </a:gsLst>
            <a:lin ang="2700000"/>
          </a:gradFill>
          <a:ln w="12700">
            <a:noFill/>
            <a:prstDash val="solid"/>
          </a:ln>
          <a:effectLst>
            <a:outerShdw blurRad="63500" dist="38100" dir="2700000" algn="tl" rotWithShape="0">
              <a:srgbClr val="4472C4">
                <a:alpha val="20000"/>
              </a:srgbClr>
            </a:outerShdw>
          </a:effectLst>
        </p:spPr>
        <p:txBody>
          <a:bodyPr vert="horz" wrap="square" lIns="68580" tIns="34290" rIns="68580" bIns="34290" rtlCol="0" anchor="ctr">
            <a:noAutofit/>
          </a:bodyPr>
          <a:lstStyle/>
          <a:p>
            <a:pPr marL="0" indent="0" algn="just">
              <a:lnSpc>
                <a:spcPct val="100000"/>
              </a:lnSpc>
              <a:defRPr/>
            </a:pPr>
            <a:r>
              <a:rPr lang="en-US" sz="2400" b="1" i="0" u="none" strike="noStrike">
                <a:solidFill>
                  <a:srgbClr val="FFFF00"/>
                </a:solidFill>
                <a:effectLst>
                  <a:outerShdw blurRad="38100" dist="38100" dir="2700000" algn="tl">
                    <a:srgbClr val="000000">
                      <a:alpha val="10000"/>
                    </a:srgbClr>
                  </a:outerShdw>
                </a:effectLst>
                <a:latin typeface="微软雅黑" panose="020B0503020204020204" charset="-122"/>
                <a:ea typeface="微软雅黑" panose="020B0503020204020204" charset="-122"/>
                <a:cs typeface="微软雅黑" panose="020B0503020204020204" charset="-122"/>
                <a:sym typeface="微软雅黑" panose="020B0503020204020204" charset="-122"/>
              </a:rPr>
              <a:t>实验试错：</a:t>
            </a:r>
            <a:r>
              <a:rPr lang="en-US" sz="2400" b="1" i="0" u="none" strike="noStrike">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多参数强耦合、非线性，纯实验试错成本高、周期长。</a:t>
            </a:r>
            <a:endParaRPr lang="en-US" sz="1100"/>
          </a:p>
        </p:txBody>
      </p:sp>
      <p:sp>
        <p:nvSpPr>
          <p:cNvPr id="11" name="AutoShape 11"/>
          <p:cNvSpPr/>
          <p:nvPr/>
        </p:nvSpPr>
        <p:spPr>
          <a:xfrm>
            <a:off x="5834380" y="4454525"/>
            <a:ext cx="5659120" cy="1214755"/>
          </a:xfrm>
          <a:prstGeom prst="rect">
            <a:avLst/>
          </a:prstGeom>
          <a:gradFill rotWithShape="1">
            <a:gsLst>
              <a:gs pos="0">
                <a:srgbClr val="8FAADC">
                  <a:alpha val="100000"/>
                </a:srgbClr>
              </a:gs>
              <a:gs pos="80000">
                <a:srgbClr val="4472C4">
                  <a:alpha val="100000"/>
                </a:srgbClr>
              </a:gs>
            </a:gsLst>
            <a:lin ang="2700000"/>
          </a:gradFill>
          <a:ln w="12700">
            <a:noFill/>
            <a:prstDash val="solid"/>
          </a:ln>
          <a:effectLst>
            <a:outerShdw blurRad="63500" dist="38100" dir="2700000" algn="tl" rotWithShape="0">
              <a:srgbClr val="4472C4">
                <a:alpha val="20000"/>
              </a:srgbClr>
            </a:outerShdw>
          </a:effectLst>
        </p:spPr>
        <p:txBody>
          <a:bodyPr vert="horz" wrap="square" lIns="68580" tIns="34290" rIns="68580" bIns="34290" rtlCol="0" anchor="ctr">
            <a:noAutofit/>
          </a:bodyPr>
          <a:lstStyle/>
          <a:p>
            <a:pPr marL="0" indent="0" algn="just">
              <a:lnSpc>
                <a:spcPct val="100000"/>
              </a:lnSpc>
              <a:defRPr/>
            </a:pPr>
            <a:r>
              <a:rPr lang="en-US" sz="2400" b="1" i="0" u="none" strike="noStrike">
                <a:solidFill>
                  <a:srgbClr val="FFFF00"/>
                </a:solidFill>
                <a:effectLst>
                  <a:outerShdw blurRad="38100" dist="38100" dir="2700000" algn="tl">
                    <a:srgbClr val="000000">
                      <a:alpha val="10000"/>
                    </a:srgbClr>
                  </a:outerShdw>
                </a:effectLst>
                <a:latin typeface="微软雅黑" panose="020B0503020204020204" charset="-122"/>
                <a:ea typeface="微软雅黑" panose="020B0503020204020204" charset="-122"/>
                <a:cs typeface="微软雅黑" panose="020B0503020204020204" charset="-122"/>
                <a:sym typeface="微软雅黑" panose="020B0503020204020204" charset="-122"/>
              </a:rPr>
              <a:t>仿真驱动：</a:t>
            </a:r>
            <a:r>
              <a:rPr lang="en-US" sz="2400" b="1" i="0" u="none" strike="noStrike">
                <a:solidFill>
                  <a:srgbClr val="FFFFFF"/>
                </a:solidFill>
                <a:effectLst>
                  <a:outerShdw blurRad="38100" dist="38100" dir="2700000" algn="tl">
                    <a:srgbClr val="000000">
                      <a:alpha val="10000"/>
                    </a:srgbClr>
                  </a:outerShdw>
                </a:effectLst>
                <a:latin typeface="微软雅黑" panose="020B0503020204020204" charset="-122"/>
                <a:ea typeface="微软雅黑" panose="020B0503020204020204" charset="-122"/>
                <a:cs typeface="微软雅黑" panose="020B0503020204020204" charset="-122"/>
                <a:sym typeface="微软雅黑" panose="020B0503020204020204" charset="-122"/>
              </a:rPr>
              <a:t>建立微波</a:t>
            </a:r>
            <a:r>
              <a:rPr lang="en-US" sz="2400" b="1" i="0" u="none" strike="noStrike">
                <a:solidFill>
                  <a:srgbClr val="FFFFFF"/>
                </a:solidFill>
                <a:effectLst>
                  <a:outerShdw blurRad="38100" dist="38100" dir="2700000" algn="tl">
                    <a:srgbClr val="000000">
                      <a:alpha val="10000"/>
                    </a:srgbClr>
                  </a:outerShdw>
                </a:effectLst>
                <a:latin typeface="Times New Roman" panose="02020603050405020304"/>
                <a:ea typeface="Times New Roman" panose="02020603050405020304"/>
                <a:cs typeface="Times New Roman" panose="02020603050405020304"/>
                <a:sym typeface="Times New Roman" panose="02020603050405020304"/>
              </a:rPr>
              <a:t>-</a:t>
            </a:r>
            <a:r>
              <a:rPr lang="en-US" sz="2400" b="1" i="0" u="none" strike="noStrike">
                <a:solidFill>
                  <a:srgbClr val="FFFFFF"/>
                </a:solidFill>
                <a:effectLst>
                  <a:outerShdw blurRad="38100" dist="38100" dir="2700000" algn="tl">
                    <a:srgbClr val="000000">
                      <a:alpha val="10000"/>
                    </a:srgbClr>
                  </a:outerShdw>
                </a:effectLst>
                <a:latin typeface="微软雅黑" panose="020B0503020204020204" charset="-122"/>
                <a:ea typeface="微软雅黑" panose="020B0503020204020204" charset="-122"/>
                <a:cs typeface="微软雅黑" panose="020B0503020204020204" charset="-122"/>
                <a:sym typeface="微软雅黑" panose="020B0503020204020204" charset="-122"/>
              </a:rPr>
              <a:t>等离子体</a:t>
            </a:r>
            <a:r>
              <a:rPr lang="en-US" sz="2400" b="1" i="0" u="none" strike="noStrike">
                <a:solidFill>
                  <a:srgbClr val="FFFFFF"/>
                </a:solidFill>
                <a:effectLst>
                  <a:outerShdw blurRad="38100" dist="38100" dir="2700000" algn="tl">
                    <a:srgbClr val="000000">
                      <a:alpha val="10000"/>
                    </a:srgbClr>
                  </a:outerShdw>
                </a:effectLst>
                <a:latin typeface="Times New Roman" panose="02020603050405020304"/>
                <a:ea typeface="Times New Roman" panose="02020603050405020304"/>
                <a:cs typeface="Times New Roman" panose="02020603050405020304"/>
                <a:sym typeface="Times New Roman" panose="02020603050405020304"/>
              </a:rPr>
              <a:t>-</a:t>
            </a:r>
            <a:r>
              <a:rPr lang="en-US" sz="2400" b="1" i="0" u="none" strike="noStrike">
                <a:solidFill>
                  <a:srgbClr val="FFFFFF"/>
                </a:solidFill>
                <a:effectLst>
                  <a:outerShdw blurRad="38100" dist="38100" dir="2700000" algn="tl">
                    <a:srgbClr val="000000">
                      <a:alpha val="10000"/>
                    </a:srgbClr>
                  </a:outerShdw>
                </a:effectLst>
                <a:latin typeface="微软雅黑" panose="020B0503020204020204" charset="-122"/>
                <a:ea typeface="微软雅黑" panose="020B0503020204020204" charset="-122"/>
                <a:cs typeface="微软雅黑" panose="020B0503020204020204" charset="-122"/>
                <a:sym typeface="微软雅黑" panose="020B0503020204020204" charset="-122"/>
              </a:rPr>
              <a:t>流体</a:t>
            </a:r>
            <a:r>
              <a:rPr lang="en-US" sz="2400" b="1" i="0" u="none" strike="noStrike">
                <a:solidFill>
                  <a:srgbClr val="FFFFFF"/>
                </a:solidFill>
                <a:effectLst>
                  <a:outerShdw blurRad="38100" dist="38100" dir="2700000" algn="tl">
                    <a:srgbClr val="000000">
                      <a:alpha val="10000"/>
                    </a:srgbClr>
                  </a:outerShdw>
                </a:effectLst>
                <a:latin typeface="Times New Roman" panose="02020603050405020304"/>
                <a:ea typeface="Times New Roman" panose="02020603050405020304"/>
                <a:cs typeface="Times New Roman" panose="02020603050405020304"/>
                <a:sym typeface="Times New Roman" panose="02020603050405020304"/>
              </a:rPr>
              <a:t>-</a:t>
            </a:r>
            <a:r>
              <a:rPr lang="en-US" sz="2400" b="1" i="0" u="none" strike="noStrike">
                <a:solidFill>
                  <a:srgbClr val="FFFFFF"/>
                </a:solidFill>
                <a:effectLst>
                  <a:outerShdw blurRad="38100" dist="38100" dir="2700000" algn="tl">
                    <a:srgbClr val="000000">
                      <a:alpha val="10000"/>
                    </a:srgbClr>
                  </a:outerShdw>
                </a:effectLst>
                <a:latin typeface="微软雅黑" panose="020B0503020204020204" charset="-122"/>
                <a:ea typeface="微软雅黑" panose="020B0503020204020204" charset="-122"/>
                <a:cs typeface="微软雅黑" panose="020B0503020204020204" charset="-122"/>
                <a:sym typeface="微软雅黑" panose="020B0503020204020204" charset="-122"/>
              </a:rPr>
              <a:t>传热的多物理场耦合模型，自洽求解。</a:t>
            </a:r>
            <a:endParaRPr lang="en-US" sz="1100"/>
          </a:p>
        </p:txBody>
      </p:sp>
      <p:pic>
        <p:nvPicPr>
          <p:cNvPr id="12" name="Picture 12"/>
          <p:cNvPicPr>
            <a:picLocks noChangeAspect="1"/>
          </p:cNvPicPr>
          <p:nvPr/>
        </p:nvPicPr>
        <p:blipFill>
          <a:blip r:embed="rId6"/>
          <a:srcRect l="3181" t="3715" r="2174" b="4952"/>
          <a:stretch>
            <a:fillRect/>
          </a:stretch>
        </p:blipFill>
        <p:spPr>
          <a:xfrm>
            <a:off x="6022340" y="1554480"/>
            <a:ext cx="5295265" cy="2770505"/>
          </a:xfrm>
          <a:prstGeom prst="rect">
            <a:avLst/>
          </a:prstGeom>
          <a:noFill/>
          <a:ln w="25400" cap="flat" cmpd="sng">
            <a:noFill/>
            <a:prstDash val="solid"/>
            <a:round/>
          </a:ln>
        </p:spPr>
      </p:pic>
      <p:sp>
        <p:nvSpPr>
          <p:cNvPr id="22" name="AutoShape 5"/>
          <p:cNvSpPr/>
          <p:nvPr/>
        </p:nvSpPr>
        <p:spPr>
          <a:xfrm>
            <a:off x="217170" y="775970"/>
            <a:ext cx="11883390" cy="583565"/>
          </a:xfrm>
          <a:prstGeom prst="rect">
            <a:avLst/>
          </a:prstGeom>
          <a:noFill/>
          <a:ln w="12700">
            <a:noFill/>
            <a:prstDash val="solid"/>
          </a:ln>
        </p:spPr>
        <p:txBody>
          <a:bodyPr wrap="square" lIns="91440" tIns="45720" rIns="91440" bIns="45720" rtlCol="0" anchor="t">
            <a:spAutoFit/>
          </a:bodyPr>
          <a:lstStyle/>
          <a:p>
            <a:pPr marL="0" indent="0" algn="ctr">
              <a:lnSpc>
                <a:spcPct val="100000"/>
              </a:lnSpc>
              <a:defRPr/>
            </a:pPr>
            <a:r>
              <a:rPr lang="zh-CN" altLang="en-US" sz="3200" b="1"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多物理场仿真的必要性</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336550" y="3644265"/>
            <a:ext cx="11447780" cy="1785620"/>
          </a:xfrm>
          <a:prstGeom prst="rect">
            <a:avLst/>
          </a:prstGeom>
          <a:solidFill>
            <a:srgbClr val="D6E8F6">
              <a:alpha val="100000"/>
            </a:srgbClr>
          </a:solidFill>
          <a:ln w="12700" cap="flat">
            <a:solidFill>
              <a:srgbClr val="000000">
                <a:alpha val="0"/>
              </a:srgbClr>
            </a:solidFill>
            <a:prstDash val="solid"/>
          </a:ln>
        </p:spPr>
        <p:txBody>
          <a:bodyPr vert="horz" wrap="square" lIns="91440" tIns="45720" rIns="91440" bIns="45720" rtlCol="0" anchor="b">
            <a:noAutofit/>
          </a:bodyPr>
          <a:lstStyle/>
          <a:p>
            <a:pPr marL="342900" indent="-342900" algn="l">
              <a:lnSpc>
                <a:spcPct val="100000"/>
              </a:lnSpc>
              <a:defRPr/>
            </a:pPr>
            <a:r>
              <a:rPr lang="en-US" sz="22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3" name="AutoShape 3"/>
          <p:cNvSpPr/>
          <p:nvPr/>
        </p:nvSpPr>
        <p:spPr>
          <a:xfrm>
            <a:off x="257438" y="-18198"/>
            <a:ext cx="10142420" cy="737235"/>
          </a:xfrm>
          <a:prstGeom prst="rect">
            <a:avLst/>
          </a:prstGeom>
          <a:noFill/>
          <a:ln w="12700">
            <a:noFill/>
            <a:prstDash val="solid"/>
          </a:ln>
        </p:spPr>
        <p:txBody>
          <a:bodyPr wrap="square" lIns="91440" tIns="45720" rIns="91440" bIns="45720" rtlCol="0" anchor="t">
            <a:spAutoFit/>
          </a:bodyPr>
          <a:lstStyle/>
          <a:p>
            <a:pPr marL="0" indent="0" algn="l">
              <a:lnSpc>
                <a:spcPct val="150000"/>
              </a:lnSpc>
              <a:defRPr/>
            </a:pPr>
            <a:r>
              <a:rPr lang="zh-CN" altLang="en-US" sz="2800" b="1" i="0" u="none" strike="noStrike">
                <a:solidFill>
                  <a:srgbClr val="F2F2F2"/>
                </a:solidFill>
                <a:latin typeface="微软雅黑" panose="020B0503020204020204" charset="-122"/>
                <a:ea typeface="微软雅黑" panose="020B0503020204020204" charset="-122"/>
                <a:cs typeface="微软雅黑" panose="020B0503020204020204" charset="-122"/>
                <a:sym typeface="微软雅黑" panose="020B0503020204020204" charset="-122"/>
              </a:rPr>
              <a:t>二、研究方法与</a:t>
            </a:r>
            <a:r>
              <a:rPr lang="en-US" altLang="zh-CN" sz="2800" b="1" i="0" u="none" strike="noStrike">
                <a:solidFill>
                  <a:srgbClr val="F2F2F2"/>
                </a:solidFill>
                <a:latin typeface="微软雅黑" panose="020B0503020204020204" charset="-122"/>
                <a:ea typeface="微软雅黑" panose="020B0503020204020204" charset="-122"/>
                <a:cs typeface="微软雅黑" panose="020B0503020204020204" charset="-122"/>
                <a:sym typeface="微软雅黑" panose="020B0503020204020204" charset="-122"/>
              </a:rPr>
              <a:t>COMSOL</a:t>
            </a:r>
            <a:r>
              <a:rPr lang="zh-CN" altLang="en-US" sz="2800" b="1" i="0" u="none" strike="noStrike">
                <a:solidFill>
                  <a:srgbClr val="F2F2F2"/>
                </a:solidFill>
                <a:latin typeface="微软雅黑" panose="020B0503020204020204" charset="-122"/>
                <a:ea typeface="微软雅黑" panose="020B0503020204020204" charset="-122"/>
                <a:cs typeface="微软雅黑" panose="020B0503020204020204" charset="-122"/>
                <a:sym typeface="微软雅黑" panose="020B0503020204020204" charset="-122"/>
              </a:rPr>
              <a:t>建模</a:t>
            </a:r>
          </a:p>
        </p:txBody>
      </p:sp>
      <p:sp>
        <p:nvSpPr>
          <p:cNvPr id="4" name="AutoShape 4"/>
          <p:cNvSpPr/>
          <p:nvPr/>
        </p:nvSpPr>
        <p:spPr>
          <a:xfrm>
            <a:off x="336550" y="1469390"/>
            <a:ext cx="11447780" cy="1773555"/>
          </a:xfrm>
          <a:prstGeom prst="rect">
            <a:avLst/>
          </a:prstGeom>
          <a:solidFill>
            <a:srgbClr val="D6E8F6">
              <a:alpha val="100000"/>
            </a:srgbClr>
          </a:solidFill>
          <a:ln w="12700" cap="flat">
            <a:solidFill>
              <a:srgbClr val="000000">
                <a:alpha val="0"/>
              </a:srgbClr>
            </a:solidFill>
            <a:prstDash val="solid"/>
          </a:ln>
        </p:spPr>
        <p:txBody>
          <a:bodyPr vert="horz" wrap="square" lIns="91440" tIns="45720" rIns="91440" bIns="45720" rtlCol="0" anchor="b">
            <a:noAutofit/>
          </a:bodyPr>
          <a:lstStyle/>
          <a:p>
            <a:pPr marL="342900" indent="-342900" algn="l">
              <a:lnSpc>
                <a:spcPct val="100000"/>
              </a:lnSpc>
              <a:defRPr/>
            </a:pPr>
            <a:r>
              <a:rPr lang="en-US" sz="22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5" name="AutoShape 5"/>
          <p:cNvSpPr/>
          <p:nvPr/>
        </p:nvSpPr>
        <p:spPr>
          <a:xfrm>
            <a:off x="11910490" y="6519446"/>
            <a:ext cx="314892" cy="338554"/>
          </a:xfrm>
          <a:prstGeom prst="rect">
            <a:avLst/>
          </a:prstGeom>
          <a:noFill/>
          <a:ln w="12700">
            <a:noFill/>
            <a:prstDash val="solid"/>
          </a:ln>
        </p:spPr>
        <p:txBody>
          <a:bodyPr wrap="square" lIns="91440" tIns="45720" rIns="91440" bIns="45720" rtlCol="0" anchor="t">
            <a:spAutoFit/>
          </a:bodyPr>
          <a:lstStyle/>
          <a:p>
            <a:pPr algn="l">
              <a:defRPr/>
            </a:pPr>
            <a:endParaRPr/>
          </a:p>
        </p:txBody>
      </p:sp>
      <p:sp>
        <p:nvSpPr>
          <p:cNvPr id="6" name="AutoShape 6"/>
          <p:cNvSpPr/>
          <p:nvPr/>
        </p:nvSpPr>
        <p:spPr>
          <a:xfrm>
            <a:off x="911860" y="1894205"/>
            <a:ext cx="1556385" cy="949960"/>
          </a:xfrm>
          <a:prstGeom prst="roundRect">
            <a:avLst>
              <a:gd name="adj" fmla="val 16667"/>
            </a:avLst>
          </a:prstGeom>
          <a:solidFill>
            <a:srgbClr val="4472C4">
              <a:alpha val="100000"/>
            </a:srgbClr>
          </a:solidFill>
          <a:ln w="12700" cap="flat">
            <a:solidFill>
              <a:srgbClr val="2F5597">
                <a:alpha val="100000"/>
              </a:srgbClr>
            </a:solidFill>
            <a:prstDash val="solid"/>
          </a:ln>
        </p:spPr>
        <p:txBody>
          <a:bodyPr wrap="square" lIns="91440" tIns="45720" rIns="91440" bIns="45720" rtlCol="0" anchor="ctr">
            <a:noAutofit/>
          </a:bodyPr>
          <a:lstStyle/>
          <a:p>
            <a:pPr marL="0" indent="0" algn="ctr">
              <a:lnSpc>
                <a:spcPct val="100000"/>
              </a:lnSpc>
              <a:defRPr/>
            </a:pPr>
            <a:r>
              <a:rPr lang="en-US" sz="2800" b="1" i="0" u="none" strike="noStrike">
                <a:solidFill>
                  <a:srgbClr val="FFFFFF"/>
                </a:solidFill>
                <a:latin typeface="黑体" panose="02010609060101010101" charset="-122"/>
                <a:ea typeface="黑体" panose="02010609060101010101" charset="-122"/>
                <a:cs typeface="黑体" panose="02010609060101010101" charset="-122"/>
                <a:sym typeface="黑体" panose="02010609060101010101" charset="-122"/>
              </a:rPr>
              <a:t>多物理场仿真</a:t>
            </a:r>
            <a:endParaRPr lang="en-US" sz="1100"/>
          </a:p>
        </p:txBody>
      </p:sp>
      <p:sp>
        <p:nvSpPr>
          <p:cNvPr id="7" name="AutoShape 7"/>
          <p:cNvSpPr/>
          <p:nvPr/>
        </p:nvSpPr>
        <p:spPr>
          <a:xfrm>
            <a:off x="335280" y="1469390"/>
            <a:ext cx="509905" cy="1771200"/>
          </a:xfrm>
          <a:prstGeom prst="rect">
            <a:avLst/>
          </a:prstGeom>
          <a:gradFill rotWithShape="1">
            <a:gsLst>
              <a:gs pos="0">
                <a:srgbClr val="8FAADC">
                  <a:alpha val="100000"/>
                </a:srgbClr>
              </a:gs>
              <a:gs pos="80000">
                <a:srgbClr val="4472C4">
                  <a:alpha val="100000"/>
                </a:srgbClr>
              </a:gs>
            </a:gsLst>
            <a:lin ang="2700000"/>
          </a:gradFill>
          <a:ln w="12700">
            <a:noFill/>
            <a:prstDash val="solid"/>
          </a:ln>
          <a:effectLst>
            <a:outerShdw blurRad="63500" dist="38100" dir="2700000" algn="tl" rotWithShape="0">
              <a:srgbClr val="4472C4">
                <a:alpha val="20000"/>
              </a:srgbClr>
            </a:outerShdw>
          </a:effectLst>
        </p:spPr>
        <p:txBody>
          <a:bodyPr vert="horz" wrap="square" lIns="68580" tIns="34290" rIns="68580" bIns="34290" rtlCol="0" anchor="ctr">
            <a:noAutofit/>
          </a:bodyPr>
          <a:lstStyle/>
          <a:p>
            <a:pPr marL="0" indent="0" algn="ctr">
              <a:lnSpc>
                <a:spcPct val="100000"/>
              </a:lnSpc>
              <a:defRPr/>
            </a:pPr>
            <a:r>
              <a:rPr lang="en-US" sz="2400" b="1" i="0" u="none" strike="noStrike">
                <a:solidFill>
                  <a:srgbClr val="FFFFFF"/>
                </a:solidFill>
                <a:effectLst>
                  <a:outerShdw blurRad="38100" dist="38100" dir="2700000" algn="tl">
                    <a:srgbClr val="000000">
                      <a:alpha val="10000"/>
                    </a:srgbClr>
                  </a:outerShdw>
                </a:effectLst>
                <a:latin typeface="微软雅黑" panose="020B0503020204020204" charset="-122"/>
                <a:ea typeface="微软雅黑" panose="020B0503020204020204" charset="-122"/>
                <a:cs typeface="微软雅黑" panose="020B0503020204020204" charset="-122"/>
                <a:sym typeface="微软雅黑" panose="020B0503020204020204" charset="-122"/>
              </a:rPr>
              <a:t>仿真</a:t>
            </a:r>
            <a:endParaRPr lang="en-US" sz="1100"/>
          </a:p>
        </p:txBody>
      </p:sp>
      <p:sp>
        <p:nvSpPr>
          <p:cNvPr id="8" name="AutoShape 8"/>
          <p:cNvSpPr/>
          <p:nvPr/>
        </p:nvSpPr>
        <p:spPr>
          <a:xfrm>
            <a:off x="336550" y="3656330"/>
            <a:ext cx="509905" cy="1772920"/>
          </a:xfrm>
          <a:prstGeom prst="rect">
            <a:avLst/>
          </a:prstGeom>
          <a:gradFill rotWithShape="1">
            <a:gsLst>
              <a:gs pos="0">
                <a:srgbClr val="8FAADC">
                  <a:alpha val="100000"/>
                </a:srgbClr>
              </a:gs>
              <a:gs pos="80000">
                <a:srgbClr val="4472C4">
                  <a:alpha val="100000"/>
                </a:srgbClr>
              </a:gs>
            </a:gsLst>
            <a:lin ang="2700000"/>
          </a:gradFill>
          <a:ln w="12700">
            <a:noFill/>
            <a:prstDash val="solid"/>
          </a:ln>
          <a:effectLst>
            <a:outerShdw blurRad="63500" dist="38100" dir="2700000" algn="tl" rotWithShape="0">
              <a:srgbClr val="4472C4">
                <a:alpha val="20000"/>
              </a:srgbClr>
            </a:outerShdw>
          </a:effectLst>
        </p:spPr>
        <p:txBody>
          <a:bodyPr vert="horz" wrap="square" lIns="68580" tIns="34290" rIns="68580" bIns="34290" rtlCol="0" anchor="ctr">
            <a:noAutofit/>
          </a:bodyPr>
          <a:lstStyle/>
          <a:p>
            <a:pPr marL="0" indent="0" algn="ctr">
              <a:lnSpc>
                <a:spcPct val="100000"/>
              </a:lnSpc>
              <a:defRPr/>
            </a:pPr>
            <a:r>
              <a:rPr lang="en-US" sz="2400" b="1" i="0" u="none" strike="noStrike">
                <a:solidFill>
                  <a:srgbClr val="FFFFFF"/>
                </a:solidFill>
                <a:effectLst>
                  <a:outerShdw blurRad="38100" dist="38100" dir="2700000" algn="tl">
                    <a:srgbClr val="000000">
                      <a:alpha val="10000"/>
                    </a:srgbClr>
                  </a:outerShdw>
                </a:effectLst>
                <a:latin typeface="微软雅黑" panose="020B0503020204020204" charset="-122"/>
                <a:ea typeface="微软雅黑" panose="020B0503020204020204" charset="-122"/>
                <a:cs typeface="微软雅黑" panose="020B0503020204020204" charset="-122"/>
                <a:sym typeface="微软雅黑" panose="020B0503020204020204" charset="-122"/>
              </a:rPr>
              <a:t>实验</a:t>
            </a:r>
            <a:endParaRPr lang="en-US" sz="1100"/>
          </a:p>
        </p:txBody>
      </p:sp>
      <p:sp>
        <p:nvSpPr>
          <p:cNvPr id="9" name="AutoShape 9"/>
          <p:cNvSpPr/>
          <p:nvPr/>
        </p:nvSpPr>
        <p:spPr>
          <a:xfrm>
            <a:off x="3469640" y="1894205"/>
            <a:ext cx="1785620" cy="949960"/>
          </a:xfrm>
          <a:prstGeom prst="roundRect">
            <a:avLst>
              <a:gd name="adj" fmla="val 16667"/>
            </a:avLst>
          </a:prstGeom>
          <a:solidFill>
            <a:srgbClr val="4472C4">
              <a:alpha val="100000"/>
            </a:srgbClr>
          </a:solidFill>
          <a:ln w="12700" cap="flat">
            <a:solidFill>
              <a:srgbClr val="2F5597">
                <a:alpha val="100000"/>
              </a:srgbClr>
            </a:solidFill>
            <a:prstDash val="solid"/>
          </a:ln>
        </p:spPr>
        <p:txBody>
          <a:bodyPr wrap="square" lIns="91440" tIns="45720" rIns="91440" bIns="45720" rtlCol="0" anchor="ctr">
            <a:noAutofit/>
          </a:bodyPr>
          <a:lstStyle/>
          <a:p>
            <a:pPr marL="0" indent="0" algn="ctr">
              <a:lnSpc>
                <a:spcPct val="100000"/>
              </a:lnSpc>
              <a:defRPr/>
            </a:pPr>
            <a:r>
              <a:rPr lang="en-US" sz="2800" b="1" i="0" u="none" strike="noStrike">
                <a:solidFill>
                  <a:srgbClr val="FFFFFF"/>
                </a:solidFill>
                <a:latin typeface="黑体" panose="02010609060101010101" charset="-122"/>
                <a:ea typeface="黑体" panose="02010609060101010101" charset="-122"/>
                <a:cs typeface="黑体" panose="02010609060101010101" charset="-122"/>
                <a:sym typeface="黑体" panose="02010609060101010101" charset="-122"/>
              </a:rPr>
              <a:t>参数化扫描分析</a:t>
            </a:r>
            <a:endParaRPr lang="en-US" sz="1100"/>
          </a:p>
        </p:txBody>
      </p:sp>
      <p:sp>
        <p:nvSpPr>
          <p:cNvPr id="10" name="AutoShape 10"/>
          <p:cNvSpPr/>
          <p:nvPr/>
        </p:nvSpPr>
        <p:spPr>
          <a:xfrm>
            <a:off x="2496185" y="2182495"/>
            <a:ext cx="932180" cy="360045"/>
          </a:xfrm>
          <a:prstGeom prst="rightArrow">
            <a:avLst>
              <a:gd name="adj1" fmla="val 50000"/>
              <a:gd name="adj2" fmla="val 50000"/>
            </a:avLst>
          </a:prstGeom>
          <a:solidFill>
            <a:srgbClr val="FFFF00">
              <a:alpha val="100000"/>
            </a:srgbClr>
          </a:solidFill>
          <a:ln w="12700" cap="flat">
            <a:solidFill>
              <a:srgbClr val="2F5597">
                <a:alpha val="100000"/>
              </a:srgbClr>
            </a:solidFill>
            <a:prstDash val="solid"/>
          </a:ln>
        </p:spPr>
        <p:txBody>
          <a:bodyPr wrap="square" lIns="91440" tIns="45720" rIns="91440" bIns="45720" rtlCol="0" anchor="ctr">
            <a:noAutofit/>
          </a:bodyPr>
          <a:lstStyle/>
          <a:p>
            <a:pPr marL="0" indent="0" algn="ctr">
              <a:lnSpc>
                <a:spcPct val="100000"/>
              </a:lnSpc>
              <a:defRPr/>
            </a:pPr>
            <a:r>
              <a:rPr lang="en-US" sz="2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11" name="AutoShape 11"/>
          <p:cNvSpPr/>
          <p:nvPr/>
        </p:nvSpPr>
        <p:spPr>
          <a:xfrm>
            <a:off x="9120505" y="2189480"/>
            <a:ext cx="932180" cy="360045"/>
          </a:xfrm>
          <a:prstGeom prst="rightArrow">
            <a:avLst>
              <a:gd name="adj1" fmla="val 50000"/>
              <a:gd name="adj2" fmla="val 50000"/>
            </a:avLst>
          </a:prstGeom>
          <a:solidFill>
            <a:srgbClr val="FFFF00">
              <a:alpha val="100000"/>
            </a:srgbClr>
          </a:solidFill>
          <a:ln w="12700" cap="flat">
            <a:solidFill>
              <a:srgbClr val="2F5597">
                <a:alpha val="100000"/>
              </a:srgbClr>
            </a:solidFill>
            <a:prstDash val="solid"/>
          </a:ln>
        </p:spPr>
        <p:txBody>
          <a:bodyPr wrap="square" lIns="91440" tIns="45720" rIns="91440" bIns="45720" rtlCol="0" anchor="ctr">
            <a:noAutofit/>
          </a:bodyPr>
          <a:lstStyle/>
          <a:p>
            <a:pPr marL="0" indent="0" algn="ctr">
              <a:lnSpc>
                <a:spcPct val="100000"/>
              </a:lnSpc>
              <a:defRPr/>
            </a:pPr>
            <a:r>
              <a:rPr lang="en-US" sz="2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12" name="AutoShape 12"/>
          <p:cNvSpPr/>
          <p:nvPr/>
        </p:nvSpPr>
        <p:spPr>
          <a:xfrm>
            <a:off x="5304155" y="2182495"/>
            <a:ext cx="932180" cy="360045"/>
          </a:xfrm>
          <a:prstGeom prst="rightArrow">
            <a:avLst>
              <a:gd name="adj1" fmla="val 50000"/>
              <a:gd name="adj2" fmla="val 50000"/>
            </a:avLst>
          </a:prstGeom>
          <a:solidFill>
            <a:srgbClr val="FFFF00">
              <a:alpha val="100000"/>
            </a:srgbClr>
          </a:solidFill>
          <a:ln w="12700" cap="flat">
            <a:solidFill>
              <a:srgbClr val="2F5597">
                <a:alpha val="100000"/>
              </a:srgbClr>
            </a:solidFill>
            <a:prstDash val="solid"/>
          </a:ln>
        </p:spPr>
        <p:txBody>
          <a:bodyPr wrap="square" lIns="91440" tIns="45720" rIns="91440" bIns="45720" rtlCol="0" anchor="ctr">
            <a:noAutofit/>
          </a:bodyPr>
          <a:lstStyle/>
          <a:p>
            <a:pPr marL="0" indent="0" algn="ctr">
              <a:lnSpc>
                <a:spcPct val="100000"/>
              </a:lnSpc>
              <a:defRPr/>
            </a:pPr>
            <a:r>
              <a:rPr lang="en-US" sz="2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13" name="AutoShape 13"/>
          <p:cNvSpPr/>
          <p:nvPr/>
        </p:nvSpPr>
        <p:spPr>
          <a:xfrm>
            <a:off x="6312535" y="1894205"/>
            <a:ext cx="2780030" cy="949960"/>
          </a:xfrm>
          <a:prstGeom prst="roundRect">
            <a:avLst>
              <a:gd name="adj" fmla="val 16667"/>
            </a:avLst>
          </a:prstGeom>
          <a:solidFill>
            <a:srgbClr val="4472C4">
              <a:alpha val="100000"/>
            </a:srgbClr>
          </a:solidFill>
          <a:ln w="12700" cap="flat">
            <a:solidFill>
              <a:srgbClr val="2F5597">
                <a:alpha val="100000"/>
              </a:srgbClr>
            </a:solidFill>
            <a:prstDash val="solid"/>
          </a:ln>
        </p:spPr>
        <p:txBody>
          <a:bodyPr wrap="square" lIns="91440" tIns="45720" rIns="91440" bIns="45720" rtlCol="0" anchor="ctr">
            <a:noAutofit/>
          </a:bodyPr>
          <a:lstStyle/>
          <a:p>
            <a:pPr marL="0" indent="0" algn="ctr">
              <a:lnSpc>
                <a:spcPct val="100000"/>
              </a:lnSpc>
              <a:defRPr/>
            </a:pPr>
            <a:r>
              <a:rPr lang="en-US" sz="2800" b="1" i="0" u="none" strike="noStrike">
                <a:solidFill>
                  <a:srgbClr val="FFFFFF"/>
                </a:solidFill>
                <a:latin typeface="黑体" panose="02010609060101010101" charset="-122"/>
                <a:ea typeface="黑体" panose="02010609060101010101" charset="-122"/>
                <a:cs typeface="黑体" panose="02010609060101010101" charset="-122"/>
                <a:sym typeface="黑体" panose="02010609060101010101" charset="-122"/>
              </a:rPr>
              <a:t>等离子体体积与放电状态演化</a:t>
            </a:r>
            <a:endParaRPr lang="en-US" sz="1100"/>
          </a:p>
        </p:txBody>
      </p:sp>
      <p:sp>
        <p:nvSpPr>
          <p:cNvPr id="14" name="AutoShape 14"/>
          <p:cNvSpPr/>
          <p:nvPr/>
        </p:nvSpPr>
        <p:spPr>
          <a:xfrm>
            <a:off x="10061575" y="1894205"/>
            <a:ext cx="1556385" cy="949960"/>
          </a:xfrm>
          <a:prstGeom prst="roundRect">
            <a:avLst>
              <a:gd name="adj" fmla="val 16667"/>
            </a:avLst>
          </a:prstGeom>
          <a:solidFill>
            <a:srgbClr val="4472C4">
              <a:alpha val="100000"/>
            </a:srgbClr>
          </a:solidFill>
          <a:ln w="12700" cap="flat">
            <a:solidFill>
              <a:srgbClr val="2F5597">
                <a:alpha val="100000"/>
              </a:srgbClr>
            </a:solidFill>
            <a:prstDash val="solid"/>
          </a:ln>
        </p:spPr>
        <p:txBody>
          <a:bodyPr wrap="square" lIns="91440" tIns="45720" rIns="91440" bIns="45720" rtlCol="0" anchor="ctr">
            <a:noAutofit/>
          </a:bodyPr>
          <a:lstStyle/>
          <a:p>
            <a:pPr marL="0" indent="0" algn="ctr">
              <a:lnSpc>
                <a:spcPct val="100000"/>
              </a:lnSpc>
              <a:defRPr/>
            </a:pPr>
            <a:r>
              <a:rPr lang="en-US" sz="2800" b="1" i="0" u="none" strike="noStrike">
                <a:solidFill>
                  <a:srgbClr val="FFFFFF"/>
                </a:solidFill>
                <a:latin typeface="黑体" panose="02010609060101010101" charset="-122"/>
                <a:ea typeface="黑体" panose="02010609060101010101" charset="-122"/>
                <a:cs typeface="黑体" panose="02010609060101010101" charset="-122"/>
                <a:sym typeface="黑体" panose="02010609060101010101" charset="-122"/>
              </a:rPr>
              <a:t>工艺区间预测</a:t>
            </a:r>
            <a:endParaRPr lang="en-US" sz="1100"/>
          </a:p>
        </p:txBody>
      </p:sp>
      <p:sp>
        <p:nvSpPr>
          <p:cNvPr id="15" name="AutoShape 15"/>
          <p:cNvSpPr/>
          <p:nvPr/>
        </p:nvSpPr>
        <p:spPr>
          <a:xfrm>
            <a:off x="983615" y="3996690"/>
            <a:ext cx="1859280" cy="949960"/>
          </a:xfrm>
          <a:prstGeom prst="roundRect">
            <a:avLst>
              <a:gd name="adj" fmla="val 16667"/>
            </a:avLst>
          </a:prstGeom>
          <a:solidFill>
            <a:srgbClr val="4472C4">
              <a:alpha val="100000"/>
            </a:srgbClr>
          </a:solidFill>
          <a:ln w="12700" cap="flat">
            <a:solidFill>
              <a:srgbClr val="2F5597">
                <a:alpha val="100000"/>
              </a:srgbClr>
            </a:solidFill>
            <a:prstDash val="solid"/>
          </a:ln>
        </p:spPr>
        <p:txBody>
          <a:bodyPr wrap="square" lIns="91440" tIns="45720" rIns="91440" bIns="45720" rtlCol="0" anchor="ctr">
            <a:noAutofit/>
          </a:bodyPr>
          <a:lstStyle/>
          <a:p>
            <a:pPr marL="0" indent="0" algn="ctr">
              <a:lnSpc>
                <a:spcPct val="100000"/>
              </a:lnSpc>
              <a:defRPr/>
            </a:pPr>
            <a:r>
              <a:rPr lang="en-US" sz="2800" b="1" i="0" u="none" strike="noStrike">
                <a:solidFill>
                  <a:srgbClr val="FFFFFF"/>
                </a:solidFill>
                <a:latin typeface="Arial" panose="020B0604020202020204"/>
                <a:ea typeface="Arial" panose="020B0604020202020204"/>
                <a:cs typeface="Arial" panose="020B0604020202020204"/>
                <a:sym typeface="Arial" panose="020B0604020202020204"/>
              </a:rPr>
              <a:t>MPCVD</a:t>
            </a:r>
            <a:endParaRPr lang="en-US" sz="1100"/>
          </a:p>
          <a:p>
            <a:pPr marL="0" indent="0" algn="ctr">
              <a:lnSpc>
                <a:spcPct val="100000"/>
              </a:lnSpc>
            </a:pPr>
            <a:r>
              <a:rPr lang="en-US" sz="2800" b="1" i="0" u="none" strike="noStrike">
                <a:solidFill>
                  <a:srgbClr val="FFFFFF"/>
                </a:solidFill>
                <a:latin typeface="黑体" panose="02010609060101010101" charset="-122"/>
                <a:ea typeface="黑体" panose="02010609060101010101" charset="-122"/>
                <a:cs typeface="黑体" panose="02010609060101010101" charset="-122"/>
                <a:sym typeface="黑体" panose="02010609060101010101" charset="-122"/>
              </a:rPr>
              <a:t>实验系统</a:t>
            </a:r>
          </a:p>
        </p:txBody>
      </p:sp>
      <p:sp>
        <p:nvSpPr>
          <p:cNvPr id="16" name="AutoShape 16"/>
          <p:cNvSpPr/>
          <p:nvPr/>
        </p:nvSpPr>
        <p:spPr>
          <a:xfrm>
            <a:off x="4049395" y="3996690"/>
            <a:ext cx="3380740" cy="949960"/>
          </a:xfrm>
          <a:prstGeom prst="roundRect">
            <a:avLst>
              <a:gd name="adj" fmla="val 16667"/>
            </a:avLst>
          </a:prstGeom>
          <a:solidFill>
            <a:srgbClr val="4472C4">
              <a:alpha val="100000"/>
            </a:srgbClr>
          </a:solidFill>
          <a:ln w="12700" cap="flat">
            <a:solidFill>
              <a:srgbClr val="2F5597">
                <a:alpha val="100000"/>
              </a:srgbClr>
            </a:solidFill>
            <a:prstDash val="solid"/>
          </a:ln>
        </p:spPr>
        <p:txBody>
          <a:bodyPr wrap="square" lIns="91440" tIns="45720" rIns="91440" bIns="45720" rtlCol="0" anchor="ctr">
            <a:noAutofit/>
          </a:bodyPr>
          <a:lstStyle/>
          <a:p>
            <a:pPr marL="0" indent="0" algn="ctr">
              <a:lnSpc>
                <a:spcPct val="100000"/>
              </a:lnSpc>
              <a:defRPr/>
            </a:pPr>
            <a:r>
              <a:rPr lang="en-US" sz="2800" b="1" i="0" u="none" strike="noStrike">
                <a:solidFill>
                  <a:srgbClr val="FFFFFF"/>
                </a:solidFill>
                <a:latin typeface="黑体" panose="02010609060101010101" charset="-122"/>
                <a:ea typeface="黑体" panose="02010609060101010101" charset="-122"/>
                <a:cs typeface="黑体" panose="02010609060101010101" charset="-122"/>
                <a:sym typeface="黑体" panose="02010609060101010101" charset="-122"/>
              </a:rPr>
              <a:t>原位诊断</a:t>
            </a:r>
            <a:endParaRPr lang="en-US" sz="1100"/>
          </a:p>
          <a:p>
            <a:pPr marL="0" indent="0" algn="ctr">
              <a:lnSpc>
                <a:spcPct val="100000"/>
              </a:lnSpc>
            </a:pPr>
            <a:r>
              <a:rPr lang="en-US" sz="2800" b="1" i="0" u="none" strike="noStrike">
                <a:solidFill>
                  <a:srgbClr val="FFFFFF"/>
                </a:solidFill>
                <a:latin typeface="黑体" panose="02010609060101010101" charset="-122"/>
                <a:ea typeface="黑体" panose="02010609060101010101" charset="-122"/>
                <a:cs typeface="黑体" panose="02010609060101010101" charset="-122"/>
                <a:sym typeface="黑体" panose="02010609060101010101" charset="-122"/>
              </a:rPr>
              <a:t>（</a:t>
            </a:r>
            <a:r>
              <a:rPr lang="en-US" sz="2800" b="1" i="0" u="none" strike="noStrike">
                <a:solidFill>
                  <a:srgbClr val="FFFFFF"/>
                </a:solidFill>
                <a:latin typeface="Arial" panose="020B0604020202020204"/>
                <a:ea typeface="Arial" panose="020B0604020202020204"/>
                <a:cs typeface="Arial" panose="020B0604020202020204"/>
                <a:sym typeface="Arial" panose="020B0604020202020204"/>
              </a:rPr>
              <a:t>OES</a:t>
            </a:r>
            <a:r>
              <a:rPr lang="en-US" sz="2800" b="1" i="0" u="none" strike="noStrike">
                <a:solidFill>
                  <a:srgbClr val="FFFFFF"/>
                </a:solidFill>
                <a:latin typeface="黑体" panose="02010609060101010101" charset="-122"/>
                <a:ea typeface="黑体" panose="02010609060101010101" charset="-122"/>
                <a:cs typeface="黑体" panose="02010609060101010101" charset="-122"/>
                <a:sym typeface="黑体" panose="02010609060101010101" charset="-122"/>
              </a:rPr>
              <a:t>，热成像）</a:t>
            </a:r>
          </a:p>
        </p:txBody>
      </p:sp>
      <p:sp>
        <p:nvSpPr>
          <p:cNvPr id="17" name="AutoShape 17"/>
          <p:cNvSpPr/>
          <p:nvPr/>
        </p:nvSpPr>
        <p:spPr>
          <a:xfrm>
            <a:off x="2919095" y="4291965"/>
            <a:ext cx="1078865" cy="360045"/>
          </a:xfrm>
          <a:prstGeom prst="rightArrow">
            <a:avLst>
              <a:gd name="adj1" fmla="val 50000"/>
              <a:gd name="adj2" fmla="val 50000"/>
            </a:avLst>
          </a:prstGeom>
          <a:solidFill>
            <a:srgbClr val="FFFF00">
              <a:alpha val="100000"/>
            </a:srgbClr>
          </a:solidFill>
          <a:ln w="12700" cap="flat">
            <a:solidFill>
              <a:srgbClr val="2F5597">
                <a:alpha val="100000"/>
              </a:srgbClr>
            </a:solidFill>
            <a:prstDash val="solid"/>
          </a:ln>
        </p:spPr>
        <p:txBody>
          <a:bodyPr wrap="square" lIns="91440" tIns="45720" rIns="91440" bIns="45720" rtlCol="0" anchor="ctr">
            <a:noAutofit/>
          </a:bodyPr>
          <a:lstStyle/>
          <a:p>
            <a:pPr marL="0" indent="0" algn="ctr">
              <a:lnSpc>
                <a:spcPct val="100000"/>
              </a:lnSpc>
              <a:defRPr/>
            </a:pPr>
            <a:r>
              <a:rPr lang="en-US" sz="2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18" name="AutoShape 18"/>
          <p:cNvSpPr/>
          <p:nvPr/>
        </p:nvSpPr>
        <p:spPr>
          <a:xfrm>
            <a:off x="7476490" y="4291965"/>
            <a:ext cx="1296670" cy="360045"/>
          </a:xfrm>
          <a:prstGeom prst="rightArrow">
            <a:avLst>
              <a:gd name="adj1" fmla="val 50000"/>
              <a:gd name="adj2" fmla="val 50000"/>
            </a:avLst>
          </a:prstGeom>
          <a:solidFill>
            <a:srgbClr val="FFFF00">
              <a:alpha val="100000"/>
            </a:srgbClr>
          </a:solidFill>
          <a:ln w="12700" cap="flat">
            <a:solidFill>
              <a:srgbClr val="2F5597">
                <a:alpha val="100000"/>
              </a:srgbClr>
            </a:solidFill>
            <a:prstDash val="solid"/>
          </a:ln>
        </p:spPr>
        <p:txBody>
          <a:bodyPr wrap="square" lIns="91440" tIns="45720" rIns="91440" bIns="45720" rtlCol="0" anchor="ctr">
            <a:noAutofit/>
          </a:bodyPr>
          <a:lstStyle/>
          <a:p>
            <a:pPr marL="0" indent="0" algn="ctr">
              <a:lnSpc>
                <a:spcPct val="100000"/>
              </a:lnSpc>
              <a:defRPr/>
            </a:pPr>
            <a:r>
              <a:rPr lang="en-US" sz="2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19" name="AutoShape 19"/>
          <p:cNvSpPr/>
          <p:nvPr/>
        </p:nvSpPr>
        <p:spPr>
          <a:xfrm>
            <a:off x="8837930" y="3996690"/>
            <a:ext cx="2780030" cy="949960"/>
          </a:xfrm>
          <a:prstGeom prst="roundRect">
            <a:avLst>
              <a:gd name="adj" fmla="val 16667"/>
            </a:avLst>
          </a:prstGeom>
          <a:solidFill>
            <a:srgbClr val="4472C4">
              <a:alpha val="100000"/>
            </a:srgbClr>
          </a:solidFill>
          <a:ln w="12700" cap="flat">
            <a:solidFill>
              <a:srgbClr val="2F5597">
                <a:alpha val="100000"/>
              </a:srgbClr>
            </a:solidFill>
            <a:prstDash val="solid"/>
          </a:ln>
        </p:spPr>
        <p:txBody>
          <a:bodyPr wrap="square" lIns="91440" tIns="45720" rIns="91440" bIns="45720" rtlCol="0" anchor="ctr">
            <a:noAutofit/>
          </a:bodyPr>
          <a:lstStyle/>
          <a:p>
            <a:pPr marL="0" indent="0" algn="ctr">
              <a:lnSpc>
                <a:spcPct val="100000"/>
              </a:lnSpc>
              <a:defRPr/>
            </a:pPr>
            <a:r>
              <a:rPr lang="en-US" sz="2800" b="1" i="0" u="none" strike="noStrike">
                <a:solidFill>
                  <a:srgbClr val="FFFFFF"/>
                </a:solidFill>
                <a:latin typeface="黑体" panose="02010609060101010101" charset="-122"/>
                <a:ea typeface="黑体" panose="02010609060101010101" charset="-122"/>
                <a:cs typeface="黑体" panose="02010609060101010101" charset="-122"/>
                <a:sym typeface="黑体" panose="02010609060101010101" charset="-122"/>
              </a:rPr>
              <a:t>金刚石薄膜厚度均匀性表征</a:t>
            </a:r>
            <a:endParaRPr lang="en-US" sz="1100"/>
          </a:p>
        </p:txBody>
      </p:sp>
      <p:sp>
        <p:nvSpPr>
          <p:cNvPr id="20" name="AutoShape 20"/>
          <p:cNvSpPr/>
          <p:nvPr/>
        </p:nvSpPr>
        <p:spPr>
          <a:xfrm>
            <a:off x="336550" y="5876290"/>
            <a:ext cx="11405235" cy="583565"/>
          </a:xfrm>
          <a:prstGeom prst="rect">
            <a:avLst/>
          </a:prstGeom>
          <a:noFill/>
          <a:ln w="12700">
            <a:noFill/>
            <a:prstDash val="solid"/>
          </a:ln>
        </p:spPr>
        <p:txBody>
          <a:bodyPr wrap="square" lIns="91440" tIns="45720" rIns="91440" bIns="45720" rtlCol="0" anchor="t">
            <a:spAutoFit/>
          </a:bodyPr>
          <a:lstStyle/>
          <a:p>
            <a:pPr marL="0" indent="0" algn="ctr">
              <a:lnSpc>
                <a:spcPct val="100000"/>
              </a:lnSpc>
              <a:defRPr/>
            </a:pPr>
            <a:r>
              <a:rPr lang="en-US" sz="3200" b="1"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研究逻辑：用</a:t>
            </a:r>
            <a:r>
              <a:rPr lang="en-US" sz="3200" b="1" i="0" u="none" strike="noStrike">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仿真揭示机制</a:t>
            </a:r>
            <a:r>
              <a:rPr lang="en-US" sz="3200" b="1"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，用</a:t>
            </a:r>
            <a:r>
              <a:rPr lang="en-US" sz="3200" b="1" i="0" u="none" strike="noStrike">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实验验证结论</a:t>
            </a:r>
            <a:r>
              <a:rPr lang="en-US" sz="3200" b="1"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，互相印证。</a:t>
            </a:r>
            <a:endParaRPr lang="zh-CN" altLang="en-US" sz="3200" b="1"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22" name="AutoShape 5"/>
          <p:cNvSpPr/>
          <p:nvPr/>
        </p:nvSpPr>
        <p:spPr>
          <a:xfrm>
            <a:off x="217170" y="775970"/>
            <a:ext cx="11883390" cy="583565"/>
          </a:xfrm>
          <a:prstGeom prst="rect">
            <a:avLst/>
          </a:prstGeom>
          <a:noFill/>
          <a:ln w="12700">
            <a:noFill/>
            <a:prstDash val="solid"/>
          </a:ln>
        </p:spPr>
        <p:txBody>
          <a:bodyPr wrap="square" lIns="91440" tIns="45720" rIns="91440" bIns="45720" rtlCol="0" anchor="t">
            <a:spAutoFit/>
          </a:bodyPr>
          <a:lstStyle/>
          <a:p>
            <a:pPr marL="0" indent="0" algn="ctr">
              <a:lnSpc>
                <a:spcPct val="100000"/>
              </a:lnSpc>
              <a:defRPr/>
            </a:pPr>
            <a:r>
              <a:rPr lang="zh-CN" altLang="en-US" sz="3200" b="1">
                <a:latin typeface="微软雅黑" panose="020B0503020204020204" charset="-122"/>
                <a:ea typeface="微软雅黑" panose="020B0503020204020204" charset="-122"/>
                <a:cs typeface="微软雅黑" panose="020B0503020204020204" charset="-122"/>
                <a:sym typeface="微软雅黑" panose="020B0503020204020204" charset="-122"/>
              </a:rPr>
              <a:t>技术路线：仿真驱动 + 实验验证闭环</a:t>
            </a:r>
            <a:endParaRPr lang="zh-CN" altLang="en-US" sz="3200" b="1"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t="-16000" b="-16000"/>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4"/>
          <a:srcRect/>
          <a:stretch>
            <a:fillRect/>
          </a:stretch>
        </p:blipFill>
        <p:spPr>
          <a:xfrm rot="10800000" flipV="1">
            <a:off x="-42864" y="662853"/>
            <a:ext cx="8010993" cy="255445"/>
          </a:xfrm>
          <a:prstGeom prst="rect">
            <a:avLst/>
          </a:prstGeom>
          <a:noFill/>
          <a:ln w="25400" cap="flat" cmpd="sng">
            <a:noFill/>
            <a:prstDash val="solid"/>
            <a:round/>
          </a:ln>
        </p:spPr>
      </p:pic>
      <p:sp>
        <p:nvSpPr>
          <p:cNvPr id="3" name="AutoShape 3"/>
          <p:cNvSpPr/>
          <p:nvPr/>
        </p:nvSpPr>
        <p:spPr>
          <a:xfrm>
            <a:off x="-12746" y="0"/>
            <a:ext cx="12204746" cy="702405"/>
          </a:xfrm>
          <a:prstGeom prst="roundRect">
            <a:avLst>
              <a:gd name="adj" fmla="val 0"/>
            </a:avLst>
          </a:prstGeom>
          <a:solidFill>
            <a:srgbClr val="2197F7">
              <a:alpha val="100000"/>
            </a:srgbClr>
          </a:solidFill>
          <a:ln w="25400" cap="flat" cmpd="sng">
            <a:noFill/>
            <a:prstDash val="solid"/>
            <a:round/>
          </a:ln>
        </p:spPr>
        <p:txBody>
          <a:bodyPr vert="horz" wrap="square" lIns="91440" tIns="45720" rIns="91440" bIns="45720" rtlCol="0" anchor="ctr" anchorCtr="0"/>
          <a:lstStyle/>
          <a:p>
            <a:pPr algn="ctr">
              <a:defRPr/>
            </a:pPr>
            <a:endParaRPr/>
          </a:p>
        </p:txBody>
      </p:sp>
      <p:pic>
        <p:nvPicPr>
          <p:cNvPr id="4" name="Picture 4"/>
          <p:cNvPicPr>
            <a:picLocks noChangeAspect="1"/>
          </p:cNvPicPr>
          <p:nvPr/>
        </p:nvPicPr>
        <p:blipFill>
          <a:blip r:embed="rId5"/>
          <a:srcRect/>
          <a:stretch>
            <a:fillRect/>
          </a:stretch>
        </p:blipFill>
        <p:spPr>
          <a:xfrm>
            <a:off x="-12746" y="0"/>
            <a:ext cx="12192000" cy="677535"/>
          </a:xfrm>
          <a:prstGeom prst="rect">
            <a:avLst/>
          </a:prstGeom>
          <a:noFill/>
          <a:ln w="25400" cap="flat" cmpd="sng">
            <a:noFill/>
            <a:prstDash val="solid"/>
            <a:round/>
          </a:ln>
        </p:spPr>
      </p:pic>
      <p:sp>
        <p:nvSpPr>
          <p:cNvPr id="5" name="AutoShape 5"/>
          <p:cNvSpPr/>
          <p:nvPr/>
        </p:nvSpPr>
        <p:spPr>
          <a:xfrm>
            <a:off x="257438" y="-18198"/>
            <a:ext cx="10142420" cy="737235"/>
          </a:xfrm>
          <a:prstGeom prst="rect">
            <a:avLst/>
          </a:prstGeom>
          <a:noFill/>
          <a:ln w="12700">
            <a:noFill/>
            <a:prstDash val="solid"/>
          </a:ln>
        </p:spPr>
        <p:txBody>
          <a:bodyPr wrap="square" lIns="91440" tIns="45720" rIns="91440" bIns="45720" rtlCol="0" anchor="t">
            <a:spAutoFit/>
          </a:bodyPr>
          <a:lstStyle/>
          <a:p>
            <a:pPr marL="0" indent="0" algn="l">
              <a:lnSpc>
                <a:spcPct val="150000"/>
              </a:lnSpc>
              <a:defRPr/>
            </a:pPr>
            <a:r>
              <a:rPr lang="zh-CN" altLang="en-US" sz="2800" b="1">
                <a:solidFill>
                  <a:srgbClr val="F2F2F2"/>
                </a:solidFill>
                <a:latin typeface="微软雅黑" panose="020B0503020204020204" charset="-122"/>
                <a:ea typeface="微软雅黑" panose="020B0503020204020204" charset="-122"/>
                <a:cs typeface="微软雅黑" panose="020B0503020204020204" charset="-122"/>
                <a:sym typeface="微软雅黑" panose="020B0503020204020204" charset="-122"/>
              </a:rPr>
              <a:t>二、研究方法与</a:t>
            </a:r>
            <a:r>
              <a:rPr lang="en-US" altLang="zh-CN" sz="2800" b="1">
                <a:solidFill>
                  <a:srgbClr val="F2F2F2"/>
                </a:solidFill>
                <a:latin typeface="微软雅黑" panose="020B0503020204020204" charset="-122"/>
                <a:ea typeface="微软雅黑" panose="020B0503020204020204" charset="-122"/>
                <a:cs typeface="微软雅黑" panose="020B0503020204020204" charset="-122"/>
                <a:sym typeface="微软雅黑" panose="020B0503020204020204" charset="-122"/>
              </a:rPr>
              <a:t>COMSOL</a:t>
            </a:r>
            <a:r>
              <a:rPr lang="zh-CN" altLang="en-US" sz="2800" b="1">
                <a:solidFill>
                  <a:srgbClr val="F2F2F2"/>
                </a:solidFill>
                <a:latin typeface="微软雅黑" panose="020B0503020204020204" charset="-122"/>
                <a:ea typeface="微软雅黑" panose="020B0503020204020204" charset="-122"/>
                <a:cs typeface="微软雅黑" panose="020B0503020204020204" charset="-122"/>
                <a:sym typeface="微软雅黑" panose="020B0503020204020204" charset="-122"/>
              </a:rPr>
              <a:t>建模</a:t>
            </a:r>
            <a:endParaRPr lang="en-US" sz="1100"/>
          </a:p>
        </p:txBody>
      </p:sp>
      <p:sp>
        <p:nvSpPr>
          <p:cNvPr id="6" name="AutoShape 6"/>
          <p:cNvSpPr/>
          <p:nvPr/>
        </p:nvSpPr>
        <p:spPr>
          <a:xfrm>
            <a:off x="11910490" y="6519446"/>
            <a:ext cx="314892" cy="338554"/>
          </a:xfrm>
          <a:prstGeom prst="rect">
            <a:avLst/>
          </a:prstGeom>
          <a:noFill/>
          <a:ln w="12700">
            <a:noFill/>
            <a:prstDash val="solid"/>
          </a:ln>
        </p:spPr>
        <p:txBody>
          <a:bodyPr wrap="square" lIns="91440" tIns="45720" rIns="91440" bIns="45720" rtlCol="0" anchor="t">
            <a:spAutoFit/>
          </a:bodyPr>
          <a:lstStyle/>
          <a:p>
            <a:pPr algn="l">
              <a:defRPr/>
            </a:pPr>
            <a:endParaRPr/>
          </a:p>
        </p:txBody>
      </p:sp>
      <p:sp>
        <p:nvSpPr>
          <p:cNvPr id="7" name="AutoShape 7"/>
          <p:cNvSpPr/>
          <p:nvPr/>
        </p:nvSpPr>
        <p:spPr>
          <a:xfrm>
            <a:off x="264795" y="1322705"/>
            <a:ext cx="5126990" cy="5398770"/>
          </a:xfrm>
          <a:prstGeom prst="roundRect">
            <a:avLst>
              <a:gd name="adj" fmla="val 0"/>
            </a:avLst>
          </a:prstGeom>
          <a:solidFill>
            <a:srgbClr val="D6E8F6">
              <a:alpha val="100000"/>
            </a:srgbClr>
          </a:solidFill>
          <a:ln w="12700" cap="flat" cmpd="sng">
            <a:solidFill>
              <a:srgbClr val="000000">
                <a:alpha val="0"/>
              </a:srgbClr>
            </a:solidFill>
            <a:prstDash val="solid"/>
            <a:miter lim="1000000"/>
          </a:ln>
        </p:spPr>
        <p:txBody>
          <a:bodyPr vert="horz" wrap="square" lIns="91440" tIns="45720" rIns="91440" bIns="45720" rtlCol="0" anchor="ctr" anchorCtr="0"/>
          <a:lstStyle/>
          <a:p>
            <a:pPr algn="ctr">
              <a:defRPr/>
            </a:pPr>
            <a:endParaRPr/>
          </a:p>
        </p:txBody>
      </p:sp>
      <p:sp>
        <p:nvSpPr>
          <p:cNvPr id="8" name="AutoShape 8"/>
          <p:cNvSpPr/>
          <p:nvPr/>
        </p:nvSpPr>
        <p:spPr>
          <a:xfrm>
            <a:off x="264160" y="5734685"/>
            <a:ext cx="5127625" cy="986790"/>
          </a:xfrm>
          <a:prstGeom prst="rect">
            <a:avLst/>
          </a:prstGeom>
          <a:gradFill rotWithShape="1">
            <a:gsLst>
              <a:gs pos="0">
                <a:srgbClr val="8FAADC">
                  <a:alpha val="100000"/>
                </a:srgbClr>
              </a:gs>
              <a:gs pos="80000">
                <a:srgbClr val="4472C4">
                  <a:alpha val="100000"/>
                </a:srgbClr>
              </a:gs>
            </a:gsLst>
            <a:lin ang="2700000"/>
          </a:gradFill>
          <a:ln w="12700">
            <a:noFill/>
            <a:prstDash val="solid"/>
          </a:ln>
          <a:effectLst>
            <a:outerShdw blurRad="63500" dist="38100" dir="2700000" algn="tl" rotWithShape="0">
              <a:srgbClr val="4472C4">
                <a:alpha val="20000"/>
              </a:srgbClr>
            </a:outerShdw>
          </a:effectLst>
        </p:spPr>
        <p:txBody>
          <a:bodyPr vert="horz" wrap="square" lIns="68580" tIns="34290" rIns="68580" bIns="34290" rtlCol="0" anchor="ctr">
            <a:noAutofit/>
          </a:bodyPr>
          <a:lstStyle/>
          <a:p>
            <a:pPr marL="0" indent="0" algn="just">
              <a:lnSpc>
                <a:spcPct val="100000"/>
              </a:lnSpc>
              <a:defRPr/>
            </a:pPr>
            <a:r>
              <a:rPr lang="en-US" sz="2400" b="1" i="0" u="none" strike="noStrike">
                <a:solidFill>
                  <a:srgbClr val="FFFF00"/>
                </a:solidFill>
                <a:effectLst>
                  <a:outerShdw blurRad="38100" dist="38100" dir="2700000" algn="tl">
                    <a:srgbClr val="000000">
                      <a:alpha val="10000"/>
                    </a:srgbClr>
                  </a:outerShdw>
                </a:effectLst>
                <a:latin typeface="微软雅黑" panose="020B0503020204020204" charset="-122"/>
                <a:ea typeface="微软雅黑" panose="020B0503020204020204" charset="-122"/>
                <a:cs typeface="微软雅黑" panose="020B0503020204020204" charset="-122"/>
                <a:sym typeface="微软雅黑" panose="020B0503020204020204" charset="-122"/>
              </a:rPr>
              <a:t>研究对象：</a:t>
            </a:r>
            <a:r>
              <a:rPr lang="en-US" sz="2400" b="1" i="0" u="none" strike="noStrike">
                <a:solidFill>
                  <a:srgbClr val="FFFFFF"/>
                </a:solidFill>
                <a:effectLst>
                  <a:outerShdw blurRad="38100" dist="38100" dir="2700000" algn="tl">
                    <a:srgbClr val="000000">
                      <a:alpha val="10000"/>
                    </a:srgbClr>
                  </a:outerShdw>
                </a:effectLst>
                <a:latin typeface="Times New Roman" panose="02020603050405020304"/>
                <a:ea typeface="Times New Roman" panose="02020603050405020304"/>
                <a:cs typeface="Times New Roman" panose="02020603050405020304"/>
                <a:sym typeface="Times New Roman" panose="02020603050405020304"/>
              </a:rPr>
              <a:t>2.45 GHz </a:t>
            </a:r>
            <a:r>
              <a:rPr lang="en-US" sz="2400" b="1" i="0" u="none" strike="noStrike">
                <a:solidFill>
                  <a:srgbClr val="FFFFFF"/>
                </a:solidFill>
                <a:effectLst>
                  <a:outerShdw blurRad="38100" dist="38100" dir="2700000" algn="tl">
                    <a:srgbClr val="000000">
                      <a:alpha val="10000"/>
                    </a:srgbClr>
                  </a:outerShdw>
                </a:effectLst>
                <a:latin typeface="微软雅黑" panose="020B0503020204020204" charset="-122"/>
                <a:ea typeface="微软雅黑" panose="020B0503020204020204" charset="-122"/>
                <a:cs typeface="微软雅黑" panose="020B0503020204020204" charset="-122"/>
                <a:sym typeface="微软雅黑" panose="020B0503020204020204" charset="-122"/>
              </a:rPr>
              <a:t>圆柱形</a:t>
            </a:r>
            <a:r>
              <a:rPr lang="en-US" sz="2400" b="1" i="0" u="none" strike="noStrike">
                <a:solidFill>
                  <a:srgbClr val="FFFFFF"/>
                </a:solidFill>
                <a:effectLst>
                  <a:outerShdw blurRad="38100" dist="38100" dir="2700000" algn="tl">
                    <a:srgbClr val="000000">
                      <a:alpha val="10000"/>
                    </a:srgbClr>
                  </a:outerShdw>
                </a:effectLst>
                <a:latin typeface="Times New Roman" panose="02020603050405020304"/>
                <a:ea typeface="Times New Roman" panose="02020603050405020304"/>
                <a:cs typeface="Times New Roman" panose="02020603050405020304"/>
                <a:sym typeface="Times New Roman" panose="02020603050405020304"/>
              </a:rPr>
              <a:t> MPCVD </a:t>
            </a:r>
            <a:r>
              <a:rPr lang="en-US" sz="2400" b="1" i="0" u="none" strike="noStrike">
                <a:solidFill>
                  <a:srgbClr val="FFFFFF"/>
                </a:solidFill>
                <a:effectLst>
                  <a:outerShdw blurRad="38100" dist="38100" dir="2700000" algn="tl">
                    <a:srgbClr val="000000">
                      <a:alpha val="10000"/>
                    </a:srgbClr>
                  </a:outerShdw>
                </a:effectLst>
                <a:latin typeface="微软雅黑" panose="020B0503020204020204" charset="-122"/>
                <a:ea typeface="微软雅黑" panose="020B0503020204020204" charset="-122"/>
                <a:cs typeface="微软雅黑" panose="020B0503020204020204" charset="-122"/>
                <a:sym typeface="微软雅黑" panose="020B0503020204020204" charset="-122"/>
              </a:rPr>
              <a:t>反应腔体。</a:t>
            </a:r>
            <a:endParaRPr lang="en-US" sz="1100"/>
          </a:p>
        </p:txBody>
      </p:sp>
      <p:pic>
        <p:nvPicPr>
          <p:cNvPr id="9" name="Picture 9"/>
          <p:cNvPicPr>
            <a:picLocks noChangeAspect="1"/>
          </p:cNvPicPr>
          <p:nvPr/>
        </p:nvPicPr>
        <p:blipFill>
          <a:blip r:embed="rId6"/>
          <a:srcRect l="9030" t="4991" r="20921" b="15227"/>
          <a:stretch>
            <a:fillRect/>
          </a:stretch>
        </p:blipFill>
        <p:spPr>
          <a:xfrm>
            <a:off x="407670" y="1485900"/>
            <a:ext cx="4864735" cy="4154805"/>
          </a:xfrm>
          <a:prstGeom prst="rect">
            <a:avLst/>
          </a:prstGeom>
          <a:noFill/>
          <a:ln w="25400" cap="flat" cmpd="sng">
            <a:noFill/>
            <a:prstDash val="solid"/>
            <a:round/>
          </a:ln>
        </p:spPr>
      </p:pic>
      <p:sp>
        <p:nvSpPr>
          <p:cNvPr id="10" name="AutoShape 10"/>
          <p:cNvSpPr/>
          <p:nvPr/>
        </p:nvSpPr>
        <p:spPr>
          <a:xfrm>
            <a:off x="5769610" y="1322705"/>
            <a:ext cx="6141085" cy="5398770"/>
          </a:xfrm>
          <a:prstGeom prst="roundRect">
            <a:avLst>
              <a:gd name="adj" fmla="val 0"/>
            </a:avLst>
          </a:prstGeom>
          <a:solidFill>
            <a:srgbClr val="D6E8F6">
              <a:alpha val="100000"/>
            </a:srgbClr>
          </a:solidFill>
          <a:ln w="12700" cap="flat" cmpd="sng">
            <a:solidFill>
              <a:srgbClr val="000000">
                <a:alpha val="0"/>
              </a:srgbClr>
            </a:solidFill>
            <a:prstDash val="solid"/>
            <a:miter lim="1000000"/>
          </a:ln>
        </p:spPr>
        <p:txBody>
          <a:bodyPr vert="horz" wrap="square" lIns="91440" tIns="45720" rIns="91440" bIns="45720" rtlCol="0" anchor="ctr" anchorCtr="0"/>
          <a:lstStyle/>
          <a:p>
            <a:pPr algn="ctr">
              <a:defRPr/>
            </a:pPr>
            <a:endParaRPr/>
          </a:p>
        </p:txBody>
      </p:sp>
      <p:sp>
        <p:nvSpPr>
          <p:cNvPr id="11" name="AutoShape 11"/>
          <p:cNvSpPr/>
          <p:nvPr/>
        </p:nvSpPr>
        <p:spPr>
          <a:xfrm>
            <a:off x="5770245" y="5734685"/>
            <a:ext cx="6134100" cy="986790"/>
          </a:xfrm>
          <a:prstGeom prst="roundRect">
            <a:avLst>
              <a:gd name="adj" fmla="val 0"/>
            </a:avLst>
          </a:prstGeom>
          <a:gradFill rotWithShape="1">
            <a:gsLst>
              <a:gs pos="0">
                <a:srgbClr val="8FAADC">
                  <a:alpha val="100000"/>
                </a:srgbClr>
              </a:gs>
              <a:gs pos="80000">
                <a:srgbClr val="4472C4">
                  <a:alpha val="100000"/>
                </a:srgbClr>
              </a:gs>
            </a:gsLst>
            <a:lin ang="2700000"/>
          </a:gradFill>
          <a:ln w="25400" cap="flat" cmpd="sng">
            <a:noFill/>
            <a:prstDash val="solid"/>
            <a:round/>
          </a:ln>
          <a:effectLst>
            <a:outerShdw blurRad="63500" dist="38100" dir="2700000" algn="tl">
              <a:srgbClr val="4472C4">
                <a:alpha val="20000"/>
              </a:srgbClr>
            </a:outerShdw>
          </a:effectLst>
        </p:spPr>
        <p:txBody>
          <a:bodyPr vert="horz" wrap="square" lIns="68580" tIns="34290" rIns="68580" bIns="34290" rtlCol="0" anchor="ctr" anchorCtr="0"/>
          <a:lstStyle/>
          <a:p>
            <a:pPr marL="0" indent="0" algn="just">
              <a:lnSpc>
                <a:spcPct val="100000"/>
              </a:lnSpc>
              <a:defRPr/>
            </a:pPr>
            <a:r>
              <a:rPr lang="en-US" sz="2400" b="1" i="0" u="none" strike="noStrike">
                <a:solidFill>
                  <a:srgbClr val="FFFF00"/>
                </a:solidFill>
                <a:effectLst>
                  <a:outerShdw blurRad="38100" dist="38100" dir="2700000" algn="tl">
                    <a:srgbClr val="000000">
                      <a:alpha val="10000"/>
                    </a:srgbClr>
                  </a:outerShdw>
                </a:effectLst>
                <a:latin typeface="微软雅黑" panose="020B0503020204020204" charset="-122"/>
                <a:ea typeface="微软雅黑" panose="020B0503020204020204" charset="-122"/>
                <a:cs typeface="微软雅黑" panose="020B0503020204020204" charset="-122"/>
                <a:sym typeface="微软雅黑" panose="020B0503020204020204" charset="-122"/>
              </a:rPr>
              <a:t>建模简化：</a:t>
            </a:r>
            <a:r>
              <a:rPr lang="en-US" sz="2400" b="1" i="0" u="none" strike="noStrike">
                <a:solidFill>
                  <a:srgbClr val="FFFFFF"/>
                </a:solidFill>
                <a:effectLst>
                  <a:outerShdw blurRad="38100" dist="38100" dir="2700000" algn="tl">
                    <a:srgbClr val="000000">
                      <a:alpha val="10000"/>
                    </a:srgbClr>
                  </a:outerShdw>
                </a:effectLst>
                <a:latin typeface="微软雅黑" panose="020B0503020204020204" charset="-122"/>
                <a:ea typeface="微软雅黑" panose="020B0503020204020204" charset="-122"/>
                <a:cs typeface="微软雅黑" panose="020B0503020204020204" charset="-122"/>
                <a:sym typeface="微软雅黑" panose="020B0503020204020204" charset="-122"/>
              </a:rPr>
              <a:t>利用旋转对称性，将三维模型降维至二维轴对称模型，仅计算腔体放电区域。</a:t>
            </a:r>
            <a:endParaRPr lang="en-US" sz="1100"/>
          </a:p>
        </p:txBody>
      </p:sp>
      <p:sp>
        <p:nvSpPr>
          <p:cNvPr id="12" name="AutoShape 12"/>
          <p:cNvSpPr/>
          <p:nvPr/>
        </p:nvSpPr>
        <p:spPr>
          <a:xfrm>
            <a:off x="5327015" y="2985770"/>
            <a:ext cx="1160145" cy="1155065"/>
          </a:xfrm>
          <a:prstGeom prst="rightArrow">
            <a:avLst>
              <a:gd name="adj1" fmla="val 50000"/>
              <a:gd name="adj2" fmla="val 50000"/>
            </a:avLst>
          </a:prstGeom>
          <a:solidFill>
            <a:srgbClr val="FFFF00">
              <a:alpha val="100000"/>
            </a:srgbClr>
          </a:solidFill>
          <a:ln w="12700" cap="flat" cmpd="sng">
            <a:solidFill>
              <a:srgbClr val="2F5597">
                <a:alpha val="100000"/>
              </a:srgbClr>
            </a:solidFill>
            <a:prstDash val="solid"/>
            <a:miter lim="1000000"/>
          </a:ln>
        </p:spPr>
        <p:txBody>
          <a:bodyPr vert="horz" wrap="square" lIns="91440" tIns="45720" rIns="91440" bIns="45720" rtlCol="0" anchor="ctr" anchorCtr="0"/>
          <a:lstStyle/>
          <a:p>
            <a:pPr algn="ctr">
              <a:defRPr/>
            </a:pPr>
            <a:endParaRPr/>
          </a:p>
        </p:txBody>
      </p:sp>
      <p:pic>
        <p:nvPicPr>
          <p:cNvPr id="13" name="Picture 13"/>
          <p:cNvPicPr>
            <a:picLocks noChangeAspect="1"/>
          </p:cNvPicPr>
          <p:nvPr/>
        </p:nvPicPr>
        <p:blipFill>
          <a:blip r:embed="rId7"/>
          <a:srcRect l="9394" r="70825"/>
          <a:stretch>
            <a:fillRect/>
          </a:stretch>
        </p:blipFill>
        <p:spPr>
          <a:xfrm>
            <a:off x="6814820" y="1341755"/>
            <a:ext cx="1160145" cy="4443730"/>
          </a:xfrm>
          <a:prstGeom prst="rect">
            <a:avLst/>
          </a:prstGeom>
          <a:noFill/>
          <a:ln w="25400" cap="flat" cmpd="sng">
            <a:noFill/>
            <a:prstDash val="solid"/>
            <a:round/>
          </a:ln>
        </p:spPr>
      </p:pic>
      <p:cxnSp>
        <p:nvCxnSpPr>
          <p:cNvPr id="14" name="Connector 14"/>
          <p:cNvCxnSpPr/>
          <p:nvPr/>
        </p:nvCxnSpPr>
        <p:spPr>
          <a:xfrm rot="10800000" flipV="1">
            <a:off x="6991350" y="1970405"/>
            <a:ext cx="1333500" cy="0"/>
          </a:xfrm>
          <a:prstGeom prst="straightConnector1">
            <a:avLst/>
          </a:prstGeom>
          <a:noFill/>
          <a:ln w="25400" cap="flat">
            <a:solidFill>
              <a:srgbClr val="FF0000">
                <a:alpha val="100000"/>
              </a:srgbClr>
            </a:solidFill>
            <a:prstDash val="solid"/>
            <a:headEnd type="none" w="med" len="med"/>
            <a:tailEnd type="arrow" w="med" len="med"/>
          </a:ln>
        </p:spPr>
      </p:cxnSp>
      <p:sp>
        <p:nvSpPr>
          <p:cNvPr id="15" name="AutoShape 15"/>
          <p:cNvSpPr/>
          <p:nvPr/>
        </p:nvSpPr>
        <p:spPr>
          <a:xfrm>
            <a:off x="8400415" y="1701800"/>
            <a:ext cx="2560320" cy="521970"/>
          </a:xfrm>
          <a:prstGeom prst="rect">
            <a:avLst/>
          </a:prstGeom>
          <a:noFill/>
          <a:ln w="12700">
            <a:noFill/>
            <a:prstDash val="solid"/>
          </a:ln>
        </p:spPr>
        <p:txBody>
          <a:bodyPr wrap="square" lIns="91440" tIns="45720" rIns="91440" bIns="45720" rtlCol="0" anchor="t">
            <a:spAutoFit/>
          </a:bodyPr>
          <a:lstStyle/>
          <a:p>
            <a:pPr marL="0" indent="0" algn="l">
              <a:lnSpc>
                <a:spcPct val="100000"/>
              </a:lnSpc>
              <a:defRPr/>
            </a:pPr>
            <a:r>
              <a:rPr lang="en-US" sz="2800" b="1" i="0" u="none" strike="noStrike">
                <a:solidFill>
                  <a:srgbClr val="000000"/>
                </a:solidFill>
                <a:latin typeface="黑体" panose="02010609060101010101" charset="-122"/>
                <a:ea typeface="黑体" panose="02010609060101010101" charset="-122"/>
                <a:cs typeface="黑体" panose="02010609060101010101" charset="-122"/>
                <a:sym typeface="黑体" panose="02010609060101010101" charset="-122"/>
              </a:rPr>
              <a:t>同轴馈电天线</a:t>
            </a:r>
            <a:endParaRPr lang="en-US" sz="1100"/>
          </a:p>
        </p:txBody>
      </p:sp>
      <p:cxnSp>
        <p:nvCxnSpPr>
          <p:cNvPr id="16" name="Connector 16"/>
          <p:cNvCxnSpPr/>
          <p:nvPr/>
        </p:nvCxnSpPr>
        <p:spPr>
          <a:xfrm rot="10800000" flipV="1">
            <a:off x="7463790" y="3562985"/>
            <a:ext cx="927735" cy="0"/>
          </a:xfrm>
          <a:prstGeom prst="straightConnector1">
            <a:avLst/>
          </a:prstGeom>
          <a:noFill/>
          <a:ln w="25400" cap="flat">
            <a:solidFill>
              <a:srgbClr val="FF0000">
                <a:alpha val="100000"/>
              </a:srgbClr>
            </a:solidFill>
            <a:prstDash val="solid"/>
            <a:headEnd type="none" w="med" len="med"/>
            <a:tailEnd type="arrow" w="med" len="med"/>
          </a:ln>
        </p:spPr>
      </p:cxnSp>
      <p:sp>
        <p:nvSpPr>
          <p:cNvPr id="17" name="AutoShape 17"/>
          <p:cNvSpPr/>
          <p:nvPr/>
        </p:nvSpPr>
        <p:spPr>
          <a:xfrm>
            <a:off x="8400415" y="3302635"/>
            <a:ext cx="2560320" cy="521970"/>
          </a:xfrm>
          <a:prstGeom prst="rect">
            <a:avLst/>
          </a:prstGeom>
          <a:noFill/>
          <a:ln w="12700">
            <a:noFill/>
            <a:prstDash val="solid"/>
          </a:ln>
        </p:spPr>
        <p:txBody>
          <a:bodyPr wrap="square" lIns="91440" tIns="45720" rIns="91440" bIns="45720" rtlCol="0" anchor="t">
            <a:spAutoFit/>
          </a:bodyPr>
          <a:lstStyle/>
          <a:p>
            <a:pPr marL="0" indent="0" algn="l">
              <a:lnSpc>
                <a:spcPct val="100000"/>
              </a:lnSpc>
              <a:defRPr/>
            </a:pPr>
            <a:r>
              <a:rPr lang="en-US" sz="2800" b="1" i="0" u="none" strike="noStrike">
                <a:solidFill>
                  <a:srgbClr val="000000"/>
                </a:solidFill>
                <a:latin typeface="黑体" panose="02010609060101010101" charset="-122"/>
                <a:ea typeface="黑体" panose="02010609060101010101" charset="-122"/>
                <a:cs typeface="黑体" panose="02010609060101010101" charset="-122"/>
                <a:sym typeface="黑体" panose="02010609060101010101" charset="-122"/>
              </a:rPr>
              <a:t>密封石英窗</a:t>
            </a:r>
            <a:endParaRPr lang="en-US" sz="1100"/>
          </a:p>
        </p:txBody>
      </p:sp>
      <p:cxnSp>
        <p:nvCxnSpPr>
          <p:cNvPr id="18" name="Connector 18"/>
          <p:cNvCxnSpPr/>
          <p:nvPr/>
        </p:nvCxnSpPr>
        <p:spPr>
          <a:xfrm rot="10800000" flipV="1">
            <a:off x="7472680" y="4293870"/>
            <a:ext cx="927735" cy="0"/>
          </a:xfrm>
          <a:prstGeom prst="straightConnector1">
            <a:avLst/>
          </a:prstGeom>
          <a:noFill/>
          <a:ln w="25400" cap="flat">
            <a:solidFill>
              <a:srgbClr val="FF0000">
                <a:alpha val="100000"/>
              </a:srgbClr>
            </a:solidFill>
            <a:prstDash val="solid"/>
            <a:headEnd type="none" w="med" len="med"/>
            <a:tailEnd type="arrow" w="med" len="med"/>
          </a:ln>
        </p:spPr>
      </p:cxnSp>
      <p:sp>
        <p:nvSpPr>
          <p:cNvPr id="19" name="AutoShape 19"/>
          <p:cNvSpPr/>
          <p:nvPr/>
        </p:nvSpPr>
        <p:spPr>
          <a:xfrm>
            <a:off x="8400415" y="4077970"/>
            <a:ext cx="2560320" cy="521970"/>
          </a:xfrm>
          <a:prstGeom prst="rect">
            <a:avLst/>
          </a:prstGeom>
          <a:noFill/>
          <a:ln w="12700">
            <a:noFill/>
            <a:prstDash val="solid"/>
          </a:ln>
        </p:spPr>
        <p:txBody>
          <a:bodyPr wrap="square" lIns="91440" tIns="45720" rIns="91440" bIns="45720" rtlCol="0" anchor="t">
            <a:spAutoFit/>
          </a:bodyPr>
          <a:lstStyle/>
          <a:p>
            <a:pPr marL="0" indent="0" algn="l">
              <a:lnSpc>
                <a:spcPct val="100000"/>
              </a:lnSpc>
              <a:defRPr/>
            </a:pPr>
            <a:r>
              <a:rPr lang="en-US" sz="2800" b="1" i="0" u="none" strike="noStrike">
                <a:solidFill>
                  <a:srgbClr val="000000"/>
                </a:solidFill>
                <a:latin typeface="黑体" panose="02010609060101010101" charset="-122"/>
                <a:ea typeface="黑体" panose="02010609060101010101" charset="-122"/>
                <a:cs typeface="黑体" panose="02010609060101010101" charset="-122"/>
                <a:sym typeface="黑体" panose="02010609060101010101" charset="-122"/>
              </a:rPr>
              <a:t>真空腔</a:t>
            </a:r>
            <a:endParaRPr lang="en-US" sz="1100"/>
          </a:p>
        </p:txBody>
      </p:sp>
      <p:cxnSp>
        <p:nvCxnSpPr>
          <p:cNvPr id="20" name="Connector 20"/>
          <p:cNvCxnSpPr/>
          <p:nvPr/>
        </p:nvCxnSpPr>
        <p:spPr>
          <a:xfrm rot="10800000" flipV="1">
            <a:off x="7103745" y="5013960"/>
            <a:ext cx="1316355" cy="0"/>
          </a:xfrm>
          <a:prstGeom prst="straightConnector1">
            <a:avLst/>
          </a:prstGeom>
          <a:noFill/>
          <a:ln w="25400" cap="flat">
            <a:solidFill>
              <a:srgbClr val="FF0000">
                <a:alpha val="100000"/>
              </a:srgbClr>
            </a:solidFill>
            <a:prstDash val="solid"/>
            <a:headEnd type="none" w="med" len="med"/>
            <a:tailEnd type="arrow" w="med" len="med"/>
          </a:ln>
        </p:spPr>
      </p:cxnSp>
      <p:sp>
        <p:nvSpPr>
          <p:cNvPr id="21" name="AutoShape 21"/>
          <p:cNvSpPr/>
          <p:nvPr/>
        </p:nvSpPr>
        <p:spPr>
          <a:xfrm>
            <a:off x="8400415" y="4726940"/>
            <a:ext cx="1019810" cy="521970"/>
          </a:xfrm>
          <a:prstGeom prst="rect">
            <a:avLst/>
          </a:prstGeom>
          <a:noFill/>
          <a:ln w="12700">
            <a:noFill/>
            <a:prstDash val="solid"/>
          </a:ln>
        </p:spPr>
        <p:txBody>
          <a:bodyPr wrap="square" lIns="91440" tIns="45720" rIns="91440" bIns="45720" rtlCol="0" anchor="t">
            <a:spAutoFit/>
          </a:bodyPr>
          <a:lstStyle/>
          <a:p>
            <a:pPr marL="0" indent="0" algn="l">
              <a:lnSpc>
                <a:spcPct val="100000"/>
              </a:lnSpc>
              <a:defRPr/>
            </a:pPr>
            <a:r>
              <a:rPr lang="en-US" sz="2800" b="1" i="0" u="none" strike="noStrike">
                <a:solidFill>
                  <a:srgbClr val="000000"/>
                </a:solidFill>
                <a:latin typeface="黑体" panose="02010609060101010101" charset="-122"/>
                <a:ea typeface="黑体" panose="02010609060101010101" charset="-122"/>
                <a:cs typeface="黑体" panose="02010609060101010101" charset="-122"/>
                <a:sym typeface="黑体" panose="02010609060101010101" charset="-122"/>
              </a:rPr>
              <a:t>衬底</a:t>
            </a:r>
            <a:endParaRPr lang="en-US" sz="1100"/>
          </a:p>
        </p:txBody>
      </p:sp>
      <p:cxnSp>
        <p:nvCxnSpPr>
          <p:cNvPr id="22" name="Connector 22"/>
          <p:cNvCxnSpPr/>
          <p:nvPr/>
        </p:nvCxnSpPr>
        <p:spPr>
          <a:xfrm rot="10800000" flipV="1">
            <a:off x="7230745" y="5375910"/>
            <a:ext cx="1208405" cy="0"/>
          </a:xfrm>
          <a:prstGeom prst="straightConnector1">
            <a:avLst/>
          </a:prstGeom>
          <a:noFill/>
          <a:ln w="25400" cap="flat">
            <a:solidFill>
              <a:srgbClr val="FF0000">
                <a:alpha val="100000"/>
              </a:srgbClr>
            </a:solidFill>
            <a:prstDash val="solid"/>
            <a:headEnd type="none" w="med" len="med"/>
            <a:tailEnd type="arrow" w="med" len="med"/>
          </a:ln>
        </p:spPr>
      </p:cxnSp>
      <p:sp>
        <p:nvSpPr>
          <p:cNvPr id="23" name="AutoShape 23"/>
          <p:cNvSpPr/>
          <p:nvPr/>
        </p:nvSpPr>
        <p:spPr>
          <a:xfrm>
            <a:off x="8400415" y="5118735"/>
            <a:ext cx="2379345" cy="521970"/>
          </a:xfrm>
          <a:prstGeom prst="rect">
            <a:avLst/>
          </a:prstGeom>
          <a:noFill/>
          <a:ln w="12700">
            <a:noFill/>
            <a:prstDash val="solid"/>
          </a:ln>
        </p:spPr>
        <p:txBody>
          <a:bodyPr wrap="square" lIns="91440" tIns="45720" rIns="91440" bIns="45720" rtlCol="0" anchor="t">
            <a:spAutoFit/>
          </a:bodyPr>
          <a:lstStyle/>
          <a:p>
            <a:pPr marL="0" indent="0" algn="l">
              <a:lnSpc>
                <a:spcPct val="100000"/>
              </a:lnSpc>
              <a:defRPr/>
            </a:pPr>
            <a:r>
              <a:rPr lang="en-US" sz="2800" b="1" i="0" u="none" strike="noStrike">
                <a:solidFill>
                  <a:srgbClr val="000000"/>
                </a:solidFill>
                <a:latin typeface="黑体" panose="02010609060101010101" charset="-122"/>
                <a:ea typeface="黑体" panose="02010609060101010101" charset="-122"/>
                <a:cs typeface="黑体" panose="02010609060101010101" charset="-122"/>
                <a:sym typeface="黑体" panose="02010609060101010101" charset="-122"/>
              </a:rPr>
              <a:t>高度可调基台</a:t>
            </a:r>
            <a:endParaRPr lang="en-US" sz="1100"/>
          </a:p>
        </p:txBody>
      </p:sp>
      <p:sp>
        <p:nvSpPr>
          <p:cNvPr id="24" name="AutoShape 5"/>
          <p:cNvSpPr/>
          <p:nvPr/>
        </p:nvSpPr>
        <p:spPr>
          <a:xfrm>
            <a:off x="208915" y="751205"/>
            <a:ext cx="11883390" cy="521970"/>
          </a:xfrm>
          <a:prstGeom prst="rect">
            <a:avLst/>
          </a:prstGeom>
          <a:noFill/>
          <a:ln w="12700">
            <a:noFill/>
            <a:prstDash val="solid"/>
          </a:ln>
        </p:spPr>
        <p:txBody>
          <a:bodyPr wrap="square" lIns="91440" tIns="45720" rIns="91440" bIns="45720" rtlCol="0" anchor="t">
            <a:spAutoFit/>
          </a:bodyPr>
          <a:lstStyle/>
          <a:p>
            <a:pPr marL="0" indent="0" algn="ctr">
              <a:lnSpc>
                <a:spcPct val="100000"/>
              </a:lnSpc>
              <a:defRPr/>
            </a:pPr>
            <a:r>
              <a:rPr lang="en-US" altLang="zh-CN" sz="2800" b="1">
                <a:latin typeface="微软雅黑" panose="020B0503020204020204" charset="-122"/>
                <a:ea typeface="微软雅黑" panose="020B0503020204020204" charset="-122"/>
                <a:cs typeface="微软雅黑" panose="020B0503020204020204" charset="-122"/>
                <a:sym typeface="微软雅黑" panose="020B0503020204020204" charset="-122"/>
              </a:rPr>
              <a:t>COMSOL </a:t>
            </a:r>
            <a:r>
              <a:rPr lang="zh-CN" altLang="en-US" sz="2800" b="1">
                <a:latin typeface="微软雅黑" panose="020B0503020204020204" charset="-122"/>
                <a:ea typeface="微软雅黑" panose="020B0503020204020204" charset="-122"/>
                <a:cs typeface="微软雅黑" panose="020B0503020204020204" charset="-122"/>
                <a:sym typeface="微软雅黑" panose="020B0503020204020204" charset="-122"/>
              </a:rPr>
              <a:t>仿真模型：几何构建与简化</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257438" y="-18198"/>
            <a:ext cx="10142420" cy="737235"/>
          </a:xfrm>
          <a:prstGeom prst="rect">
            <a:avLst/>
          </a:prstGeom>
          <a:noFill/>
          <a:ln w="12700">
            <a:noFill/>
            <a:prstDash val="solid"/>
          </a:ln>
        </p:spPr>
        <p:txBody>
          <a:bodyPr wrap="square" lIns="91440" tIns="45720" rIns="91440" bIns="45720" rtlCol="0" anchor="t">
            <a:spAutoFit/>
          </a:bodyPr>
          <a:lstStyle/>
          <a:p>
            <a:pPr marL="0" indent="0" algn="l">
              <a:lnSpc>
                <a:spcPct val="150000"/>
              </a:lnSpc>
              <a:defRPr/>
            </a:pPr>
            <a:r>
              <a:rPr lang="zh-CN" altLang="en-US" sz="2800" b="1" i="0" u="none" strike="noStrike">
                <a:solidFill>
                  <a:srgbClr val="F2F2F2"/>
                </a:solidFill>
                <a:latin typeface="微软雅黑" panose="020B0503020204020204" charset="-122"/>
                <a:ea typeface="微软雅黑" panose="020B0503020204020204" charset="-122"/>
                <a:cs typeface="微软雅黑" panose="020B0503020204020204" charset="-122"/>
                <a:sym typeface="微软雅黑" panose="020B0503020204020204" charset="-122"/>
              </a:rPr>
              <a:t>二、研究方法与</a:t>
            </a:r>
            <a:r>
              <a:rPr lang="en-US" altLang="zh-CN" sz="2800" b="1" i="0" u="none" strike="noStrike">
                <a:solidFill>
                  <a:srgbClr val="F2F2F2"/>
                </a:solidFill>
                <a:latin typeface="微软雅黑" panose="020B0503020204020204" charset="-122"/>
                <a:ea typeface="微软雅黑" panose="020B0503020204020204" charset="-122"/>
                <a:cs typeface="微软雅黑" panose="020B0503020204020204" charset="-122"/>
                <a:sym typeface="微软雅黑" panose="020B0503020204020204" charset="-122"/>
              </a:rPr>
              <a:t>COMSOL</a:t>
            </a:r>
            <a:r>
              <a:rPr lang="zh-CN" altLang="en-US" sz="2800" b="1" i="0" u="none" strike="noStrike">
                <a:solidFill>
                  <a:srgbClr val="F2F2F2"/>
                </a:solidFill>
                <a:latin typeface="微软雅黑" panose="020B0503020204020204" charset="-122"/>
                <a:ea typeface="微软雅黑" panose="020B0503020204020204" charset="-122"/>
                <a:cs typeface="微软雅黑" panose="020B0503020204020204" charset="-122"/>
                <a:sym typeface="微软雅黑" panose="020B0503020204020204" charset="-122"/>
              </a:rPr>
              <a:t>建模</a:t>
            </a:r>
          </a:p>
        </p:txBody>
      </p:sp>
      <p:sp>
        <p:nvSpPr>
          <p:cNvPr id="3" name="AutoShape 3"/>
          <p:cNvSpPr/>
          <p:nvPr/>
        </p:nvSpPr>
        <p:spPr>
          <a:xfrm>
            <a:off x="11635105" y="6473825"/>
            <a:ext cx="590550" cy="384175"/>
          </a:xfrm>
          <a:prstGeom prst="rect">
            <a:avLst/>
          </a:prstGeom>
          <a:noFill/>
          <a:ln w="12700">
            <a:noFill/>
            <a:prstDash val="solid"/>
          </a:ln>
        </p:spPr>
        <p:txBody>
          <a:bodyPr wrap="square" lIns="91440" tIns="45720" rIns="91440" bIns="45720" rtlCol="0" anchor="t">
            <a:noAutofit/>
          </a:bodyPr>
          <a:lstStyle/>
          <a:p>
            <a:pPr algn="l">
              <a:defRPr/>
            </a:pPr>
            <a:endParaRPr/>
          </a:p>
        </p:txBody>
      </p:sp>
      <p:sp>
        <p:nvSpPr>
          <p:cNvPr id="4" name="AutoShape 4"/>
          <p:cNvSpPr/>
          <p:nvPr/>
        </p:nvSpPr>
        <p:spPr>
          <a:xfrm>
            <a:off x="264795" y="1347470"/>
            <a:ext cx="5664200" cy="5398770"/>
          </a:xfrm>
          <a:prstGeom prst="rect">
            <a:avLst/>
          </a:prstGeom>
          <a:solidFill>
            <a:srgbClr val="D6E8F6">
              <a:alpha val="100000"/>
            </a:srgbClr>
          </a:solidFill>
          <a:ln w="12700" cap="flat">
            <a:solidFill>
              <a:srgbClr val="000000">
                <a:alpha val="0"/>
              </a:srgbClr>
            </a:solidFill>
            <a:prstDash val="solid"/>
          </a:ln>
        </p:spPr>
        <p:txBody>
          <a:bodyPr vert="horz" wrap="square" lIns="91440" tIns="45720" rIns="91440" bIns="45720" rtlCol="0" anchor="ctr">
            <a:noAutofit/>
          </a:bodyPr>
          <a:lstStyle/>
          <a:p>
            <a:pPr marL="0" indent="0" algn="ctr">
              <a:lnSpc>
                <a:spcPct val="100000"/>
              </a:lnSpc>
              <a:defRPr/>
            </a:pPr>
            <a:r>
              <a:rPr lang="en-US" sz="2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5" name="AutoShape 5"/>
          <p:cNvSpPr/>
          <p:nvPr/>
        </p:nvSpPr>
        <p:spPr>
          <a:xfrm>
            <a:off x="6246495" y="1347470"/>
            <a:ext cx="5664200" cy="5398770"/>
          </a:xfrm>
          <a:prstGeom prst="rect">
            <a:avLst/>
          </a:prstGeom>
          <a:solidFill>
            <a:srgbClr val="D6E8F6">
              <a:alpha val="100000"/>
            </a:srgbClr>
          </a:solidFill>
          <a:ln w="12700" cap="flat">
            <a:solidFill>
              <a:srgbClr val="000000">
                <a:alpha val="0"/>
              </a:srgbClr>
            </a:solidFill>
            <a:prstDash val="solid"/>
          </a:ln>
        </p:spPr>
        <p:txBody>
          <a:bodyPr vert="horz" wrap="square" lIns="91440" tIns="45720" rIns="91440" bIns="45720" rtlCol="0" anchor="t">
            <a:noAutofit/>
          </a:bodyPr>
          <a:lstStyle/>
          <a:p>
            <a:pPr marL="457200" indent="-457200" algn="l">
              <a:lnSpc>
                <a:spcPct val="100000"/>
              </a:lnSpc>
              <a:defRPr/>
            </a:pPr>
            <a:r>
              <a:rPr lang="en-US" sz="2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6" name="AutoShape 6"/>
          <p:cNvSpPr/>
          <p:nvPr/>
        </p:nvSpPr>
        <p:spPr>
          <a:xfrm>
            <a:off x="1045210" y="1438910"/>
            <a:ext cx="4125595" cy="737870"/>
          </a:xfrm>
          <a:prstGeom prst="rect">
            <a:avLst/>
          </a:prstGeom>
          <a:solidFill>
            <a:srgbClr val="385724">
              <a:alpha val="100000"/>
            </a:srgbClr>
          </a:solidFill>
          <a:ln w="12700" cap="flat">
            <a:solidFill>
              <a:srgbClr val="2F5597">
                <a:alpha val="100000"/>
              </a:srgbClr>
            </a:solidFill>
            <a:prstDash val="solid"/>
          </a:ln>
        </p:spPr>
        <p:txBody>
          <a:bodyPr wrap="square" lIns="91440" tIns="45720" rIns="91440" bIns="45720" rtlCol="0" anchor="ctr">
            <a:noAutofit/>
          </a:bodyPr>
          <a:lstStyle/>
          <a:p>
            <a:pPr marL="0" indent="0" algn="ctr">
              <a:lnSpc>
                <a:spcPct val="100000"/>
              </a:lnSpc>
              <a:defRPr/>
            </a:pPr>
            <a:r>
              <a:rPr lang="en-US" sz="2800" b="1" i="0" u="none" strike="noStrike">
                <a:solidFill>
                  <a:srgbClr val="FFFFFF"/>
                </a:solidFill>
                <a:latin typeface="黑体" panose="02010609060101010101" charset="-122"/>
                <a:ea typeface="黑体" panose="02010609060101010101" charset="-122"/>
                <a:cs typeface="黑体" panose="02010609060101010101" charset="-122"/>
                <a:sym typeface="黑体" panose="02010609060101010101" charset="-122"/>
              </a:rPr>
              <a:t>电磁波，频域</a:t>
            </a:r>
            <a:r>
              <a:rPr lang="en-US" sz="2800" b="1" i="0" u="none" strike="noStrike">
                <a:solidFill>
                  <a:srgbClr val="FFFFFF"/>
                </a:solidFill>
                <a:latin typeface="Arial" panose="020B0604020202020204"/>
                <a:ea typeface="Arial" panose="020B0604020202020204"/>
                <a:cs typeface="Arial" panose="020B0604020202020204"/>
                <a:sym typeface="Arial" panose="020B0604020202020204"/>
              </a:rPr>
              <a:t> </a:t>
            </a:r>
            <a:r>
              <a:rPr lang="en-US" sz="2800" b="1" i="0" u="none" strike="noStrike">
                <a:solidFill>
                  <a:srgbClr val="FFFFFF"/>
                </a:solidFill>
                <a:latin typeface="黑体" panose="02010609060101010101" charset="-122"/>
                <a:ea typeface="黑体" panose="02010609060101010101" charset="-122"/>
                <a:cs typeface="黑体" panose="02010609060101010101" charset="-122"/>
                <a:sym typeface="黑体" panose="02010609060101010101" charset="-122"/>
              </a:rPr>
              <a:t>模块</a:t>
            </a:r>
            <a:endParaRPr lang="en-US" sz="1100"/>
          </a:p>
        </p:txBody>
      </p:sp>
      <p:sp>
        <p:nvSpPr>
          <p:cNvPr id="7" name="AutoShape 7"/>
          <p:cNvSpPr/>
          <p:nvPr/>
        </p:nvSpPr>
        <p:spPr>
          <a:xfrm>
            <a:off x="1045210" y="5902325"/>
            <a:ext cx="4125595" cy="737870"/>
          </a:xfrm>
          <a:prstGeom prst="rect">
            <a:avLst/>
          </a:prstGeom>
          <a:solidFill>
            <a:srgbClr val="806000">
              <a:alpha val="100000"/>
            </a:srgbClr>
          </a:solidFill>
          <a:ln w="12700" cap="flat">
            <a:solidFill>
              <a:srgbClr val="2F5597">
                <a:alpha val="100000"/>
              </a:srgbClr>
            </a:solidFill>
            <a:prstDash val="solid"/>
          </a:ln>
        </p:spPr>
        <p:txBody>
          <a:bodyPr vert="horz" wrap="square" lIns="91440" tIns="45720" rIns="91440" bIns="45720" rtlCol="0" anchor="ctr">
            <a:noAutofit/>
          </a:bodyPr>
          <a:lstStyle/>
          <a:p>
            <a:pPr marL="0" indent="0" algn="ctr">
              <a:lnSpc>
                <a:spcPct val="100000"/>
              </a:lnSpc>
              <a:defRPr/>
            </a:pPr>
            <a:r>
              <a:rPr lang="en-US" sz="2800" b="1" i="0" u="none" strike="noStrike">
                <a:solidFill>
                  <a:srgbClr val="FFFFFF"/>
                </a:solidFill>
                <a:latin typeface="黑体" panose="02010609060101010101" charset="-122"/>
                <a:ea typeface="黑体" panose="02010609060101010101" charset="-122"/>
                <a:cs typeface="黑体" panose="02010609060101010101" charset="-122"/>
                <a:sym typeface="黑体" panose="02010609060101010101" charset="-122"/>
              </a:rPr>
              <a:t>等离子体</a:t>
            </a:r>
            <a:r>
              <a:rPr lang="en-US" sz="2800" b="1" i="0" u="none" strike="noStrike">
                <a:solidFill>
                  <a:srgbClr val="FFFFFF"/>
                </a:solidFill>
                <a:latin typeface="Arial" panose="020B0604020202020204"/>
                <a:ea typeface="Arial" panose="020B0604020202020204"/>
                <a:cs typeface="Arial" panose="020B0604020202020204"/>
                <a:sym typeface="Arial" panose="020B0604020202020204"/>
              </a:rPr>
              <a:t> </a:t>
            </a:r>
            <a:r>
              <a:rPr lang="en-US" sz="2800" b="1" i="0" u="none" strike="noStrike">
                <a:solidFill>
                  <a:srgbClr val="FFFFFF"/>
                </a:solidFill>
                <a:latin typeface="黑体" panose="02010609060101010101" charset="-122"/>
                <a:ea typeface="黑体" panose="02010609060101010101" charset="-122"/>
                <a:cs typeface="黑体" panose="02010609060101010101" charset="-122"/>
                <a:sym typeface="黑体" panose="02010609060101010101" charset="-122"/>
              </a:rPr>
              <a:t>模块</a:t>
            </a:r>
            <a:endParaRPr lang="en-US" sz="1100"/>
          </a:p>
        </p:txBody>
      </p:sp>
      <p:sp>
        <p:nvSpPr>
          <p:cNvPr id="8" name="AutoShape 8"/>
          <p:cNvSpPr/>
          <p:nvPr/>
        </p:nvSpPr>
        <p:spPr>
          <a:xfrm>
            <a:off x="480060" y="2502535"/>
            <a:ext cx="5255895" cy="1374775"/>
          </a:xfrm>
          <a:prstGeom prst="rect">
            <a:avLst/>
          </a:prstGeom>
          <a:solidFill>
            <a:srgbClr val="385724">
              <a:alpha val="100000"/>
            </a:srgbClr>
          </a:solidFill>
          <a:ln w="12700" cap="flat">
            <a:solidFill>
              <a:srgbClr val="2F5597">
                <a:alpha val="100000"/>
              </a:srgbClr>
            </a:solidFill>
            <a:prstDash val="solid"/>
          </a:ln>
        </p:spPr>
        <p:txBody>
          <a:bodyPr wrap="square" lIns="91440" tIns="45720" rIns="91440" bIns="45720" rtlCol="0" anchor="ctr">
            <a:noAutofit/>
          </a:bodyPr>
          <a:lstStyle/>
          <a:p>
            <a:pPr marL="0" indent="0" algn="ctr">
              <a:lnSpc>
                <a:spcPct val="100000"/>
              </a:lnSpc>
              <a:defRPr/>
            </a:pPr>
            <a:r>
              <a:rPr lang="en-US" sz="2800" b="1" i="0" u="none" strike="noStrike">
                <a:solidFill>
                  <a:srgbClr val="FFFFFF"/>
                </a:solidFill>
                <a:latin typeface="黑体" panose="02010609060101010101" charset="-122"/>
                <a:ea typeface="黑体" panose="02010609060101010101" charset="-122"/>
                <a:cs typeface="黑体" panose="02010609060101010101" charset="-122"/>
                <a:sym typeface="黑体" panose="02010609060101010101" charset="-122"/>
              </a:rPr>
              <a:t>求解微波传输与谐振，获得空间电场分布</a:t>
            </a:r>
            <a:endParaRPr lang="en-US" sz="1100"/>
          </a:p>
        </p:txBody>
      </p:sp>
      <p:sp>
        <p:nvSpPr>
          <p:cNvPr id="9" name="AutoShape 9"/>
          <p:cNvSpPr/>
          <p:nvPr/>
        </p:nvSpPr>
        <p:spPr>
          <a:xfrm>
            <a:off x="515620" y="4203065"/>
            <a:ext cx="5184775" cy="1373505"/>
          </a:xfrm>
          <a:prstGeom prst="rect">
            <a:avLst/>
          </a:prstGeom>
          <a:solidFill>
            <a:srgbClr val="806000">
              <a:alpha val="100000"/>
            </a:srgbClr>
          </a:solidFill>
          <a:ln w="12700" cap="flat">
            <a:solidFill>
              <a:srgbClr val="2F5597">
                <a:alpha val="100000"/>
              </a:srgbClr>
            </a:solidFill>
            <a:prstDash val="solid"/>
          </a:ln>
        </p:spPr>
        <p:txBody>
          <a:bodyPr vert="horz" wrap="square" lIns="91440" tIns="45720" rIns="91440" bIns="45720" rtlCol="0" anchor="ctr">
            <a:noAutofit/>
          </a:bodyPr>
          <a:lstStyle/>
          <a:p>
            <a:pPr marL="0" indent="0" algn="ctr">
              <a:lnSpc>
                <a:spcPct val="100000"/>
              </a:lnSpc>
              <a:defRPr/>
            </a:pPr>
            <a:r>
              <a:rPr lang="en-US" sz="2800" b="1" i="0" u="none" strike="noStrike">
                <a:solidFill>
                  <a:srgbClr val="FFFFFF"/>
                </a:solidFill>
                <a:latin typeface="黑体" panose="02010609060101010101" charset="-122"/>
                <a:ea typeface="黑体" panose="02010609060101010101" charset="-122"/>
                <a:cs typeface="黑体" panose="02010609060101010101" charset="-122"/>
                <a:sym typeface="黑体" panose="02010609060101010101" charset="-122"/>
              </a:rPr>
              <a:t>耦合电子密度输运方程</a:t>
            </a:r>
            <a:r>
              <a:rPr lang="en-US" sz="2800" b="1" i="0" u="none" strike="noStrike">
                <a:solidFill>
                  <a:srgbClr val="FFFFFF"/>
                </a:solidFill>
                <a:latin typeface="Arial" panose="020B0604020202020204"/>
                <a:ea typeface="Arial" panose="020B0604020202020204"/>
                <a:cs typeface="Arial" panose="020B0604020202020204"/>
                <a:sym typeface="Arial" panose="020B0604020202020204"/>
              </a:rPr>
              <a:t> + </a:t>
            </a:r>
            <a:r>
              <a:rPr lang="en-US" sz="2800" b="1" i="0" u="none" strike="noStrike">
                <a:solidFill>
                  <a:srgbClr val="FFFFFF"/>
                </a:solidFill>
                <a:latin typeface="黑体" panose="02010609060101010101" charset="-122"/>
                <a:ea typeface="黑体" panose="02010609060101010101" charset="-122"/>
                <a:cs typeface="黑体" panose="02010609060101010101" charset="-122"/>
                <a:sym typeface="黑体" panose="02010609060101010101" charset="-122"/>
              </a:rPr>
              <a:t>电子能量平衡方程，自洽描述等离子体激发与分布</a:t>
            </a:r>
            <a:endParaRPr lang="en-US" sz="1100"/>
          </a:p>
        </p:txBody>
      </p:sp>
      <p:cxnSp>
        <p:nvCxnSpPr>
          <p:cNvPr id="10" name="Connector 10"/>
          <p:cNvCxnSpPr/>
          <p:nvPr/>
        </p:nvCxnSpPr>
        <p:spPr>
          <a:xfrm>
            <a:off x="3108325" y="2176780"/>
            <a:ext cx="0" cy="325755"/>
          </a:xfrm>
          <a:prstGeom prst="straightConnector1">
            <a:avLst/>
          </a:prstGeom>
          <a:noFill/>
          <a:ln w="50800" cap="flat">
            <a:solidFill>
              <a:srgbClr val="385724">
                <a:alpha val="100000"/>
              </a:srgbClr>
            </a:solidFill>
            <a:prstDash val="solid"/>
            <a:headEnd type="none" w="med" len="med"/>
            <a:tailEnd type="arrow" w="med" len="med"/>
          </a:ln>
        </p:spPr>
      </p:cxnSp>
      <p:cxnSp>
        <p:nvCxnSpPr>
          <p:cNvPr id="11" name="Connector 11"/>
          <p:cNvCxnSpPr/>
          <p:nvPr/>
        </p:nvCxnSpPr>
        <p:spPr>
          <a:xfrm flipV="1">
            <a:off x="3108325" y="5576570"/>
            <a:ext cx="0" cy="325755"/>
          </a:xfrm>
          <a:prstGeom prst="straightConnector1">
            <a:avLst/>
          </a:prstGeom>
          <a:noFill/>
          <a:ln w="50800" cap="flat">
            <a:solidFill>
              <a:srgbClr val="806000">
                <a:alpha val="100000"/>
              </a:srgbClr>
            </a:solidFill>
            <a:prstDash val="solid"/>
            <a:headEnd type="none" w="med" len="med"/>
            <a:tailEnd type="arrow" w="med" len="med"/>
          </a:ln>
        </p:spPr>
      </p:cxnSp>
      <p:sp>
        <p:nvSpPr>
          <p:cNvPr id="12" name="AutoShape 12"/>
          <p:cNvSpPr/>
          <p:nvPr/>
        </p:nvSpPr>
        <p:spPr>
          <a:xfrm>
            <a:off x="6456045" y="1510665"/>
            <a:ext cx="5311775" cy="5077460"/>
          </a:xfrm>
          <a:prstGeom prst="rect">
            <a:avLst/>
          </a:prstGeom>
          <a:noFill/>
          <a:ln w="12700">
            <a:noFill/>
            <a:prstDash val="solid"/>
          </a:ln>
        </p:spPr>
        <p:txBody>
          <a:bodyPr wrap="square" lIns="91440" tIns="45720" rIns="91440" bIns="45720" rtlCol="0" anchor="t">
            <a:spAutoFit/>
          </a:bodyPr>
          <a:lstStyle/>
          <a:p>
            <a:pPr marL="0" indent="0" algn="l">
              <a:lnSpc>
                <a:spcPct val="150000"/>
              </a:lnSpc>
              <a:defRPr/>
            </a:pPr>
            <a:r>
              <a:rPr lang="en-US" sz="24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仿真中关键物理量：</a:t>
            </a:r>
            <a:endParaRPr lang="en-US" sz="1100"/>
          </a:p>
          <a:p>
            <a:pPr marL="0" indent="0" algn="l">
              <a:lnSpc>
                <a:spcPct val="150000"/>
              </a:lnSpc>
            </a:pPr>
            <a:r>
              <a:rPr lang="en-US" sz="24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1.</a:t>
            </a:r>
            <a:r>
              <a:rPr lang="en-US" sz="2400" b="0" i="0" u="none" strike="noStrike">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等离子体激发前电场强度</a:t>
            </a:r>
            <a:r>
              <a:rPr lang="en-US" sz="24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，评估初始起辉位置；</a:t>
            </a:r>
          </a:p>
          <a:p>
            <a:pPr marL="0" indent="0" algn="l">
              <a:lnSpc>
                <a:spcPct val="150000"/>
              </a:lnSpc>
            </a:pPr>
            <a:r>
              <a:rPr lang="en-US" sz="24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2.</a:t>
            </a:r>
            <a:r>
              <a:rPr lang="en-US" sz="2400" b="0" i="0" u="none" strike="noStrike">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等离子体激发后电场强度</a:t>
            </a:r>
            <a:r>
              <a:rPr lang="en-US" sz="24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，评估等离子体响应对电磁场的影响；</a:t>
            </a:r>
          </a:p>
          <a:p>
            <a:pPr marL="0" indent="0" algn="l">
              <a:lnSpc>
                <a:spcPct val="150000"/>
              </a:lnSpc>
            </a:pPr>
            <a:r>
              <a:rPr lang="en-US" sz="24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3.等离子体</a:t>
            </a:r>
            <a:r>
              <a:rPr lang="en-US" sz="2400" b="0" i="0" u="none" strike="noStrike">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电子密度空间分布</a:t>
            </a:r>
            <a:r>
              <a:rPr lang="en-US" sz="24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，评估等离子体放电体积；</a:t>
            </a:r>
          </a:p>
          <a:p>
            <a:pPr marL="0" indent="0" algn="l">
              <a:lnSpc>
                <a:spcPct val="150000"/>
              </a:lnSpc>
            </a:pPr>
            <a:r>
              <a:rPr lang="en-US" sz="24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4.</a:t>
            </a:r>
            <a:r>
              <a:rPr lang="en-US" sz="2400" b="0" i="0" u="none" strike="noStrike">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约化电场 E/n</a:t>
            </a:r>
            <a:r>
              <a:rPr lang="en-US" sz="24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 （电场强度/气体密度，表征区域电离能力与放电偏好）</a:t>
            </a:r>
          </a:p>
        </p:txBody>
      </p:sp>
      <p:sp>
        <p:nvSpPr>
          <p:cNvPr id="24" name="AutoShape 5"/>
          <p:cNvSpPr/>
          <p:nvPr/>
        </p:nvSpPr>
        <p:spPr>
          <a:xfrm>
            <a:off x="208915" y="767715"/>
            <a:ext cx="11883390" cy="521970"/>
          </a:xfrm>
          <a:prstGeom prst="rect">
            <a:avLst/>
          </a:prstGeom>
          <a:noFill/>
          <a:ln w="12700">
            <a:noFill/>
            <a:prstDash val="solid"/>
          </a:ln>
        </p:spPr>
        <p:txBody>
          <a:bodyPr wrap="square" lIns="91440" tIns="45720" rIns="91440" bIns="45720" rtlCol="0" anchor="t">
            <a:spAutoFit/>
          </a:bodyPr>
          <a:lstStyle/>
          <a:p>
            <a:pPr marL="0" indent="0" algn="ctr">
              <a:lnSpc>
                <a:spcPct val="100000"/>
              </a:lnSpc>
              <a:defRPr/>
            </a:pPr>
            <a:r>
              <a:rPr lang="en-US" altLang="zh-CN" sz="2800" b="1">
                <a:latin typeface="微软雅黑" panose="020B0503020204020204" charset="-122"/>
                <a:ea typeface="微软雅黑" panose="020B0503020204020204" charset="-122"/>
                <a:cs typeface="微软雅黑" panose="020B0503020204020204" charset="-122"/>
                <a:sym typeface="微软雅黑" panose="020B0503020204020204" charset="-122"/>
              </a:rPr>
              <a:t>COMSOL </a:t>
            </a:r>
            <a:r>
              <a:rPr lang="zh-CN" altLang="en-US" sz="2800" b="1">
                <a:latin typeface="微软雅黑" panose="020B0503020204020204" charset="-122"/>
                <a:ea typeface="微软雅黑" panose="020B0503020204020204" charset="-122"/>
                <a:cs typeface="微软雅黑" panose="020B0503020204020204" charset="-122"/>
                <a:sym typeface="微软雅黑" panose="020B0503020204020204" charset="-122"/>
              </a:rPr>
              <a:t>仿真模型：多物理场耦合方法</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257438" y="-18198"/>
            <a:ext cx="10142420" cy="737235"/>
          </a:xfrm>
          <a:prstGeom prst="rect">
            <a:avLst/>
          </a:prstGeom>
          <a:noFill/>
          <a:ln w="12700">
            <a:noFill/>
            <a:prstDash val="solid"/>
          </a:ln>
        </p:spPr>
        <p:txBody>
          <a:bodyPr wrap="square" lIns="91440" tIns="45720" rIns="91440" bIns="45720" rtlCol="0" anchor="t">
            <a:spAutoFit/>
          </a:bodyPr>
          <a:lstStyle/>
          <a:p>
            <a:pPr marL="0" indent="0" algn="l">
              <a:lnSpc>
                <a:spcPct val="150000"/>
              </a:lnSpc>
              <a:defRPr/>
            </a:pPr>
            <a:r>
              <a:rPr lang="zh-CN" altLang="en-US" sz="2800" b="1">
                <a:solidFill>
                  <a:srgbClr val="F2F2F2"/>
                </a:solidFill>
                <a:latin typeface="微软雅黑" panose="020B0503020204020204" charset="-122"/>
                <a:ea typeface="微软雅黑" panose="020B0503020204020204" charset="-122"/>
                <a:cs typeface="微软雅黑" panose="020B0503020204020204" charset="-122"/>
                <a:sym typeface="微软雅黑" panose="020B0503020204020204" charset="-122"/>
              </a:rPr>
              <a:t>二、研究方法与</a:t>
            </a:r>
            <a:r>
              <a:rPr lang="en-US" altLang="zh-CN" sz="2800" b="1">
                <a:solidFill>
                  <a:srgbClr val="F2F2F2"/>
                </a:solidFill>
                <a:latin typeface="微软雅黑" panose="020B0503020204020204" charset="-122"/>
                <a:ea typeface="微软雅黑" panose="020B0503020204020204" charset="-122"/>
                <a:cs typeface="微软雅黑" panose="020B0503020204020204" charset="-122"/>
                <a:sym typeface="微软雅黑" panose="020B0503020204020204" charset="-122"/>
              </a:rPr>
              <a:t>COMSOL</a:t>
            </a:r>
            <a:r>
              <a:rPr lang="zh-CN" altLang="en-US" sz="2800" b="1">
                <a:solidFill>
                  <a:srgbClr val="F2F2F2"/>
                </a:solidFill>
                <a:latin typeface="微软雅黑" panose="020B0503020204020204" charset="-122"/>
                <a:ea typeface="微软雅黑" panose="020B0503020204020204" charset="-122"/>
                <a:cs typeface="微软雅黑" panose="020B0503020204020204" charset="-122"/>
                <a:sym typeface="微软雅黑" panose="020B0503020204020204" charset="-122"/>
              </a:rPr>
              <a:t>建模</a:t>
            </a:r>
            <a:endParaRPr lang="en-US" sz="1100"/>
          </a:p>
        </p:txBody>
      </p:sp>
      <p:sp>
        <p:nvSpPr>
          <p:cNvPr id="3" name="AutoShape 3"/>
          <p:cNvSpPr/>
          <p:nvPr/>
        </p:nvSpPr>
        <p:spPr>
          <a:xfrm>
            <a:off x="11635105" y="6473825"/>
            <a:ext cx="590550" cy="384175"/>
          </a:xfrm>
          <a:prstGeom prst="rect">
            <a:avLst/>
          </a:prstGeom>
          <a:noFill/>
          <a:ln w="12700">
            <a:noFill/>
            <a:prstDash val="solid"/>
          </a:ln>
        </p:spPr>
        <p:txBody>
          <a:bodyPr wrap="square" lIns="91440" tIns="45720" rIns="91440" bIns="45720" rtlCol="0" anchor="t">
            <a:noAutofit/>
          </a:bodyPr>
          <a:lstStyle/>
          <a:p>
            <a:pPr algn="l">
              <a:defRPr/>
            </a:pPr>
            <a:endParaRPr/>
          </a:p>
        </p:txBody>
      </p:sp>
      <p:sp>
        <p:nvSpPr>
          <p:cNvPr id="4" name="AutoShape 4"/>
          <p:cNvSpPr/>
          <p:nvPr/>
        </p:nvSpPr>
        <p:spPr>
          <a:xfrm>
            <a:off x="264795" y="1355725"/>
            <a:ext cx="11638915" cy="5085080"/>
          </a:xfrm>
          <a:prstGeom prst="rect">
            <a:avLst/>
          </a:prstGeom>
          <a:solidFill>
            <a:srgbClr val="D6E8F6">
              <a:alpha val="100000"/>
            </a:srgbClr>
          </a:solidFill>
          <a:ln w="12700" cap="flat">
            <a:solidFill>
              <a:srgbClr val="000000">
                <a:alpha val="0"/>
              </a:srgbClr>
            </a:solidFill>
            <a:prstDash val="solid"/>
          </a:ln>
        </p:spPr>
        <p:txBody>
          <a:bodyPr vert="horz" wrap="square" lIns="91440" tIns="45720" rIns="91440" bIns="45720" rtlCol="0" anchor="ctr">
            <a:noAutofit/>
          </a:bodyPr>
          <a:lstStyle/>
          <a:p>
            <a:pPr marL="0" indent="0" algn="ctr">
              <a:lnSpc>
                <a:spcPct val="100000"/>
              </a:lnSpc>
              <a:defRPr/>
            </a:pPr>
            <a:r>
              <a:rPr lang="en-US" sz="2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mc:AlternateContent xmlns:mc="http://schemas.openxmlformats.org/markup-compatibility/2006" xmlns:a14="http://schemas.microsoft.com/office/drawing/2010/main">
        <mc:Choice Requires="a14">
          <p:sp>
            <p:nvSpPr>
              <p:cNvPr id="5" name="AutoShape 5"/>
              <p:cNvSpPr/>
              <p:nvPr/>
            </p:nvSpPr>
            <p:spPr>
              <a:xfrm>
                <a:off x="407670" y="1446530"/>
                <a:ext cx="7871460" cy="5084445"/>
              </a:xfrm>
              <a:prstGeom prst="rect">
                <a:avLst/>
              </a:prstGeom>
              <a:noFill/>
              <a:ln w="12700">
                <a:noFill/>
                <a:prstDash val="solid"/>
              </a:ln>
            </p:spPr>
            <p:txBody>
              <a:bodyPr wrap="square" lIns="91440" tIns="45720" rIns="91440" bIns="45720" rtlCol="0" anchor="t">
                <a:spAutoFit/>
              </a:bodyPr>
              <a:lstStyle/>
              <a:p>
                <a:pPr marL="0" indent="0" algn="l">
                  <a:lnSpc>
                    <a:spcPct val="150000"/>
                  </a:lnSpc>
                  <a:defRPr/>
                </a:pPr>
                <a:r>
                  <a:rPr lang="en-US" sz="24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1.临界电子密度：2.45 GHz 微波对应的等离子体截止密度，计算公式为：</a:t>
                </a:r>
                <a:endParaRPr lang="en-US" sz="1100"/>
              </a:p>
              <a:p>
                <a:pPr marL="0" indent="0" algn="ctr">
                  <a:lnSpc>
                    <a:spcPct val="150000"/>
                  </a:lnSpc>
                </a:pPr>
                <a14:m>
                  <m:oMathPara xmlns:m="http://schemas.openxmlformats.org/officeDocument/2006/math">
                    <m:oMathParaPr>
                      <m:jc m:val="centerGroup"/>
                    </m:oMathParaPr>
                    <m:oMath xmlns:m="http://schemas.openxmlformats.org/officeDocument/2006/math">
                      <m:sSub>
                        <m:sSubPr>
                          <m:ctrlPr>
                            <a:rPr i="1">
                              <a:latin typeface="Cambria Math" panose="02040503050406030204" pitchFamily="18" charset="0"/>
                            </a:rPr>
                          </m:ctrlPr>
                        </m:sSubPr>
                        <m:e>
                          <m:r>
                            <a:rPr sz="2400" i="1">
                              <a:solidFill>
                                <a:srgbClr val="000000"/>
                              </a:solidFill>
                              <a:latin typeface="Cambria Math" panose="02040503050406030204"/>
                              <a:ea typeface="Cambria Math" panose="02040503050406030204"/>
                              <a:cs typeface="Cambria Math" panose="02040503050406030204"/>
                              <a:sym typeface="Cambria Math" panose="02040503050406030204"/>
                            </a:rPr>
                            <m:t>𝑛</m:t>
                          </m:r>
                        </m:e>
                        <m:sub>
                          <m:r>
                            <a:rPr sz="2400" i="1">
                              <a:solidFill>
                                <a:srgbClr val="000000"/>
                              </a:solidFill>
                              <a:latin typeface="Cambria Math" panose="02040503050406030204"/>
                              <a:ea typeface="Cambria Math" panose="02040503050406030204"/>
                              <a:cs typeface="Cambria Math" panose="02040503050406030204"/>
                              <a:sym typeface="Cambria Math" panose="02040503050406030204"/>
                            </a:rPr>
                            <m:t>𝑐𝑟𝑖𝑡</m:t>
                          </m:r>
                        </m:sub>
                      </m:sSub>
                      <m:r>
                        <a:rPr sz="2400" i="1">
                          <a:solidFill>
                            <a:srgbClr val="000000"/>
                          </a:solidFill>
                          <a:latin typeface="Cambria Math" panose="02040503050406030204"/>
                          <a:ea typeface="Cambria Math" panose="02040503050406030204"/>
                          <a:cs typeface="Cambria Math" panose="02040503050406030204"/>
                          <a:sym typeface="Cambria Math" panose="02040503050406030204"/>
                        </a:rPr>
                        <m:t>=</m:t>
                      </m:r>
                      <m:f>
                        <m:fPr>
                          <m:ctrlPr>
                            <a:rPr i="1">
                              <a:latin typeface="Cambria Math" panose="02040503050406030204" pitchFamily="18" charset="0"/>
                            </a:rPr>
                          </m:ctrlPr>
                        </m:fPr>
                        <m:num>
                          <m:sSub>
                            <m:sSubPr>
                              <m:ctrlPr>
                                <a:rPr i="1">
                                  <a:latin typeface="Cambria Math" panose="02040503050406030204" pitchFamily="18" charset="0"/>
                                </a:rPr>
                              </m:ctrlPr>
                            </m:sSubPr>
                            <m:e>
                              <m:r>
                                <a:rPr sz="2400" i="1">
                                  <a:solidFill>
                                    <a:srgbClr val="000000"/>
                                  </a:solidFill>
                                  <a:latin typeface="Cambria Math" panose="02040503050406030204"/>
                                  <a:ea typeface="Cambria Math" panose="02040503050406030204"/>
                                  <a:cs typeface="Cambria Math" panose="02040503050406030204"/>
                                  <a:sym typeface="Cambria Math" panose="02040503050406030204"/>
                                </a:rPr>
                                <m:t>𝜀</m:t>
                              </m:r>
                            </m:e>
                            <m:sub>
                              <m:r>
                                <a:rPr sz="2400" i="1">
                                  <a:solidFill>
                                    <a:srgbClr val="000000"/>
                                  </a:solidFill>
                                  <a:latin typeface="Cambria Math" panose="02040503050406030204"/>
                                  <a:ea typeface="Cambria Math" panose="02040503050406030204"/>
                                  <a:cs typeface="Cambria Math" panose="02040503050406030204"/>
                                  <a:sym typeface="Cambria Math" panose="02040503050406030204"/>
                                </a:rPr>
                                <m:t>0</m:t>
                              </m:r>
                            </m:sub>
                          </m:sSub>
                          <m:sSub>
                            <m:sSubPr>
                              <m:ctrlPr>
                                <a:rPr i="1">
                                  <a:latin typeface="Cambria Math" panose="02040503050406030204" pitchFamily="18" charset="0"/>
                                </a:rPr>
                              </m:ctrlPr>
                            </m:sSubPr>
                            <m:e>
                              <m:r>
                                <a:rPr sz="2400" i="1">
                                  <a:solidFill>
                                    <a:srgbClr val="000000"/>
                                  </a:solidFill>
                                  <a:latin typeface="Cambria Math" panose="02040503050406030204"/>
                                  <a:ea typeface="Cambria Math" panose="02040503050406030204"/>
                                  <a:cs typeface="Cambria Math" panose="02040503050406030204"/>
                                  <a:sym typeface="Cambria Math" panose="02040503050406030204"/>
                                </a:rPr>
                                <m:t>𝑚</m:t>
                              </m:r>
                            </m:e>
                            <m:sub>
                              <m:r>
                                <a:rPr sz="2400" i="1">
                                  <a:solidFill>
                                    <a:srgbClr val="000000"/>
                                  </a:solidFill>
                                  <a:latin typeface="Cambria Math" panose="02040503050406030204"/>
                                  <a:ea typeface="Cambria Math" panose="02040503050406030204"/>
                                  <a:cs typeface="Cambria Math" panose="02040503050406030204"/>
                                  <a:sym typeface="Cambria Math" panose="02040503050406030204"/>
                                </a:rPr>
                                <m:t>𝑒</m:t>
                              </m:r>
                            </m:sub>
                          </m:sSub>
                          <m:sSup>
                            <m:sSupPr>
                              <m:ctrlPr>
                                <a:rPr i="1">
                                  <a:latin typeface="Cambria Math" panose="02040503050406030204" pitchFamily="18" charset="0"/>
                                </a:rPr>
                              </m:ctrlPr>
                            </m:sSupPr>
                            <m:e>
                              <m:r>
                                <a:rPr sz="2400" i="1">
                                  <a:solidFill>
                                    <a:srgbClr val="000000"/>
                                  </a:solidFill>
                                  <a:latin typeface="Cambria Math" panose="02040503050406030204"/>
                                  <a:ea typeface="Cambria Math" panose="02040503050406030204"/>
                                  <a:cs typeface="Cambria Math" panose="02040503050406030204"/>
                                  <a:sym typeface="Cambria Math" panose="02040503050406030204"/>
                                </a:rPr>
                                <m:t>𝜔</m:t>
                              </m:r>
                            </m:e>
                            <m:sup>
                              <m:r>
                                <a:rPr sz="2400" i="1">
                                  <a:solidFill>
                                    <a:srgbClr val="000000"/>
                                  </a:solidFill>
                                  <a:latin typeface="Cambria Math" panose="02040503050406030204"/>
                                  <a:ea typeface="Cambria Math" panose="02040503050406030204"/>
                                  <a:cs typeface="Cambria Math" panose="02040503050406030204"/>
                                  <a:sym typeface="Cambria Math" panose="02040503050406030204"/>
                                </a:rPr>
                                <m:t>2</m:t>
                              </m:r>
                            </m:sup>
                          </m:sSup>
                        </m:num>
                        <m:den>
                          <m:sSup>
                            <m:sSupPr>
                              <m:ctrlPr>
                                <a:rPr i="1">
                                  <a:latin typeface="Cambria Math" panose="02040503050406030204" pitchFamily="18" charset="0"/>
                                </a:rPr>
                              </m:ctrlPr>
                            </m:sSupPr>
                            <m:e>
                              <m:r>
                                <a:rPr sz="2400" i="1">
                                  <a:solidFill>
                                    <a:srgbClr val="000000"/>
                                  </a:solidFill>
                                  <a:latin typeface="Cambria Math" panose="02040503050406030204"/>
                                  <a:ea typeface="Cambria Math" panose="02040503050406030204"/>
                                  <a:cs typeface="Cambria Math" panose="02040503050406030204"/>
                                  <a:sym typeface="Cambria Math" panose="02040503050406030204"/>
                                </a:rPr>
                                <m:t>𝑒</m:t>
                              </m:r>
                            </m:e>
                            <m:sup>
                              <m:r>
                                <a:rPr sz="2400" i="1">
                                  <a:solidFill>
                                    <a:srgbClr val="000000"/>
                                  </a:solidFill>
                                  <a:latin typeface="Cambria Math" panose="02040503050406030204"/>
                                  <a:ea typeface="Cambria Math" panose="02040503050406030204"/>
                                  <a:cs typeface="Cambria Math" panose="02040503050406030204"/>
                                  <a:sym typeface="Cambria Math" panose="02040503050406030204"/>
                                </a:rPr>
                                <m:t>2</m:t>
                              </m:r>
                            </m:sup>
                          </m:sSup>
                        </m:den>
                      </m:f>
                      <m:r>
                        <a:rPr sz="2400" i="1">
                          <a:solidFill>
                            <a:srgbClr val="000000"/>
                          </a:solidFill>
                          <a:latin typeface="Cambria Math" panose="02040503050406030204"/>
                          <a:ea typeface="Cambria Math" panose="02040503050406030204"/>
                          <a:cs typeface="Cambria Math" panose="02040503050406030204"/>
                          <a:sym typeface="Cambria Math" panose="02040503050406030204"/>
                        </a:rPr>
                        <m:t>=7.44×</m:t>
                      </m:r>
                      <m:sSup>
                        <m:sSupPr>
                          <m:ctrlPr>
                            <a:rPr i="1">
                              <a:latin typeface="Cambria Math" panose="02040503050406030204" pitchFamily="18" charset="0"/>
                            </a:rPr>
                          </m:ctrlPr>
                        </m:sSupPr>
                        <m:e>
                          <m:r>
                            <a:rPr sz="2400" i="1">
                              <a:solidFill>
                                <a:srgbClr val="000000"/>
                              </a:solidFill>
                              <a:latin typeface="Cambria Math" panose="02040503050406030204"/>
                              <a:ea typeface="Cambria Math" panose="02040503050406030204"/>
                              <a:cs typeface="Cambria Math" panose="02040503050406030204"/>
                              <a:sym typeface="Cambria Math" panose="02040503050406030204"/>
                            </a:rPr>
                            <m:t>10</m:t>
                          </m:r>
                        </m:e>
                        <m:sup>
                          <m:r>
                            <a:rPr sz="2400" i="1">
                              <a:solidFill>
                                <a:srgbClr val="000000"/>
                              </a:solidFill>
                              <a:latin typeface="Cambria Math" panose="02040503050406030204"/>
                              <a:ea typeface="Cambria Math" panose="02040503050406030204"/>
                              <a:cs typeface="Cambria Math" panose="02040503050406030204"/>
                              <a:sym typeface="Cambria Math" panose="02040503050406030204"/>
                            </a:rPr>
                            <m:t>16</m:t>
                          </m:r>
                        </m:sup>
                      </m:sSup>
                      <m:sSup>
                        <m:sSupPr>
                          <m:ctrlPr>
                            <a:rPr i="1">
                              <a:latin typeface="Cambria Math" panose="02040503050406030204" pitchFamily="18" charset="0"/>
                            </a:rPr>
                          </m:ctrlPr>
                        </m:sSupPr>
                        <m:e>
                          <m:r>
                            <a:rPr sz="2400" i="1">
                              <a:solidFill>
                                <a:srgbClr val="000000"/>
                              </a:solidFill>
                              <a:latin typeface="Cambria Math" panose="02040503050406030204"/>
                              <a:ea typeface="Cambria Math" panose="02040503050406030204"/>
                              <a:cs typeface="Cambria Math" panose="02040503050406030204"/>
                              <a:sym typeface="Cambria Math" panose="02040503050406030204"/>
                            </a:rPr>
                            <m:t>𝑚</m:t>
                          </m:r>
                        </m:e>
                        <m:sup>
                          <m:r>
                            <a:rPr sz="2400" i="1">
                              <a:solidFill>
                                <a:srgbClr val="000000"/>
                              </a:solidFill>
                              <a:latin typeface="Cambria Math" panose="02040503050406030204"/>
                              <a:ea typeface="Cambria Math" panose="02040503050406030204"/>
                              <a:cs typeface="Cambria Math" panose="02040503050406030204"/>
                              <a:sym typeface="Cambria Math" panose="02040503050406030204"/>
                            </a:rPr>
                            <m:t>−3</m:t>
                          </m:r>
                        </m:sup>
                      </m:sSup>
                    </m:oMath>
                  </m:oMathPara>
                </a14:m>
                <a:endParaRPr lang="en-US" sz="1100"/>
              </a:p>
              <a:p>
                <a:pPr marL="0" indent="0" algn="l">
                  <a:lnSpc>
                    <a:spcPct val="150000"/>
                  </a:lnSpc>
                </a:pPr>
                <a:r>
                  <a:rPr lang="en-US" sz="24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2.实验中，等离子体体积难以通过放电光晕尺寸准确定义；仿真中，我们利用上述特殊的截止密度，</a:t>
                </a:r>
                <a:r>
                  <a:rPr lang="en-US" sz="2400" b="0" i="0" u="none" strike="noStrike">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定义电子密度≥</a:t>
                </a:r>
                <a14:m>
                  <m:oMath xmlns:m="http://schemas.openxmlformats.org/officeDocument/2006/math">
                    <m:sSub>
                      <m:sSubPr>
                        <m:ctrlPr>
                          <a:rPr i="1">
                            <a:latin typeface="Cambria Math" panose="02040503050406030204" pitchFamily="18" charset="0"/>
                          </a:rPr>
                        </m:ctrlPr>
                      </m:sSubPr>
                      <m:e>
                        <m:r>
                          <a:rPr sz="2400" i="1">
                            <a:solidFill>
                              <a:srgbClr val="FF0000"/>
                            </a:solidFill>
                            <a:latin typeface="Cambria Math" panose="02040503050406030204"/>
                            <a:ea typeface="Cambria Math" panose="02040503050406030204"/>
                            <a:cs typeface="Cambria Math" panose="02040503050406030204"/>
                            <a:sym typeface="Cambria Math" panose="02040503050406030204"/>
                          </a:rPr>
                          <m:t>𝑛</m:t>
                        </m:r>
                      </m:e>
                      <m:sub>
                        <m:r>
                          <a:rPr sz="2400" i="1">
                            <a:solidFill>
                              <a:srgbClr val="FF0000"/>
                            </a:solidFill>
                            <a:latin typeface="Cambria Math" panose="02040503050406030204"/>
                            <a:ea typeface="Cambria Math" panose="02040503050406030204"/>
                            <a:cs typeface="Cambria Math" panose="02040503050406030204"/>
                            <a:sym typeface="Cambria Math" panose="02040503050406030204"/>
                          </a:rPr>
                          <m:t>𝑐𝑟𝑖𝑡</m:t>
                        </m:r>
                      </m:sub>
                    </m:sSub>
                  </m:oMath>
                </a14:m>
                <a:r>
                  <a:rPr lang="en-US" sz="2400" b="0" i="0" u="none" strike="noStrike">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的区域为等离子体体积</a:t>
                </a:r>
                <a:r>
                  <a:rPr lang="en-US" sz="24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a:t>
                </a:r>
              </a:p>
              <a:p>
                <a:pPr marL="0" indent="0" algn="l">
                  <a:lnSpc>
                    <a:spcPct val="150000"/>
                  </a:lnSpc>
                </a:pPr>
                <a:r>
                  <a:rPr lang="en-US" sz="24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3.物理意义：只有电子密度超过临界值，微波才能有效维持等离子体放电；该等值线是判断放电范围的核心边界</a:t>
                </a:r>
              </a:p>
            </p:txBody>
          </p:sp>
        </mc:Choice>
        <mc:Fallback xmlns="">
          <p:sp>
            <p:nvSpPr>
              <p:cNvPr id="5" name="AutoShape 5"/>
              <p:cNvSpPr>
                <a:spLocks noRot="1" noChangeAspect="1" noMove="1" noResize="1" noEditPoints="1" noAdjustHandles="1" noChangeArrowheads="1" noChangeShapeType="1" noTextEdit="1"/>
              </p:cNvSpPr>
              <p:nvPr/>
            </p:nvSpPr>
            <p:spPr>
              <a:xfrm>
                <a:off x="407670" y="1446530"/>
                <a:ext cx="7871460" cy="5084445"/>
              </a:xfrm>
              <a:prstGeom prst="rect">
                <a:avLst/>
              </a:prstGeom>
              <a:blipFill rotWithShape="1">
                <a:blip r:embed="rId3"/>
                <a:stretch>
                  <a:fillRect r="-1170"/>
                </a:stretch>
              </a:blipFill>
              <a:ln w="12700">
                <a:noFill/>
                <a:prstDash val="solid"/>
              </a:ln>
            </p:spPr>
            <p:txBody>
              <a:bodyPr/>
              <a:lstStyle/>
              <a:p>
                <a:r>
                  <a:rPr lang="zh-CN" altLang="en-US">
                    <a:noFill/>
                  </a:rPr>
                  <a:t> </a:t>
                </a:r>
              </a:p>
            </p:txBody>
          </p:sp>
        </mc:Fallback>
      </mc:AlternateContent>
      <p:grpSp>
        <p:nvGrpSpPr>
          <p:cNvPr id="6" name="Group 6"/>
          <p:cNvGrpSpPr/>
          <p:nvPr/>
        </p:nvGrpSpPr>
        <p:grpSpPr>
          <a:xfrm>
            <a:off x="8255000" y="1418590"/>
            <a:ext cx="3806825" cy="2799715"/>
            <a:chOff x="8255000" y="1096645"/>
            <a:chExt cx="3806825" cy="2799715"/>
          </a:xfrm>
        </p:grpSpPr>
        <p:pic>
          <p:nvPicPr>
            <p:cNvPr id="7" name="Picture 7"/>
            <p:cNvPicPr>
              <a:picLocks noChangeAspect="1"/>
            </p:cNvPicPr>
            <p:nvPr/>
          </p:nvPicPr>
          <p:blipFill>
            <a:blip r:embed="rId4"/>
            <a:srcRect l="82053" b="4177"/>
            <a:stretch>
              <a:fillRect/>
            </a:stretch>
          </p:blipFill>
          <p:spPr>
            <a:xfrm>
              <a:off x="11172190" y="1269365"/>
              <a:ext cx="618490" cy="2621915"/>
            </a:xfrm>
            <a:prstGeom prst="rect">
              <a:avLst/>
            </a:prstGeom>
            <a:ln w="12700">
              <a:noFill/>
              <a:prstDash val="solid"/>
            </a:ln>
          </p:spPr>
        </p:pic>
        <p:sp>
          <p:nvSpPr>
            <p:cNvPr id="8" name="AutoShape 8"/>
            <p:cNvSpPr/>
            <p:nvPr/>
          </p:nvSpPr>
          <p:spPr>
            <a:xfrm>
              <a:off x="11172190" y="1153160"/>
              <a:ext cx="613410" cy="634365"/>
            </a:xfrm>
            <a:prstGeom prst="rect">
              <a:avLst/>
            </a:prstGeom>
            <a:solidFill>
              <a:srgbClr val="FFFFFF">
                <a:alpha val="100000"/>
              </a:srgbClr>
            </a:solidFill>
            <a:ln w="12700" cap="flat">
              <a:noFill/>
              <a:prstDash val="solid"/>
            </a:ln>
          </p:spPr>
          <p:txBody>
            <a:bodyPr wrap="square" lIns="91440" tIns="45720" rIns="91440" bIns="45720" rtlCol="0" anchor="ctr">
              <a:noAutofit/>
            </a:bodyPr>
            <a:lstStyle/>
            <a:p>
              <a:pPr marL="0" indent="0" algn="ctr">
                <a:lnSpc>
                  <a:spcPct val="100000"/>
                </a:lnSpc>
                <a:defRPr/>
              </a:pPr>
              <a:r>
                <a:rPr lang="en-US" sz="2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9" name="AutoShape 9"/>
            <p:cNvSpPr/>
            <p:nvPr/>
          </p:nvSpPr>
          <p:spPr>
            <a:xfrm>
              <a:off x="11095990" y="1096645"/>
              <a:ext cx="965835" cy="645160"/>
            </a:xfrm>
            <a:prstGeom prst="rect">
              <a:avLst/>
            </a:prstGeom>
            <a:noFill/>
            <a:ln w="12700">
              <a:noFill/>
              <a:prstDash val="solid"/>
            </a:ln>
          </p:spPr>
          <p:txBody>
            <a:bodyPr wrap="square" lIns="91440" tIns="45720" rIns="91440" bIns="45720" rtlCol="0" anchor="t">
              <a:spAutoFit/>
            </a:bodyPr>
            <a:lstStyle/>
            <a:p>
              <a:pPr marL="0" indent="0" algn="l">
                <a:lnSpc>
                  <a:spcPct val="100000"/>
                </a:lnSpc>
                <a:defRPr/>
              </a:pPr>
              <a:r>
                <a:rPr lang="en-US" sz="1800" b="1"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1/m</a:t>
              </a:r>
              <a:r>
                <a:rPr lang="en-US" sz="1800" b="1" i="0" u="none" strike="noStrike" baseline="30000">
                  <a:solidFill>
                    <a:srgbClr val="000000"/>
                  </a:solidFill>
                  <a:latin typeface="Times New Roman" panose="02020603050405020304"/>
                  <a:ea typeface="Times New Roman" panose="02020603050405020304"/>
                  <a:cs typeface="Times New Roman" panose="02020603050405020304"/>
                  <a:sym typeface="Times New Roman" panose="02020603050405020304"/>
                </a:rPr>
                <a:t>3</a:t>
              </a:r>
              <a:endParaRPr lang="en-US" sz="1100"/>
            </a:p>
            <a:p>
              <a:pPr marL="0" indent="0" algn="l">
                <a:lnSpc>
                  <a:spcPct val="100000"/>
                </a:lnSpc>
              </a:pPr>
              <a:r>
                <a:rPr lang="en-US" sz="1800" b="1" i="0" u="none" strike="noStrike">
                  <a:solidFill>
                    <a:srgbClr val="000000"/>
                  </a:solidFill>
                  <a:latin typeface="黑体" panose="02010609060101010101" charset="-122"/>
                  <a:ea typeface="黑体" panose="02010609060101010101" charset="-122"/>
                  <a:cs typeface="黑体" panose="02010609060101010101" charset="-122"/>
                  <a:sym typeface="黑体" panose="02010609060101010101" charset="-122"/>
                </a:rPr>
                <a:t>×</a:t>
              </a:r>
              <a:r>
                <a:rPr lang="en-US" sz="1800" b="1"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10</a:t>
              </a:r>
              <a:r>
                <a:rPr lang="en-US" sz="1800" b="1" i="0" u="none" strike="noStrike" baseline="30000">
                  <a:solidFill>
                    <a:srgbClr val="000000"/>
                  </a:solidFill>
                  <a:latin typeface="Times New Roman" panose="02020603050405020304"/>
                  <a:ea typeface="Times New Roman" panose="02020603050405020304"/>
                  <a:cs typeface="Times New Roman" panose="02020603050405020304"/>
                  <a:sym typeface="Times New Roman" panose="02020603050405020304"/>
                </a:rPr>
                <a:t>17 </a:t>
              </a:r>
            </a:p>
          </p:txBody>
        </p:sp>
        <p:sp>
          <p:nvSpPr>
            <p:cNvPr id="10" name="AutoShape 10"/>
            <p:cNvSpPr/>
            <p:nvPr/>
          </p:nvSpPr>
          <p:spPr>
            <a:xfrm>
              <a:off x="11270615" y="1826260"/>
              <a:ext cx="457200" cy="2006600"/>
            </a:xfrm>
            <a:prstGeom prst="rect">
              <a:avLst/>
            </a:prstGeom>
            <a:solidFill>
              <a:srgbClr val="FFFFFF">
                <a:alpha val="100000"/>
              </a:srgbClr>
            </a:solidFill>
            <a:ln w="12700" cap="flat">
              <a:noFill/>
              <a:prstDash val="solid"/>
            </a:ln>
          </p:spPr>
          <p:txBody>
            <a:bodyPr wrap="square" lIns="91440" tIns="45720" rIns="91440" bIns="45720" rtlCol="0" anchor="ctr">
              <a:noAutofit/>
            </a:bodyPr>
            <a:lstStyle/>
            <a:p>
              <a:pPr marL="0" indent="0" algn="ctr">
                <a:lnSpc>
                  <a:spcPct val="100000"/>
                </a:lnSpc>
                <a:defRPr/>
              </a:pPr>
              <a:r>
                <a:rPr lang="en-US" sz="2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grpSp>
          <p:nvGrpSpPr>
            <p:cNvPr id="11" name="Group 11"/>
            <p:cNvGrpSpPr/>
            <p:nvPr/>
          </p:nvGrpSpPr>
          <p:grpSpPr>
            <a:xfrm>
              <a:off x="11207115" y="1697355"/>
              <a:ext cx="584200" cy="2100580"/>
              <a:chOff x="11207115" y="1697355"/>
              <a:chExt cx="584200" cy="2100580"/>
            </a:xfrm>
          </p:grpSpPr>
          <p:sp>
            <p:nvSpPr>
              <p:cNvPr id="12" name="AutoShape 12"/>
              <p:cNvSpPr/>
              <p:nvPr/>
            </p:nvSpPr>
            <p:spPr>
              <a:xfrm>
                <a:off x="11207115" y="1697355"/>
                <a:ext cx="584200" cy="429895"/>
              </a:xfrm>
              <a:prstGeom prst="rect">
                <a:avLst/>
              </a:prstGeom>
              <a:noFill/>
              <a:ln w="12700">
                <a:noFill/>
                <a:prstDash val="solid"/>
              </a:ln>
            </p:spPr>
            <p:txBody>
              <a:bodyPr wrap="square" lIns="91440" tIns="45720" rIns="91440" bIns="45720" rtlCol="0" anchor="t">
                <a:spAutoFit/>
              </a:bodyPr>
              <a:lstStyle/>
              <a:p>
                <a:pPr marL="0" indent="0" algn="l">
                  <a:lnSpc>
                    <a:spcPct val="100000"/>
                  </a:lnSpc>
                  <a:defRPr/>
                </a:pPr>
                <a:r>
                  <a:rPr lang="en-US" sz="2200" b="1"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3.5</a:t>
                </a:r>
                <a:endParaRPr lang="en-US" sz="1100"/>
              </a:p>
            </p:txBody>
          </p:sp>
          <p:sp>
            <p:nvSpPr>
              <p:cNvPr id="13" name="AutoShape 13"/>
              <p:cNvSpPr/>
              <p:nvPr/>
            </p:nvSpPr>
            <p:spPr>
              <a:xfrm>
                <a:off x="11207115" y="2254250"/>
                <a:ext cx="584200" cy="429895"/>
              </a:xfrm>
              <a:prstGeom prst="rect">
                <a:avLst/>
              </a:prstGeom>
              <a:noFill/>
              <a:ln w="12700">
                <a:noFill/>
                <a:prstDash val="solid"/>
              </a:ln>
            </p:spPr>
            <p:txBody>
              <a:bodyPr wrap="square" lIns="91440" tIns="45720" rIns="91440" bIns="45720" rtlCol="0" anchor="t">
                <a:spAutoFit/>
              </a:bodyPr>
              <a:lstStyle/>
              <a:p>
                <a:pPr marL="0" indent="0" algn="l">
                  <a:lnSpc>
                    <a:spcPct val="100000"/>
                  </a:lnSpc>
                  <a:defRPr/>
                </a:pPr>
                <a:r>
                  <a:rPr lang="en-US" sz="2200" b="1"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2.5</a:t>
                </a:r>
                <a:endParaRPr lang="en-US" sz="1100"/>
              </a:p>
            </p:txBody>
          </p:sp>
          <p:sp>
            <p:nvSpPr>
              <p:cNvPr id="14" name="AutoShape 14"/>
              <p:cNvSpPr/>
              <p:nvPr/>
            </p:nvSpPr>
            <p:spPr>
              <a:xfrm>
                <a:off x="11207115" y="2811145"/>
                <a:ext cx="584200" cy="429895"/>
              </a:xfrm>
              <a:prstGeom prst="rect">
                <a:avLst/>
              </a:prstGeom>
              <a:noFill/>
              <a:ln w="12700">
                <a:noFill/>
                <a:prstDash val="solid"/>
              </a:ln>
            </p:spPr>
            <p:txBody>
              <a:bodyPr wrap="square" lIns="91440" tIns="45720" rIns="91440" bIns="45720" rtlCol="0" anchor="t">
                <a:spAutoFit/>
              </a:bodyPr>
              <a:lstStyle/>
              <a:p>
                <a:pPr marL="0" indent="0" algn="l">
                  <a:lnSpc>
                    <a:spcPct val="100000"/>
                  </a:lnSpc>
                  <a:defRPr/>
                </a:pPr>
                <a:r>
                  <a:rPr lang="en-US" sz="2200" b="1"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1.5</a:t>
                </a:r>
                <a:endParaRPr lang="en-US" sz="1100"/>
              </a:p>
            </p:txBody>
          </p:sp>
          <p:sp>
            <p:nvSpPr>
              <p:cNvPr id="15" name="AutoShape 15"/>
              <p:cNvSpPr/>
              <p:nvPr/>
            </p:nvSpPr>
            <p:spPr>
              <a:xfrm>
                <a:off x="11207115" y="3368040"/>
                <a:ext cx="584200" cy="429895"/>
              </a:xfrm>
              <a:prstGeom prst="rect">
                <a:avLst/>
              </a:prstGeom>
              <a:noFill/>
              <a:ln w="12700">
                <a:noFill/>
                <a:prstDash val="solid"/>
              </a:ln>
            </p:spPr>
            <p:txBody>
              <a:bodyPr wrap="square" lIns="91440" tIns="45720" rIns="91440" bIns="45720" rtlCol="0" anchor="t">
                <a:spAutoFit/>
              </a:bodyPr>
              <a:lstStyle/>
              <a:p>
                <a:pPr marL="0" indent="0" algn="l">
                  <a:lnSpc>
                    <a:spcPct val="100000"/>
                  </a:lnSpc>
                  <a:defRPr/>
                </a:pPr>
                <a:r>
                  <a:rPr lang="en-US" sz="2200" b="1"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0.5</a:t>
                </a:r>
                <a:endParaRPr lang="en-US" sz="1100"/>
              </a:p>
            </p:txBody>
          </p:sp>
        </p:grpSp>
        <p:pic>
          <p:nvPicPr>
            <p:cNvPr id="16" name="Picture 16"/>
            <p:cNvPicPr>
              <a:picLocks noChangeAspect="1"/>
            </p:cNvPicPr>
            <p:nvPr/>
          </p:nvPicPr>
          <p:blipFill>
            <a:blip r:embed="rId5"/>
            <a:srcRect l="3174" r="12540"/>
            <a:stretch>
              <a:fillRect/>
            </a:stretch>
          </p:blipFill>
          <p:spPr>
            <a:xfrm>
              <a:off x="8255000" y="1196340"/>
              <a:ext cx="2866390" cy="2700020"/>
            </a:xfrm>
            <a:prstGeom prst="rect">
              <a:avLst/>
            </a:prstGeom>
            <a:ln w="12700">
              <a:noFill/>
              <a:prstDash val="solid"/>
            </a:ln>
          </p:spPr>
        </p:pic>
      </p:grpSp>
      <p:cxnSp>
        <p:nvCxnSpPr>
          <p:cNvPr id="17" name="Connector 17"/>
          <p:cNvCxnSpPr/>
          <p:nvPr/>
        </p:nvCxnSpPr>
        <p:spPr>
          <a:xfrm>
            <a:off x="8210550" y="1385570"/>
            <a:ext cx="0" cy="5025390"/>
          </a:xfrm>
          <a:prstGeom prst="line">
            <a:avLst/>
          </a:prstGeom>
          <a:noFill/>
          <a:ln w="25400" cap="flat">
            <a:solidFill>
              <a:srgbClr val="000000">
                <a:alpha val="100000"/>
              </a:srgbClr>
            </a:solidFill>
            <a:prstDash val="solid"/>
            <a:headEnd type="none" w="med" len="med"/>
            <a:tailEnd type="none" w="med" len="med"/>
          </a:ln>
        </p:spPr>
      </p:cxnSp>
      <p:sp>
        <p:nvSpPr>
          <p:cNvPr id="18" name="AutoShape 18"/>
          <p:cNvSpPr/>
          <p:nvPr/>
        </p:nvSpPr>
        <p:spPr>
          <a:xfrm>
            <a:off x="8543925" y="4686935"/>
            <a:ext cx="3119755" cy="1753235"/>
          </a:xfrm>
          <a:prstGeom prst="rect">
            <a:avLst/>
          </a:prstGeom>
          <a:noFill/>
          <a:ln w="12700">
            <a:noFill/>
            <a:prstDash val="solid"/>
          </a:ln>
        </p:spPr>
        <p:txBody>
          <a:bodyPr wrap="square" lIns="91440" tIns="45720" rIns="91440" bIns="45720" rtlCol="0" anchor="t">
            <a:spAutoFit/>
          </a:bodyPr>
          <a:lstStyle/>
          <a:p>
            <a:pPr marL="0" indent="0" algn="just">
              <a:lnSpc>
                <a:spcPct val="150000"/>
              </a:lnSpc>
              <a:defRPr/>
            </a:pPr>
            <a:r>
              <a:rPr lang="en-US" sz="24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上图为电子密度仿真结果，其中</a:t>
            </a:r>
            <a:r>
              <a:rPr lang="en-US" sz="2400" b="0" i="0" u="none" strike="noStrike">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红线区域为等离子体体积</a:t>
            </a:r>
            <a:r>
              <a:rPr lang="en-US" sz="24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a:t>
            </a:r>
            <a:endParaRPr lang="en-US" sz="1100"/>
          </a:p>
        </p:txBody>
      </p:sp>
      <p:sp>
        <p:nvSpPr>
          <p:cNvPr id="24" name="AutoShape 5"/>
          <p:cNvSpPr/>
          <p:nvPr/>
        </p:nvSpPr>
        <p:spPr>
          <a:xfrm>
            <a:off x="208915" y="767715"/>
            <a:ext cx="11883390" cy="953135"/>
          </a:xfrm>
          <a:prstGeom prst="rect">
            <a:avLst/>
          </a:prstGeom>
          <a:noFill/>
          <a:ln w="12700">
            <a:noFill/>
            <a:prstDash val="solid"/>
          </a:ln>
        </p:spPr>
        <p:txBody>
          <a:bodyPr wrap="square" lIns="91440" tIns="45720" rIns="91440" bIns="45720" rtlCol="0" anchor="t">
            <a:spAutoFit/>
          </a:bodyPr>
          <a:lstStyle/>
          <a:p>
            <a:pPr marL="0" indent="0" algn="ctr">
              <a:lnSpc>
                <a:spcPct val="100000"/>
              </a:lnSpc>
              <a:defRPr/>
            </a:pPr>
            <a:r>
              <a:rPr lang="zh-CN" altLang="en-US" sz="2800" b="1">
                <a:latin typeface="微软雅黑" panose="020B0503020204020204" charset="-122"/>
                <a:ea typeface="微软雅黑" panose="020B0503020204020204" charset="-122"/>
                <a:cs typeface="微软雅黑" panose="020B0503020204020204" charset="-122"/>
                <a:sym typeface="微软雅黑" panose="020B0503020204020204" charset="-122"/>
              </a:rPr>
              <a:t>关键物理量定义：等离子体体积与临界密度</a:t>
            </a:r>
          </a:p>
          <a:p>
            <a:pPr marL="0" indent="0" algn="ctr">
              <a:lnSpc>
                <a:spcPct val="100000"/>
              </a:lnSpc>
              <a:defRPr/>
            </a:pPr>
            <a:endParaRPr lang="zh-CN" altLang="en-US" sz="2800" b="1">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5880100" y="908050"/>
            <a:ext cx="6000115" cy="5541645"/>
          </a:xfrm>
          <a:prstGeom prst="rect">
            <a:avLst/>
          </a:prstGeom>
          <a:solidFill>
            <a:srgbClr val="D6E8F6">
              <a:alpha val="100000"/>
            </a:srgbClr>
          </a:solidFill>
          <a:ln w="12700" cap="flat">
            <a:solidFill>
              <a:srgbClr val="000000">
                <a:alpha val="0"/>
              </a:srgbClr>
            </a:solidFill>
            <a:prstDash val="solid"/>
          </a:ln>
        </p:spPr>
        <p:txBody>
          <a:bodyPr vert="horz" wrap="square" lIns="91440" tIns="45720" rIns="91440" bIns="45720" rtlCol="0" anchor="ctr">
            <a:noAutofit/>
          </a:bodyPr>
          <a:lstStyle/>
          <a:p>
            <a:pPr marL="0" indent="0" algn="ctr">
              <a:lnSpc>
                <a:spcPct val="100000"/>
              </a:lnSpc>
              <a:defRPr/>
            </a:pPr>
            <a:r>
              <a:rPr lang="en-US" sz="2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3" name="AutoShape 3"/>
          <p:cNvSpPr/>
          <p:nvPr/>
        </p:nvSpPr>
        <p:spPr>
          <a:xfrm>
            <a:off x="257438" y="-18198"/>
            <a:ext cx="10142420" cy="737235"/>
          </a:xfrm>
          <a:prstGeom prst="rect">
            <a:avLst/>
          </a:prstGeom>
          <a:noFill/>
          <a:ln w="12700">
            <a:noFill/>
            <a:prstDash val="solid"/>
          </a:ln>
        </p:spPr>
        <p:txBody>
          <a:bodyPr wrap="square" lIns="91440" tIns="45720" rIns="91440" bIns="45720" rtlCol="0" anchor="t">
            <a:spAutoFit/>
          </a:bodyPr>
          <a:lstStyle/>
          <a:p>
            <a:pPr marL="0" indent="0" algn="l">
              <a:lnSpc>
                <a:spcPct val="150000"/>
              </a:lnSpc>
              <a:defRPr/>
            </a:pPr>
            <a:r>
              <a:rPr lang="zh-CN" altLang="en-US" sz="2800" b="1" i="0" u="none" strike="noStrike">
                <a:solidFill>
                  <a:srgbClr val="F2F2F2"/>
                </a:solidFill>
                <a:latin typeface="微软雅黑" panose="020B0503020204020204" charset="-122"/>
                <a:ea typeface="微软雅黑" panose="020B0503020204020204" charset="-122"/>
                <a:cs typeface="微软雅黑" panose="020B0503020204020204" charset="-122"/>
                <a:sym typeface="微软雅黑" panose="020B0503020204020204" charset="-122"/>
              </a:rPr>
              <a:t>三、仿真结果，</a:t>
            </a:r>
            <a:r>
              <a:rPr lang="en-US" sz="2800" b="1" i="0" u="none" strike="noStrike">
                <a:solidFill>
                  <a:srgbClr val="F2F2F2"/>
                </a:solidFill>
                <a:latin typeface="微软雅黑" panose="020B0503020204020204" charset="-122"/>
                <a:ea typeface="微软雅黑" panose="020B0503020204020204" charset="-122"/>
                <a:cs typeface="微软雅黑" panose="020B0503020204020204" charset="-122"/>
                <a:sym typeface="微软雅黑" panose="020B0503020204020204" charset="-122"/>
              </a:rPr>
              <a:t>参数调控规律 1：样品台高度的影响</a:t>
            </a:r>
            <a:endParaRPr lang="en-US" sz="1100"/>
          </a:p>
        </p:txBody>
      </p:sp>
      <p:sp>
        <p:nvSpPr>
          <p:cNvPr id="4" name="AutoShape 4"/>
          <p:cNvSpPr/>
          <p:nvPr/>
        </p:nvSpPr>
        <p:spPr>
          <a:xfrm>
            <a:off x="11635105" y="6473825"/>
            <a:ext cx="590550" cy="384175"/>
          </a:xfrm>
          <a:prstGeom prst="rect">
            <a:avLst/>
          </a:prstGeom>
          <a:noFill/>
          <a:ln w="12700">
            <a:noFill/>
            <a:prstDash val="solid"/>
          </a:ln>
        </p:spPr>
        <p:txBody>
          <a:bodyPr wrap="square" lIns="91440" tIns="45720" rIns="91440" bIns="45720" rtlCol="0" anchor="t">
            <a:noAutofit/>
          </a:bodyPr>
          <a:lstStyle/>
          <a:p>
            <a:pPr algn="l">
              <a:defRPr/>
            </a:pPr>
            <a:endParaRPr/>
          </a:p>
        </p:txBody>
      </p:sp>
      <mc:AlternateContent xmlns:mc="http://schemas.openxmlformats.org/markup-compatibility/2006" xmlns:a14="http://schemas.microsoft.com/office/drawing/2010/main">
        <mc:Choice Requires="a14">
          <p:sp>
            <p:nvSpPr>
              <p:cNvPr id="5" name="AutoShape 5"/>
              <p:cNvSpPr/>
              <p:nvPr/>
            </p:nvSpPr>
            <p:spPr>
              <a:xfrm>
                <a:off x="6024245" y="968375"/>
                <a:ext cx="5819775" cy="5307965"/>
              </a:xfrm>
              <a:prstGeom prst="rect">
                <a:avLst/>
              </a:prstGeom>
              <a:noFill/>
              <a:ln w="12700">
                <a:noFill/>
                <a:prstDash val="solid"/>
              </a:ln>
            </p:spPr>
            <p:txBody>
              <a:bodyPr wrap="square" lIns="91440" tIns="45720" rIns="91440" bIns="45720" rtlCol="0" anchor="t">
                <a:spAutoFit/>
              </a:bodyPr>
              <a:lstStyle>
                <a:lvl1pPr marL="571500" indent="-228600"/>
                <a:lvl2pPr marL="1028700" indent="-228600"/>
                <a:lvl3pPr marL="1485900" indent="-228600"/>
                <a:lvl4pPr marL="1943100" indent="-228600"/>
                <a:lvl5pPr marL="2400300" indent="-228600"/>
                <a:lvl6pPr marL="2857500" indent="-228600"/>
                <a:lvl7pPr marL="3314700" indent="-228600"/>
                <a:lvl8pPr marL="3771900" indent="-228600"/>
                <a:lvl9pPr marL="4229100" indent="-228600"/>
              </a:lstStyle>
              <a:p>
                <a:pPr marL="0" indent="0" algn="just">
                  <a:lnSpc>
                    <a:spcPct val="150000"/>
                  </a:lnSpc>
                  <a:defRPr/>
                </a:pPr>
                <a:r>
                  <a:rPr lang="en-US" sz="2200" b="0" i="0" u="none" strike="noStrike">
                    <a:solidFill>
                      <a:srgbClr val="7030A0"/>
                    </a:solidFill>
                    <a:latin typeface="微软雅黑" panose="020B0503020204020204" charset="-122"/>
                    <a:ea typeface="微软雅黑" panose="020B0503020204020204" charset="-122"/>
                    <a:cs typeface="微软雅黑" panose="020B0503020204020204" charset="-122"/>
                    <a:sym typeface="微软雅黑" panose="020B0503020204020204" charset="-122"/>
                  </a:rPr>
                  <a:t>仿真条件：</a:t>
                </a:r>
                <a:r>
                  <a:rPr lang="en-US" sz="22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固定气压 9 kPa、微波功率 3.4 kW，样品台高度 H=15/12.5/10 mm；</a:t>
                </a:r>
                <a:endParaRPr lang="en-US" sz="1100"/>
              </a:p>
              <a:p>
                <a:pPr marL="0" indent="0" algn="just">
                  <a:lnSpc>
                    <a:spcPct val="150000"/>
                  </a:lnSpc>
                </a:pPr>
                <a:r>
                  <a:rPr lang="en-US" sz="2200" b="0" i="0" u="none" strike="noStrike">
                    <a:solidFill>
                      <a:srgbClr val="7030A0"/>
                    </a:solidFill>
                    <a:latin typeface="微软雅黑" panose="020B0503020204020204" charset="-122"/>
                    <a:ea typeface="微软雅黑" panose="020B0503020204020204" charset="-122"/>
                    <a:cs typeface="微软雅黑" panose="020B0503020204020204" charset="-122"/>
                    <a:sym typeface="微软雅黑" panose="020B0503020204020204" charset="-122"/>
                  </a:rPr>
                  <a:t>无等离子体电场规律：</a:t>
                </a:r>
                <a:r>
                  <a:rPr lang="en-US" sz="22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边缘尖端效应始终存在，与样品台高度无关；</a:t>
                </a:r>
              </a:p>
              <a:p>
                <a:pPr marL="0" indent="0" algn="just">
                  <a:lnSpc>
                    <a:spcPct val="150000"/>
                  </a:lnSpc>
                </a:pPr>
                <a:r>
                  <a:rPr lang="en-US" sz="2200" b="0" i="0" u="none" strike="noStrike">
                    <a:solidFill>
                      <a:srgbClr val="7030A0"/>
                    </a:solidFill>
                    <a:latin typeface="微软雅黑" panose="020B0503020204020204" charset="-122"/>
                    <a:ea typeface="微软雅黑" panose="020B0503020204020204" charset="-122"/>
                    <a:cs typeface="微软雅黑" panose="020B0503020204020204" charset="-122"/>
                    <a:sym typeface="微软雅黑" panose="020B0503020204020204" charset="-122"/>
                  </a:rPr>
                  <a:t>等离子体加载后规律：</a:t>
                </a:r>
                <a:r>
                  <a:rPr lang="en-US" sz="22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 </a:t>
                </a:r>
              </a:p>
              <a:p>
                <a:pPr marL="342900" indent="-342900" algn="just">
                  <a:lnSpc>
                    <a:spcPct val="150000"/>
                  </a:lnSpc>
                  <a:buClr>
                    <a:srgbClr val="000000"/>
                  </a:buClr>
                  <a:buFont typeface="Arial" panose="020B0604020202020204"/>
                  <a:buChar char="•"/>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H=15 mm：</a:t>
                </a:r>
                <a14:m>
                  <m:oMath xmlns:m="http://schemas.openxmlformats.org/officeDocument/2006/math">
                    <m:d>
                      <m:dPr>
                        <m:ctrlPr>
                          <a:rPr i="1">
                            <a:latin typeface="Cambria Math" panose="02040503050406030204" pitchFamily="18" charset="0"/>
                          </a:rPr>
                        </m:ctrlPr>
                      </m:dPr>
                      <m:e>
                        <m:f>
                          <m:fPr>
                            <m:type m:val="lin"/>
                            <m:ctrlPr>
                              <a:rPr i="1">
                                <a:latin typeface="Cambria Math" panose="02040503050406030204" pitchFamily="18" charset="0"/>
                              </a:rPr>
                            </m:ctrlPr>
                          </m:fPr>
                          <m:num>
                            <m:r>
                              <a:rPr sz="1800" i="1">
                                <a:solidFill>
                                  <a:srgbClr val="000000"/>
                                </a:solidFill>
                                <a:latin typeface="Cambria Math" panose="02040503050406030204"/>
                                <a:ea typeface="Cambria Math" panose="02040503050406030204"/>
                                <a:cs typeface="Cambria Math" panose="02040503050406030204"/>
                                <a:sym typeface="Cambria Math" panose="02040503050406030204"/>
                              </a:rPr>
                              <m:t>𝐸</m:t>
                            </m:r>
                          </m:num>
                          <m:den>
                            <m:r>
                              <a:rPr sz="1800" i="1">
                                <a:solidFill>
                                  <a:srgbClr val="000000"/>
                                </a:solidFill>
                                <a:latin typeface="Cambria Math" panose="02040503050406030204"/>
                                <a:ea typeface="Cambria Math" panose="02040503050406030204"/>
                                <a:cs typeface="Cambria Math" panose="02040503050406030204"/>
                                <a:sym typeface="Cambria Math" panose="02040503050406030204"/>
                              </a:rPr>
                              <m:t>𝑛</m:t>
                            </m:r>
                          </m:den>
                        </m:f>
                      </m:e>
                    </m:d>
                  </m:oMath>
                </a14:m>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 峰值位于衬底边缘，高电子密度覆盖边缘 → 边缘主导放电；</a:t>
                </a:r>
              </a:p>
              <a:p>
                <a:pPr marL="342900" indent="-342900" algn="just">
                  <a:lnSpc>
                    <a:spcPct val="150000"/>
                  </a:lnSpc>
                  <a:buClr>
                    <a:srgbClr val="000000"/>
                  </a:buClr>
                  <a:buFont typeface="Arial" panose="020B0604020202020204"/>
                  <a:buChar char="•"/>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H 减小至 10 mm：</a:t>
                </a:r>
                <a14:m>
                  <m:oMath xmlns:m="http://schemas.openxmlformats.org/officeDocument/2006/math">
                    <m:d>
                      <m:dPr>
                        <m:ctrlPr>
                          <a:rPr i="1">
                            <a:latin typeface="Cambria Math" panose="02040503050406030204" pitchFamily="18" charset="0"/>
                          </a:rPr>
                        </m:ctrlPr>
                      </m:dPr>
                      <m:e>
                        <m:f>
                          <m:fPr>
                            <m:type m:val="lin"/>
                            <m:ctrlPr>
                              <a:rPr i="1">
                                <a:latin typeface="Cambria Math" panose="02040503050406030204" pitchFamily="18" charset="0"/>
                              </a:rPr>
                            </m:ctrlPr>
                          </m:fPr>
                          <m:num>
                            <m:r>
                              <a:rPr sz="1800" i="1">
                                <a:solidFill>
                                  <a:srgbClr val="000000"/>
                                </a:solidFill>
                                <a:latin typeface="Cambria Math" panose="02040503050406030204"/>
                                <a:ea typeface="Cambria Math" panose="02040503050406030204"/>
                                <a:cs typeface="Cambria Math" panose="02040503050406030204"/>
                                <a:sym typeface="Cambria Math" panose="02040503050406030204"/>
                              </a:rPr>
                              <m:t>𝐸</m:t>
                            </m:r>
                          </m:num>
                          <m:den>
                            <m:r>
                              <a:rPr sz="1800" i="1">
                                <a:solidFill>
                                  <a:srgbClr val="000000"/>
                                </a:solidFill>
                                <a:latin typeface="Cambria Math" panose="02040503050406030204"/>
                                <a:ea typeface="Cambria Math" panose="02040503050406030204"/>
                                <a:cs typeface="Cambria Math" panose="02040503050406030204"/>
                                <a:sym typeface="Cambria Math" panose="02040503050406030204"/>
                              </a:rPr>
                              <m:t>𝑛</m:t>
                            </m:r>
                          </m:den>
                        </m:f>
                      </m:e>
                    </m:d>
                  </m:oMath>
                </a14:m>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 峰值向中心移动，电子密度集中于衬底中心 → 放电向内收缩；</a:t>
                </a:r>
              </a:p>
              <a:p>
                <a:pPr marL="549275" lvl="1" indent="-279400" algn="just">
                  <a:lnSpc>
                    <a:spcPct val="150000"/>
                  </a:lnSpc>
                  <a:buChar char=" "/>
                </a:pPr>
                <a:r>
                  <a:rPr lang="en-US" sz="2200" b="0" i="0" u="none" strike="noStrike">
                    <a:solidFill>
                      <a:srgbClr val="7030A0"/>
                    </a:solidFill>
                    <a:latin typeface="微软雅黑" panose="020B0503020204020204" charset="-122"/>
                    <a:ea typeface="微软雅黑" panose="020B0503020204020204" charset="-122"/>
                    <a:cs typeface="微软雅黑" panose="020B0503020204020204" charset="-122"/>
                    <a:sym typeface="微软雅黑" panose="020B0503020204020204" charset="-122"/>
                  </a:rPr>
                  <a:t>结论：</a:t>
                </a:r>
                <a:r>
                  <a:rPr lang="en-US" sz="22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降低样品台高度，可压缩等离子体体积向中心区域收敛。</a:t>
                </a:r>
              </a:p>
            </p:txBody>
          </p:sp>
        </mc:Choice>
        <mc:Fallback xmlns="">
          <p:sp>
            <p:nvSpPr>
              <p:cNvPr id="5" name="AutoShape 5"/>
              <p:cNvSpPr>
                <a:spLocks noRot="1" noChangeAspect="1" noMove="1" noResize="1" noEditPoints="1" noAdjustHandles="1" noChangeArrowheads="1" noChangeShapeType="1" noTextEdit="1"/>
              </p:cNvSpPr>
              <p:nvPr/>
            </p:nvSpPr>
            <p:spPr>
              <a:xfrm>
                <a:off x="6024245" y="968375"/>
                <a:ext cx="5819775" cy="5307965"/>
              </a:xfrm>
              <a:prstGeom prst="rect">
                <a:avLst/>
              </a:prstGeom>
              <a:blipFill rotWithShape="1">
                <a:blip r:embed="rId3"/>
                <a:stretch>
                  <a:fillRect r="-2390"/>
                </a:stretch>
              </a:blipFill>
              <a:ln w="12700">
                <a:noFill/>
                <a:prstDash val="solid"/>
              </a:ln>
            </p:spPr>
            <p:txBody>
              <a:bodyPr/>
              <a:lstStyle/>
              <a:p>
                <a:r>
                  <a:rPr lang="zh-CN" altLang="en-US">
                    <a:noFill/>
                  </a:rPr>
                  <a:t> </a:t>
                </a:r>
              </a:p>
            </p:txBody>
          </p:sp>
        </mc:Fallback>
      </mc:AlternateContent>
      <p:pic>
        <p:nvPicPr>
          <p:cNvPr id="6" name="Picture 6"/>
          <p:cNvPicPr>
            <a:picLocks noChangeAspect="1"/>
          </p:cNvPicPr>
          <p:nvPr/>
        </p:nvPicPr>
        <p:blipFill>
          <a:blip r:embed="rId4"/>
          <a:srcRect/>
          <a:stretch>
            <a:fillRect/>
          </a:stretch>
        </p:blipFill>
        <p:spPr>
          <a:xfrm>
            <a:off x="695960" y="836930"/>
            <a:ext cx="4991100" cy="5709285"/>
          </a:xfrm>
          <a:prstGeom prst="rect">
            <a:avLst/>
          </a:prstGeom>
          <a:ln w="12700">
            <a:noFill/>
            <a:prstDash val="soli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257438" y="-18198"/>
            <a:ext cx="10142420" cy="737235"/>
          </a:xfrm>
          <a:prstGeom prst="rect">
            <a:avLst/>
          </a:prstGeom>
          <a:noFill/>
          <a:ln w="12700">
            <a:noFill/>
            <a:prstDash val="solid"/>
          </a:ln>
        </p:spPr>
        <p:txBody>
          <a:bodyPr wrap="square" lIns="91440" tIns="45720" rIns="91440" bIns="45720" rtlCol="0" anchor="t">
            <a:spAutoFit/>
          </a:bodyPr>
          <a:lstStyle/>
          <a:p>
            <a:pPr marL="0" indent="0" algn="l">
              <a:lnSpc>
                <a:spcPct val="150000"/>
              </a:lnSpc>
              <a:defRPr/>
            </a:pPr>
            <a:r>
              <a:rPr lang="zh-CN" altLang="en-US" sz="2800" b="1">
                <a:solidFill>
                  <a:srgbClr val="F2F2F2"/>
                </a:solidFill>
                <a:latin typeface="微软雅黑" panose="020B0503020204020204" charset="-122"/>
                <a:ea typeface="微软雅黑" panose="020B0503020204020204" charset="-122"/>
                <a:cs typeface="微软雅黑" panose="020B0503020204020204" charset="-122"/>
                <a:sym typeface="微软雅黑" panose="020B0503020204020204" charset="-122"/>
              </a:rPr>
              <a:t>三、仿真结果，</a:t>
            </a:r>
            <a:r>
              <a:rPr lang="en-US" sz="2800" b="1" i="0" u="none" strike="noStrike">
                <a:solidFill>
                  <a:srgbClr val="F2F2F2"/>
                </a:solidFill>
                <a:latin typeface="微软雅黑" panose="020B0503020204020204" charset="-122"/>
                <a:ea typeface="微软雅黑" panose="020B0503020204020204" charset="-122"/>
                <a:cs typeface="微软雅黑" panose="020B0503020204020204" charset="-122"/>
                <a:sym typeface="微软雅黑" panose="020B0503020204020204" charset="-122"/>
              </a:rPr>
              <a:t>参数调控规律 2：工作气压的影响</a:t>
            </a:r>
            <a:endParaRPr lang="en-US" sz="1100"/>
          </a:p>
        </p:txBody>
      </p:sp>
      <p:sp>
        <p:nvSpPr>
          <p:cNvPr id="3" name="AutoShape 3"/>
          <p:cNvSpPr/>
          <p:nvPr/>
        </p:nvSpPr>
        <p:spPr>
          <a:xfrm>
            <a:off x="11635105" y="6473825"/>
            <a:ext cx="590550" cy="384175"/>
          </a:xfrm>
          <a:prstGeom prst="rect">
            <a:avLst/>
          </a:prstGeom>
          <a:noFill/>
          <a:ln w="12700">
            <a:noFill/>
            <a:prstDash val="solid"/>
          </a:ln>
        </p:spPr>
        <p:txBody>
          <a:bodyPr wrap="square" lIns="91440" tIns="45720" rIns="91440" bIns="45720" rtlCol="0" anchor="t">
            <a:noAutofit/>
          </a:bodyPr>
          <a:lstStyle/>
          <a:p>
            <a:pPr algn="l">
              <a:defRPr/>
            </a:pPr>
            <a:endParaRPr/>
          </a:p>
        </p:txBody>
      </p:sp>
      <p:sp>
        <p:nvSpPr>
          <p:cNvPr id="4" name="AutoShape 4"/>
          <p:cNvSpPr/>
          <p:nvPr/>
        </p:nvSpPr>
        <p:spPr>
          <a:xfrm>
            <a:off x="6669405" y="899795"/>
            <a:ext cx="5241290" cy="5593080"/>
          </a:xfrm>
          <a:prstGeom prst="rect">
            <a:avLst/>
          </a:prstGeom>
          <a:solidFill>
            <a:srgbClr val="D6E8F6">
              <a:alpha val="100000"/>
            </a:srgbClr>
          </a:solidFill>
          <a:ln w="12700" cap="flat">
            <a:solidFill>
              <a:srgbClr val="000000">
                <a:alpha val="0"/>
              </a:srgbClr>
            </a:solidFill>
            <a:prstDash val="solid"/>
          </a:ln>
        </p:spPr>
        <p:txBody>
          <a:bodyPr vert="horz" wrap="square" lIns="91440" tIns="45720" rIns="91440" bIns="45720" rtlCol="0" anchor="ctr">
            <a:noAutofit/>
          </a:bodyPr>
          <a:lstStyle/>
          <a:p>
            <a:pPr marL="0" indent="0" algn="ctr">
              <a:lnSpc>
                <a:spcPct val="100000"/>
              </a:lnSpc>
              <a:defRPr/>
            </a:pPr>
            <a:r>
              <a:rPr lang="en-US" sz="2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pic>
        <p:nvPicPr>
          <p:cNvPr id="5" name="Picture 5"/>
          <p:cNvPicPr>
            <a:picLocks noChangeAspect="1"/>
          </p:cNvPicPr>
          <p:nvPr/>
        </p:nvPicPr>
        <p:blipFill>
          <a:blip r:embed="rId3"/>
          <a:srcRect/>
          <a:stretch>
            <a:fillRect/>
          </a:stretch>
        </p:blipFill>
        <p:spPr>
          <a:xfrm>
            <a:off x="120015" y="981075"/>
            <a:ext cx="6376670" cy="5474335"/>
          </a:xfrm>
          <a:prstGeom prst="rect">
            <a:avLst/>
          </a:prstGeom>
          <a:ln w="12700">
            <a:noFill/>
            <a:prstDash val="solid"/>
          </a:ln>
        </p:spPr>
      </p:pic>
      <mc:AlternateContent xmlns:mc="http://schemas.openxmlformats.org/markup-compatibility/2006" xmlns:a14="http://schemas.microsoft.com/office/drawing/2010/main">
        <mc:Choice Requires="a14">
          <p:sp>
            <p:nvSpPr>
              <p:cNvPr id="6" name="AutoShape 6"/>
              <p:cNvSpPr/>
              <p:nvPr/>
            </p:nvSpPr>
            <p:spPr>
              <a:xfrm>
                <a:off x="6668135" y="968375"/>
                <a:ext cx="5227955" cy="5452745"/>
              </a:xfrm>
              <a:prstGeom prst="rect">
                <a:avLst/>
              </a:prstGeom>
              <a:noFill/>
              <a:ln w="12700">
                <a:noFill/>
                <a:prstDash val="solid"/>
              </a:ln>
            </p:spPr>
            <p:txBody>
              <a:bodyPr wrap="square" lIns="91440" tIns="45720" rIns="91440" bIns="45720" rtlCol="0" anchor="t">
                <a:noAutofit/>
              </a:bodyPr>
              <a:lstStyle>
                <a:lvl1pPr marL="571500" indent="-228600"/>
                <a:lvl2pPr marL="1028700" indent="-228600"/>
                <a:lvl3pPr marL="1485900" indent="-228600"/>
                <a:lvl4pPr marL="1943100" indent="-228600"/>
                <a:lvl5pPr marL="2400300" indent="-228600"/>
                <a:lvl6pPr marL="2857500" indent="-228600"/>
                <a:lvl7pPr marL="3314700" indent="-228600"/>
                <a:lvl8pPr marL="3771900" indent="-228600"/>
                <a:lvl9pPr marL="4229100" indent="-228600"/>
              </a:lstStyle>
              <a:p>
                <a:pPr marL="0" indent="0" algn="just">
                  <a:lnSpc>
                    <a:spcPct val="150000"/>
                  </a:lnSpc>
                  <a:defRPr/>
                </a:pPr>
                <a:r>
                  <a:rPr lang="en-US" sz="2200" b="0" i="0" u="none" strike="noStrike">
                    <a:solidFill>
                      <a:srgbClr val="7030A0"/>
                    </a:solidFill>
                    <a:latin typeface="微软雅黑" panose="020B0503020204020204" charset="-122"/>
                    <a:ea typeface="微软雅黑" panose="020B0503020204020204" charset="-122"/>
                    <a:cs typeface="微软雅黑" panose="020B0503020204020204" charset="-122"/>
                    <a:sym typeface="微软雅黑" panose="020B0503020204020204" charset="-122"/>
                  </a:rPr>
                  <a:t>仿真条件：</a:t>
                </a:r>
                <a:r>
                  <a:rPr lang="en-US" sz="22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固定样品台高度 10 mm、微波功率 3.4 kW，气压 p=9/11/13 kPa；</a:t>
                </a:r>
                <a:endParaRPr lang="en-US" sz="1100"/>
              </a:p>
              <a:p>
                <a:pPr marL="0" indent="0" algn="just">
                  <a:lnSpc>
                    <a:spcPct val="150000"/>
                  </a:lnSpc>
                </a:pPr>
                <a:r>
                  <a:rPr lang="en-US" sz="2200" b="0" i="0" u="none" strike="noStrike">
                    <a:solidFill>
                      <a:srgbClr val="7030A0"/>
                    </a:solidFill>
                    <a:latin typeface="微软雅黑" panose="020B0503020204020204" charset="-122"/>
                    <a:ea typeface="微软雅黑" panose="020B0503020204020204" charset="-122"/>
                    <a:cs typeface="微软雅黑" panose="020B0503020204020204" charset="-122"/>
                    <a:sym typeface="微软雅黑" panose="020B0503020204020204" charset="-122"/>
                  </a:rPr>
                  <a:t>物理机制：</a:t>
                </a:r>
                <a:r>
                  <a:rPr lang="en-US" sz="22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气压升高→气体密度 n 增大→边缘区域 </a:t>
                </a:r>
                <a14:m>
                  <m:oMath xmlns:m="http://schemas.openxmlformats.org/officeDocument/2006/math">
                    <m:d>
                      <m:dPr>
                        <m:ctrlPr>
                          <a:rPr i="1">
                            <a:latin typeface="Cambria Math" panose="02040503050406030204" pitchFamily="18" charset="0"/>
                          </a:rPr>
                        </m:ctrlPr>
                      </m:dPr>
                      <m:e>
                        <m:f>
                          <m:fPr>
                            <m:type m:val="lin"/>
                            <m:ctrlPr>
                              <a:rPr i="1">
                                <a:latin typeface="Cambria Math" panose="02040503050406030204" pitchFamily="18" charset="0"/>
                              </a:rPr>
                            </m:ctrlPr>
                          </m:fPr>
                          <m:num>
                            <m:r>
                              <a:rPr sz="2200" i="1">
                                <a:solidFill>
                                  <a:srgbClr val="000000"/>
                                </a:solidFill>
                                <a:latin typeface="Cambria Math" panose="02040503050406030204"/>
                                <a:ea typeface="Cambria Math" panose="02040503050406030204"/>
                                <a:cs typeface="Cambria Math" panose="02040503050406030204"/>
                                <a:sym typeface="Cambria Math" panose="02040503050406030204"/>
                              </a:rPr>
                              <m:t>𝐸</m:t>
                            </m:r>
                          </m:num>
                          <m:den>
                            <m:r>
                              <a:rPr sz="2200" i="1">
                                <a:solidFill>
                                  <a:srgbClr val="000000"/>
                                </a:solidFill>
                                <a:latin typeface="Cambria Math" panose="02040503050406030204"/>
                                <a:ea typeface="Cambria Math" panose="02040503050406030204"/>
                                <a:cs typeface="Cambria Math" panose="02040503050406030204"/>
                                <a:sym typeface="Cambria Math" panose="02040503050406030204"/>
                              </a:rPr>
                              <m:t>𝑛</m:t>
                            </m:r>
                          </m:den>
                        </m:f>
                      </m:e>
                    </m:d>
                  </m:oMath>
                </a14:m>
                <a:r>
                  <a:rPr lang="en-US" sz="22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降低→电离能力减弱；</a:t>
                </a:r>
              </a:p>
              <a:p>
                <a:pPr marL="0" indent="0" algn="just">
                  <a:lnSpc>
                    <a:spcPct val="150000"/>
                  </a:lnSpc>
                </a:pPr>
                <a:r>
                  <a:rPr lang="en-US" sz="2200" b="0" i="0" u="none" strike="noStrike">
                    <a:solidFill>
                      <a:srgbClr val="7030A0"/>
                    </a:solidFill>
                    <a:latin typeface="微软雅黑" panose="020B0503020204020204" charset="-122"/>
                    <a:ea typeface="微软雅黑" panose="020B0503020204020204" charset="-122"/>
                    <a:cs typeface="微软雅黑" panose="020B0503020204020204" charset="-122"/>
                    <a:sym typeface="微软雅黑" panose="020B0503020204020204" charset="-122"/>
                  </a:rPr>
                  <a:t>仿真结果：</a:t>
                </a:r>
              </a:p>
              <a:p>
                <a:pPr marL="342900" indent="-342900" algn="just">
                  <a:lnSpc>
                    <a:spcPct val="150000"/>
                  </a:lnSpc>
                  <a:buClr>
                    <a:srgbClr val="000000"/>
                  </a:buClr>
                  <a:buFont typeface="Arial" panose="020B0604020202020204"/>
                  <a:buChar char="•"/>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p=9 kPa：高电子密度区域延伸至衬底边缘</a:t>
                </a:r>
              </a:p>
              <a:p>
                <a:pPr marL="342900" indent="-342900" algn="just">
                  <a:lnSpc>
                    <a:spcPct val="150000"/>
                  </a:lnSpc>
                  <a:buClr>
                    <a:srgbClr val="000000"/>
                  </a:buClr>
                  <a:buFont typeface="Arial" panose="020B0604020202020204"/>
                  <a:buChar char="•"/>
                </a:pPr>
                <a:r>
                  <a:rPr lang="en-US" sz="18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p=13 kPa：电子密度峰值集中在中心，边缘电子密度显著下降</a:t>
                </a:r>
              </a:p>
              <a:p>
                <a:pPr marL="0" indent="0" algn="just">
                  <a:lnSpc>
                    <a:spcPct val="150000"/>
                  </a:lnSpc>
                </a:pPr>
                <a:r>
                  <a:rPr lang="en-US" sz="2200" b="0" i="0" u="none" strike="noStrike">
                    <a:solidFill>
                      <a:srgbClr val="7030A0"/>
                    </a:solidFill>
                    <a:latin typeface="微软雅黑" panose="020B0503020204020204" charset="-122"/>
                    <a:ea typeface="微软雅黑" panose="020B0503020204020204" charset="-122"/>
                    <a:cs typeface="微软雅黑" panose="020B0503020204020204" charset="-122"/>
                    <a:sym typeface="微软雅黑" panose="020B0503020204020204" charset="-122"/>
                  </a:rPr>
                  <a:t>结论：</a:t>
                </a:r>
                <a:r>
                  <a:rPr lang="en-US" sz="22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升高气压，驱动等离子体体积向内收缩，抑制边缘放电。</a:t>
                </a:r>
              </a:p>
            </p:txBody>
          </p:sp>
        </mc:Choice>
        <mc:Fallback xmlns="">
          <p:sp>
            <p:nvSpPr>
              <p:cNvPr id="6" name="AutoShape 6"/>
              <p:cNvSpPr>
                <a:spLocks noRot="1" noChangeAspect="1" noMove="1" noResize="1" noEditPoints="1" noAdjustHandles="1" noChangeArrowheads="1" noChangeShapeType="1" noTextEdit="1"/>
              </p:cNvSpPr>
              <p:nvPr/>
            </p:nvSpPr>
            <p:spPr>
              <a:xfrm>
                <a:off x="6668135" y="968375"/>
                <a:ext cx="5227955" cy="5452745"/>
              </a:xfrm>
              <a:prstGeom prst="rect">
                <a:avLst/>
              </a:prstGeom>
              <a:blipFill rotWithShape="1">
                <a:blip r:embed="rId4"/>
                <a:stretch>
                  <a:fillRect/>
                </a:stretch>
              </a:blipFill>
              <a:ln w="12700">
                <a:noFill/>
                <a:prstDash val="solid"/>
              </a:ln>
            </p:spPr>
            <p:txBody>
              <a:bodyPr/>
              <a:lstStyle/>
              <a:p>
                <a:r>
                  <a:rPr lang="zh-CN" altLang="en-US">
                    <a:noFill/>
                  </a:rPr>
                  <a:t> </a:t>
                </a:r>
              </a:p>
            </p:txBody>
          </p:sp>
        </mc:Fallback>
      </mc:AlternateContent>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257438" y="-18198"/>
            <a:ext cx="10142420" cy="737235"/>
          </a:xfrm>
          <a:prstGeom prst="rect">
            <a:avLst/>
          </a:prstGeom>
          <a:noFill/>
          <a:ln w="12700">
            <a:noFill/>
            <a:prstDash val="solid"/>
          </a:ln>
        </p:spPr>
        <p:txBody>
          <a:bodyPr wrap="square" lIns="91440" tIns="45720" rIns="91440" bIns="45720" rtlCol="0" anchor="t">
            <a:spAutoFit/>
          </a:bodyPr>
          <a:lstStyle/>
          <a:p>
            <a:pPr marL="0" indent="0" algn="l">
              <a:lnSpc>
                <a:spcPct val="150000"/>
              </a:lnSpc>
              <a:defRPr/>
            </a:pPr>
            <a:r>
              <a:rPr lang="zh-CN" altLang="en-US" sz="2800" b="1">
                <a:solidFill>
                  <a:srgbClr val="F2F2F2"/>
                </a:solidFill>
                <a:latin typeface="微软雅黑" panose="020B0503020204020204" charset="-122"/>
                <a:ea typeface="微软雅黑" panose="020B0503020204020204" charset="-122"/>
                <a:cs typeface="微软雅黑" panose="020B0503020204020204" charset="-122"/>
                <a:sym typeface="微软雅黑" panose="020B0503020204020204" charset="-122"/>
              </a:rPr>
              <a:t>三、仿真结果，</a:t>
            </a:r>
            <a:r>
              <a:rPr lang="en-US" sz="2800" b="1" i="0" u="none" strike="noStrike">
                <a:solidFill>
                  <a:srgbClr val="F2F2F2"/>
                </a:solidFill>
                <a:latin typeface="微软雅黑" panose="020B0503020204020204" charset="-122"/>
                <a:ea typeface="微软雅黑" panose="020B0503020204020204" charset="-122"/>
                <a:cs typeface="微软雅黑" panose="020B0503020204020204" charset="-122"/>
                <a:sym typeface="微软雅黑" panose="020B0503020204020204" charset="-122"/>
              </a:rPr>
              <a:t>参数调控规律 3：微波功率的影响</a:t>
            </a:r>
            <a:endParaRPr lang="en-US" sz="1100"/>
          </a:p>
        </p:txBody>
      </p:sp>
      <p:sp>
        <p:nvSpPr>
          <p:cNvPr id="3" name="AutoShape 3"/>
          <p:cNvSpPr/>
          <p:nvPr/>
        </p:nvSpPr>
        <p:spPr>
          <a:xfrm>
            <a:off x="11635105" y="6473825"/>
            <a:ext cx="590550" cy="384175"/>
          </a:xfrm>
          <a:prstGeom prst="rect">
            <a:avLst/>
          </a:prstGeom>
          <a:noFill/>
          <a:ln w="12700">
            <a:noFill/>
            <a:prstDash val="solid"/>
          </a:ln>
        </p:spPr>
        <p:txBody>
          <a:bodyPr wrap="square" lIns="91440" tIns="45720" rIns="91440" bIns="45720" rtlCol="0" anchor="t">
            <a:noAutofit/>
          </a:bodyPr>
          <a:lstStyle/>
          <a:p>
            <a:pPr algn="l">
              <a:defRPr/>
            </a:pPr>
            <a:endParaRPr/>
          </a:p>
        </p:txBody>
      </p:sp>
      <p:sp>
        <p:nvSpPr>
          <p:cNvPr id="4" name="AutoShape 4"/>
          <p:cNvSpPr/>
          <p:nvPr/>
        </p:nvSpPr>
        <p:spPr>
          <a:xfrm>
            <a:off x="6614160" y="837565"/>
            <a:ext cx="5452110" cy="5615305"/>
          </a:xfrm>
          <a:prstGeom prst="rect">
            <a:avLst/>
          </a:prstGeom>
          <a:solidFill>
            <a:srgbClr val="D6E8F6">
              <a:alpha val="100000"/>
            </a:srgbClr>
          </a:solidFill>
          <a:ln w="12700" cap="flat">
            <a:solidFill>
              <a:srgbClr val="000000">
                <a:alpha val="0"/>
              </a:srgbClr>
            </a:solidFill>
            <a:prstDash val="solid"/>
          </a:ln>
        </p:spPr>
        <p:txBody>
          <a:bodyPr vert="horz" wrap="square" lIns="91440" tIns="45720" rIns="91440" bIns="45720" rtlCol="0" anchor="ctr">
            <a:noAutofit/>
          </a:bodyPr>
          <a:lstStyle/>
          <a:p>
            <a:pPr marL="0" indent="0" algn="ctr">
              <a:lnSpc>
                <a:spcPct val="100000"/>
              </a:lnSpc>
              <a:defRPr/>
            </a:pPr>
            <a:r>
              <a:rPr lang="en-US" sz="2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pic>
        <p:nvPicPr>
          <p:cNvPr id="5" name="Picture 5"/>
          <p:cNvPicPr>
            <a:picLocks noChangeAspect="1"/>
          </p:cNvPicPr>
          <p:nvPr/>
        </p:nvPicPr>
        <p:blipFill>
          <a:blip r:embed="rId3"/>
          <a:srcRect/>
          <a:stretch>
            <a:fillRect/>
          </a:stretch>
        </p:blipFill>
        <p:spPr>
          <a:xfrm>
            <a:off x="120015" y="908685"/>
            <a:ext cx="6390566" cy="5475600"/>
          </a:xfrm>
          <a:prstGeom prst="rect">
            <a:avLst/>
          </a:prstGeom>
          <a:ln w="12700">
            <a:noFill/>
            <a:prstDash val="solid"/>
          </a:ln>
        </p:spPr>
      </p:pic>
      <p:sp>
        <p:nvSpPr>
          <p:cNvPr id="6" name="AutoShape 6"/>
          <p:cNvSpPr/>
          <p:nvPr/>
        </p:nvSpPr>
        <p:spPr>
          <a:xfrm>
            <a:off x="6668135" y="968375"/>
            <a:ext cx="5397500" cy="5452745"/>
          </a:xfrm>
          <a:prstGeom prst="rect">
            <a:avLst/>
          </a:prstGeom>
          <a:noFill/>
          <a:ln w="12700">
            <a:noFill/>
            <a:prstDash val="solid"/>
          </a:ln>
        </p:spPr>
        <p:txBody>
          <a:bodyPr wrap="square" lIns="91440" tIns="45720" rIns="91440" bIns="45720" rtlCol="0" anchor="t">
            <a:noAutofit/>
          </a:bodyPr>
          <a:lstStyle/>
          <a:p>
            <a:pPr marL="0" indent="0" algn="just">
              <a:lnSpc>
                <a:spcPct val="150000"/>
              </a:lnSpc>
              <a:defRPr/>
            </a:pPr>
            <a:r>
              <a:rPr lang="en-US" sz="2200" b="0" i="0" u="none" strike="noStrike">
                <a:solidFill>
                  <a:srgbClr val="7030A0"/>
                </a:solidFill>
                <a:latin typeface="微软雅黑" panose="020B0503020204020204" charset="-122"/>
                <a:ea typeface="微软雅黑" panose="020B0503020204020204" charset="-122"/>
                <a:cs typeface="微软雅黑" panose="020B0503020204020204" charset="-122"/>
                <a:sym typeface="微软雅黑" panose="020B0503020204020204" charset="-122"/>
              </a:rPr>
              <a:t>仿真条件：</a:t>
            </a:r>
            <a:r>
              <a:rPr lang="en-US" sz="22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固定样品台高度 10 mm、气压 13 kPa，输入功率 Pin=3.4/3.2/3.0 kW；</a:t>
            </a:r>
            <a:endParaRPr lang="en-US" sz="1100"/>
          </a:p>
          <a:p>
            <a:pPr marL="0" indent="0" algn="just">
              <a:lnSpc>
                <a:spcPct val="150000"/>
              </a:lnSpc>
            </a:pPr>
            <a:r>
              <a:rPr lang="en-US" sz="2200" b="0" i="0" u="none" strike="noStrike">
                <a:solidFill>
                  <a:srgbClr val="7030A0"/>
                </a:solidFill>
                <a:latin typeface="微软雅黑" panose="020B0503020204020204" charset="-122"/>
                <a:ea typeface="微软雅黑" panose="020B0503020204020204" charset="-122"/>
                <a:cs typeface="微软雅黑" panose="020B0503020204020204" charset="-122"/>
                <a:sym typeface="微软雅黑" panose="020B0503020204020204" charset="-122"/>
              </a:rPr>
              <a:t>仿真现象：</a:t>
            </a:r>
            <a:r>
              <a:rPr lang="en-US" sz="22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功率降低，等离子体体积小幅向内收缩，但电子密度峰值几乎不变；</a:t>
            </a:r>
          </a:p>
          <a:p>
            <a:pPr marL="0" indent="0" algn="just">
              <a:lnSpc>
                <a:spcPct val="150000"/>
              </a:lnSpc>
            </a:pPr>
            <a:r>
              <a:rPr lang="en-US" sz="2200" b="0" i="0" u="none" strike="noStrike">
                <a:solidFill>
                  <a:srgbClr val="7030A0"/>
                </a:solidFill>
                <a:latin typeface="微软雅黑" panose="020B0503020204020204" charset="-122"/>
                <a:ea typeface="微软雅黑" panose="020B0503020204020204" charset="-122"/>
                <a:cs typeface="微软雅黑" panose="020B0503020204020204" charset="-122"/>
                <a:sym typeface="微软雅黑" panose="020B0503020204020204" charset="-122"/>
              </a:rPr>
              <a:t>机制解释：</a:t>
            </a:r>
            <a:r>
              <a:rPr lang="en-US" sz="22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总吸收功率降低的同时，等离子体体积成比例收缩，中心区域功率密度基本保持恒定；</a:t>
            </a:r>
          </a:p>
          <a:p>
            <a:pPr marL="0" indent="0" algn="just">
              <a:lnSpc>
                <a:spcPct val="150000"/>
              </a:lnSpc>
            </a:pPr>
            <a:r>
              <a:rPr lang="en-US" sz="2200" b="0" i="0" u="none" strike="noStrike">
                <a:solidFill>
                  <a:srgbClr val="7030A0"/>
                </a:solidFill>
                <a:latin typeface="微软雅黑" panose="020B0503020204020204" charset="-122"/>
                <a:ea typeface="微软雅黑" panose="020B0503020204020204" charset="-122"/>
                <a:cs typeface="微软雅黑" panose="020B0503020204020204" charset="-122"/>
                <a:sym typeface="微软雅黑" panose="020B0503020204020204" charset="-122"/>
              </a:rPr>
              <a:t>结论：</a:t>
            </a:r>
            <a:r>
              <a:rPr lang="en-US" sz="22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降低微波功率可进一步稳定中心放电状态，且不削弱中心放电强度。</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257810" y="3701415"/>
            <a:ext cx="7247890" cy="2324100"/>
          </a:xfrm>
          <a:prstGeom prst="rect">
            <a:avLst/>
          </a:prstGeom>
          <a:solidFill>
            <a:srgbClr val="D6E8F6">
              <a:alpha val="100000"/>
            </a:srgbClr>
          </a:solidFill>
          <a:ln w="12700" cap="flat">
            <a:solidFill>
              <a:srgbClr val="000000">
                <a:alpha val="0"/>
              </a:srgbClr>
            </a:solidFill>
            <a:prstDash val="solid"/>
          </a:ln>
        </p:spPr>
        <p:txBody>
          <a:bodyPr vert="horz" wrap="square" lIns="91440" tIns="45720" rIns="91440" bIns="45720" rtlCol="0" anchor="ctr">
            <a:noAutofit/>
          </a:bodyPr>
          <a:lstStyle/>
          <a:p>
            <a:pPr marL="0" indent="0" algn="ctr">
              <a:lnSpc>
                <a:spcPct val="100000"/>
              </a:lnSpc>
              <a:defRPr/>
            </a:pPr>
            <a:r>
              <a:rPr lang="en-US" sz="2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3" name="AutoShape 3"/>
          <p:cNvSpPr/>
          <p:nvPr/>
        </p:nvSpPr>
        <p:spPr>
          <a:xfrm>
            <a:off x="257438" y="-18198"/>
            <a:ext cx="10142420" cy="737235"/>
          </a:xfrm>
          <a:prstGeom prst="rect">
            <a:avLst/>
          </a:prstGeom>
          <a:noFill/>
          <a:ln w="12700">
            <a:noFill/>
            <a:prstDash val="solid"/>
          </a:ln>
        </p:spPr>
        <p:txBody>
          <a:bodyPr wrap="square" lIns="91440" tIns="45720" rIns="91440" bIns="45720" rtlCol="0" anchor="t">
            <a:spAutoFit/>
          </a:bodyPr>
          <a:lstStyle/>
          <a:p>
            <a:pPr marL="0" indent="0" algn="l">
              <a:lnSpc>
                <a:spcPct val="150000"/>
              </a:lnSpc>
              <a:defRPr/>
            </a:pPr>
            <a:r>
              <a:rPr lang="zh-CN" altLang="en-US" sz="2800" b="1">
                <a:solidFill>
                  <a:srgbClr val="F2F2F2"/>
                </a:solidFill>
                <a:latin typeface="微软雅黑" panose="020B0503020204020204" charset="-122"/>
                <a:ea typeface="微软雅黑" panose="020B0503020204020204" charset="-122"/>
                <a:cs typeface="微软雅黑" panose="020B0503020204020204" charset="-122"/>
                <a:sym typeface="微软雅黑" panose="020B0503020204020204" charset="-122"/>
              </a:rPr>
              <a:t>三、</a:t>
            </a:r>
            <a:r>
              <a:rPr lang="en-US" sz="2800" b="1" i="0" u="none" strike="noStrike">
                <a:solidFill>
                  <a:srgbClr val="F2F2F2"/>
                </a:solidFill>
                <a:latin typeface="微软雅黑" panose="020B0503020204020204" charset="-122"/>
                <a:ea typeface="微软雅黑" panose="020B0503020204020204" charset="-122"/>
                <a:cs typeface="微软雅黑" panose="020B0503020204020204" charset="-122"/>
                <a:sym typeface="微软雅黑" panose="020B0503020204020204" charset="-122"/>
              </a:rPr>
              <a:t>核心机制：等离子体体积决定放电状态</a:t>
            </a:r>
            <a:endParaRPr lang="en-US" sz="1100"/>
          </a:p>
        </p:txBody>
      </p:sp>
      <p:sp>
        <p:nvSpPr>
          <p:cNvPr id="4" name="AutoShape 4"/>
          <p:cNvSpPr/>
          <p:nvPr/>
        </p:nvSpPr>
        <p:spPr>
          <a:xfrm>
            <a:off x="11635105" y="6473825"/>
            <a:ext cx="590550" cy="384175"/>
          </a:xfrm>
          <a:prstGeom prst="rect">
            <a:avLst/>
          </a:prstGeom>
          <a:noFill/>
          <a:ln w="12700">
            <a:noFill/>
            <a:prstDash val="solid"/>
          </a:ln>
        </p:spPr>
        <p:txBody>
          <a:bodyPr wrap="square" lIns="91440" tIns="45720" rIns="91440" bIns="45720" rtlCol="0" anchor="t">
            <a:noAutofit/>
          </a:bodyPr>
          <a:lstStyle/>
          <a:p>
            <a:pPr algn="l">
              <a:defRPr/>
            </a:pPr>
            <a:endParaRPr/>
          </a:p>
        </p:txBody>
      </p:sp>
      <p:sp>
        <p:nvSpPr>
          <p:cNvPr id="5" name="AutoShape 5"/>
          <p:cNvSpPr/>
          <p:nvPr/>
        </p:nvSpPr>
        <p:spPr>
          <a:xfrm>
            <a:off x="264795" y="1033780"/>
            <a:ext cx="11673205" cy="2106930"/>
          </a:xfrm>
          <a:prstGeom prst="rect">
            <a:avLst/>
          </a:prstGeom>
          <a:solidFill>
            <a:srgbClr val="D6E8F6">
              <a:alpha val="100000"/>
            </a:srgbClr>
          </a:solidFill>
          <a:ln w="12700" cap="flat">
            <a:solidFill>
              <a:srgbClr val="000000">
                <a:alpha val="0"/>
              </a:srgbClr>
            </a:solidFill>
            <a:prstDash val="solid"/>
          </a:ln>
        </p:spPr>
        <p:txBody>
          <a:bodyPr vert="horz" wrap="square" lIns="91440" tIns="45720" rIns="91440" bIns="45720" rtlCol="0" anchor="ctr">
            <a:noAutofit/>
          </a:bodyPr>
          <a:lstStyle/>
          <a:p>
            <a:pPr marL="0" indent="0" algn="ctr">
              <a:lnSpc>
                <a:spcPct val="100000"/>
              </a:lnSpc>
              <a:defRPr/>
            </a:pPr>
            <a:r>
              <a:rPr lang="en-US" sz="2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6" name="AutoShape 6"/>
          <p:cNvSpPr/>
          <p:nvPr/>
        </p:nvSpPr>
        <p:spPr>
          <a:xfrm>
            <a:off x="264795" y="1050925"/>
            <a:ext cx="11692890" cy="2119630"/>
          </a:xfrm>
          <a:prstGeom prst="rect">
            <a:avLst/>
          </a:prstGeom>
          <a:noFill/>
          <a:ln w="12700">
            <a:noFill/>
            <a:prstDash val="solid"/>
          </a:ln>
        </p:spPr>
        <p:txBody>
          <a:bodyPr wrap="square" lIns="91440" tIns="45720" rIns="91440" bIns="45720" rtlCol="0" anchor="t">
            <a:noAutofit/>
          </a:bodyPr>
          <a:lstStyle>
            <a:lvl1pPr marL="622300" indent="-279400"/>
            <a:lvl2pPr marL="1079500" indent="-279400"/>
            <a:lvl3pPr marL="1536700" indent="-279400"/>
            <a:lvl4pPr marL="1993900" indent="-279400"/>
            <a:lvl5pPr marL="2451100" indent="-279400"/>
            <a:lvl6pPr marL="2908300" indent="-279400"/>
            <a:lvl7pPr marL="3365500" indent="-279400"/>
            <a:lvl8pPr marL="3822700" indent="-279400"/>
            <a:lvl9pPr marL="4279900" indent="-279400"/>
          </a:lstStyle>
          <a:p>
            <a:pPr marL="0" indent="0" algn="just">
              <a:lnSpc>
                <a:spcPct val="150000"/>
              </a:lnSpc>
              <a:defRPr/>
            </a:pPr>
            <a:r>
              <a:rPr lang="en-US" sz="2200" b="0" i="0" u="none" strike="noStrike">
                <a:solidFill>
                  <a:srgbClr val="7030A0"/>
                </a:solidFill>
                <a:latin typeface="微软雅黑" panose="020B0503020204020204" charset="-122"/>
                <a:ea typeface="微软雅黑" panose="020B0503020204020204" charset="-122"/>
                <a:cs typeface="微软雅黑" panose="020B0503020204020204" charset="-122"/>
                <a:sym typeface="微软雅黑" panose="020B0503020204020204" charset="-122"/>
              </a:rPr>
              <a:t>统一调控变量：</a:t>
            </a:r>
            <a:r>
              <a:rPr lang="en-US" sz="22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样品台高度、气压、功率，本质都是通过改变</a:t>
            </a:r>
            <a:r>
              <a:rPr lang="en-US" sz="2200" b="0" i="0" u="none" strike="noStrike">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等离子体体积</a:t>
            </a:r>
            <a:r>
              <a:rPr lang="en-US" sz="22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，调控放电状态；</a:t>
            </a:r>
            <a:endParaRPr lang="en-US" sz="1100"/>
          </a:p>
          <a:p>
            <a:pPr marL="0" indent="0" algn="just">
              <a:lnSpc>
                <a:spcPct val="150000"/>
              </a:lnSpc>
            </a:pPr>
            <a:r>
              <a:rPr lang="en-US" sz="2200" b="0" i="0" u="none" strike="noStrike">
                <a:solidFill>
                  <a:srgbClr val="7030A0"/>
                </a:solidFill>
                <a:latin typeface="微软雅黑" panose="020B0503020204020204" charset="-122"/>
                <a:ea typeface="微软雅黑" panose="020B0503020204020204" charset="-122"/>
                <a:cs typeface="微软雅黑" panose="020B0503020204020204" charset="-122"/>
                <a:sym typeface="微软雅黑" panose="020B0503020204020204" charset="-122"/>
              </a:rPr>
              <a:t>两种放电状态的物理本质：</a:t>
            </a:r>
          </a:p>
          <a:p>
            <a:pPr marL="342900" indent="-342900" algn="just">
              <a:lnSpc>
                <a:spcPct val="150000"/>
              </a:lnSpc>
              <a:buClr>
                <a:srgbClr val="000000"/>
              </a:buClr>
              <a:buFont typeface="Arial" panose="020B0604020202020204"/>
              <a:buChar char="•"/>
            </a:pPr>
            <a:r>
              <a:rPr lang="en-US" sz="22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边缘主导型：等离子体体积大，覆盖衬底边缘，尖端效应触发边缘强放电；</a:t>
            </a:r>
          </a:p>
          <a:p>
            <a:pPr marL="342900" indent="-342900" algn="just">
              <a:lnSpc>
                <a:spcPct val="150000"/>
              </a:lnSpc>
              <a:buClr>
                <a:srgbClr val="000000"/>
              </a:buClr>
              <a:buFont typeface="Arial" panose="020B0604020202020204"/>
              <a:buChar char="•"/>
            </a:pPr>
            <a:r>
              <a:rPr lang="en-US" sz="22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中心主导型：等离子体体积小，收缩至中心区域，边缘放电被抑制。</a:t>
            </a:r>
          </a:p>
        </p:txBody>
      </p:sp>
      <p:pic>
        <p:nvPicPr>
          <p:cNvPr id="7" name="Picture 7"/>
          <p:cNvPicPr>
            <a:picLocks noChangeAspect="1"/>
          </p:cNvPicPr>
          <p:nvPr/>
        </p:nvPicPr>
        <p:blipFill>
          <a:blip r:embed="rId3"/>
          <a:srcRect/>
          <a:stretch>
            <a:fillRect/>
          </a:stretch>
        </p:blipFill>
        <p:spPr>
          <a:xfrm>
            <a:off x="7607935" y="3280410"/>
            <a:ext cx="4279900" cy="3083560"/>
          </a:xfrm>
          <a:prstGeom prst="rect">
            <a:avLst/>
          </a:prstGeom>
          <a:ln w="12700">
            <a:noFill/>
            <a:prstDash val="solid"/>
          </a:ln>
        </p:spPr>
      </p:pic>
      <mc:AlternateContent xmlns:mc="http://schemas.openxmlformats.org/markup-compatibility/2006" xmlns:a14="http://schemas.microsoft.com/office/drawing/2010/main">
        <mc:Choice Requires="a14">
          <p:sp>
            <p:nvSpPr>
              <p:cNvPr id="8" name="AutoShape 8"/>
              <p:cNvSpPr/>
              <p:nvPr/>
            </p:nvSpPr>
            <p:spPr>
              <a:xfrm>
                <a:off x="264795" y="3717925"/>
                <a:ext cx="7266940" cy="2368550"/>
              </a:xfrm>
              <a:prstGeom prst="rect">
                <a:avLst/>
              </a:prstGeom>
              <a:noFill/>
              <a:ln w="12700">
                <a:noFill/>
                <a:prstDash val="solid"/>
              </a:ln>
            </p:spPr>
            <p:txBody>
              <a:bodyPr wrap="square" lIns="91440" tIns="45720" rIns="91440" bIns="45720" rtlCol="0" anchor="t">
                <a:noAutofit/>
              </a:bodyPr>
              <a:lstStyle/>
              <a:p>
                <a:pPr marL="0" indent="0" algn="just">
                  <a:lnSpc>
                    <a:spcPct val="150000"/>
                  </a:lnSpc>
                  <a:defRPr/>
                </a:pPr>
                <a:r>
                  <a:rPr lang="en-US" sz="2200" b="0" i="0" u="none" strike="noStrike">
                    <a:solidFill>
                      <a:srgbClr val="7030A0"/>
                    </a:solidFill>
                    <a:latin typeface="微软雅黑" panose="020B0503020204020204" charset="-122"/>
                    <a:ea typeface="微软雅黑" panose="020B0503020204020204" charset="-122"/>
                    <a:cs typeface="微软雅黑" panose="020B0503020204020204" charset="-122"/>
                    <a:sym typeface="微软雅黑" panose="020B0503020204020204" charset="-122"/>
                  </a:rPr>
                  <a:t>定量规律：</a:t>
                </a:r>
                <a:endParaRPr lang="en-US" sz="1100"/>
              </a:p>
              <a:p>
                <a:pPr marL="0" indent="0" algn="just">
                  <a:lnSpc>
                    <a:spcPct val="150000"/>
                  </a:lnSpc>
                </a:pPr>
                <a:r>
                  <a:rPr lang="en-US" sz="22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等离子体体积 V 和径向覆盖范围</a:t>
                </a:r>
                <a14:m>
                  <m:oMath xmlns:m="http://schemas.openxmlformats.org/officeDocument/2006/math">
                    <m:d>
                      <m:dPr>
                        <m:ctrlPr>
                          <a:rPr i="1">
                            <a:latin typeface="Cambria Math" panose="02040503050406030204" pitchFamily="18" charset="0"/>
                          </a:rPr>
                        </m:ctrlPr>
                      </m:dPr>
                      <m:e>
                        <m:sSub>
                          <m:sSubPr>
                            <m:ctrlPr>
                              <a:rPr i="1">
                                <a:latin typeface="Cambria Math" panose="02040503050406030204" pitchFamily="18" charset="0"/>
                              </a:rPr>
                            </m:ctrlPr>
                          </m:sSubPr>
                          <m:e>
                            <m:r>
                              <a:rPr sz="2200" i="1">
                                <a:solidFill>
                                  <a:srgbClr val="000000"/>
                                </a:solidFill>
                                <a:latin typeface="Cambria Math" panose="02040503050406030204"/>
                                <a:ea typeface="Cambria Math" panose="02040503050406030204"/>
                                <a:cs typeface="Cambria Math" panose="02040503050406030204"/>
                                <a:sym typeface="Cambria Math" panose="02040503050406030204"/>
                              </a:rPr>
                              <m:t>𝑅</m:t>
                            </m:r>
                          </m:e>
                          <m:sub>
                            <m:r>
                              <a:rPr sz="2200" i="1">
                                <a:solidFill>
                                  <a:srgbClr val="000000"/>
                                </a:solidFill>
                                <a:latin typeface="Cambria Math" panose="02040503050406030204"/>
                                <a:ea typeface="Cambria Math" panose="02040503050406030204"/>
                                <a:cs typeface="Cambria Math" panose="02040503050406030204"/>
                                <a:sym typeface="Cambria Math" panose="02040503050406030204"/>
                              </a:rPr>
                              <m:t>𝑝𝑙𝑎𝑠</m:t>
                            </m:r>
                          </m:sub>
                        </m:sSub>
                      </m:e>
                    </m:d>
                  </m:oMath>
                </a14:m>
                <a:r>
                  <a:rPr lang="en-US" sz="22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，随样品台高度（H） 减小、气压（p） 升高、功率（Pin） 降低而单调减小。</a:t>
                </a:r>
              </a:p>
            </p:txBody>
          </p:sp>
        </mc:Choice>
        <mc:Fallback xmlns="">
          <p:sp>
            <p:nvSpPr>
              <p:cNvPr id="8" name="AutoShape 8"/>
              <p:cNvSpPr>
                <a:spLocks noRot="1" noChangeAspect="1" noMove="1" noResize="1" noEditPoints="1" noAdjustHandles="1" noChangeArrowheads="1" noChangeShapeType="1" noTextEdit="1"/>
              </p:cNvSpPr>
              <p:nvPr/>
            </p:nvSpPr>
            <p:spPr>
              <a:xfrm>
                <a:off x="264795" y="3717925"/>
                <a:ext cx="7266940" cy="2368550"/>
              </a:xfrm>
              <a:prstGeom prst="rect">
                <a:avLst/>
              </a:prstGeom>
              <a:blipFill rotWithShape="1">
                <a:blip r:embed="rId4"/>
                <a:stretch>
                  <a:fillRect/>
                </a:stretch>
              </a:blipFill>
              <a:ln w="12700">
                <a:noFill/>
                <a:prstDash val="solid"/>
              </a:ln>
            </p:spPr>
            <p:txBody>
              <a:bodyPr/>
              <a:lstStyle/>
              <a:p>
                <a:r>
                  <a:rPr lang="zh-CN" altLang="en-US">
                    <a:noFill/>
                  </a:rPr>
                  <a:t> </a:t>
                </a:r>
              </a:p>
            </p:txBody>
          </p:sp>
        </mc:Fallback>
      </mc:AlternateContent>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t="-16000" b="-16000"/>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4"/>
          <a:srcRect/>
          <a:stretch>
            <a:fillRect/>
          </a:stretch>
        </p:blipFill>
        <p:spPr>
          <a:xfrm rot="10800000" flipV="1">
            <a:off x="-42864" y="662853"/>
            <a:ext cx="8010993" cy="255445"/>
          </a:xfrm>
          <a:prstGeom prst="rect">
            <a:avLst/>
          </a:prstGeom>
          <a:noFill/>
          <a:ln w="25400" cap="flat" cmpd="sng">
            <a:noFill/>
            <a:prstDash val="solid"/>
            <a:round/>
          </a:ln>
        </p:spPr>
      </p:pic>
      <p:sp>
        <p:nvSpPr>
          <p:cNvPr id="3" name="AutoShape 3"/>
          <p:cNvSpPr/>
          <p:nvPr/>
        </p:nvSpPr>
        <p:spPr>
          <a:xfrm>
            <a:off x="-12746" y="0"/>
            <a:ext cx="12204746" cy="702405"/>
          </a:xfrm>
          <a:prstGeom prst="roundRect">
            <a:avLst>
              <a:gd name="adj" fmla="val 0"/>
            </a:avLst>
          </a:prstGeom>
          <a:solidFill>
            <a:srgbClr val="2197F7">
              <a:alpha val="100000"/>
            </a:srgbClr>
          </a:solidFill>
          <a:ln w="25400" cap="flat" cmpd="sng">
            <a:noFill/>
            <a:prstDash val="solid"/>
            <a:round/>
          </a:ln>
        </p:spPr>
        <p:txBody>
          <a:bodyPr vert="horz" wrap="square" lIns="91440" tIns="45720" rIns="91440" bIns="45720" rtlCol="0" anchor="ctr" anchorCtr="0"/>
          <a:lstStyle/>
          <a:p>
            <a:pPr algn="ctr">
              <a:defRPr/>
            </a:pPr>
            <a:endParaRPr/>
          </a:p>
        </p:txBody>
      </p:sp>
      <p:pic>
        <p:nvPicPr>
          <p:cNvPr id="4" name="Picture 4"/>
          <p:cNvPicPr>
            <a:picLocks noChangeAspect="1"/>
          </p:cNvPicPr>
          <p:nvPr/>
        </p:nvPicPr>
        <p:blipFill>
          <a:blip r:embed="rId5"/>
          <a:srcRect/>
          <a:stretch>
            <a:fillRect/>
          </a:stretch>
        </p:blipFill>
        <p:spPr>
          <a:xfrm>
            <a:off x="-12746" y="0"/>
            <a:ext cx="12192000" cy="677535"/>
          </a:xfrm>
          <a:prstGeom prst="rect">
            <a:avLst/>
          </a:prstGeom>
          <a:noFill/>
          <a:ln w="25400" cap="flat" cmpd="sng">
            <a:noFill/>
            <a:prstDash val="solid"/>
            <a:round/>
          </a:ln>
        </p:spPr>
      </p:pic>
      <p:sp>
        <p:nvSpPr>
          <p:cNvPr id="5" name="AutoShape 5"/>
          <p:cNvSpPr/>
          <p:nvPr/>
        </p:nvSpPr>
        <p:spPr>
          <a:xfrm>
            <a:off x="349885" y="3860800"/>
            <a:ext cx="5107940" cy="2607310"/>
          </a:xfrm>
          <a:prstGeom prst="roundRect">
            <a:avLst>
              <a:gd name="adj" fmla="val 0"/>
            </a:avLst>
          </a:prstGeom>
          <a:solidFill>
            <a:srgbClr val="D6E8F6">
              <a:alpha val="100000"/>
            </a:srgbClr>
          </a:solidFill>
          <a:ln w="12700" cap="flat" cmpd="sng">
            <a:solidFill>
              <a:srgbClr val="000000">
                <a:alpha val="0"/>
              </a:srgbClr>
            </a:solidFill>
            <a:prstDash val="solid"/>
            <a:miter lim="1000000"/>
          </a:ln>
        </p:spPr>
        <p:txBody>
          <a:bodyPr vert="horz" wrap="square" lIns="91440" tIns="45720" rIns="91440" bIns="45720" rtlCol="0" anchor="ctr" anchorCtr="0"/>
          <a:lstStyle/>
          <a:p>
            <a:pPr algn="ctr">
              <a:defRPr/>
            </a:pPr>
            <a:endParaRPr/>
          </a:p>
        </p:txBody>
      </p:sp>
      <p:sp>
        <p:nvSpPr>
          <p:cNvPr id="6" name="AutoShape 6"/>
          <p:cNvSpPr/>
          <p:nvPr/>
        </p:nvSpPr>
        <p:spPr>
          <a:xfrm>
            <a:off x="257175" y="-18415"/>
            <a:ext cx="11543665" cy="737235"/>
          </a:xfrm>
          <a:prstGeom prst="rect">
            <a:avLst/>
          </a:prstGeom>
          <a:noFill/>
          <a:ln w="12700" cap="flat" cmpd="sng">
            <a:noFill/>
            <a:prstDash val="solid"/>
            <a:round/>
          </a:ln>
        </p:spPr>
        <p:txBody>
          <a:bodyPr vert="horz" wrap="square" lIns="91440" tIns="45720" rIns="91440" bIns="45720" rtlCol="0" anchor="t" anchorCtr="0"/>
          <a:lstStyle/>
          <a:p>
            <a:pPr marL="0" indent="0" algn="l">
              <a:lnSpc>
                <a:spcPct val="150000"/>
              </a:lnSpc>
              <a:defRPr/>
            </a:pPr>
            <a:r>
              <a:rPr lang="zh-CN" altLang="en-US" sz="2800" b="1">
                <a:solidFill>
                  <a:srgbClr val="F2F2F2"/>
                </a:solidFill>
                <a:latin typeface="微软雅黑" panose="020B0503020204020204" charset="-122"/>
                <a:ea typeface="微软雅黑" panose="020B0503020204020204" charset="-122"/>
                <a:cs typeface="微软雅黑" panose="020B0503020204020204" charset="-122"/>
                <a:sym typeface="微软雅黑" panose="020B0503020204020204" charset="-122"/>
              </a:rPr>
              <a:t>三、</a:t>
            </a:r>
            <a:r>
              <a:rPr lang="en-US" sz="2800" b="1">
                <a:solidFill>
                  <a:srgbClr val="F2F2F2"/>
                </a:solidFill>
                <a:latin typeface="微软雅黑" panose="020B0503020204020204" charset="-122"/>
                <a:ea typeface="微软雅黑" panose="020B0503020204020204" charset="-122"/>
                <a:cs typeface="微软雅黑" panose="020B0503020204020204" charset="-122"/>
                <a:sym typeface="微软雅黑" panose="020B0503020204020204" charset="-122"/>
              </a:rPr>
              <a:t>核心机制</a:t>
            </a:r>
            <a:r>
              <a:rPr lang="zh-CN" altLang="en-US" sz="2800" b="1">
                <a:solidFill>
                  <a:srgbClr val="F2F2F2"/>
                </a:solidFill>
                <a:latin typeface="微软雅黑" panose="020B0503020204020204" charset="-122"/>
                <a:ea typeface="微软雅黑" panose="020B0503020204020204" charset="-122"/>
                <a:cs typeface="微软雅黑" panose="020B0503020204020204" charset="-122"/>
                <a:sym typeface="微软雅黑" panose="020B0503020204020204" charset="-122"/>
              </a:rPr>
              <a:t>，</a:t>
            </a:r>
            <a:r>
              <a:rPr lang="en-US" sz="2800" b="1" i="0" u="none" strike="noStrike">
                <a:solidFill>
                  <a:srgbClr val="F2F2F2"/>
                </a:solidFill>
                <a:latin typeface="微软雅黑" panose="020B0503020204020204" charset="-122"/>
                <a:ea typeface="微软雅黑" panose="020B0503020204020204" charset="-122"/>
                <a:cs typeface="微软雅黑" panose="020B0503020204020204" charset="-122"/>
                <a:sym typeface="微软雅黑" panose="020B0503020204020204" charset="-122"/>
              </a:rPr>
              <a:t>放电状态转变的特征信号：仿真预测与实验验证</a:t>
            </a:r>
            <a:endParaRPr lang="en-US" sz="1100"/>
          </a:p>
        </p:txBody>
      </p:sp>
      <p:sp>
        <p:nvSpPr>
          <p:cNvPr id="7" name="AutoShape 7"/>
          <p:cNvSpPr/>
          <p:nvPr/>
        </p:nvSpPr>
        <p:spPr>
          <a:xfrm>
            <a:off x="349885" y="876935"/>
            <a:ext cx="5107940" cy="2607310"/>
          </a:xfrm>
          <a:prstGeom prst="roundRect">
            <a:avLst>
              <a:gd name="adj" fmla="val 0"/>
            </a:avLst>
          </a:prstGeom>
          <a:solidFill>
            <a:srgbClr val="D6E8F6">
              <a:alpha val="100000"/>
            </a:srgbClr>
          </a:solidFill>
          <a:ln w="12700" cap="flat" cmpd="sng">
            <a:solidFill>
              <a:srgbClr val="000000">
                <a:alpha val="0"/>
              </a:srgbClr>
            </a:solidFill>
            <a:prstDash val="solid"/>
            <a:miter lim="1000000"/>
          </a:ln>
        </p:spPr>
        <p:txBody>
          <a:bodyPr vert="horz" wrap="square" lIns="91440" tIns="45720" rIns="91440" bIns="45720" rtlCol="0" anchor="ctr" anchorCtr="0"/>
          <a:lstStyle/>
          <a:p>
            <a:pPr algn="ctr">
              <a:defRPr/>
            </a:pPr>
            <a:endParaRPr/>
          </a:p>
        </p:txBody>
      </p:sp>
      <p:sp>
        <p:nvSpPr>
          <p:cNvPr id="8" name="AutoShape 8"/>
          <p:cNvSpPr/>
          <p:nvPr/>
        </p:nvSpPr>
        <p:spPr>
          <a:xfrm>
            <a:off x="5591810" y="861060"/>
            <a:ext cx="6209030" cy="5612765"/>
          </a:xfrm>
          <a:prstGeom prst="roundRect">
            <a:avLst>
              <a:gd name="adj" fmla="val 0"/>
            </a:avLst>
          </a:prstGeom>
          <a:solidFill>
            <a:srgbClr val="D6E8F6">
              <a:alpha val="100000"/>
            </a:srgbClr>
          </a:solidFill>
          <a:ln w="12700" cap="flat" cmpd="sng">
            <a:solidFill>
              <a:srgbClr val="000000">
                <a:alpha val="0"/>
              </a:srgbClr>
            </a:solidFill>
            <a:prstDash val="solid"/>
            <a:miter lim="1000000"/>
          </a:ln>
        </p:spPr>
        <p:txBody>
          <a:bodyPr vert="horz" wrap="square" lIns="91440" tIns="45720" rIns="91440" bIns="45720" rtlCol="0" anchor="ctr" anchorCtr="0"/>
          <a:lstStyle/>
          <a:p>
            <a:pPr algn="ctr">
              <a:defRPr/>
            </a:pPr>
            <a:endParaRPr/>
          </a:p>
        </p:txBody>
      </p:sp>
      <p:sp>
        <p:nvSpPr>
          <p:cNvPr id="9" name="AutoShape 9"/>
          <p:cNvSpPr/>
          <p:nvPr/>
        </p:nvSpPr>
        <p:spPr>
          <a:xfrm>
            <a:off x="11635105" y="6473825"/>
            <a:ext cx="590550" cy="384175"/>
          </a:xfrm>
          <a:prstGeom prst="rect">
            <a:avLst/>
          </a:prstGeom>
          <a:noFill/>
          <a:ln w="12700" cap="flat" cmpd="sng">
            <a:noFill/>
            <a:prstDash val="solid"/>
            <a:round/>
          </a:ln>
        </p:spPr>
        <p:txBody>
          <a:bodyPr vert="horz" wrap="square" lIns="91440" tIns="45720" rIns="91440" bIns="45720" rtlCol="0" anchor="t" anchorCtr="0"/>
          <a:lstStyle/>
          <a:p>
            <a:pPr algn="l">
              <a:defRPr/>
            </a:pPr>
            <a:endParaRPr/>
          </a:p>
        </p:txBody>
      </p:sp>
      <p:sp>
        <p:nvSpPr>
          <p:cNvPr id="10" name="AutoShape 10"/>
          <p:cNvSpPr/>
          <p:nvPr/>
        </p:nvSpPr>
        <p:spPr>
          <a:xfrm>
            <a:off x="2581910" y="3115945"/>
            <a:ext cx="2920365" cy="368300"/>
          </a:xfrm>
          <a:prstGeom prst="rect">
            <a:avLst/>
          </a:prstGeom>
          <a:noFill/>
          <a:ln w="12700" cap="flat" cmpd="sng">
            <a:noFill/>
            <a:prstDash val="solid"/>
            <a:round/>
          </a:ln>
        </p:spPr>
        <p:txBody>
          <a:bodyPr vert="horz" wrap="square" lIns="91440" tIns="45720" rIns="91440" bIns="45720" rtlCol="0" anchor="t" anchorCtr="0"/>
          <a:lstStyle/>
          <a:p>
            <a:pPr marL="0" indent="0" algn="l">
              <a:lnSpc>
                <a:spcPct val="100000"/>
              </a:lnSpc>
              <a:defRPr/>
            </a:pPr>
            <a:r>
              <a:rPr lang="en-US" sz="1800" b="1"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T</a:t>
            </a:r>
            <a:r>
              <a:rPr lang="en-US" sz="1800" b="1" i="0" u="none" strike="noStrike" baseline="-25000">
                <a:solidFill>
                  <a:srgbClr val="000000"/>
                </a:solidFill>
                <a:latin typeface="Times New Roman" panose="02020603050405020304"/>
                <a:ea typeface="Times New Roman" panose="02020603050405020304"/>
                <a:cs typeface="Times New Roman" panose="02020603050405020304"/>
                <a:sym typeface="Times New Roman" panose="02020603050405020304"/>
              </a:rPr>
              <a:t>center</a:t>
            </a:r>
            <a:r>
              <a:rPr lang="en-US" sz="1800" b="1"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(895℃) &lt; T</a:t>
            </a:r>
            <a:r>
              <a:rPr lang="en-US" sz="1800" b="1" i="0" u="none" strike="noStrike" baseline="-25000">
                <a:solidFill>
                  <a:srgbClr val="000000"/>
                </a:solidFill>
                <a:latin typeface="Times New Roman" panose="02020603050405020304"/>
                <a:ea typeface="Times New Roman" panose="02020603050405020304"/>
                <a:cs typeface="Times New Roman" panose="02020603050405020304"/>
                <a:sym typeface="Times New Roman" panose="02020603050405020304"/>
              </a:rPr>
              <a:t>edge</a:t>
            </a:r>
            <a:r>
              <a:rPr lang="en-US" sz="1800" b="1"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(950℃)</a:t>
            </a:r>
            <a:endParaRPr lang="en-US" sz="1100"/>
          </a:p>
        </p:txBody>
      </p:sp>
      <p:pic>
        <p:nvPicPr>
          <p:cNvPr id="11" name="Picture 11"/>
          <p:cNvPicPr>
            <a:picLocks noChangeAspect="1"/>
          </p:cNvPicPr>
          <p:nvPr/>
        </p:nvPicPr>
        <p:blipFill>
          <a:blip r:embed="rId6"/>
          <a:srcRect r="15188"/>
          <a:stretch>
            <a:fillRect/>
          </a:stretch>
        </p:blipFill>
        <p:spPr>
          <a:xfrm>
            <a:off x="481330" y="981710"/>
            <a:ext cx="2301875" cy="2080895"/>
          </a:xfrm>
          <a:prstGeom prst="rect">
            <a:avLst/>
          </a:prstGeom>
          <a:noFill/>
          <a:ln w="25400" cap="flat" cmpd="sng">
            <a:noFill/>
            <a:prstDash val="solid"/>
            <a:round/>
          </a:ln>
        </p:spPr>
      </p:pic>
      <p:pic>
        <p:nvPicPr>
          <p:cNvPr id="12" name="Picture 12"/>
          <p:cNvPicPr>
            <a:picLocks noChangeAspect="1"/>
          </p:cNvPicPr>
          <p:nvPr/>
        </p:nvPicPr>
        <p:blipFill>
          <a:blip r:embed="rId7"/>
          <a:srcRect l="21903" t="10550" r="28834" b="31254"/>
          <a:stretch>
            <a:fillRect/>
          </a:stretch>
        </p:blipFill>
        <p:spPr>
          <a:xfrm>
            <a:off x="2864485" y="981710"/>
            <a:ext cx="2346325" cy="2080895"/>
          </a:xfrm>
          <a:prstGeom prst="rect">
            <a:avLst/>
          </a:prstGeom>
          <a:noFill/>
          <a:ln w="25400" cap="flat" cmpd="sng">
            <a:noFill/>
            <a:prstDash val="solid"/>
            <a:round/>
          </a:ln>
        </p:spPr>
      </p:pic>
      <p:sp>
        <p:nvSpPr>
          <p:cNvPr id="13" name="AutoShape 13"/>
          <p:cNvSpPr/>
          <p:nvPr/>
        </p:nvSpPr>
        <p:spPr>
          <a:xfrm>
            <a:off x="410210" y="3112770"/>
            <a:ext cx="2300605" cy="368300"/>
          </a:xfrm>
          <a:prstGeom prst="rect">
            <a:avLst/>
          </a:prstGeom>
          <a:noFill/>
          <a:ln w="12700" cap="flat" cmpd="sng">
            <a:noFill/>
            <a:prstDash val="solid"/>
            <a:round/>
          </a:ln>
        </p:spPr>
        <p:txBody>
          <a:bodyPr vert="horz" wrap="square" lIns="91440" tIns="45720" rIns="91440" bIns="45720" rtlCol="0" anchor="t" anchorCtr="0"/>
          <a:lstStyle/>
          <a:p>
            <a:pPr marL="0" indent="0" algn="ctr">
              <a:lnSpc>
                <a:spcPct val="100000"/>
              </a:lnSpc>
              <a:defRPr/>
            </a:pPr>
            <a:r>
              <a:rPr lang="en-US" sz="1800" b="1"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V</a:t>
            </a:r>
            <a:r>
              <a:rPr lang="en-US" sz="1800" b="1" i="0" u="none" strike="noStrike" baseline="-25000">
                <a:solidFill>
                  <a:srgbClr val="000000"/>
                </a:solidFill>
                <a:latin typeface="Times New Roman" panose="02020603050405020304"/>
                <a:ea typeface="Times New Roman" panose="02020603050405020304"/>
                <a:cs typeface="Times New Roman" panose="02020603050405020304"/>
                <a:sym typeface="Times New Roman" panose="02020603050405020304"/>
              </a:rPr>
              <a:t>plas</a:t>
            </a:r>
            <a:r>
              <a:rPr lang="en-US" sz="1800" b="1"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=1.321 cm</a:t>
            </a:r>
            <a:r>
              <a:rPr lang="en-US" sz="1800" b="1" i="0" u="none" strike="noStrike" baseline="30000">
                <a:solidFill>
                  <a:srgbClr val="000000"/>
                </a:solidFill>
                <a:latin typeface="Times New Roman" panose="02020603050405020304"/>
                <a:ea typeface="Times New Roman" panose="02020603050405020304"/>
                <a:cs typeface="Times New Roman" panose="02020603050405020304"/>
                <a:sym typeface="Times New Roman" panose="02020603050405020304"/>
              </a:rPr>
              <a:t>3</a:t>
            </a:r>
            <a:endParaRPr lang="en-US" sz="1100"/>
          </a:p>
        </p:txBody>
      </p:sp>
      <p:cxnSp>
        <p:nvCxnSpPr>
          <p:cNvPr id="14" name="Connector 14"/>
          <p:cNvCxnSpPr/>
          <p:nvPr/>
        </p:nvCxnSpPr>
        <p:spPr>
          <a:xfrm rot="-3244597">
            <a:off x="2927229" y="2595219"/>
            <a:ext cx="1260755" cy="12700"/>
          </a:xfrm>
          <a:prstGeom prst="straightConnector1">
            <a:avLst/>
          </a:prstGeom>
          <a:solidFill>
            <a:srgbClr val="DEE0E3">
              <a:alpha val="100000"/>
            </a:srgbClr>
          </a:solidFill>
          <a:ln w="25400" cap="flat" cmpd="sng">
            <a:solidFill>
              <a:srgbClr val="4874CB">
                <a:alpha val="100000"/>
              </a:srgbClr>
            </a:solidFill>
            <a:prstDash val="solid"/>
            <a:miter lim="1000000"/>
            <a:headEnd type="none" w="med" len="med"/>
            <a:tailEnd type="arrow" w="med" len="med"/>
          </a:ln>
        </p:spPr>
      </p:cxnSp>
      <p:cxnSp>
        <p:nvCxnSpPr>
          <p:cNvPr id="15" name="Connector 15"/>
          <p:cNvCxnSpPr/>
          <p:nvPr/>
        </p:nvCxnSpPr>
        <p:spPr>
          <a:xfrm rot="-5399994">
            <a:off x="4343671" y="2707275"/>
            <a:ext cx="846550" cy="12700"/>
          </a:xfrm>
          <a:prstGeom prst="straightConnector1">
            <a:avLst/>
          </a:prstGeom>
          <a:solidFill>
            <a:srgbClr val="DEE0E3">
              <a:alpha val="100000"/>
            </a:srgbClr>
          </a:solidFill>
          <a:ln w="25400" cap="flat" cmpd="sng">
            <a:solidFill>
              <a:srgbClr val="4874CB">
                <a:alpha val="100000"/>
              </a:srgbClr>
            </a:solidFill>
            <a:prstDash val="solid"/>
            <a:miter lim="1000000"/>
            <a:headEnd type="none" w="med" len="med"/>
            <a:tailEnd type="arrow" w="med" len="med"/>
          </a:ln>
        </p:spPr>
      </p:cxnSp>
      <p:pic>
        <p:nvPicPr>
          <p:cNvPr id="16" name="Picture 16"/>
          <p:cNvPicPr>
            <a:picLocks noChangeAspect="1"/>
          </p:cNvPicPr>
          <p:nvPr/>
        </p:nvPicPr>
        <p:blipFill>
          <a:blip r:embed="rId8"/>
          <a:srcRect r="15216"/>
          <a:stretch>
            <a:fillRect/>
          </a:stretch>
        </p:blipFill>
        <p:spPr>
          <a:xfrm>
            <a:off x="481965" y="3933190"/>
            <a:ext cx="2303145" cy="2080895"/>
          </a:xfrm>
          <a:prstGeom prst="rect">
            <a:avLst/>
          </a:prstGeom>
          <a:noFill/>
          <a:ln w="25400" cap="flat" cmpd="sng">
            <a:noFill/>
            <a:prstDash val="solid"/>
            <a:round/>
          </a:ln>
        </p:spPr>
      </p:pic>
      <p:pic>
        <p:nvPicPr>
          <p:cNvPr id="17" name="Picture 17"/>
          <p:cNvPicPr>
            <a:picLocks noChangeAspect="1"/>
          </p:cNvPicPr>
          <p:nvPr/>
        </p:nvPicPr>
        <p:blipFill>
          <a:blip r:embed="rId9"/>
          <a:srcRect l="24453" t="17441" r="27558" b="25885"/>
          <a:stretch>
            <a:fillRect/>
          </a:stretch>
        </p:blipFill>
        <p:spPr>
          <a:xfrm>
            <a:off x="2848610" y="3923665"/>
            <a:ext cx="2348865" cy="2080895"/>
          </a:xfrm>
          <a:prstGeom prst="rect">
            <a:avLst/>
          </a:prstGeom>
          <a:noFill/>
          <a:ln w="25400" cap="flat" cmpd="sng">
            <a:noFill/>
            <a:prstDash val="solid"/>
            <a:round/>
          </a:ln>
        </p:spPr>
      </p:pic>
      <p:sp>
        <p:nvSpPr>
          <p:cNvPr id="18" name="AutoShape 18"/>
          <p:cNvSpPr/>
          <p:nvPr/>
        </p:nvSpPr>
        <p:spPr>
          <a:xfrm>
            <a:off x="2575560" y="6036310"/>
            <a:ext cx="2915285" cy="368300"/>
          </a:xfrm>
          <a:prstGeom prst="rect">
            <a:avLst/>
          </a:prstGeom>
          <a:noFill/>
          <a:ln w="12700" cap="flat" cmpd="sng">
            <a:noFill/>
            <a:prstDash val="solid"/>
            <a:round/>
          </a:ln>
        </p:spPr>
        <p:txBody>
          <a:bodyPr vert="horz" wrap="square" lIns="91440" tIns="45720" rIns="91440" bIns="45720" rtlCol="0" anchor="t" anchorCtr="0"/>
          <a:lstStyle/>
          <a:p>
            <a:pPr marL="0" indent="0" algn="l">
              <a:lnSpc>
                <a:spcPct val="100000"/>
              </a:lnSpc>
              <a:defRPr/>
            </a:pPr>
            <a:r>
              <a:rPr lang="en-US" sz="1800" b="1"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T</a:t>
            </a:r>
            <a:r>
              <a:rPr lang="en-US" sz="1800" b="1" i="0" u="none" strike="noStrike" baseline="-25000">
                <a:solidFill>
                  <a:srgbClr val="000000"/>
                </a:solidFill>
                <a:latin typeface="Times New Roman" panose="02020603050405020304"/>
                <a:ea typeface="Times New Roman" panose="02020603050405020304"/>
                <a:cs typeface="Times New Roman" panose="02020603050405020304"/>
                <a:sym typeface="Times New Roman" panose="02020603050405020304"/>
              </a:rPr>
              <a:t>center</a:t>
            </a:r>
            <a:r>
              <a:rPr lang="en-US" sz="1800" b="1"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(960℃) &gt; T</a:t>
            </a:r>
            <a:r>
              <a:rPr lang="en-US" sz="1800" b="1" i="0" u="none" strike="noStrike" baseline="-25000">
                <a:solidFill>
                  <a:srgbClr val="000000"/>
                </a:solidFill>
                <a:latin typeface="Times New Roman" panose="02020603050405020304"/>
                <a:ea typeface="Times New Roman" panose="02020603050405020304"/>
                <a:cs typeface="Times New Roman" panose="02020603050405020304"/>
                <a:sym typeface="Times New Roman" panose="02020603050405020304"/>
              </a:rPr>
              <a:t>edge</a:t>
            </a:r>
            <a:r>
              <a:rPr lang="en-US" sz="1800" b="1"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(955℃)</a:t>
            </a:r>
            <a:endParaRPr lang="en-US" sz="1100"/>
          </a:p>
        </p:txBody>
      </p:sp>
      <p:sp>
        <p:nvSpPr>
          <p:cNvPr id="19" name="AutoShape 19"/>
          <p:cNvSpPr/>
          <p:nvPr/>
        </p:nvSpPr>
        <p:spPr>
          <a:xfrm>
            <a:off x="387985" y="6045835"/>
            <a:ext cx="2333625" cy="368300"/>
          </a:xfrm>
          <a:prstGeom prst="rect">
            <a:avLst/>
          </a:prstGeom>
          <a:noFill/>
          <a:ln w="12700" cap="flat" cmpd="sng">
            <a:noFill/>
            <a:prstDash val="solid"/>
            <a:round/>
          </a:ln>
        </p:spPr>
        <p:txBody>
          <a:bodyPr vert="horz" wrap="square" lIns="91440" tIns="45720" rIns="91440" bIns="45720" rtlCol="0" anchor="t" anchorCtr="0"/>
          <a:lstStyle/>
          <a:p>
            <a:pPr marL="0" indent="0" algn="ctr">
              <a:lnSpc>
                <a:spcPct val="100000"/>
              </a:lnSpc>
              <a:defRPr/>
            </a:pPr>
            <a:r>
              <a:rPr lang="en-US" sz="1800" b="1" i="0" u="none" strike="noStrike">
                <a:solidFill>
                  <a:srgbClr val="000000"/>
                </a:solidFill>
                <a:latin typeface="Times New Roman" panose="02020603050405020304"/>
                <a:ea typeface="Times New Roman" panose="02020603050405020304"/>
                <a:cs typeface="Times New Roman" panose="02020603050405020304"/>
                <a:sym typeface="Times New Roman" panose="02020603050405020304"/>
              </a:rPr>
              <a:t>Vplas=1.054 cm</a:t>
            </a:r>
            <a:r>
              <a:rPr lang="en-US" sz="1800" b="1" i="0" u="none" strike="noStrike" baseline="30000">
                <a:solidFill>
                  <a:srgbClr val="000000"/>
                </a:solidFill>
                <a:latin typeface="Times New Roman" panose="02020603050405020304"/>
                <a:ea typeface="Times New Roman" panose="02020603050405020304"/>
                <a:cs typeface="Times New Roman" panose="02020603050405020304"/>
                <a:sym typeface="Times New Roman" panose="02020603050405020304"/>
              </a:rPr>
              <a:t>3</a:t>
            </a:r>
            <a:endParaRPr lang="en-US" sz="1100"/>
          </a:p>
        </p:txBody>
      </p:sp>
      <p:cxnSp>
        <p:nvCxnSpPr>
          <p:cNvPr id="20" name="Connector 20"/>
          <p:cNvCxnSpPr/>
          <p:nvPr/>
        </p:nvCxnSpPr>
        <p:spPr>
          <a:xfrm rot="-2910380">
            <a:off x="3004875" y="5582578"/>
            <a:ext cx="1205800" cy="12700"/>
          </a:xfrm>
          <a:prstGeom prst="straightConnector1">
            <a:avLst/>
          </a:prstGeom>
          <a:solidFill>
            <a:srgbClr val="DEE0E3">
              <a:alpha val="100000"/>
            </a:srgbClr>
          </a:solidFill>
          <a:ln w="25400" cap="flat" cmpd="sng">
            <a:solidFill>
              <a:srgbClr val="4874CB">
                <a:alpha val="100000"/>
              </a:srgbClr>
            </a:solidFill>
            <a:prstDash val="solid"/>
            <a:miter lim="1000000"/>
            <a:headEnd type="none" w="med" len="med"/>
            <a:tailEnd type="arrow" w="med" len="med"/>
          </a:ln>
        </p:spPr>
      </p:cxnSp>
      <p:cxnSp>
        <p:nvCxnSpPr>
          <p:cNvPr id="21" name="Connector 21"/>
          <p:cNvCxnSpPr/>
          <p:nvPr/>
        </p:nvCxnSpPr>
        <p:spPr>
          <a:xfrm rot="-6493068">
            <a:off x="4551606" y="5741291"/>
            <a:ext cx="623680" cy="12700"/>
          </a:xfrm>
          <a:prstGeom prst="straightConnector1">
            <a:avLst/>
          </a:prstGeom>
          <a:solidFill>
            <a:srgbClr val="DEE0E3">
              <a:alpha val="100000"/>
            </a:srgbClr>
          </a:solidFill>
          <a:ln w="25400" cap="flat" cmpd="sng">
            <a:solidFill>
              <a:srgbClr val="4874CB">
                <a:alpha val="100000"/>
              </a:srgbClr>
            </a:solidFill>
            <a:prstDash val="solid"/>
            <a:miter lim="1000000"/>
            <a:headEnd type="none" w="med" len="med"/>
            <a:tailEnd type="arrow" w="med" len="med"/>
          </a:ln>
        </p:spPr>
      </p:cxnSp>
      <mc:AlternateContent xmlns:mc="http://schemas.openxmlformats.org/markup-compatibility/2006" xmlns:a14="http://schemas.microsoft.com/office/drawing/2010/main">
        <mc:Choice Requires="a14">
          <p:sp>
            <p:nvSpPr>
              <p:cNvPr id="22" name="AutoShape 22"/>
              <p:cNvSpPr/>
              <p:nvPr/>
            </p:nvSpPr>
            <p:spPr>
              <a:xfrm>
                <a:off x="5676900" y="1050925"/>
                <a:ext cx="6037580" cy="5220335"/>
              </a:xfrm>
              <a:prstGeom prst="rect">
                <a:avLst/>
              </a:prstGeom>
              <a:noFill/>
              <a:ln w="12700" cap="flat" cmpd="sng">
                <a:noFill/>
                <a:prstDash val="solid"/>
                <a:round/>
              </a:ln>
            </p:spPr>
            <p:txBody>
              <a:bodyPr vert="horz" wrap="square" lIns="91440" tIns="45720" rIns="91440" bIns="45720" rtlCol="0" anchor="t" anchorCtr="0"/>
              <a:lstStyle>
                <a:lvl1pPr marL="622300" indent="-279400"/>
                <a:lvl2pPr marL="457200" indent="0"/>
                <a:lvl3pPr marL="292100" indent="0"/>
                <a:lvl4pPr marL="127000" indent="0"/>
                <a:lvl5pPr marL="0" indent="0"/>
                <a:lvl6pPr marL="0" indent="0"/>
                <a:lvl7pPr marL="0" indent="0"/>
                <a:lvl8pPr marL="0" indent="0"/>
                <a:lvl9pPr marL="0" indent="0"/>
              </a:lstStyle>
              <a:p>
                <a:pPr marL="342900" indent="-342900" algn="just">
                  <a:lnSpc>
                    <a:spcPct val="150000"/>
                  </a:lnSpc>
                  <a:buClr>
                    <a:srgbClr val="7030A0"/>
                  </a:buClr>
                  <a:buFont typeface="Arial" panose="020B0604020202020204"/>
                  <a:buChar char="•"/>
                  <a:defRPr/>
                </a:pPr>
                <a:r>
                  <a:rPr lang="en-US" sz="2200" b="0" i="0" u="none" strike="noStrike">
                    <a:solidFill>
                      <a:srgbClr val="7030A0"/>
                    </a:solidFill>
                    <a:latin typeface="微软雅黑" panose="020B0503020204020204" charset="-122"/>
                    <a:ea typeface="微软雅黑" panose="020B0503020204020204" charset="-122"/>
                    <a:cs typeface="微软雅黑" panose="020B0503020204020204" charset="-122"/>
                    <a:sym typeface="微软雅黑" panose="020B0503020204020204" charset="-122"/>
                  </a:rPr>
                  <a:t>仿真预测的三个转变特征，均得到实验原位诊断验证：</a:t>
                </a:r>
                <a:endParaRPr lang="en-US" sz="1100"/>
              </a:p>
              <a:p>
                <a:pPr marL="457200" lvl="1" indent="0" algn="just">
                  <a:lnSpc>
                    <a:spcPct val="150000"/>
                  </a:lnSpc>
                </a:pPr>
                <a:r>
                  <a:rPr lang="en-US" sz="20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1. 边缘发光消失：仿真显示边缘电子密度降低 → 实验观测边缘亮度减弱，中心形成明亮等离子体团</a:t>
                </a:r>
              </a:p>
              <a:p>
                <a:pPr marL="457200" lvl="1" indent="0" algn="just">
                  <a:lnSpc>
                    <a:spcPct val="150000"/>
                  </a:lnSpc>
                </a:pPr>
                <a:r>
                  <a:rPr lang="en-US" sz="20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2. 中心 - 边缘温度反转：仿真显示功率沉积中心集中 → 热像仪测得中心温度反超边缘（本体系临界气压～12 kPa）</a:t>
                </a:r>
              </a:p>
              <a:p>
                <a:pPr marL="457200" lvl="1" indent="0" algn="just">
                  <a:lnSpc>
                    <a:spcPct val="150000"/>
                  </a:lnSpc>
                </a:pPr>
                <a:r>
                  <a:rPr lang="en-US" sz="20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3.</a:t>
                </a:r>
                <a14:m>
                  <m:oMath xmlns:m="http://schemas.openxmlformats.org/officeDocument/2006/math">
                    <m:d>
                      <m:dPr>
                        <m:ctrlPr>
                          <a:rPr i="1">
                            <a:latin typeface="Cambria Math" panose="02040503050406030204" pitchFamily="18" charset="0"/>
                          </a:rPr>
                        </m:ctrlPr>
                      </m:dPr>
                      <m:e>
                        <m:f>
                          <m:fPr>
                            <m:type m:val="lin"/>
                            <m:ctrlPr>
                              <a:rPr i="1">
                                <a:latin typeface="Cambria Math" panose="02040503050406030204" pitchFamily="18" charset="0"/>
                              </a:rPr>
                            </m:ctrlPr>
                          </m:fPr>
                          <m:num>
                            <m:sSub>
                              <m:sSubPr>
                                <m:ctrlPr>
                                  <a:rPr i="1">
                                    <a:latin typeface="Cambria Math" panose="02040503050406030204" pitchFamily="18" charset="0"/>
                                  </a:rPr>
                                </m:ctrlPr>
                              </m:sSubPr>
                              <m:e>
                                <m:r>
                                  <a:rPr sz="2000" i="1">
                                    <a:solidFill>
                                      <a:srgbClr val="000000"/>
                                    </a:solidFill>
                                    <a:latin typeface="Cambria Math" panose="02040503050406030204"/>
                                    <a:ea typeface="Cambria Math" panose="02040503050406030204"/>
                                    <a:cs typeface="Cambria Math" panose="02040503050406030204"/>
                                    <a:sym typeface="Cambria Math" panose="02040503050406030204"/>
                                  </a:rPr>
                                  <m:t>𝐶</m:t>
                                </m:r>
                              </m:e>
                              <m:sub>
                                <m:r>
                                  <a:rPr sz="2000" i="1">
                                    <a:solidFill>
                                      <a:srgbClr val="000000"/>
                                    </a:solidFill>
                                    <a:latin typeface="Cambria Math" panose="02040503050406030204"/>
                                    <a:ea typeface="Cambria Math" panose="02040503050406030204"/>
                                    <a:cs typeface="Cambria Math" panose="02040503050406030204"/>
                                    <a:sym typeface="Cambria Math" panose="02040503050406030204"/>
                                  </a:rPr>
                                  <m:t>2</m:t>
                                </m:r>
                              </m:sub>
                            </m:sSub>
                          </m:num>
                          <m:den>
                            <m:sSub>
                              <m:sSubPr>
                                <m:ctrlPr>
                                  <a:rPr i="1">
                                    <a:latin typeface="Cambria Math" panose="02040503050406030204" pitchFamily="18" charset="0"/>
                                  </a:rPr>
                                </m:ctrlPr>
                              </m:sSubPr>
                              <m:e>
                                <m:r>
                                  <a:rPr sz="2000" i="1">
                                    <a:solidFill>
                                      <a:srgbClr val="000000"/>
                                    </a:solidFill>
                                    <a:latin typeface="Cambria Math" panose="02040503050406030204"/>
                                    <a:ea typeface="Cambria Math" panose="02040503050406030204"/>
                                    <a:cs typeface="Cambria Math" panose="02040503050406030204"/>
                                    <a:sym typeface="Cambria Math" panose="02040503050406030204"/>
                                  </a:rPr>
                                  <m:t>𝐻</m:t>
                                </m:r>
                              </m:e>
                              <m:sub>
                                <m:r>
                                  <a:rPr sz="2000" i="1">
                                    <a:solidFill>
                                      <a:srgbClr val="000000"/>
                                    </a:solidFill>
                                    <a:latin typeface="Cambria Math" panose="02040503050406030204"/>
                                    <a:ea typeface="Cambria Math" panose="02040503050406030204"/>
                                    <a:cs typeface="Cambria Math" panose="02040503050406030204"/>
                                    <a:sym typeface="Cambria Math" panose="02040503050406030204"/>
                                  </a:rPr>
                                  <m:t>𝛼</m:t>
                                </m:r>
                              </m:sub>
                            </m:sSub>
                          </m:den>
                        </m:f>
                      </m:e>
                    </m:d>
                  </m:oMath>
                </a14:m>
                <a:r>
                  <a:rPr lang="en-US" sz="20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 光谱比升高：仿真显示中心电子密度稳定 → OES 测得该比值稳定升高，不受总功率波动影响</a:t>
                </a:r>
              </a:p>
            </p:txBody>
          </p:sp>
        </mc:Choice>
        <mc:Fallback xmlns="">
          <p:sp>
            <p:nvSpPr>
              <p:cNvPr id="22" name="AutoShape 22"/>
              <p:cNvSpPr>
                <a:spLocks noRot="1" noChangeAspect="1" noMove="1" noResize="1" noEditPoints="1" noAdjustHandles="1" noChangeArrowheads="1" noChangeShapeType="1" noTextEdit="1"/>
              </p:cNvSpPr>
              <p:nvPr/>
            </p:nvSpPr>
            <p:spPr>
              <a:xfrm>
                <a:off x="5676900" y="1050925"/>
                <a:ext cx="6037580" cy="5220335"/>
              </a:xfrm>
              <a:prstGeom prst="rect">
                <a:avLst/>
              </a:prstGeom>
              <a:blipFill rotWithShape="1">
                <a:blip r:embed="rId10"/>
                <a:stretch>
                  <a:fillRect/>
                </a:stretch>
              </a:blipFill>
              <a:ln w="12700" cap="flat" cmpd="sng">
                <a:noFill/>
                <a:prstDash val="solid"/>
                <a:round/>
              </a:ln>
            </p:spPr>
            <p:txBody>
              <a:bodyPr/>
              <a:lstStyle/>
              <a:p>
                <a:r>
                  <a:rPr lang="zh-CN" altLang="en-US">
                    <a:noFill/>
                  </a:rPr>
                  <a:t> </a:t>
                </a:r>
              </a:p>
            </p:txBody>
          </p:sp>
        </mc:Fallback>
      </mc:AlternateContent>
      <p:sp>
        <p:nvSpPr>
          <p:cNvPr id="23" name="AutoShape 23"/>
          <p:cNvSpPr/>
          <p:nvPr/>
        </p:nvSpPr>
        <p:spPr>
          <a:xfrm>
            <a:off x="1487805" y="3501390"/>
            <a:ext cx="288290" cy="360045"/>
          </a:xfrm>
          <a:prstGeom prst="downArrow">
            <a:avLst>
              <a:gd name="adj1" fmla="val 50000"/>
              <a:gd name="adj2" fmla="val 50000"/>
            </a:avLst>
          </a:prstGeom>
          <a:solidFill>
            <a:srgbClr val="4472C4">
              <a:alpha val="100000"/>
            </a:srgbClr>
          </a:solidFill>
          <a:ln w="12700" cap="flat" cmpd="sng">
            <a:solidFill>
              <a:srgbClr val="2F5597">
                <a:alpha val="100000"/>
              </a:srgbClr>
            </a:solidFill>
            <a:prstDash val="solid"/>
            <a:miter lim="1000000"/>
          </a:ln>
        </p:spPr>
        <p:txBody>
          <a:bodyPr vert="horz" wrap="square" lIns="91440" tIns="45720" rIns="91440" bIns="45720" rtlCol="0" anchor="ctr" anchorCtr="0"/>
          <a:lstStyle/>
          <a:p>
            <a:pPr algn="ctr">
              <a:defRPr/>
            </a:pPr>
            <a:endParaRPr/>
          </a:p>
        </p:txBody>
      </p:sp>
      <p:sp>
        <p:nvSpPr>
          <p:cNvPr id="24" name="AutoShape 24"/>
          <p:cNvSpPr/>
          <p:nvPr/>
        </p:nvSpPr>
        <p:spPr>
          <a:xfrm>
            <a:off x="2158383" y="3639623"/>
            <a:ext cx="2798445" cy="398780"/>
          </a:xfrm>
          <a:prstGeom prst="rect">
            <a:avLst/>
          </a:prstGeom>
          <a:noFill/>
          <a:ln w="12700" cap="flat" cmpd="sng">
            <a:noFill/>
            <a:prstDash val="solid"/>
            <a:round/>
          </a:ln>
        </p:spPr>
        <p:txBody>
          <a:bodyPr vert="horz" wrap="square" lIns="91440" tIns="45720" rIns="91440" bIns="45720" rtlCol="0" anchor="t" anchorCtr="0"/>
          <a:lstStyle/>
          <a:p>
            <a:pPr marL="0" indent="0" algn="l">
              <a:lnSpc>
                <a:spcPct val="100000"/>
              </a:lnSpc>
              <a:defRPr/>
            </a:pPr>
            <a:r>
              <a:rPr lang="en-US" b="0" i="0" u="none" strike="noStrike" dirty="0" err="1">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边缘→中心放电模式</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257438" y="-18198"/>
            <a:ext cx="10142420" cy="737235"/>
          </a:xfrm>
          <a:prstGeom prst="rect">
            <a:avLst/>
          </a:prstGeom>
          <a:noFill/>
          <a:ln w="12700">
            <a:noFill/>
            <a:prstDash val="solid"/>
          </a:ln>
        </p:spPr>
        <p:txBody>
          <a:bodyPr wrap="square" lIns="91440" tIns="45720" rIns="91440" bIns="45720" rtlCol="0" anchor="t">
            <a:spAutoFit/>
          </a:bodyPr>
          <a:lstStyle/>
          <a:p>
            <a:pPr marL="0" indent="0" algn="l">
              <a:lnSpc>
                <a:spcPct val="150000"/>
              </a:lnSpc>
              <a:defRPr/>
            </a:pPr>
            <a:r>
              <a:rPr lang="zh-CN" altLang="en-US" sz="2800" b="1" i="0" u="none" strike="noStrike">
                <a:solidFill>
                  <a:srgbClr val="F2F2F2"/>
                </a:solidFill>
                <a:latin typeface="微软雅黑" panose="020B0503020204020204" charset="-122"/>
                <a:ea typeface="微软雅黑" panose="020B0503020204020204" charset="-122"/>
                <a:cs typeface="微软雅黑" panose="020B0503020204020204" charset="-122"/>
                <a:sym typeface="微软雅黑" panose="020B0503020204020204" charset="-122"/>
              </a:rPr>
              <a:t>四、</a:t>
            </a:r>
            <a:r>
              <a:rPr lang="en-US" sz="2800" b="1" i="0" u="none" strike="noStrike">
                <a:solidFill>
                  <a:srgbClr val="F2F2F2"/>
                </a:solidFill>
                <a:latin typeface="微软雅黑" panose="020B0503020204020204" charset="-122"/>
                <a:ea typeface="微软雅黑" panose="020B0503020204020204" charset="-122"/>
                <a:cs typeface="微软雅黑" panose="020B0503020204020204" charset="-122"/>
                <a:sym typeface="微软雅黑" panose="020B0503020204020204" charset="-122"/>
              </a:rPr>
              <a:t>工艺落地效果：金刚石生长均匀性显著提升</a:t>
            </a:r>
            <a:endParaRPr lang="en-US" sz="1100"/>
          </a:p>
        </p:txBody>
      </p:sp>
      <p:sp>
        <p:nvSpPr>
          <p:cNvPr id="3" name="AutoShape 3"/>
          <p:cNvSpPr/>
          <p:nvPr/>
        </p:nvSpPr>
        <p:spPr>
          <a:xfrm>
            <a:off x="11635105" y="6473825"/>
            <a:ext cx="590550" cy="384175"/>
          </a:xfrm>
          <a:prstGeom prst="rect">
            <a:avLst/>
          </a:prstGeom>
          <a:noFill/>
          <a:ln w="12700">
            <a:noFill/>
            <a:prstDash val="solid"/>
          </a:ln>
        </p:spPr>
        <p:txBody>
          <a:bodyPr wrap="square" lIns="91440" tIns="45720" rIns="91440" bIns="45720" rtlCol="0" anchor="t">
            <a:noAutofit/>
          </a:bodyPr>
          <a:lstStyle/>
          <a:p>
            <a:pPr algn="l">
              <a:defRPr/>
            </a:pPr>
            <a:endParaRPr/>
          </a:p>
        </p:txBody>
      </p:sp>
      <p:sp>
        <p:nvSpPr>
          <p:cNvPr id="4" name="AutoShape 4"/>
          <p:cNvSpPr/>
          <p:nvPr/>
        </p:nvSpPr>
        <p:spPr>
          <a:xfrm>
            <a:off x="264795" y="1033780"/>
            <a:ext cx="11590020" cy="5398770"/>
          </a:xfrm>
          <a:prstGeom prst="rect">
            <a:avLst/>
          </a:prstGeom>
          <a:solidFill>
            <a:srgbClr val="D6E8F6">
              <a:alpha val="100000"/>
            </a:srgbClr>
          </a:solidFill>
          <a:ln w="12700" cap="flat">
            <a:solidFill>
              <a:srgbClr val="000000">
                <a:alpha val="0"/>
              </a:srgbClr>
            </a:solidFill>
            <a:prstDash val="solid"/>
          </a:ln>
        </p:spPr>
        <p:txBody>
          <a:bodyPr vert="horz" wrap="square" lIns="91440" tIns="45720" rIns="91440" bIns="45720" rtlCol="0" anchor="ctr">
            <a:noAutofit/>
          </a:bodyPr>
          <a:lstStyle/>
          <a:p>
            <a:pPr marL="0" indent="0" algn="ctr">
              <a:lnSpc>
                <a:spcPct val="100000"/>
              </a:lnSpc>
              <a:defRPr/>
            </a:pPr>
            <a:r>
              <a:rPr lang="en-US" sz="2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pic>
        <p:nvPicPr>
          <p:cNvPr id="5" name="Picture 5"/>
          <p:cNvPicPr>
            <a:picLocks noChangeAspect="1"/>
          </p:cNvPicPr>
          <p:nvPr/>
        </p:nvPicPr>
        <p:blipFill>
          <a:blip r:embed="rId3"/>
          <a:srcRect/>
          <a:stretch>
            <a:fillRect/>
          </a:stretch>
        </p:blipFill>
        <p:spPr>
          <a:xfrm>
            <a:off x="407670" y="1124585"/>
            <a:ext cx="11291570" cy="4431665"/>
          </a:xfrm>
          <a:prstGeom prst="rect">
            <a:avLst/>
          </a:prstGeom>
          <a:ln w="12700">
            <a:noFill/>
            <a:prstDash val="solid"/>
          </a:ln>
        </p:spPr>
      </p:pic>
      <p:sp>
        <p:nvSpPr>
          <p:cNvPr id="6" name="AutoShape 6"/>
          <p:cNvSpPr/>
          <p:nvPr/>
        </p:nvSpPr>
        <p:spPr>
          <a:xfrm>
            <a:off x="257175" y="5733415"/>
            <a:ext cx="11597640" cy="699135"/>
          </a:xfrm>
          <a:prstGeom prst="rect">
            <a:avLst/>
          </a:prstGeom>
          <a:gradFill rotWithShape="1">
            <a:gsLst>
              <a:gs pos="0">
                <a:srgbClr val="8FAADC">
                  <a:alpha val="100000"/>
                </a:srgbClr>
              </a:gs>
              <a:gs pos="80000">
                <a:srgbClr val="4472C4">
                  <a:alpha val="100000"/>
                </a:srgbClr>
              </a:gs>
            </a:gsLst>
            <a:lin ang="2700000"/>
          </a:gradFill>
          <a:ln w="12700">
            <a:noFill/>
            <a:prstDash val="solid"/>
          </a:ln>
          <a:effectLst>
            <a:outerShdw blurRad="63500" dist="38100" dir="2700000" algn="tl" rotWithShape="0">
              <a:srgbClr val="4472C4">
                <a:alpha val="20000"/>
              </a:srgbClr>
            </a:outerShdw>
          </a:effectLst>
        </p:spPr>
        <p:txBody>
          <a:bodyPr vert="horz" wrap="square" lIns="68580" tIns="34290" rIns="68580" bIns="34290" rtlCol="0" anchor="ctr">
            <a:noAutofit/>
          </a:bodyPr>
          <a:lstStyle/>
          <a:p>
            <a:pPr marL="0" indent="0" algn="just">
              <a:lnSpc>
                <a:spcPct val="100000"/>
              </a:lnSpc>
              <a:defRPr/>
            </a:pPr>
            <a:r>
              <a:rPr lang="en-US" sz="2400" b="1" i="0" u="none" strike="noStrike">
                <a:solidFill>
                  <a:srgbClr val="FFFF00"/>
                </a:solidFill>
                <a:effectLst>
                  <a:outerShdw blurRad="38100" dist="38100" dir="2700000" algn="tl">
                    <a:srgbClr val="000000">
                      <a:alpha val="10000"/>
                    </a:srgbClr>
                  </a:outerShdw>
                </a:effectLst>
                <a:latin typeface="微软雅黑" panose="020B0503020204020204" charset="-122"/>
                <a:ea typeface="微软雅黑" panose="020B0503020204020204" charset="-122"/>
                <a:cs typeface="微软雅黑" panose="020B0503020204020204" charset="-122"/>
                <a:sym typeface="微软雅黑" panose="020B0503020204020204" charset="-122"/>
              </a:rPr>
              <a:t>结论：</a:t>
            </a:r>
            <a:r>
              <a:rPr lang="en-US" sz="2400" b="1" i="0" u="none" strike="noStrike">
                <a:solidFill>
                  <a:srgbClr val="FFFFFF"/>
                </a:solidFill>
                <a:effectLst>
                  <a:outerShdw blurRad="38100" dist="38100" dir="2700000" algn="tl">
                    <a:srgbClr val="000000">
                      <a:alpha val="10000"/>
                    </a:srgbClr>
                  </a:outerShdw>
                </a:effectLst>
                <a:latin typeface="微软雅黑" panose="020B0503020204020204" charset="-122"/>
                <a:ea typeface="微软雅黑" panose="020B0503020204020204" charset="-122"/>
                <a:cs typeface="微软雅黑" panose="020B0503020204020204" charset="-122"/>
                <a:sym typeface="微软雅黑" panose="020B0503020204020204" charset="-122"/>
              </a:rPr>
              <a:t>仿真指导的等离子体体积调控策略，可有效提升金刚石薄膜厚度均匀性</a:t>
            </a:r>
            <a:r>
              <a:rPr lang="en-US" sz="2400" b="1" i="0" u="none" strike="noStrike">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rPr>
              <a:t>。</a:t>
            </a:r>
            <a:endParaRPr lang="en-US" sz="11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257438" y="-18198"/>
            <a:ext cx="10142420" cy="737235"/>
          </a:xfrm>
          <a:prstGeom prst="rect">
            <a:avLst/>
          </a:prstGeom>
          <a:noFill/>
          <a:ln w="12700">
            <a:noFill/>
            <a:prstDash val="solid"/>
          </a:ln>
        </p:spPr>
        <p:txBody>
          <a:bodyPr wrap="square" lIns="91440" tIns="45720" rIns="91440" bIns="45720" rtlCol="0" anchor="t">
            <a:spAutoFit/>
          </a:bodyPr>
          <a:lstStyle/>
          <a:p>
            <a:pPr marL="0" indent="0" algn="l">
              <a:lnSpc>
                <a:spcPct val="150000"/>
              </a:lnSpc>
              <a:defRPr/>
            </a:pPr>
            <a:r>
              <a:rPr lang="en-US" sz="2800" b="1" i="0" u="none" strike="noStrike">
                <a:solidFill>
                  <a:srgbClr val="F2F2F2"/>
                </a:solidFill>
                <a:latin typeface="微软雅黑" panose="020B0503020204020204" charset="-122"/>
                <a:ea typeface="微软雅黑" panose="020B0503020204020204" charset="-122"/>
                <a:cs typeface="微软雅黑" panose="020B0503020204020204" charset="-122"/>
                <a:sym typeface="微软雅黑" panose="020B0503020204020204" charset="-122"/>
              </a:rPr>
              <a:t>研究结论与 COMSOL 应用价值</a:t>
            </a:r>
            <a:endParaRPr lang="en-US" sz="1100"/>
          </a:p>
        </p:txBody>
      </p:sp>
      <p:sp>
        <p:nvSpPr>
          <p:cNvPr id="3" name="AutoShape 3"/>
          <p:cNvSpPr/>
          <p:nvPr/>
        </p:nvSpPr>
        <p:spPr>
          <a:xfrm>
            <a:off x="11635105" y="6473825"/>
            <a:ext cx="590550" cy="384175"/>
          </a:xfrm>
          <a:prstGeom prst="rect">
            <a:avLst/>
          </a:prstGeom>
          <a:noFill/>
          <a:ln w="12700">
            <a:noFill/>
            <a:prstDash val="solid"/>
          </a:ln>
        </p:spPr>
        <p:txBody>
          <a:bodyPr wrap="square" lIns="91440" tIns="45720" rIns="91440" bIns="45720" rtlCol="0" anchor="t">
            <a:noAutofit/>
          </a:bodyPr>
          <a:lstStyle/>
          <a:p>
            <a:pPr algn="l">
              <a:defRPr/>
            </a:pPr>
            <a:endParaRPr/>
          </a:p>
        </p:txBody>
      </p:sp>
      <p:sp>
        <p:nvSpPr>
          <p:cNvPr id="4" name="AutoShape 4"/>
          <p:cNvSpPr/>
          <p:nvPr/>
        </p:nvSpPr>
        <p:spPr>
          <a:xfrm>
            <a:off x="264795" y="1033780"/>
            <a:ext cx="5664200" cy="5398770"/>
          </a:xfrm>
          <a:prstGeom prst="rect">
            <a:avLst/>
          </a:prstGeom>
          <a:solidFill>
            <a:srgbClr val="D6E8F6">
              <a:alpha val="100000"/>
            </a:srgbClr>
          </a:solidFill>
          <a:ln w="12700" cap="flat">
            <a:solidFill>
              <a:srgbClr val="000000">
                <a:alpha val="0"/>
              </a:srgbClr>
            </a:solidFill>
            <a:prstDash val="solid"/>
          </a:ln>
        </p:spPr>
        <p:txBody>
          <a:bodyPr vert="horz" wrap="square" lIns="91440" tIns="45720" rIns="91440" bIns="45720" rtlCol="0" anchor="ctr">
            <a:noAutofit/>
          </a:bodyPr>
          <a:lstStyle/>
          <a:p>
            <a:pPr marL="0" indent="0" algn="ctr">
              <a:lnSpc>
                <a:spcPct val="100000"/>
              </a:lnSpc>
              <a:defRPr/>
            </a:pPr>
            <a:r>
              <a:rPr lang="en-US" sz="2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5" name="AutoShape 5"/>
          <p:cNvSpPr/>
          <p:nvPr/>
        </p:nvSpPr>
        <p:spPr>
          <a:xfrm>
            <a:off x="6246495" y="1033780"/>
            <a:ext cx="5664200" cy="5398770"/>
          </a:xfrm>
          <a:prstGeom prst="rect">
            <a:avLst/>
          </a:prstGeom>
          <a:solidFill>
            <a:srgbClr val="D6E8F6">
              <a:alpha val="100000"/>
            </a:srgbClr>
          </a:solidFill>
          <a:ln w="12700" cap="flat">
            <a:solidFill>
              <a:srgbClr val="000000">
                <a:alpha val="0"/>
              </a:srgbClr>
            </a:solidFill>
            <a:prstDash val="solid"/>
          </a:ln>
        </p:spPr>
        <p:txBody>
          <a:bodyPr vert="horz" wrap="square" lIns="91440" tIns="45720" rIns="91440" bIns="45720" rtlCol="0" anchor="ctr">
            <a:noAutofit/>
          </a:bodyPr>
          <a:lstStyle/>
          <a:p>
            <a:pPr marL="0" indent="0" algn="ctr">
              <a:lnSpc>
                <a:spcPct val="100000"/>
              </a:lnSpc>
              <a:defRPr/>
            </a:pPr>
            <a:r>
              <a:rPr lang="en-US" sz="2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6" name="AutoShape 6"/>
          <p:cNvSpPr/>
          <p:nvPr/>
        </p:nvSpPr>
        <p:spPr>
          <a:xfrm>
            <a:off x="335915" y="1124585"/>
            <a:ext cx="5503545" cy="5212080"/>
          </a:xfrm>
          <a:prstGeom prst="rect">
            <a:avLst/>
          </a:prstGeom>
          <a:noFill/>
          <a:ln w="12700">
            <a:noFill/>
            <a:prstDash val="solid"/>
          </a:ln>
        </p:spPr>
        <p:txBody>
          <a:bodyPr wrap="square" lIns="91440" tIns="45720" rIns="91440" bIns="45720" rtlCol="0" anchor="t">
            <a:noAutofit/>
          </a:bodyPr>
          <a:lstStyle>
            <a:lvl1pPr marL="622300" indent="-279400"/>
            <a:lvl2pPr marL="1079500" indent="-279400"/>
            <a:lvl3pPr marL="1536700" indent="-279400"/>
            <a:lvl4pPr marL="1993900" indent="-279400"/>
            <a:lvl5pPr marL="2451100" indent="-279400"/>
            <a:lvl6pPr marL="2908300" indent="-279400"/>
            <a:lvl7pPr marL="3365500" indent="-279400"/>
            <a:lvl8pPr marL="3822700" indent="-279400"/>
            <a:lvl9pPr marL="4279900" indent="-279400"/>
          </a:lstStyle>
          <a:p>
            <a:pPr marL="0" indent="0" algn="just">
              <a:lnSpc>
                <a:spcPct val="150000"/>
              </a:lnSpc>
              <a:defRPr/>
            </a:pPr>
            <a:r>
              <a:rPr lang="en-US" sz="2200" b="0" i="0" u="none" strike="noStrike">
                <a:solidFill>
                  <a:srgbClr val="7030A0"/>
                </a:solidFill>
                <a:latin typeface="微软雅黑" panose="020B0503020204020204" charset="-122"/>
                <a:ea typeface="微软雅黑" panose="020B0503020204020204" charset="-122"/>
                <a:cs typeface="微软雅黑" panose="020B0503020204020204" charset="-122"/>
                <a:sym typeface="微软雅黑" panose="020B0503020204020204" charset="-122"/>
              </a:rPr>
              <a:t>研究核心结论：</a:t>
            </a:r>
            <a:endParaRPr lang="en-US" sz="1100"/>
          </a:p>
          <a:p>
            <a:pPr marL="342900" indent="-342900" algn="just">
              <a:lnSpc>
                <a:spcPct val="150000"/>
              </a:lnSpc>
              <a:buClr>
                <a:srgbClr val="000000"/>
              </a:buClr>
              <a:buFont typeface="Arial" panose="020B0604020202020204"/>
              <a:buChar char="•"/>
            </a:pPr>
            <a:r>
              <a:rPr lang="en-US" sz="22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提出等离子体体积是 MPCVD 放电状态的”统一调控参量“，决定边缘 - 中心放电模式转变；</a:t>
            </a:r>
          </a:p>
          <a:p>
            <a:pPr marL="342900" indent="-342900" algn="just">
              <a:lnSpc>
                <a:spcPct val="150000"/>
              </a:lnSpc>
              <a:buClr>
                <a:srgbClr val="000000"/>
              </a:buClr>
              <a:buFont typeface="Arial" panose="020B0604020202020204"/>
              <a:buChar char="•"/>
            </a:pPr>
            <a:r>
              <a:rPr lang="en-US" sz="22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阐明了三个工艺参数调控等离子体体积的物理机制；</a:t>
            </a:r>
          </a:p>
          <a:p>
            <a:pPr marL="342900" indent="-342900" algn="just">
              <a:lnSpc>
                <a:spcPct val="150000"/>
              </a:lnSpc>
              <a:buClr>
                <a:srgbClr val="000000"/>
              </a:buClr>
              <a:buFont typeface="Arial" panose="020B0604020202020204"/>
              <a:buChar char="•"/>
            </a:pPr>
            <a:r>
              <a:rPr lang="en-US" sz="22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建立了三种实验可测的放电状态转变特征信号；</a:t>
            </a:r>
          </a:p>
          <a:p>
            <a:pPr marL="342900" indent="-342900" algn="just">
              <a:lnSpc>
                <a:spcPct val="150000"/>
              </a:lnSpc>
              <a:buClr>
                <a:srgbClr val="000000"/>
              </a:buClr>
              <a:buFont typeface="Arial" panose="020B0604020202020204"/>
              <a:buChar char="•"/>
            </a:pPr>
            <a:r>
              <a:rPr lang="en-US" sz="22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中心放电工况将金刚石薄膜厚度 RSD 从 0.413 降至 0.121。</a:t>
            </a:r>
          </a:p>
        </p:txBody>
      </p:sp>
      <p:sp>
        <p:nvSpPr>
          <p:cNvPr id="7" name="AutoShape 7"/>
          <p:cNvSpPr/>
          <p:nvPr/>
        </p:nvSpPr>
        <p:spPr>
          <a:xfrm>
            <a:off x="6245860" y="1124585"/>
            <a:ext cx="5570220" cy="5212080"/>
          </a:xfrm>
          <a:prstGeom prst="rect">
            <a:avLst/>
          </a:prstGeom>
          <a:noFill/>
          <a:ln w="12700">
            <a:noFill/>
            <a:prstDash val="solid"/>
          </a:ln>
        </p:spPr>
        <p:txBody>
          <a:bodyPr wrap="square" lIns="91440" tIns="45720" rIns="91440" bIns="45720" rtlCol="0" anchor="ctr" anchorCtr="0">
            <a:noAutofit/>
          </a:bodyPr>
          <a:lstStyle>
            <a:lvl1pPr marL="622300" indent="-279400"/>
            <a:lvl2pPr marL="1079500" indent="-279400"/>
            <a:lvl3pPr marL="1536700" indent="-279400"/>
            <a:lvl4pPr marL="1993900" indent="-279400"/>
            <a:lvl5pPr marL="2451100" indent="-279400"/>
            <a:lvl6pPr marL="2908300" indent="-279400"/>
            <a:lvl7pPr marL="3365500" indent="-279400"/>
            <a:lvl8pPr marL="3822700" indent="-279400"/>
            <a:lvl9pPr marL="4279900" indent="-279400"/>
          </a:lstStyle>
          <a:p>
            <a:pPr marL="0" indent="0" algn="just">
              <a:lnSpc>
                <a:spcPct val="150000"/>
              </a:lnSpc>
              <a:defRPr/>
            </a:pPr>
            <a:r>
              <a:rPr lang="en-US" sz="2200" b="0" i="0" u="none" strike="noStrike">
                <a:solidFill>
                  <a:srgbClr val="7030A0"/>
                </a:solidFill>
                <a:latin typeface="微软雅黑" panose="020B0503020204020204" charset="-122"/>
                <a:ea typeface="微软雅黑" panose="020B0503020204020204" charset="-122"/>
                <a:cs typeface="微软雅黑" panose="020B0503020204020204" charset="-122"/>
                <a:sym typeface="微软雅黑" panose="020B0503020204020204" charset="-122"/>
              </a:rPr>
              <a:t>COMSOL 的核心价值：</a:t>
            </a:r>
            <a:endParaRPr lang="en-US" sz="1100"/>
          </a:p>
          <a:p>
            <a:pPr marL="342900" indent="-342900" algn="just">
              <a:lnSpc>
                <a:spcPct val="150000"/>
              </a:lnSpc>
              <a:buClr>
                <a:srgbClr val="000000"/>
              </a:buClr>
              <a:buFont typeface="Arial" panose="020B0604020202020204"/>
              <a:buChar char="•"/>
            </a:pPr>
            <a:r>
              <a:rPr lang="en-US" sz="22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实现等离子体内部不可观测量的空间量化分析；</a:t>
            </a:r>
          </a:p>
          <a:p>
            <a:pPr marL="342900" indent="-342900" algn="just">
              <a:lnSpc>
                <a:spcPct val="150000"/>
              </a:lnSpc>
              <a:buClr>
                <a:srgbClr val="000000"/>
              </a:buClr>
              <a:buFont typeface="Arial" panose="020B0604020202020204"/>
              <a:buChar char="•"/>
            </a:pPr>
            <a:r>
              <a:rPr lang="en-US" sz="22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高效拆解多参数耦合的非线性物理机制；</a:t>
            </a:r>
          </a:p>
          <a:p>
            <a:pPr marL="342900" indent="-342900" algn="just">
              <a:lnSpc>
                <a:spcPct val="150000"/>
              </a:lnSpc>
              <a:buClr>
                <a:srgbClr val="000000"/>
              </a:buClr>
              <a:buFont typeface="Arial" panose="020B0604020202020204"/>
              <a:buChar char="•"/>
            </a:pPr>
            <a:r>
              <a:rPr lang="en-US" sz="22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大幅减少实验试错成本，实现工艺精准优化；</a:t>
            </a:r>
          </a:p>
          <a:p>
            <a:pPr marL="342900" indent="-342900" algn="just">
              <a:lnSpc>
                <a:spcPct val="150000"/>
              </a:lnSpc>
              <a:buClr>
                <a:srgbClr val="000000"/>
              </a:buClr>
              <a:buFont typeface="Arial" panose="020B0604020202020204"/>
              <a:buChar char="•"/>
            </a:pPr>
            <a:r>
              <a:rPr lang="en-US" sz="2200" b="0" i="0" u="none" strike="noStrike">
                <a:solidFill>
                  <a:srgbClr val="000000"/>
                </a:solidFill>
                <a:latin typeface="微软雅黑" panose="020B0503020204020204" charset="-122"/>
                <a:ea typeface="微软雅黑" panose="020B0503020204020204" charset="-122"/>
                <a:cs typeface="微软雅黑" panose="020B0503020204020204" charset="-122"/>
                <a:sym typeface="微软雅黑" panose="020B0503020204020204" charset="-122"/>
              </a:rPr>
              <a:t>方法框架可推广至碟形式、钟罩式等其他 MPCVD 腔体结构。</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l="5360" t="2344" r="3106" b="22706"/>
          <a:stretch>
            <a:fillRect/>
          </a:stretch>
        </p:blipFill>
        <p:spPr>
          <a:xfrm>
            <a:off x="11183" y="0"/>
            <a:ext cx="12192000" cy="6235700"/>
          </a:xfrm>
          <a:prstGeom prst="rect">
            <a:avLst/>
          </a:prstGeom>
          <a:ln w="12700">
            <a:noFill/>
            <a:prstDash val="solid"/>
          </a:ln>
        </p:spPr>
      </p:pic>
      <p:sp>
        <p:nvSpPr>
          <p:cNvPr id="3" name="AutoShape 3"/>
          <p:cNvSpPr/>
          <p:nvPr/>
        </p:nvSpPr>
        <p:spPr>
          <a:xfrm>
            <a:off x="13242" y="-25775"/>
            <a:ext cx="12203183" cy="6857999"/>
          </a:xfrm>
          <a:prstGeom prst="rect">
            <a:avLst/>
          </a:prstGeom>
          <a:gradFill rotWithShape="1">
            <a:gsLst>
              <a:gs pos="17000">
                <a:srgbClr val="FFFFFF">
                  <a:alpha val="97000"/>
                </a:srgbClr>
              </a:gs>
              <a:gs pos="66000">
                <a:srgbClr val="FFFFFF">
                  <a:alpha val="90000"/>
                </a:srgbClr>
              </a:gs>
            </a:gsLst>
            <a:lin ang="5400000"/>
          </a:gradFill>
          <a:ln w="12700" cap="flat">
            <a:noFill/>
            <a:prstDash val="solid"/>
          </a:ln>
        </p:spPr>
        <p:txBody>
          <a:bodyPr wrap="square" lIns="91440" tIns="45720" rIns="91440" bIns="45720" rtlCol="0" anchor="ctr">
            <a:noAutofit/>
          </a:bodyPr>
          <a:lstStyle/>
          <a:p>
            <a:pPr marL="0" indent="0" algn="ctr">
              <a:lnSpc>
                <a:spcPct val="100000"/>
              </a:lnSpc>
              <a:defRPr/>
            </a:pPr>
            <a:r>
              <a:rPr lang="en-US" sz="2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4" name="Freeform 4"/>
          <p:cNvSpPr/>
          <p:nvPr/>
        </p:nvSpPr>
        <p:spPr>
          <a:xfrm>
            <a:off x="1906" y="3704332"/>
            <a:ext cx="12201277" cy="3153668"/>
          </a:xfrm>
          <a:custGeom>
            <a:avLst/>
            <a:gdLst/>
            <a:ahLst/>
            <a:cxnLst/>
            <a:rect l="l" t="t" r="r" b="b"/>
            <a:pathLst>
              <a:path w="12201277" h="3153668">
                <a:moveTo>
                  <a:pt x="0" y="0"/>
                </a:moveTo>
                <a:lnTo>
                  <a:pt x="203304" y="208664"/>
                </a:lnTo>
                <a:cubicBezTo>
                  <a:pt x="1660930" y="1634487"/>
                  <a:pt x="3763681" y="2529638"/>
                  <a:pt x="6101592" y="2529638"/>
                </a:cubicBezTo>
                <a:cubicBezTo>
                  <a:pt x="8439504" y="2529638"/>
                  <a:pt x="10542253" y="1634487"/>
                  <a:pt x="11999879" y="208664"/>
                </a:cubicBezTo>
                <a:lnTo>
                  <a:pt x="12201277" y="1957"/>
                </a:lnTo>
                <a:lnTo>
                  <a:pt x="12201277" y="3153668"/>
                </a:lnTo>
                <a:lnTo>
                  <a:pt x="0" y="3153668"/>
                </a:lnTo>
                <a:close/>
              </a:path>
            </a:pathLst>
          </a:custGeom>
          <a:solidFill>
            <a:srgbClr val="1A92F5">
              <a:alpha val="100000"/>
            </a:srgbClr>
          </a:solidFill>
          <a:ln w="12700" cap="flat" cmpd="sng">
            <a:noFill/>
            <a:prstDash val="solid"/>
            <a:miter lim="800000"/>
          </a:ln>
        </p:spPr>
        <p:txBody>
          <a:bodyPr vert="horz"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5" name="Freeform 5"/>
          <p:cNvSpPr/>
          <p:nvPr/>
        </p:nvSpPr>
        <p:spPr>
          <a:xfrm>
            <a:off x="1906" y="4403110"/>
            <a:ext cx="12190095" cy="2454890"/>
          </a:xfrm>
          <a:custGeom>
            <a:avLst/>
            <a:gdLst/>
            <a:ahLst/>
            <a:cxnLst/>
            <a:rect l="l" t="t" r="r" b="b"/>
            <a:pathLst>
              <a:path w="12190095" h="2454890">
                <a:moveTo>
                  <a:pt x="0" y="0"/>
                </a:moveTo>
                <a:lnTo>
                  <a:pt x="203117" y="151776"/>
                </a:lnTo>
                <a:cubicBezTo>
                  <a:pt x="1659407" y="1188885"/>
                  <a:pt x="3760231" y="1839995"/>
                  <a:pt x="6096000" y="1839995"/>
                </a:cubicBezTo>
                <a:cubicBezTo>
                  <a:pt x="8431770" y="1839995"/>
                  <a:pt x="10532593" y="1188885"/>
                  <a:pt x="11988883" y="151776"/>
                </a:cubicBezTo>
                <a:lnTo>
                  <a:pt x="12190095" y="1424"/>
                </a:lnTo>
                <a:lnTo>
                  <a:pt x="12190095" y="2454890"/>
                </a:lnTo>
                <a:lnTo>
                  <a:pt x="0" y="2454890"/>
                </a:lnTo>
                <a:close/>
              </a:path>
            </a:pathLst>
          </a:custGeom>
          <a:gradFill rotWithShape="1">
            <a:gsLst>
              <a:gs pos="44999">
                <a:srgbClr val="006BDF">
                  <a:alpha val="100000"/>
                </a:srgbClr>
              </a:gs>
              <a:gs pos="92000">
                <a:srgbClr val="2197F7">
                  <a:alpha val="100000"/>
                </a:srgbClr>
              </a:gs>
            </a:gsLst>
            <a:lin ang="16200000"/>
          </a:gradFill>
          <a:ln w="12700" cap="flat" cmpd="sng">
            <a:noFill/>
            <a:prstDash val="solid"/>
            <a:miter lim="800000"/>
          </a:ln>
        </p:spPr>
        <p:txBody>
          <a:bodyPr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6" name="Freeform 6"/>
          <p:cNvSpPr/>
          <p:nvPr/>
        </p:nvSpPr>
        <p:spPr>
          <a:xfrm>
            <a:off x="-537210" y="3127746"/>
            <a:ext cx="13266420" cy="4560835"/>
          </a:xfrm>
          <a:custGeom>
            <a:avLst/>
            <a:gdLst/>
            <a:ahLst/>
            <a:cxnLst/>
            <a:rect l="l" t="t" r="r" b="b"/>
            <a:pathLst>
              <a:path w="13266420" h="4560835">
                <a:moveTo>
                  <a:pt x="537210" y="0"/>
                </a:moveTo>
                <a:lnTo>
                  <a:pt x="847256" y="362486"/>
                </a:lnTo>
                <a:cubicBezTo>
                  <a:pt x="2381128" y="2066864"/>
                  <a:pt x="4409303" y="3103762"/>
                  <a:pt x="6633210" y="3103762"/>
                </a:cubicBezTo>
                <a:cubicBezTo>
                  <a:pt x="8857118" y="3103762"/>
                  <a:pt x="10885293" y="2066864"/>
                  <a:pt x="12419164" y="362486"/>
                </a:cubicBezTo>
                <a:lnTo>
                  <a:pt x="12721112" y="9467"/>
                </a:lnTo>
                <a:lnTo>
                  <a:pt x="12721112" y="4139830"/>
                </a:lnTo>
                <a:lnTo>
                  <a:pt x="13266420" y="4139830"/>
                </a:lnTo>
                <a:lnTo>
                  <a:pt x="13266420" y="4560835"/>
                </a:lnTo>
                <a:lnTo>
                  <a:pt x="0" y="4560835"/>
                </a:lnTo>
                <a:lnTo>
                  <a:pt x="0" y="4139830"/>
                </a:lnTo>
                <a:lnTo>
                  <a:pt x="537210" y="4139830"/>
                </a:lnTo>
                <a:close/>
              </a:path>
            </a:pathLst>
          </a:custGeom>
          <a:noFill/>
          <a:ln w="12700" cap="flat" cmpd="sng">
            <a:gradFill rotWithShape="1">
              <a:gsLst>
                <a:gs pos="33000">
                  <a:srgbClr val="2197F7">
                    <a:alpha val="0"/>
                  </a:srgbClr>
                </a:gs>
                <a:gs pos="50999">
                  <a:srgbClr val="2197F7">
                    <a:alpha val="100000"/>
                  </a:srgbClr>
                </a:gs>
                <a:gs pos="93000">
                  <a:srgbClr val="2197F7">
                    <a:alpha val="0"/>
                  </a:srgbClr>
                </a:gs>
              </a:gsLst>
              <a:lin ang="16200000"/>
            </a:gradFill>
            <a:prstDash val="solid"/>
            <a:miter lim="800000"/>
          </a:ln>
        </p:spPr>
        <p:txBody>
          <a:bodyPr vert="horz" wrap="square" lIns="91440" tIns="45720" rIns="91440" bIns="45720" rtlCol="0" anchor="ctr">
            <a:noAutofit/>
          </a:bodyPr>
          <a:lstStyle/>
          <a:p>
            <a:pPr marL="0" indent="0" algn="ctr">
              <a:lnSpc>
                <a:spcPct val="100000"/>
              </a:lnSpc>
              <a:defRPr/>
            </a:pPr>
            <a:r>
              <a:rPr lang="en-US" sz="1800" b="1" i="0" u="none" strike="noStrike">
                <a:solidFill>
                  <a:srgbClr val="FFFFFF"/>
                </a:solidFill>
                <a:latin typeface="Arial" panose="020B0604020202020204"/>
                <a:ea typeface="Arial" panose="020B0604020202020204"/>
                <a:cs typeface="Arial" panose="020B0604020202020204"/>
                <a:sym typeface="Arial" panose="020B0604020202020204"/>
              </a:rPr>
              <a:t> </a:t>
            </a:r>
            <a:endParaRPr lang="en-US" sz="1100"/>
          </a:p>
        </p:txBody>
      </p:sp>
      <p:sp>
        <p:nvSpPr>
          <p:cNvPr id="7" name="AutoShape 7"/>
          <p:cNvSpPr/>
          <p:nvPr/>
        </p:nvSpPr>
        <p:spPr>
          <a:xfrm>
            <a:off x="767715" y="1123950"/>
            <a:ext cx="10967085" cy="1624965"/>
          </a:xfrm>
          <a:prstGeom prst="rect">
            <a:avLst/>
          </a:prstGeom>
          <a:noFill/>
          <a:ln w="12700">
            <a:noFill/>
            <a:prstDash val="solid"/>
          </a:ln>
        </p:spPr>
        <p:txBody>
          <a:bodyPr vert="horz" wrap="none" lIns="91440" tIns="45720" rIns="91440" bIns="45720" rtlCol="0" anchor="t">
            <a:noAutofit/>
          </a:bodyPr>
          <a:lstStyle/>
          <a:p>
            <a:pPr marL="0" indent="0" algn="ctr">
              <a:lnSpc>
                <a:spcPct val="100000"/>
              </a:lnSpc>
              <a:defRPr/>
            </a:pPr>
            <a:r>
              <a:rPr lang="en-US" sz="4800" b="1" i="0" u="none" strike="noStrike">
                <a:ln w="9525">
                  <a:solidFill>
                    <a:srgbClr val="FFFFFF">
                      <a:alpha val="100000"/>
                    </a:srgbClr>
                  </a:solidFill>
                </a:ln>
                <a:solidFill>
                  <a:srgbClr val="000000"/>
                </a:solidFill>
                <a:effectLst>
                  <a:outerShdw blurRad="12700" dist="38100" dir="2700000" algn="tl" rotWithShape="0">
                    <a:srgbClr val="9DC3E6">
                      <a:alpha val="100000"/>
                    </a:srgbClr>
                  </a:outerShdw>
                </a:effectLst>
                <a:latin typeface="微软雅黑" panose="020B0503020204020204" charset="-122"/>
                <a:ea typeface="微软雅黑" panose="020B0503020204020204" charset="-122"/>
                <a:cs typeface="微软雅黑" panose="020B0503020204020204" charset="-122"/>
                <a:sym typeface="微软雅黑" panose="020B0503020204020204" charset="-122"/>
              </a:rPr>
              <a:t>感谢COMSOL提供的分享机会</a:t>
            </a:r>
            <a:endParaRPr lang="en-US" sz="1100"/>
          </a:p>
          <a:p>
            <a:pPr marL="0" indent="0" algn="ctr">
              <a:lnSpc>
                <a:spcPct val="100000"/>
              </a:lnSpc>
            </a:pPr>
            <a:r>
              <a:rPr lang="en-US" sz="4800" b="1" i="0" u="none" strike="noStrike">
                <a:ln w="9525">
                  <a:solidFill>
                    <a:srgbClr val="FFFFFF">
                      <a:alpha val="100000"/>
                    </a:srgbClr>
                  </a:solidFill>
                </a:ln>
                <a:solidFill>
                  <a:srgbClr val="000000"/>
                </a:solidFill>
                <a:effectLst>
                  <a:outerShdw blurRad="12700" dist="38100" dir="2700000" algn="tl" rotWithShape="0">
                    <a:srgbClr val="9DC3E6">
                      <a:alpha val="100000"/>
                    </a:srgbClr>
                  </a:outerShdw>
                </a:effectLst>
                <a:latin typeface="微软雅黑" panose="020B0503020204020204" charset="-122"/>
                <a:ea typeface="微软雅黑" panose="020B0503020204020204" charset="-122"/>
                <a:cs typeface="微软雅黑" panose="020B0503020204020204" charset="-122"/>
                <a:sym typeface="微软雅黑" panose="020B0503020204020204" charset="-122"/>
              </a:rPr>
              <a:t>恳请各位专家同行批评指正</a:t>
            </a:r>
          </a:p>
        </p:txBody>
      </p:sp>
      <p:sp>
        <p:nvSpPr>
          <p:cNvPr id="8" name="AutoShape 8"/>
          <p:cNvSpPr/>
          <p:nvPr/>
        </p:nvSpPr>
        <p:spPr>
          <a:xfrm>
            <a:off x="4943920" y="3242667"/>
            <a:ext cx="2162888" cy="1410418"/>
          </a:xfrm>
          <a:prstGeom prst="rect">
            <a:avLst/>
          </a:prstGeom>
          <a:noFill/>
          <a:ln w="12700">
            <a:noFill/>
            <a:prstDash val="solid"/>
          </a:ln>
        </p:spPr>
        <p:txBody>
          <a:bodyPr vert="horz" wrap="none" lIns="91440" tIns="45720" rIns="91440" bIns="45720" rtlCol="0" anchor="t">
            <a:noAutofit/>
          </a:bodyPr>
          <a:lstStyle/>
          <a:p>
            <a:pPr marL="0" indent="0" algn="ctr">
              <a:lnSpc>
                <a:spcPct val="100000"/>
              </a:lnSpc>
              <a:defRPr/>
            </a:pPr>
            <a:r>
              <a:rPr lang="en-US" sz="8800" b="1" i="0" u="none" strike="noStrike">
                <a:ln w="9525">
                  <a:solidFill>
                    <a:srgbClr val="FFFFFF">
                      <a:alpha val="100000"/>
                    </a:srgbClr>
                  </a:solidFill>
                </a:ln>
                <a:solidFill>
                  <a:srgbClr val="2197F7"/>
                </a:solidFill>
                <a:effectLst>
                  <a:outerShdw blurRad="12700" dist="38100" dir="2700000" algn="tl" rotWithShape="0">
                    <a:srgbClr val="9DC3E6">
                      <a:alpha val="100000"/>
                    </a:srgbClr>
                  </a:outerShdw>
                </a:effectLst>
                <a:latin typeface="微软雅黑" panose="020B0503020204020204" charset="-122"/>
                <a:ea typeface="微软雅黑" panose="020B0503020204020204" charset="-122"/>
                <a:cs typeface="微软雅黑" panose="020B0503020204020204" charset="-122"/>
                <a:sym typeface="微软雅黑" panose="020B0503020204020204" charset="-122"/>
              </a:rPr>
              <a:t>谢谢</a:t>
            </a:r>
            <a:endParaRPr lang="en-US" sz="1100"/>
          </a:p>
        </p:txBody>
      </p:sp>
      <p:sp>
        <p:nvSpPr>
          <p:cNvPr id="9" name="AutoShape 9"/>
          <p:cNvSpPr/>
          <p:nvPr/>
        </p:nvSpPr>
        <p:spPr>
          <a:xfrm>
            <a:off x="11847443" y="6519446"/>
            <a:ext cx="440987" cy="338554"/>
          </a:xfrm>
          <a:prstGeom prst="rect">
            <a:avLst/>
          </a:prstGeom>
          <a:noFill/>
          <a:ln w="12700">
            <a:noFill/>
            <a:prstDash val="solid"/>
          </a:ln>
        </p:spPr>
        <p:txBody>
          <a:bodyPr wrap="square" lIns="91440" tIns="45720" rIns="91440" bIns="45720" rtlCol="0" anchor="t">
            <a:spAutoFit/>
          </a:bodyPr>
          <a:lstStyle/>
          <a:p>
            <a:pPr algn="l">
              <a:defRPr/>
            </a:pPr>
            <a:endParaRPr/>
          </a:p>
        </p:txBody>
      </p:sp>
    </p:spTree>
  </p:cSld>
  <p:clrMapOvr>
    <a:masterClrMapping/>
  </p:clrMapOvr>
</p:sld>
</file>

<file path=ppt/theme/theme1.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默认设计模板">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自定义设计方案">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982</Words>
  <Application>Microsoft Office PowerPoint</Application>
  <PresentationFormat>宽屏</PresentationFormat>
  <Paragraphs>242</Paragraphs>
  <Slides>18</Slides>
  <Notes>18</Notes>
  <HiddenSlides>0</HiddenSlides>
  <MMClips>0</MMClips>
  <ScaleCrop>false</ScaleCrop>
  <HeadingPairs>
    <vt:vector size="6" baseType="variant">
      <vt:variant>
        <vt:lpstr>已用的字体</vt:lpstr>
      </vt:variant>
      <vt:variant>
        <vt:i4>12</vt:i4>
      </vt:variant>
      <vt:variant>
        <vt:lpstr>主题</vt:lpstr>
      </vt:variant>
      <vt:variant>
        <vt:i4>4</vt:i4>
      </vt:variant>
      <vt:variant>
        <vt:lpstr>幻灯片标题</vt:lpstr>
      </vt:variant>
      <vt:variant>
        <vt:i4>18</vt:i4>
      </vt:variant>
    </vt:vector>
  </HeadingPairs>
  <TitlesOfParts>
    <vt:vector size="34" baseType="lpstr">
      <vt:lpstr>仿宋</vt:lpstr>
      <vt:lpstr>微软雅黑</vt:lpstr>
      <vt:lpstr>Noto Sans SC</vt:lpstr>
      <vt:lpstr>黑体</vt:lpstr>
      <vt:lpstr>Songti SC</vt:lpstr>
      <vt:lpstr>苹方 常规</vt:lpstr>
      <vt:lpstr>Arial</vt:lpstr>
      <vt:lpstr>Calibri</vt:lpstr>
      <vt:lpstr>Cambria Math</vt:lpstr>
      <vt:lpstr>Impact</vt:lpstr>
      <vt:lpstr>Times New Roman</vt:lpstr>
      <vt:lpstr>Wingdings</vt:lpstr>
      <vt:lpstr>Office 主题​​</vt:lpstr>
      <vt:lpstr>自定义主题</vt:lpstr>
      <vt:lpstr>2_默认设计模板</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lastModifiedBy>demo</cp:lastModifiedBy>
  <cp:revision>4</cp:revision>
  <dcterms:created xsi:type="dcterms:W3CDTF">2026-09-15T06:49:00Z</dcterms:created>
  <dcterms:modified xsi:type="dcterms:W3CDTF">2026-10-21T09:46:20Z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IGC">
    <vt:lpwstr>{"Label":"1","ContentProducer":"001191110102MACQD9K64010000","ProduceID":"7685650370453867816","ReservedCode1":"","ContentPropagator":"","PropagateID":"","ReservedCode2":""}</vt:lpwstr>
  </property>
  <property fmtid="{D5CDD505-2E9C-101B-9397-08002B2CF9AE}" pid="3" name="ICV">
    <vt:lpwstr>CA0858524F6B43D8A6E8FEFA709086A2_13</vt:lpwstr>
  </property>
  <property fmtid="{D5CDD505-2E9C-101B-9397-08002B2CF9AE}" pid="4" name="KSOProductBuildVer">
    <vt:lpwstr>2052-12.1.0.28505</vt:lpwstr>
  </property>
</Properties>
</file>