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759650" cy="43919775"/>
  <p:notesSz cx="6858000" cy="9144000"/>
  <p:defaultTextStyle>
    <a:defPPr>
      <a:defRPr lang="zh-CN"/>
    </a:defPPr>
    <a:lvl1pPr marL="0" algn="l" defTabSz="4389029" rtl="0" eaLnBrk="1" latinLnBrk="0" hangingPunct="1">
      <a:defRPr sz="8600" kern="1200">
        <a:solidFill>
          <a:schemeClr val="tx1"/>
        </a:solidFill>
        <a:latin typeface="+mn-lt"/>
        <a:ea typeface="+mn-ea"/>
        <a:cs typeface="+mn-cs"/>
      </a:defRPr>
    </a:lvl1pPr>
    <a:lvl2pPr marL="2194514" algn="l" defTabSz="4389029" rtl="0" eaLnBrk="1" latinLnBrk="0" hangingPunct="1">
      <a:defRPr sz="8600" kern="1200">
        <a:solidFill>
          <a:schemeClr val="tx1"/>
        </a:solidFill>
        <a:latin typeface="+mn-lt"/>
        <a:ea typeface="+mn-ea"/>
        <a:cs typeface="+mn-cs"/>
      </a:defRPr>
    </a:lvl2pPr>
    <a:lvl3pPr marL="4389029" algn="l" defTabSz="4389029" rtl="0" eaLnBrk="1" latinLnBrk="0" hangingPunct="1">
      <a:defRPr sz="8600" kern="1200">
        <a:solidFill>
          <a:schemeClr val="tx1"/>
        </a:solidFill>
        <a:latin typeface="+mn-lt"/>
        <a:ea typeface="+mn-ea"/>
        <a:cs typeface="+mn-cs"/>
      </a:defRPr>
    </a:lvl3pPr>
    <a:lvl4pPr marL="6583543" algn="l" defTabSz="4389029" rtl="0" eaLnBrk="1" latinLnBrk="0" hangingPunct="1">
      <a:defRPr sz="8600" kern="1200">
        <a:solidFill>
          <a:schemeClr val="tx1"/>
        </a:solidFill>
        <a:latin typeface="+mn-lt"/>
        <a:ea typeface="+mn-ea"/>
        <a:cs typeface="+mn-cs"/>
      </a:defRPr>
    </a:lvl4pPr>
    <a:lvl5pPr marL="8778057" algn="l" defTabSz="4389029" rtl="0" eaLnBrk="1" latinLnBrk="0" hangingPunct="1">
      <a:defRPr sz="8600" kern="1200">
        <a:solidFill>
          <a:schemeClr val="tx1"/>
        </a:solidFill>
        <a:latin typeface="+mn-lt"/>
        <a:ea typeface="+mn-ea"/>
        <a:cs typeface="+mn-cs"/>
      </a:defRPr>
    </a:lvl5pPr>
    <a:lvl6pPr marL="10972571" algn="l" defTabSz="4389029" rtl="0" eaLnBrk="1" latinLnBrk="0" hangingPunct="1">
      <a:defRPr sz="8600" kern="1200">
        <a:solidFill>
          <a:schemeClr val="tx1"/>
        </a:solidFill>
        <a:latin typeface="+mn-lt"/>
        <a:ea typeface="+mn-ea"/>
        <a:cs typeface="+mn-cs"/>
      </a:defRPr>
    </a:lvl6pPr>
    <a:lvl7pPr marL="13167086" algn="l" defTabSz="4389029" rtl="0" eaLnBrk="1" latinLnBrk="0" hangingPunct="1">
      <a:defRPr sz="8600" kern="1200">
        <a:solidFill>
          <a:schemeClr val="tx1"/>
        </a:solidFill>
        <a:latin typeface="+mn-lt"/>
        <a:ea typeface="+mn-ea"/>
        <a:cs typeface="+mn-cs"/>
      </a:defRPr>
    </a:lvl7pPr>
    <a:lvl8pPr marL="15361600" algn="l" defTabSz="4389029" rtl="0" eaLnBrk="1" latinLnBrk="0" hangingPunct="1">
      <a:defRPr sz="8600" kern="1200">
        <a:solidFill>
          <a:schemeClr val="tx1"/>
        </a:solidFill>
        <a:latin typeface="+mn-lt"/>
        <a:ea typeface="+mn-ea"/>
        <a:cs typeface="+mn-cs"/>
      </a:defRPr>
    </a:lvl8pPr>
    <a:lvl9pPr marL="17556114" algn="l" defTabSz="4389029"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34" userDrawn="1">
          <p15:clr>
            <a:srgbClr val="A4A3A4"/>
          </p15:clr>
        </p15:guide>
        <p15:guide id="2" pos="1031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1" autoAdjust="0"/>
    <p:restoredTop sz="96870" autoAdjust="0"/>
  </p:normalViewPr>
  <p:slideViewPr>
    <p:cSldViewPr>
      <p:cViewPr>
        <p:scale>
          <a:sx n="20" d="100"/>
          <a:sy n="20" d="100"/>
        </p:scale>
        <p:origin x="2406" y="12"/>
      </p:cViewPr>
      <p:guideLst>
        <p:guide orient="horz" pos="13834"/>
        <p:guide pos="1031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9" d="100"/>
          <a:sy n="69" d="100"/>
        </p:scale>
        <p:origin x="278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EE22D-1678-4894-ACEE-C7A9958BCF70}" type="datetimeFigureOut">
              <a:rPr lang="zh-CN" altLang="en-US" smtClean="0"/>
              <a:pPr/>
              <a:t>2019/10/14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5F1880A-9AFB-4387-9E53-AAD537427449}" type="slidenum">
              <a:rPr lang="zh-CN" altLang="en-US" smtClean="0"/>
              <a:pPr/>
              <a:t>‹#›</a:t>
            </a:fld>
            <a:endParaRPr lang="zh-CN" altLang="en-US"/>
          </a:p>
        </p:txBody>
      </p:sp>
    </p:spTree>
    <p:extLst>
      <p:ext uri="{BB962C8B-B14F-4D97-AF65-F5344CB8AC3E}">
        <p14:creationId xmlns:p14="http://schemas.microsoft.com/office/powerpoint/2010/main" val="698342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386A10-EC6F-4DA5-A087-4ECAA348AA52}" type="datetimeFigureOut">
              <a:rPr lang="zh-CN" altLang="en-US" smtClean="0"/>
              <a:pPr/>
              <a:t>2019/10/14</a:t>
            </a:fld>
            <a:endParaRPr lang="zh-CN" altLang="en-US"/>
          </a:p>
        </p:txBody>
      </p:sp>
      <p:sp>
        <p:nvSpPr>
          <p:cNvPr id="4" name="幻灯片图像占位符 3"/>
          <p:cNvSpPr>
            <a:spLocks noGrp="1" noRot="1" noChangeAspect="1"/>
          </p:cNvSpPr>
          <p:nvPr>
            <p:ph type="sldImg" idx="2"/>
          </p:nvPr>
        </p:nvSpPr>
        <p:spPr>
          <a:xfrm>
            <a:off x="2149475" y="685800"/>
            <a:ext cx="25590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D560A7-CAC5-4F01-89CE-9B38820932B1}" type="slidenum">
              <a:rPr lang="zh-CN" altLang="en-US" smtClean="0"/>
              <a:pPr/>
              <a:t>‹#›</a:t>
            </a:fld>
            <a:endParaRPr lang="zh-CN" altLang="en-US"/>
          </a:p>
        </p:txBody>
      </p:sp>
    </p:spTree>
    <p:extLst>
      <p:ext uri="{BB962C8B-B14F-4D97-AF65-F5344CB8AC3E}">
        <p14:creationId xmlns:p14="http://schemas.microsoft.com/office/powerpoint/2010/main" val="4207440357"/>
      </p:ext>
    </p:extLst>
  </p:cSld>
  <p:clrMap bg1="lt1" tx1="dk1" bg2="lt2" tx2="dk2" accent1="accent1" accent2="accent2" accent3="accent3" accent4="accent4" accent5="accent5" accent6="accent6" hlink="hlink" folHlink="folHlink"/>
  <p:notesStyle>
    <a:lvl1pPr marL="0" algn="l" defTabSz="4389029" rtl="0" eaLnBrk="1" latinLnBrk="0" hangingPunct="1">
      <a:defRPr sz="5800" kern="1200">
        <a:solidFill>
          <a:schemeClr val="tx1"/>
        </a:solidFill>
        <a:latin typeface="+mn-lt"/>
        <a:ea typeface="+mn-ea"/>
        <a:cs typeface="+mn-cs"/>
      </a:defRPr>
    </a:lvl1pPr>
    <a:lvl2pPr marL="2194514" algn="l" defTabSz="4389029" rtl="0" eaLnBrk="1" latinLnBrk="0" hangingPunct="1">
      <a:defRPr sz="5800" kern="1200">
        <a:solidFill>
          <a:schemeClr val="tx1"/>
        </a:solidFill>
        <a:latin typeface="+mn-lt"/>
        <a:ea typeface="+mn-ea"/>
        <a:cs typeface="+mn-cs"/>
      </a:defRPr>
    </a:lvl2pPr>
    <a:lvl3pPr marL="4389029" algn="l" defTabSz="4389029" rtl="0" eaLnBrk="1" latinLnBrk="0" hangingPunct="1">
      <a:defRPr sz="5800" kern="1200">
        <a:solidFill>
          <a:schemeClr val="tx1"/>
        </a:solidFill>
        <a:latin typeface="+mn-lt"/>
        <a:ea typeface="+mn-ea"/>
        <a:cs typeface="+mn-cs"/>
      </a:defRPr>
    </a:lvl3pPr>
    <a:lvl4pPr marL="6583543" algn="l" defTabSz="4389029" rtl="0" eaLnBrk="1" latinLnBrk="0" hangingPunct="1">
      <a:defRPr sz="5800" kern="1200">
        <a:solidFill>
          <a:schemeClr val="tx1"/>
        </a:solidFill>
        <a:latin typeface="+mn-lt"/>
        <a:ea typeface="+mn-ea"/>
        <a:cs typeface="+mn-cs"/>
      </a:defRPr>
    </a:lvl4pPr>
    <a:lvl5pPr marL="8778057" algn="l" defTabSz="4389029" rtl="0" eaLnBrk="1" latinLnBrk="0" hangingPunct="1">
      <a:defRPr sz="5800" kern="1200">
        <a:solidFill>
          <a:schemeClr val="tx1"/>
        </a:solidFill>
        <a:latin typeface="+mn-lt"/>
        <a:ea typeface="+mn-ea"/>
        <a:cs typeface="+mn-cs"/>
      </a:defRPr>
    </a:lvl5pPr>
    <a:lvl6pPr marL="10972571" algn="l" defTabSz="4389029" rtl="0" eaLnBrk="1" latinLnBrk="0" hangingPunct="1">
      <a:defRPr sz="5800" kern="1200">
        <a:solidFill>
          <a:schemeClr val="tx1"/>
        </a:solidFill>
        <a:latin typeface="+mn-lt"/>
        <a:ea typeface="+mn-ea"/>
        <a:cs typeface="+mn-cs"/>
      </a:defRPr>
    </a:lvl6pPr>
    <a:lvl7pPr marL="13167086" algn="l" defTabSz="4389029" rtl="0" eaLnBrk="1" latinLnBrk="0" hangingPunct="1">
      <a:defRPr sz="5800" kern="1200">
        <a:solidFill>
          <a:schemeClr val="tx1"/>
        </a:solidFill>
        <a:latin typeface="+mn-lt"/>
        <a:ea typeface="+mn-ea"/>
        <a:cs typeface="+mn-cs"/>
      </a:defRPr>
    </a:lvl7pPr>
    <a:lvl8pPr marL="15361600" algn="l" defTabSz="4389029" rtl="0" eaLnBrk="1" latinLnBrk="0" hangingPunct="1">
      <a:defRPr sz="5800" kern="1200">
        <a:solidFill>
          <a:schemeClr val="tx1"/>
        </a:solidFill>
        <a:latin typeface="+mn-lt"/>
        <a:ea typeface="+mn-ea"/>
        <a:cs typeface="+mn-cs"/>
      </a:defRPr>
    </a:lvl8pPr>
    <a:lvl9pPr marL="17556114" algn="l" defTabSz="4389029"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149475" y="685800"/>
            <a:ext cx="255905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5D560A7-CAC5-4F01-89CE-9B38820932B1}" type="slidenum">
              <a:rPr lang="zh-CN" altLang="en-US" smtClean="0"/>
              <a:pPr/>
              <a:t>1</a:t>
            </a:fld>
            <a:endParaRPr lang="zh-CN" altLang="en-US"/>
          </a:p>
        </p:txBody>
      </p:sp>
    </p:spTree>
    <p:extLst>
      <p:ext uri="{BB962C8B-B14F-4D97-AF65-F5344CB8AC3E}">
        <p14:creationId xmlns:p14="http://schemas.microsoft.com/office/powerpoint/2010/main" val="4278137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56974" y="13643600"/>
            <a:ext cx="27845703" cy="9414285"/>
          </a:xfrm>
        </p:spPr>
        <p:txBody>
          <a:bodyPr/>
          <a:lstStyle/>
          <a:p>
            <a:r>
              <a:rPr lang="zh-CN" altLang="en-US"/>
              <a:t>单击此处编辑母版标题样式</a:t>
            </a:r>
          </a:p>
        </p:txBody>
      </p:sp>
      <p:sp>
        <p:nvSpPr>
          <p:cNvPr id="3" name="副标题 2"/>
          <p:cNvSpPr>
            <a:spLocks noGrp="1"/>
          </p:cNvSpPr>
          <p:nvPr>
            <p:ph type="subTitle" idx="1"/>
          </p:nvPr>
        </p:nvSpPr>
        <p:spPr>
          <a:xfrm>
            <a:off x="4913948" y="24887873"/>
            <a:ext cx="22931755" cy="11223942"/>
          </a:xfrm>
        </p:spPr>
        <p:txBody>
          <a:bodyPr/>
          <a:lstStyle>
            <a:lvl1pPr marL="0" indent="0" algn="ctr">
              <a:buNone/>
              <a:defRPr>
                <a:solidFill>
                  <a:schemeClr val="tx1">
                    <a:tint val="75000"/>
                  </a:schemeClr>
                </a:solidFill>
              </a:defRPr>
            </a:lvl1pPr>
            <a:lvl2pPr marL="2183980" indent="0" algn="ctr">
              <a:buNone/>
              <a:defRPr>
                <a:solidFill>
                  <a:schemeClr val="tx1">
                    <a:tint val="75000"/>
                  </a:schemeClr>
                </a:solidFill>
              </a:defRPr>
            </a:lvl2pPr>
            <a:lvl3pPr marL="4367962" indent="0" algn="ctr">
              <a:buNone/>
              <a:defRPr>
                <a:solidFill>
                  <a:schemeClr val="tx1">
                    <a:tint val="75000"/>
                  </a:schemeClr>
                </a:solidFill>
              </a:defRPr>
            </a:lvl3pPr>
            <a:lvl4pPr marL="6551942" indent="0" algn="ctr">
              <a:buNone/>
              <a:defRPr>
                <a:solidFill>
                  <a:schemeClr val="tx1">
                    <a:tint val="75000"/>
                  </a:schemeClr>
                </a:solidFill>
              </a:defRPr>
            </a:lvl4pPr>
            <a:lvl5pPr marL="8735922" indent="0" algn="ctr">
              <a:buNone/>
              <a:defRPr>
                <a:solidFill>
                  <a:schemeClr val="tx1">
                    <a:tint val="75000"/>
                  </a:schemeClr>
                </a:solidFill>
              </a:defRPr>
            </a:lvl5pPr>
            <a:lvl6pPr marL="10919903" indent="0" algn="ctr">
              <a:buNone/>
              <a:defRPr>
                <a:solidFill>
                  <a:schemeClr val="tx1">
                    <a:tint val="75000"/>
                  </a:schemeClr>
                </a:solidFill>
              </a:defRPr>
            </a:lvl6pPr>
            <a:lvl7pPr marL="13103884" indent="0" algn="ctr">
              <a:buNone/>
              <a:defRPr>
                <a:solidFill>
                  <a:schemeClr val="tx1">
                    <a:tint val="75000"/>
                  </a:schemeClr>
                </a:solidFill>
              </a:defRPr>
            </a:lvl7pPr>
            <a:lvl8pPr marL="15287864" indent="0" algn="ctr">
              <a:buNone/>
              <a:defRPr>
                <a:solidFill>
                  <a:schemeClr val="tx1">
                    <a:tint val="75000"/>
                  </a:schemeClr>
                </a:solidFill>
              </a:defRPr>
            </a:lvl8pPr>
            <a:lvl9pPr marL="17471845"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750746" y="1758831"/>
            <a:ext cx="7370921" cy="37474141"/>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637982" y="1758831"/>
            <a:ext cx="21566770" cy="37474141"/>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87787" y="28222527"/>
            <a:ext cx="27845703" cy="8722956"/>
          </a:xfrm>
        </p:spPr>
        <p:txBody>
          <a:bodyPr anchor="t"/>
          <a:lstStyle>
            <a:lvl1pPr algn="l">
              <a:defRPr sz="19108" b="1" cap="all"/>
            </a:lvl1pPr>
          </a:lstStyle>
          <a:p>
            <a:r>
              <a:rPr lang="zh-CN" altLang="en-US"/>
              <a:t>单击此处编辑母版标题样式</a:t>
            </a:r>
          </a:p>
        </p:txBody>
      </p:sp>
      <p:sp>
        <p:nvSpPr>
          <p:cNvPr id="3" name="文本占位符 2"/>
          <p:cNvSpPr>
            <a:spLocks noGrp="1"/>
          </p:cNvSpPr>
          <p:nvPr>
            <p:ph type="body" idx="1"/>
          </p:nvPr>
        </p:nvSpPr>
        <p:spPr>
          <a:xfrm>
            <a:off x="2587787" y="18615078"/>
            <a:ext cx="27845703" cy="9607448"/>
          </a:xfrm>
        </p:spPr>
        <p:txBody>
          <a:bodyPr anchor="b"/>
          <a:lstStyle>
            <a:lvl1pPr marL="0" indent="0">
              <a:buNone/>
              <a:defRPr sz="9554">
                <a:solidFill>
                  <a:schemeClr val="tx1">
                    <a:tint val="75000"/>
                  </a:schemeClr>
                </a:solidFill>
              </a:defRPr>
            </a:lvl1pPr>
            <a:lvl2pPr marL="2183980" indent="0">
              <a:buNone/>
              <a:defRPr sz="8559">
                <a:solidFill>
                  <a:schemeClr val="tx1">
                    <a:tint val="75000"/>
                  </a:schemeClr>
                </a:solidFill>
              </a:defRPr>
            </a:lvl2pPr>
            <a:lvl3pPr marL="4367962" indent="0">
              <a:buNone/>
              <a:defRPr sz="7663">
                <a:solidFill>
                  <a:schemeClr val="tx1">
                    <a:tint val="75000"/>
                  </a:schemeClr>
                </a:solidFill>
              </a:defRPr>
            </a:lvl3pPr>
            <a:lvl4pPr marL="6551942" indent="0">
              <a:buNone/>
              <a:defRPr sz="6668">
                <a:solidFill>
                  <a:schemeClr val="tx1">
                    <a:tint val="75000"/>
                  </a:schemeClr>
                </a:solidFill>
              </a:defRPr>
            </a:lvl4pPr>
            <a:lvl5pPr marL="8735922" indent="0">
              <a:buNone/>
              <a:defRPr sz="6668">
                <a:solidFill>
                  <a:schemeClr val="tx1">
                    <a:tint val="75000"/>
                  </a:schemeClr>
                </a:solidFill>
              </a:defRPr>
            </a:lvl5pPr>
            <a:lvl6pPr marL="10919903" indent="0">
              <a:buNone/>
              <a:defRPr sz="6668">
                <a:solidFill>
                  <a:schemeClr val="tx1">
                    <a:tint val="75000"/>
                  </a:schemeClr>
                </a:solidFill>
              </a:defRPr>
            </a:lvl6pPr>
            <a:lvl7pPr marL="13103884" indent="0">
              <a:buNone/>
              <a:defRPr sz="6668">
                <a:solidFill>
                  <a:schemeClr val="tx1">
                    <a:tint val="75000"/>
                  </a:schemeClr>
                </a:solidFill>
              </a:defRPr>
            </a:lvl7pPr>
            <a:lvl8pPr marL="15287864" indent="0">
              <a:buNone/>
              <a:defRPr sz="6668">
                <a:solidFill>
                  <a:schemeClr val="tx1">
                    <a:tint val="75000"/>
                  </a:schemeClr>
                </a:solidFill>
              </a:defRPr>
            </a:lvl8pPr>
            <a:lvl9pPr marL="17471845" indent="0">
              <a:buNone/>
              <a:defRPr sz="6668">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637983" y="10247951"/>
            <a:ext cx="14468845" cy="28985022"/>
          </a:xfrm>
        </p:spPr>
        <p:txBody>
          <a:bodyPr/>
          <a:lstStyle>
            <a:lvl1pPr>
              <a:defRPr sz="13336"/>
            </a:lvl1pPr>
            <a:lvl2pPr>
              <a:defRPr sz="11445"/>
            </a:lvl2pPr>
            <a:lvl3pPr>
              <a:defRPr sz="9554"/>
            </a:lvl3pPr>
            <a:lvl4pPr>
              <a:defRPr sz="8559"/>
            </a:lvl4pPr>
            <a:lvl5pPr>
              <a:defRPr sz="8559"/>
            </a:lvl5pPr>
            <a:lvl6pPr>
              <a:defRPr sz="8559"/>
            </a:lvl6pPr>
            <a:lvl7pPr>
              <a:defRPr sz="8559"/>
            </a:lvl7pPr>
            <a:lvl8pPr>
              <a:defRPr sz="8559"/>
            </a:lvl8pPr>
            <a:lvl9pPr>
              <a:defRPr sz="855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16652822" y="10247951"/>
            <a:ext cx="14468845" cy="28985022"/>
          </a:xfrm>
        </p:spPr>
        <p:txBody>
          <a:bodyPr/>
          <a:lstStyle>
            <a:lvl1pPr>
              <a:defRPr sz="13336"/>
            </a:lvl1pPr>
            <a:lvl2pPr>
              <a:defRPr sz="11445"/>
            </a:lvl2pPr>
            <a:lvl3pPr>
              <a:defRPr sz="9554"/>
            </a:lvl3pPr>
            <a:lvl4pPr>
              <a:defRPr sz="8559"/>
            </a:lvl4pPr>
            <a:lvl5pPr>
              <a:defRPr sz="8559"/>
            </a:lvl5pPr>
            <a:lvl6pPr>
              <a:defRPr sz="8559"/>
            </a:lvl6pPr>
            <a:lvl7pPr>
              <a:defRPr sz="8559"/>
            </a:lvl7pPr>
            <a:lvl8pPr>
              <a:defRPr sz="8559"/>
            </a:lvl8pPr>
            <a:lvl9pPr>
              <a:defRPr sz="8559"/>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1637983" y="9831121"/>
            <a:ext cx="14474535" cy="4097143"/>
          </a:xfrm>
        </p:spPr>
        <p:txBody>
          <a:bodyPr anchor="b"/>
          <a:lstStyle>
            <a:lvl1pPr marL="0" indent="0">
              <a:buNone/>
              <a:defRPr sz="11445" b="1"/>
            </a:lvl1pPr>
            <a:lvl2pPr marL="2183980" indent="0">
              <a:buNone/>
              <a:defRPr sz="9554" b="1"/>
            </a:lvl2pPr>
            <a:lvl3pPr marL="4367962" indent="0">
              <a:buNone/>
              <a:defRPr sz="8559" b="1"/>
            </a:lvl3pPr>
            <a:lvl4pPr marL="6551942" indent="0">
              <a:buNone/>
              <a:defRPr sz="7663" b="1"/>
            </a:lvl4pPr>
            <a:lvl5pPr marL="8735922" indent="0">
              <a:buNone/>
              <a:defRPr sz="7663" b="1"/>
            </a:lvl5pPr>
            <a:lvl6pPr marL="10919903" indent="0">
              <a:buNone/>
              <a:defRPr sz="7663" b="1"/>
            </a:lvl6pPr>
            <a:lvl7pPr marL="13103884" indent="0">
              <a:buNone/>
              <a:defRPr sz="7663" b="1"/>
            </a:lvl7pPr>
            <a:lvl8pPr marL="15287864" indent="0">
              <a:buNone/>
              <a:defRPr sz="7663" b="1"/>
            </a:lvl8pPr>
            <a:lvl9pPr marL="17471845" indent="0">
              <a:buNone/>
              <a:defRPr sz="7663" b="1"/>
            </a:lvl9pPr>
          </a:lstStyle>
          <a:p>
            <a:pPr lvl="0"/>
            <a:r>
              <a:rPr lang="zh-CN" altLang="en-US"/>
              <a:t>单击此处编辑母版文本样式</a:t>
            </a:r>
          </a:p>
        </p:txBody>
      </p:sp>
      <p:sp>
        <p:nvSpPr>
          <p:cNvPr id="4" name="内容占位符 3"/>
          <p:cNvSpPr>
            <a:spLocks noGrp="1"/>
          </p:cNvSpPr>
          <p:nvPr>
            <p:ph sz="half" idx="2"/>
          </p:nvPr>
        </p:nvSpPr>
        <p:spPr>
          <a:xfrm>
            <a:off x="1637983" y="13928265"/>
            <a:ext cx="14474535" cy="25304707"/>
          </a:xfrm>
        </p:spPr>
        <p:txBody>
          <a:bodyPr/>
          <a:lstStyle>
            <a:lvl1pPr>
              <a:defRPr sz="11445"/>
            </a:lvl1pPr>
            <a:lvl2pPr>
              <a:defRPr sz="9554"/>
            </a:lvl2pPr>
            <a:lvl3pPr>
              <a:defRPr sz="8559"/>
            </a:lvl3pPr>
            <a:lvl4pPr>
              <a:defRPr sz="7663"/>
            </a:lvl4pPr>
            <a:lvl5pPr>
              <a:defRPr sz="7663"/>
            </a:lvl5pPr>
            <a:lvl6pPr>
              <a:defRPr sz="7663"/>
            </a:lvl6pPr>
            <a:lvl7pPr>
              <a:defRPr sz="7663"/>
            </a:lvl7pPr>
            <a:lvl8pPr>
              <a:defRPr sz="7663"/>
            </a:lvl8pPr>
            <a:lvl9pPr>
              <a:defRPr sz="766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16641450" y="9831121"/>
            <a:ext cx="14480220" cy="4097143"/>
          </a:xfrm>
        </p:spPr>
        <p:txBody>
          <a:bodyPr anchor="b"/>
          <a:lstStyle>
            <a:lvl1pPr marL="0" indent="0">
              <a:buNone/>
              <a:defRPr sz="11445" b="1"/>
            </a:lvl1pPr>
            <a:lvl2pPr marL="2183980" indent="0">
              <a:buNone/>
              <a:defRPr sz="9554" b="1"/>
            </a:lvl2pPr>
            <a:lvl3pPr marL="4367962" indent="0">
              <a:buNone/>
              <a:defRPr sz="8559" b="1"/>
            </a:lvl3pPr>
            <a:lvl4pPr marL="6551942" indent="0">
              <a:buNone/>
              <a:defRPr sz="7663" b="1"/>
            </a:lvl4pPr>
            <a:lvl5pPr marL="8735922" indent="0">
              <a:buNone/>
              <a:defRPr sz="7663" b="1"/>
            </a:lvl5pPr>
            <a:lvl6pPr marL="10919903" indent="0">
              <a:buNone/>
              <a:defRPr sz="7663" b="1"/>
            </a:lvl6pPr>
            <a:lvl7pPr marL="13103884" indent="0">
              <a:buNone/>
              <a:defRPr sz="7663" b="1"/>
            </a:lvl7pPr>
            <a:lvl8pPr marL="15287864" indent="0">
              <a:buNone/>
              <a:defRPr sz="7663" b="1"/>
            </a:lvl8pPr>
            <a:lvl9pPr marL="17471845" indent="0">
              <a:buNone/>
              <a:defRPr sz="7663" b="1"/>
            </a:lvl9pPr>
          </a:lstStyle>
          <a:p>
            <a:pPr lvl="0"/>
            <a:r>
              <a:rPr lang="zh-CN" altLang="en-US"/>
              <a:t>单击此处编辑母版文本样式</a:t>
            </a:r>
          </a:p>
        </p:txBody>
      </p:sp>
      <p:sp>
        <p:nvSpPr>
          <p:cNvPr id="6" name="内容占位符 5"/>
          <p:cNvSpPr>
            <a:spLocks noGrp="1"/>
          </p:cNvSpPr>
          <p:nvPr>
            <p:ph sz="quarter" idx="4"/>
          </p:nvPr>
        </p:nvSpPr>
        <p:spPr>
          <a:xfrm>
            <a:off x="16641450" y="13928265"/>
            <a:ext cx="14480220" cy="25304707"/>
          </a:xfrm>
        </p:spPr>
        <p:txBody>
          <a:bodyPr/>
          <a:lstStyle>
            <a:lvl1pPr>
              <a:defRPr sz="11445"/>
            </a:lvl1pPr>
            <a:lvl2pPr>
              <a:defRPr sz="9554"/>
            </a:lvl2pPr>
            <a:lvl3pPr>
              <a:defRPr sz="8559"/>
            </a:lvl3pPr>
            <a:lvl4pPr>
              <a:defRPr sz="7663"/>
            </a:lvl4pPr>
            <a:lvl5pPr>
              <a:defRPr sz="7663"/>
            </a:lvl5pPr>
            <a:lvl6pPr>
              <a:defRPr sz="7663"/>
            </a:lvl6pPr>
            <a:lvl7pPr>
              <a:defRPr sz="7663"/>
            </a:lvl7pPr>
            <a:lvl8pPr>
              <a:defRPr sz="7663"/>
            </a:lvl8pPr>
            <a:lvl9pPr>
              <a:defRPr sz="766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37986" y="1748660"/>
            <a:ext cx="10777699" cy="7441962"/>
          </a:xfrm>
        </p:spPr>
        <p:txBody>
          <a:bodyPr anchor="b"/>
          <a:lstStyle>
            <a:lvl1pPr algn="l">
              <a:defRPr sz="9554" b="1"/>
            </a:lvl1pPr>
          </a:lstStyle>
          <a:p>
            <a:r>
              <a:rPr lang="zh-CN" altLang="en-US"/>
              <a:t>单击此处编辑母版标题样式</a:t>
            </a:r>
          </a:p>
        </p:txBody>
      </p:sp>
      <p:sp>
        <p:nvSpPr>
          <p:cNvPr id="3" name="内容占位符 2"/>
          <p:cNvSpPr>
            <a:spLocks noGrp="1"/>
          </p:cNvSpPr>
          <p:nvPr>
            <p:ph idx="1"/>
          </p:nvPr>
        </p:nvSpPr>
        <p:spPr>
          <a:xfrm>
            <a:off x="12808113" y="1748663"/>
            <a:ext cx="18313554" cy="37484311"/>
          </a:xfrm>
        </p:spPr>
        <p:txBody>
          <a:bodyPr/>
          <a:lstStyle>
            <a:lvl1pPr>
              <a:defRPr sz="15326"/>
            </a:lvl1pPr>
            <a:lvl2pPr>
              <a:defRPr sz="13336"/>
            </a:lvl2pPr>
            <a:lvl3pPr>
              <a:defRPr sz="11445"/>
            </a:lvl3pPr>
            <a:lvl4pPr>
              <a:defRPr sz="9554"/>
            </a:lvl4pPr>
            <a:lvl5pPr>
              <a:defRPr sz="9554"/>
            </a:lvl5pPr>
            <a:lvl6pPr>
              <a:defRPr sz="9554"/>
            </a:lvl6pPr>
            <a:lvl7pPr>
              <a:defRPr sz="9554"/>
            </a:lvl7pPr>
            <a:lvl8pPr>
              <a:defRPr sz="9554"/>
            </a:lvl8pPr>
            <a:lvl9pPr>
              <a:defRPr sz="9554"/>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1637986" y="9190623"/>
            <a:ext cx="10777699" cy="30042350"/>
          </a:xfrm>
        </p:spPr>
        <p:txBody>
          <a:bodyPr/>
          <a:lstStyle>
            <a:lvl1pPr marL="0" indent="0">
              <a:buNone/>
              <a:defRPr sz="6668"/>
            </a:lvl1pPr>
            <a:lvl2pPr marL="2183980" indent="0">
              <a:buNone/>
              <a:defRPr sz="5772"/>
            </a:lvl2pPr>
            <a:lvl3pPr marL="4367962" indent="0">
              <a:buNone/>
              <a:defRPr sz="4777"/>
            </a:lvl3pPr>
            <a:lvl4pPr marL="6551942" indent="0">
              <a:buNone/>
              <a:defRPr sz="4279"/>
            </a:lvl4pPr>
            <a:lvl5pPr marL="8735922" indent="0">
              <a:buNone/>
              <a:defRPr sz="4279"/>
            </a:lvl5pPr>
            <a:lvl6pPr marL="10919903" indent="0">
              <a:buNone/>
              <a:defRPr sz="4279"/>
            </a:lvl6pPr>
            <a:lvl7pPr marL="13103884" indent="0">
              <a:buNone/>
              <a:defRPr sz="4279"/>
            </a:lvl7pPr>
            <a:lvl8pPr marL="15287864" indent="0">
              <a:buNone/>
              <a:defRPr sz="4279"/>
            </a:lvl8pPr>
            <a:lvl9pPr marL="17471845" indent="0">
              <a:buNone/>
              <a:defRPr sz="4279"/>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1122" y="30743842"/>
            <a:ext cx="19655790" cy="3629485"/>
          </a:xfrm>
        </p:spPr>
        <p:txBody>
          <a:bodyPr anchor="b"/>
          <a:lstStyle>
            <a:lvl1pPr algn="l">
              <a:defRPr sz="9554" b="1"/>
            </a:lvl1pPr>
          </a:lstStyle>
          <a:p>
            <a:r>
              <a:rPr lang="zh-CN" altLang="en-US"/>
              <a:t>单击此处编辑母版标题样式</a:t>
            </a:r>
          </a:p>
        </p:txBody>
      </p:sp>
      <p:sp>
        <p:nvSpPr>
          <p:cNvPr id="3" name="图片占位符 2"/>
          <p:cNvSpPr>
            <a:spLocks noGrp="1"/>
          </p:cNvSpPr>
          <p:nvPr>
            <p:ph type="pic" idx="1"/>
          </p:nvPr>
        </p:nvSpPr>
        <p:spPr>
          <a:xfrm>
            <a:off x="6421122" y="3924313"/>
            <a:ext cx="19655790" cy="26351865"/>
          </a:xfrm>
        </p:spPr>
        <p:txBody>
          <a:bodyPr/>
          <a:lstStyle>
            <a:lvl1pPr marL="0" indent="0">
              <a:buNone/>
              <a:defRPr sz="15326"/>
            </a:lvl1pPr>
            <a:lvl2pPr marL="2183980" indent="0">
              <a:buNone/>
              <a:defRPr sz="13336"/>
            </a:lvl2pPr>
            <a:lvl3pPr marL="4367962" indent="0">
              <a:buNone/>
              <a:defRPr sz="11445"/>
            </a:lvl3pPr>
            <a:lvl4pPr marL="6551942" indent="0">
              <a:buNone/>
              <a:defRPr sz="9554"/>
            </a:lvl4pPr>
            <a:lvl5pPr marL="8735922" indent="0">
              <a:buNone/>
              <a:defRPr sz="9554"/>
            </a:lvl5pPr>
            <a:lvl6pPr marL="10919903" indent="0">
              <a:buNone/>
              <a:defRPr sz="9554"/>
            </a:lvl6pPr>
            <a:lvl7pPr marL="13103884" indent="0">
              <a:buNone/>
              <a:defRPr sz="9554"/>
            </a:lvl7pPr>
            <a:lvl8pPr marL="15287864" indent="0">
              <a:buNone/>
              <a:defRPr sz="9554"/>
            </a:lvl8pPr>
            <a:lvl9pPr marL="17471845" indent="0">
              <a:buNone/>
              <a:defRPr sz="9554"/>
            </a:lvl9pPr>
          </a:lstStyle>
          <a:p>
            <a:endParaRPr lang="zh-CN" altLang="en-US"/>
          </a:p>
        </p:txBody>
      </p:sp>
      <p:sp>
        <p:nvSpPr>
          <p:cNvPr id="4" name="文本占位符 3"/>
          <p:cNvSpPr>
            <a:spLocks noGrp="1"/>
          </p:cNvSpPr>
          <p:nvPr>
            <p:ph type="body" sz="half" idx="2"/>
          </p:nvPr>
        </p:nvSpPr>
        <p:spPr>
          <a:xfrm>
            <a:off x="6421122" y="34373329"/>
            <a:ext cx="19655790" cy="5154471"/>
          </a:xfrm>
        </p:spPr>
        <p:txBody>
          <a:bodyPr/>
          <a:lstStyle>
            <a:lvl1pPr marL="0" indent="0">
              <a:buNone/>
              <a:defRPr sz="6668"/>
            </a:lvl1pPr>
            <a:lvl2pPr marL="2183980" indent="0">
              <a:buNone/>
              <a:defRPr sz="5772"/>
            </a:lvl2pPr>
            <a:lvl3pPr marL="4367962" indent="0">
              <a:buNone/>
              <a:defRPr sz="4777"/>
            </a:lvl3pPr>
            <a:lvl4pPr marL="6551942" indent="0">
              <a:buNone/>
              <a:defRPr sz="4279"/>
            </a:lvl4pPr>
            <a:lvl5pPr marL="8735922" indent="0">
              <a:buNone/>
              <a:defRPr sz="4279"/>
            </a:lvl5pPr>
            <a:lvl6pPr marL="10919903" indent="0">
              <a:buNone/>
              <a:defRPr sz="4279"/>
            </a:lvl6pPr>
            <a:lvl7pPr marL="13103884" indent="0">
              <a:buNone/>
              <a:defRPr sz="4279"/>
            </a:lvl7pPr>
            <a:lvl8pPr marL="15287864" indent="0">
              <a:buNone/>
              <a:defRPr sz="4279"/>
            </a:lvl8pPr>
            <a:lvl9pPr marL="17471845" indent="0">
              <a:buNone/>
              <a:defRPr sz="4279"/>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637983" y="1758827"/>
            <a:ext cx="29483685" cy="7319963"/>
          </a:xfrm>
          <a:prstGeom prst="rect">
            <a:avLst/>
          </a:prstGeom>
        </p:spPr>
        <p:txBody>
          <a:bodyPr vert="horz" lIns="438903" tIns="219451" rIns="438903" bIns="219451" rtlCol="0" anchor="ctr">
            <a:normAutofit/>
          </a:bodyPr>
          <a:lstStyle/>
          <a:p>
            <a:r>
              <a:rPr lang="zh-CN" altLang="en-US"/>
              <a:t>单击此处编辑母版标题样式</a:t>
            </a:r>
          </a:p>
        </p:txBody>
      </p:sp>
      <p:sp>
        <p:nvSpPr>
          <p:cNvPr id="3" name="文本占位符 2"/>
          <p:cNvSpPr>
            <a:spLocks noGrp="1"/>
          </p:cNvSpPr>
          <p:nvPr>
            <p:ph type="body" idx="1"/>
          </p:nvPr>
        </p:nvSpPr>
        <p:spPr>
          <a:xfrm>
            <a:off x="1637983" y="10247951"/>
            <a:ext cx="29483685" cy="28985022"/>
          </a:xfrm>
          <a:prstGeom prst="rect">
            <a:avLst/>
          </a:prstGeom>
        </p:spPr>
        <p:txBody>
          <a:bodyPr vert="horz" lIns="438903" tIns="219451" rIns="438903" bIns="219451"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1637983" y="40707128"/>
            <a:ext cx="7643918" cy="2338322"/>
          </a:xfrm>
          <a:prstGeom prst="rect">
            <a:avLst/>
          </a:prstGeom>
        </p:spPr>
        <p:txBody>
          <a:bodyPr vert="horz" lIns="438903" tIns="219451" rIns="438903" bIns="219451" rtlCol="0" anchor="ctr"/>
          <a:lstStyle>
            <a:lvl1pPr algn="l">
              <a:defRPr sz="5772">
                <a:solidFill>
                  <a:schemeClr val="tx1">
                    <a:tint val="75000"/>
                  </a:schemeClr>
                </a:solidFill>
              </a:defRPr>
            </a:lvl1pPr>
          </a:lstStyle>
          <a:p>
            <a:fld id="{530820CF-B880-4189-942D-D702A7CBA730}" type="datetimeFigureOut">
              <a:rPr lang="zh-CN" altLang="en-US" smtClean="0"/>
              <a:pPr/>
              <a:t>2019/10/14</a:t>
            </a:fld>
            <a:endParaRPr lang="zh-CN" altLang="en-US"/>
          </a:p>
        </p:txBody>
      </p:sp>
      <p:sp>
        <p:nvSpPr>
          <p:cNvPr id="5" name="页脚占位符 4"/>
          <p:cNvSpPr>
            <a:spLocks noGrp="1"/>
          </p:cNvSpPr>
          <p:nvPr>
            <p:ph type="ftr" sz="quarter" idx="3"/>
          </p:nvPr>
        </p:nvSpPr>
        <p:spPr>
          <a:xfrm>
            <a:off x="11192881" y="40707128"/>
            <a:ext cx="10373889" cy="2338322"/>
          </a:xfrm>
          <a:prstGeom prst="rect">
            <a:avLst/>
          </a:prstGeom>
        </p:spPr>
        <p:txBody>
          <a:bodyPr vert="horz" lIns="438903" tIns="219451" rIns="438903" bIns="219451" rtlCol="0" anchor="ctr"/>
          <a:lstStyle>
            <a:lvl1pPr algn="ctr">
              <a:defRPr sz="5772">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23477749" y="40707128"/>
            <a:ext cx="7643918" cy="2338322"/>
          </a:xfrm>
          <a:prstGeom prst="rect">
            <a:avLst/>
          </a:prstGeom>
        </p:spPr>
        <p:txBody>
          <a:bodyPr vert="horz" lIns="438903" tIns="219451" rIns="438903" bIns="219451" rtlCol="0" anchor="ctr"/>
          <a:lstStyle>
            <a:lvl1pPr algn="r">
              <a:defRPr sz="5772">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67962" rtl="0" eaLnBrk="1" latinLnBrk="0" hangingPunct="1">
        <a:spcBef>
          <a:spcPct val="0"/>
        </a:spcBef>
        <a:buNone/>
        <a:defRPr sz="20999" kern="1200">
          <a:solidFill>
            <a:schemeClr val="tx1"/>
          </a:solidFill>
          <a:latin typeface="+mj-lt"/>
          <a:ea typeface="+mj-ea"/>
          <a:cs typeface="+mj-cs"/>
        </a:defRPr>
      </a:lvl1pPr>
    </p:titleStyle>
    <p:bodyStyle>
      <a:lvl1pPr marL="1637986" indent="-1637986" algn="l" defTabSz="4367962" rtl="0" eaLnBrk="1" latinLnBrk="0" hangingPunct="1">
        <a:spcBef>
          <a:spcPct val="20000"/>
        </a:spcBef>
        <a:buFont typeface="Arial" pitchFamily="34" charset="0"/>
        <a:buChar char="•"/>
        <a:defRPr sz="15326" kern="1200">
          <a:solidFill>
            <a:schemeClr val="tx1"/>
          </a:solidFill>
          <a:latin typeface="+mn-lt"/>
          <a:ea typeface="+mn-ea"/>
          <a:cs typeface="+mn-cs"/>
        </a:defRPr>
      </a:lvl1pPr>
      <a:lvl2pPr marL="3548969" indent="-1364987" algn="l" defTabSz="4367962" rtl="0" eaLnBrk="1" latinLnBrk="0" hangingPunct="1">
        <a:spcBef>
          <a:spcPct val="20000"/>
        </a:spcBef>
        <a:buFont typeface="Arial" pitchFamily="34" charset="0"/>
        <a:buChar char="–"/>
        <a:defRPr sz="13336" kern="1200">
          <a:solidFill>
            <a:schemeClr val="tx1"/>
          </a:solidFill>
          <a:latin typeface="+mn-lt"/>
          <a:ea typeface="+mn-ea"/>
          <a:cs typeface="+mn-cs"/>
        </a:defRPr>
      </a:lvl2pPr>
      <a:lvl3pPr marL="5459952" indent="-1091990" algn="l" defTabSz="4367962" rtl="0" eaLnBrk="1" latinLnBrk="0" hangingPunct="1">
        <a:spcBef>
          <a:spcPct val="20000"/>
        </a:spcBef>
        <a:buFont typeface="Arial" pitchFamily="34" charset="0"/>
        <a:buChar char="•"/>
        <a:defRPr sz="11445" kern="1200">
          <a:solidFill>
            <a:schemeClr val="tx1"/>
          </a:solidFill>
          <a:latin typeface="+mn-lt"/>
          <a:ea typeface="+mn-ea"/>
          <a:cs typeface="+mn-cs"/>
        </a:defRPr>
      </a:lvl3pPr>
      <a:lvl4pPr marL="7643932"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4pPr>
      <a:lvl5pPr marL="9827912"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5pPr>
      <a:lvl6pPr marL="12011894"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6pPr>
      <a:lvl7pPr marL="14195874"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7pPr>
      <a:lvl8pPr marL="16379854"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8pPr>
      <a:lvl9pPr marL="18563835" indent="-1091990" algn="l" defTabSz="4367962" rtl="0" eaLnBrk="1" latinLnBrk="0" hangingPunct="1">
        <a:spcBef>
          <a:spcPct val="20000"/>
        </a:spcBef>
        <a:buFont typeface="Arial" pitchFamily="34" charset="0"/>
        <a:buChar char="•"/>
        <a:defRPr sz="9554" kern="1200">
          <a:solidFill>
            <a:schemeClr val="tx1"/>
          </a:solidFill>
          <a:latin typeface="+mn-lt"/>
          <a:ea typeface="+mn-ea"/>
          <a:cs typeface="+mn-cs"/>
        </a:defRPr>
      </a:lvl9pPr>
    </p:bodyStyle>
    <p:otherStyle>
      <a:defPPr>
        <a:defRPr lang="zh-CN"/>
      </a:defPPr>
      <a:lvl1pPr marL="0" algn="l" defTabSz="4367962" rtl="0" eaLnBrk="1" latinLnBrk="0" hangingPunct="1">
        <a:defRPr sz="8559" kern="1200">
          <a:solidFill>
            <a:schemeClr val="tx1"/>
          </a:solidFill>
          <a:latin typeface="+mn-lt"/>
          <a:ea typeface="+mn-ea"/>
          <a:cs typeface="+mn-cs"/>
        </a:defRPr>
      </a:lvl1pPr>
      <a:lvl2pPr marL="2183980" algn="l" defTabSz="4367962" rtl="0" eaLnBrk="1" latinLnBrk="0" hangingPunct="1">
        <a:defRPr sz="8559" kern="1200">
          <a:solidFill>
            <a:schemeClr val="tx1"/>
          </a:solidFill>
          <a:latin typeface="+mn-lt"/>
          <a:ea typeface="+mn-ea"/>
          <a:cs typeface="+mn-cs"/>
        </a:defRPr>
      </a:lvl2pPr>
      <a:lvl3pPr marL="4367962" algn="l" defTabSz="4367962" rtl="0" eaLnBrk="1" latinLnBrk="0" hangingPunct="1">
        <a:defRPr sz="8559" kern="1200">
          <a:solidFill>
            <a:schemeClr val="tx1"/>
          </a:solidFill>
          <a:latin typeface="+mn-lt"/>
          <a:ea typeface="+mn-ea"/>
          <a:cs typeface="+mn-cs"/>
        </a:defRPr>
      </a:lvl3pPr>
      <a:lvl4pPr marL="6551942" algn="l" defTabSz="4367962" rtl="0" eaLnBrk="1" latinLnBrk="0" hangingPunct="1">
        <a:defRPr sz="8559" kern="1200">
          <a:solidFill>
            <a:schemeClr val="tx1"/>
          </a:solidFill>
          <a:latin typeface="+mn-lt"/>
          <a:ea typeface="+mn-ea"/>
          <a:cs typeface="+mn-cs"/>
        </a:defRPr>
      </a:lvl4pPr>
      <a:lvl5pPr marL="8735922" algn="l" defTabSz="4367962" rtl="0" eaLnBrk="1" latinLnBrk="0" hangingPunct="1">
        <a:defRPr sz="8559" kern="1200">
          <a:solidFill>
            <a:schemeClr val="tx1"/>
          </a:solidFill>
          <a:latin typeface="+mn-lt"/>
          <a:ea typeface="+mn-ea"/>
          <a:cs typeface="+mn-cs"/>
        </a:defRPr>
      </a:lvl5pPr>
      <a:lvl6pPr marL="10919903" algn="l" defTabSz="4367962" rtl="0" eaLnBrk="1" latinLnBrk="0" hangingPunct="1">
        <a:defRPr sz="8559" kern="1200">
          <a:solidFill>
            <a:schemeClr val="tx1"/>
          </a:solidFill>
          <a:latin typeface="+mn-lt"/>
          <a:ea typeface="+mn-ea"/>
          <a:cs typeface="+mn-cs"/>
        </a:defRPr>
      </a:lvl6pPr>
      <a:lvl7pPr marL="13103884" algn="l" defTabSz="4367962" rtl="0" eaLnBrk="1" latinLnBrk="0" hangingPunct="1">
        <a:defRPr sz="8559" kern="1200">
          <a:solidFill>
            <a:schemeClr val="tx1"/>
          </a:solidFill>
          <a:latin typeface="+mn-lt"/>
          <a:ea typeface="+mn-ea"/>
          <a:cs typeface="+mn-cs"/>
        </a:defRPr>
      </a:lvl7pPr>
      <a:lvl8pPr marL="15287864" algn="l" defTabSz="4367962" rtl="0" eaLnBrk="1" latinLnBrk="0" hangingPunct="1">
        <a:defRPr sz="8559" kern="1200">
          <a:solidFill>
            <a:schemeClr val="tx1"/>
          </a:solidFill>
          <a:latin typeface="+mn-lt"/>
          <a:ea typeface="+mn-ea"/>
          <a:cs typeface="+mn-cs"/>
        </a:defRPr>
      </a:lvl8pPr>
      <a:lvl9pPr marL="17471845" algn="l" defTabSz="4367962" rtl="0" eaLnBrk="1" latinLnBrk="0" hangingPunct="1">
        <a:defRPr sz="855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7299" y="1320519"/>
            <a:ext cx="29309242" cy="2886046"/>
          </a:xfrm>
          <a:prstGeom prst="rect">
            <a:avLst/>
          </a:prstGeom>
          <a:noFill/>
          <a:ln>
            <a:solidFill>
              <a:schemeClr val="tx1"/>
            </a:solidFill>
          </a:ln>
        </p:spPr>
        <p:txBody>
          <a:bodyPr wrap="square" rtlCol="0">
            <a:spAutoFit/>
          </a:bodyPr>
          <a:lstStyle/>
          <a:p>
            <a:r>
              <a:rPr lang="en-US" altLang="zh-CN" dirty="0"/>
              <a:t>COMSOL</a:t>
            </a:r>
            <a:r>
              <a:rPr lang="zh-CN" altLang="zh-CN" dirty="0"/>
              <a:t>在水平井阵列感应测井响应数值计算中的应用</a:t>
            </a:r>
          </a:p>
          <a:p>
            <a:pPr algn="ctr" defTabSz="4365209"/>
            <a:r>
              <a:rPr lang="zh-CN" altLang="en-US" sz="3981" dirty="0">
                <a:latin typeface="+mn-ea"/>
              </a:rPr>
              <a:t>田豆</a:t>
            </a:r>
            <a:r>
              <a:rPr lang="en-US" altLang="zh-CN" sz="4800" baseline="30000" dirty="0" smtClean="0">
                <a:latin typeface="Arial" panose="020B0604020202020204" pitchFamily="34" charset="0"/>
                <a:cs typeface="Arial" panose="020B0604020202020204" pitchFamily="34" charset="0"/>
              </a:rPr>
              <a:t>1</a:t>
            </a:r>
            <a:r>
              <a:rPr lang="zh-CN" altLang="en-US" sz="4777" dirty="0" smtClean="0">
                <a:latin typeface="+mn-ea"/>
              </a:rPr>
              <a:t>，</a:t>
            </a:r>
            <a:r>
              <a:rPr lang="zh-CN" altLang="en-US" sz="3981" dirty="0">
                <a:latin typeface="+mn-ea"/>
              </a:rPr>
              <a:t>仵杰</a:t>
            </a:r>
            <a:r>
              <a:rPr lang="en-US" altLang="zh-CN" sz="4800" baseline="30000" dirty="0" smtClean="0">
                <a:latin typeface="Arial" panose="020B0604020202020204" pitchFamily="34" charset="0"/>
                <a:cs typeface="Arial" panose="020B0604020202020204" pitchFamily="34" charset="0"/>
              </a:rPr>
              <a:t>1</a:t>
            </a:r>
            <a:endParaRPr lang="zh-CN" altLang="en-US" sz="4800" baseline="30000" dirty="0" smtClean="0">
              <a:latin typeface="Arial" panose="020B0604020202020204" pitchFamily="34" charset="0"/>
              <a:cs typeface="Arial" panose="020B0604020202020204" pitchFamily="34" charset="0"/>
            </a:endParaRPr>
          </a:p>
          <a:p>
            <a:pPr algn="ctr" defTabSz="4365209"/>
            <a:r>
              <a:rPr lang="en-US" altLang="zh-CN" sz="4777" dirty="0" smtClean="0">
                <a:latin typeface="+mn-ea"/>
              </a:rPr>
              <a:t>1. </a:t>
            </a:r>
            <a:r>
              <a:rPr lang="zh-CN" altLang="en-US" sz="3981" dirty="0" smtClean="0">
                <a:latin typeface="+mn-ea"/>
              </a:rPr>
              <a:t>西安石油大学光电油气测井与检测教育部重点实验室，电子二路</a:t>
            </a:r>
            <a:r>
              <a:rPr lang="en-US" altLang="zh-CN" sz="3981" dirty="0" smtClean="0">
                <a:latin typeface="+mn-ea"/>
              </a:rPr>
              <a:t>18</a:t>
            </a:r>
            <a:r>
              <a:rPr lang="zh-CN" altLang="en-US" sz="3981" dirty="0" smtClean="0">
                <a:latin typeface="+mn-ea"/>
              </a:rPr>
              <a:t>号，陕西省，西安市</a:t>
            </a:r>
            <a:endParaRPr lang="zh-CN" altLang="en-US" sz="3981" dirty="0">
              <a:latin typeface="+mn-ea"/>
            </a:endParaRPr>
          </a:p>
        </p:txBody>
      </p:sp>
      <p:sp>
        <p:nvSpPr>
          <p:cNvPr id="7" name="TextBox 6"/>
          <p:cNvSpPr txBox="1"/>
          <p:nvPr/>
        </p:nvSpPr>
        <p:spPr>
          <a:xfrm>
            <a:off x="1159135" y="6480469"/>
            <a:ext cx="14772888" cy="7443704"/>
          </a:xfrm>
          <a:prstGeom prst="rect">
            <a:avLst/>
          </a:prstGeom>
          <a:noFill/>
        </p:spPr>
        <p:txBody>
          <a:bodyPr wrap="square" rtlCol="0">
            <a:spAutoFit/>
          </a:bodyPr>
          <a:lstStyle/>
          <a:p>
            <a:r>
              <a:rPr lang="zh-CN" altLang="en-US" sz="4777" b="1" dirty="0" smtClean="0">
                <a:latin typeface="+mn-ea"/>
              </a:rPr>
              <a:t>简介：</a:t>
            </a:r>
            <a:r>
              <a:rPr lang="zh-CN" altLang="zh-CN" sz="4777" dirty="0">
                <a:latin typeface="+mn-ea"/>
              </a:rPr>
              <a:t>水平井技术是最重要的油田开发技术之一，它给油气田开发带来巨大效益的同时也给测井等工程技术带来了新的课题。在水平井条件下，地层界面与井眼轨迹接近平行，感应测井仪器响应随地层电导率的变化规律与垂直井相比具有较大差别。直井中基几何因子的信号处理方法不再适用，只能通过反演确定地层参数，我们提出了基于正演信息库的快速反演方法。本文选择小直径阵列感应测井仪，利用</a:t>
            </a:r>
            <a:r>
              <a:rPr lang="en-US" altLang="zh-CN" sz="4777" dirty="0">
                <a:latin typeface="+mn-ea"/>
              </a:rPr>
              <a:t>COMSOL</a:t>
            </a:r>
            <a:r>
              <a:rPr lang="zh-CN" altLang="zh-CN" sz="4777" dirty="0">
                <a:latin typeface="+mn-ea"/>
              </a:rPr>
              <a:t>多物理场有限元软件磁场模块进行正演计算，建立水平井测井响应信息库。</a:t>
            </a:r>
          </a:p>
          <a:p>
            <a:endParaRPr lang="en-US" altLang="zh-CN" sz="4777" dirty="0">
              <a:latin typeface="+mn-ea"/>
            </a:endParaRPr>
          </a:p>
        </p:txBody>
      </p:sp>
      <p:sp>
        <p:nvSpPr>
          <p:cNvPr id="9" name="TextBox 8"/>
          <p:cNvSpPr txBox="1"/>
          <p:nvPr/>
        </p:nvSpPr>
        <p:spPr>
          <a:xfrm>
            <a:off x="16028506" y="35897127"/>
            <a:ext cx="14928063" cy="827471"/>
          </a:xfrm>
          <a:prstGeom prst="rect">
            <a:avLst/>
          </a:prstGeom>
          <a:noFill/>
        </p:spPr>
        <p:txBody>
          <a:bodyPr wrap="square" rtlCol="0">
            <a:spAutoFit/>
          </a:bodyPr>
          <a:lstStyle/>
          <a:p>
            <a:pPr defTabSz="4366788"/>
            <a:r>
              <a:rPr lang="zh-CN" altLang="en-US" sz="4777" b="1" dirty="0">
                <a:latin typeface="Arial" panose="020B0604020202020204" pitchFamily="34" charset="0"/>
                <a:cs typeface="Arial" panose="020B0604020202020204" pitchFamily="34" charset="0"/>
              </a:rPr>
              <a:t>参考文献</a:t>
            </a:r>
            <a:r>
              <a:rPr lang="zh-CN" altLang="en-US" sz="4777" dirty="0" smtClean="0">
                <a:latin typeface="Arial" panose="020B0604020202020204" pitchFamily="34" charset="0"/>
                <a:cs typeface="Arial" panose="020B0604020202020204" pitchFamily="34" charset="0"/>
              </a:rPr>
              <a:t>：</a:t>
            </a:r>
            <a:endParaRPr lang="en-US" altLang="zh-CN" sz="4777" dirty="0">
              <a:latin typeface="Arial" panose="020B0604020202020204" pitchFamily="34" charset="0"/>
              <a:cs typeface="Arial" panose="020B0604020202020204" pitchFamily="34" charset="0"/>
            </a:endParaRPr>
          </a:p>
        </p:txBody>
      </p:sp>
      <p:sp>
        <p:nvSpPr>
          <p:cNvPr id="10" name="TextBox 9"/>
          <p:cNvSpPr txBox="1"/>
          <p:nvPr/>
        </p:nvSpPr>
        <p:spPr>
          <a:xfrm>
            <a:off x="1159135" y="33102002"/>
            <a:ext cx="14294487" cy="3220112"/>
          </a:xfrm>
          <a:prstGeom prst="rect">
            <a:avLst/>
          </a:prstGeom>
          <a:noFill/>
        </p:spPr>
        <p:txBody>
          <a:bodyPr wrap="square" rtlCol="0">
            <a:spAutoFit/>
          </a:bodyPr>
          <a:lstStyle/>
          <a:p>
            <a:r>
              <a:rPr lang="zh-CN" altLang="en-US" sz="4777" b="1" dirty="0"/>
              <a:t>计算方法</a:t>
            </a:r>
            <a:r>
              <a:rPr lang="zh-CN" altLang="en-US" sz="5971" b="1" dirty="0"/>
              <a:t>：</a:t>
            </a:r>
            <a:r>
              <a:rPr lang="zh-CN" altLang="en-US" sz="4777" dirty="0">
                <a:latin typeface="+mn-ea"/>
              </a:rPr>
              <a:t>用</a:t>
            </a:r>
            <a:r>
              <a:rPr lang="en-US" altLang="zh-CN" sz="4777" dirty="0">
                <a:latin typeface="+mn-ea"/>
                <a:cs typeface="Times New Roman" pitchFamily="18" charset="0"/>
                <a:sym typeface="+mn-ea"/>
              </a:rPr>
              <a:t>COMSOL </a:t>
            </a:r>
            <a:r>
              <a:rPr lang="en-US" altLang="zh-CN" sz="4777" dirty="0" err="1">
                <a:latin typeface="+mn-ea"/>
                <a:cs typeface="Times New Roman" pitchFamily="18" charset="0"/>
                <a:sym typeface="+mn-ea"/>
              </a:rPr>
              <a:t>Multiphysics</a:t>
            </a:r>
            <a:r>
              <a:rPr lang="en-US" altLang="zh-CN" sz="4777" dirty="0">
                <a:latin typeface="+mn-ea"/>
                <a:cs typeface="Times New Roman" pitchFamily="18" charset="0"/>
                <a:sym typeface="+mn-ea"/>
              </a:rPr>
              <a:t>®</a:t>
            </a:r>
            <a:r>
              <a:rPr lang="zh-CN" altLang="en-US" sz="4777" dirty="0">
                <a:latin typeface="+mn-ea"/>
              </a:rPr>
              <a:t>中</a:t>
            </a:r>
            <a:r>
              <a:rPr lang="zh-CN" altLang="en-US" sz="4777" dirty="0" smtClean="0">
                <a:latin typeface="+mn-ea"/>
              </a:rPr>
              <a:t>的</a:t>
            </a:r>
            <a:r>
              <a:rPr lang="en-US" altLang="zh-CN" sz="4800" dirty="0"/>
              <a:t>AC/DC</a:t>
            </a:r>
            <a:r>
              <a:rPr lang="zh-CN" altLang="zh-CN" sz="4800" dirty="0" smtClean="0"/>
              <a:t>磁场</a:t>
            </a:r>
            <a:r>
              <a:rPr lang="zh-CN" altLang="en-US" sz="4800" dirty="0"/>
              <a:t>频域</a:t>
            </a:r>
            <a:r>
              <a:rPr lang="zh-CN" altLang="en-US" sz="4777" dirty="0" smtClean="0">
                <a:latin typeface="+mn-ea"/>
              </a:rPr>
              <a:t>模块</a:t>
            </a:r>
            <a:r>
              <a:rPr lang="zh-CN" altLang="en-US" sz="4777" dirty="0">
                <a:latin typeface="+mn-ea"/>
              </a:rPr>
              <a:t>求解式</a:t>
            </a:r>
            <a:r>
              <a:rPr lang="en-US" altLang="zh-CN" sz="4777" dirty="0">
                <a:latin typeface="Arial" panose="020B0604020202020204" pitchFamily="34" charset="0"/>
                <a:cs typeface="Arial" panose="020B0604020202020204" pitchFamily="34" charset="0"/>
              </a:rPr>
              <a:t>(1)</a:t>
            </a:r>
            <a:r>
              <a:rPr lang="zh-CN" altLang="en-US" sz="4777" dirty="0">
                <a:latin typeface="+mn-ea"/>
              </a:rPr>
              <a:t>描述</a:t>
            </a:r>
            <a:r>
              <a:rPr lang="zh-CN" altLang="en-US" sz="4777" dirty="0" smtClean="0">
                <a:latin typeface="+mn-ea"/>
              </a:rPr>
              <a:t>的磁场基本</a:t>
            </a:r>
            <a:r>
              <a:rPr lang="zh-CN" altLang="en-US" sz="4777" dirty="0">
                <a:latin typeface="+mn-ea"/>
              </a:rPr>
              <a:t>方程，三维</a:t>
            </a:r>
            <a:r>
              <a:rPr lang="zh-CN" altLang="en-US" sz="4777" dirty="0" smtClean="0">
                <a:latin typeface="+mn-ea"/>
              </a:rPr>
              <a:t>数值计算磁场在</a:t>
            </a:r>
            <a:r>
              <a:rPr lang="zh-CN" altLang="en-US" sz="4777" dirty="0" smtClean="0">
                <a:latin typeface="+mn-ea"/>
              </a:rPr>
              <a:t>图</a:t>
            </a:r>
            <a:r>
              <a:rPr lang="en-US" altLang="zh-CN" sz="4777" dirty="0" smtClean="0">
                <a:latin typeface="+mn-ea"/>
              </a:rPr>
              <a:t>2</a:t>
            </a:r>
            <a:r>
              <a:rPr lang="zh-CN" altLang="en-US" sz="4777" dirty="0" smtClean="0">
                <a:latin typeface="+mn-ea"/>
              </a:rPr>
              <a:t>问题中</a:t>
            </a:r>
            <a:r>
              <a:rPr lang="zh-CN" altLang="en-US" sz="4777" dirty="0" smtClean="0">
                <a:latin typeface="+mn-ea"/>
              </a:rPr>
              <a:t>的电压特性</a:t>
            </a:r>
            <a:r>
              <a:rPr lang="zh-CN" altLang="en-US" sz="4777" dirty="0">
                <a:latin typeface="+mn-ea"/>
              </a:rPr>
              <a:t>，</a:t>
            </a:r>
            <a:r>
              <a:rPr lang="zh-CN" altLang="en-US" sz="4777" dirty="0" smtClean="0">
                <a:latin typeface="+mn-ea"/>
              </a:rPr>
              <a:t>研究水平井阵列感应测井响应的</a:t>
            </a:r>
            <a:r>
              <a:rPr lang="zh-CN" altLang="en-US" sz="4777" dirty="0" smtClean="0">
                <a:latin typeface="+mn-ea"/>
              </a:rPr>
              <a:t>影响规律</a:t>
            </a:r>
            <a:r>
              <a:rPr lang="zh-CN" altLang="en-US" sz="4777" dirty="0">
                <a:latin typeface="+mn-ea"/>
              </a:rPr>
              <a:t>。</a:t>
            </a:r>
            <a:endParaRPr lang="en-US" altLang="zh-CN" sz="4777" dirty="0">
              <a:latin typeface="+mn-ea"/>
            </a:endParaRPr>
          </a:p>
        </p:txBody>
      </p:sp>
      <p:sp>
        <p:nvSpPr>
          <p:cNvPr id="27" name="TextBox 26"/>
          <p:cNvSpPr txBox="1"/>
          <p:nvPr/>
        </p:nvSpPr>
        <p:spPr>
          <a:xfrm>
            <a:off x="17000525" y="4904633"/>
            <a:ext cx="14345079" cy="1010765"/>
          </a:xfrm>
          <a:prstGeom prst="rect">
            <a:avLst/>
          </a:prstGeom>
          <a:noFill/>
        </p:spPr>
        <p:txBody>
          <a:bodyPr wrap="square" rtlCol="0">
            <a:spAutoFit/>
          </a:bodyPr>
          <a:lstStyle/>
          <a:p>
            <a:r>
              <a:rPr lang="en-US" altLang="zh-CN" sz="5971" dirty="0">
                <a:latin typeface="+mn-ea"/>
              </a:rPr>
              <a:t>    </a:t>
            </a:r>
            <a:endParaRPr lang="zh-CN" altLang="en-US" sz="3583" dirty="0"/>
          </a:p>
        </p:txBody>
      </p:sp>
      <p:sp>
        <p:nvSpPr>
          <p:cNvPr id="2" name="文本框 1"/>
          <p:cNvSpPr txBox="1"/>
          <p:nvPr/>
        </p:nvSpPr>
        <p:spPr>
          <a:xfrm>
            <a:off x="13830624" y="38596066"/>
            <a:ext cx="738196" cy="830997"/>
          </a:xfrm>
          <a:prstGeom prst="rect">
            <a:avLst/>
          </a:prstGeom>
          <a:noFill/>
        </p:spPr>
        <p:txBody>
          <a:bodyPr wrap="square" rtlCol="0">
            <a:spAutoFit/>
          </a:bodyPr>
          <a:lstStyle/>
          <a:p>
            <a:r>
              <a:rPr lang="en-US" altLang="zh-CN" sz="4800" dirty="0">
                <a:latin typeface="Arial" panose="020B0604020202020204" pitchFamily="34" charset="0"/>
                <a:cs typeface="Arial" panose="020B0604020202020204" pitchFamily="34" charset="0"/>
              </a:rPr>
              <a:t>(1)</a:t>
            </a:r>
            <a:endParaRPr lang="zh-CN" altLang="en-US" sz="4800" dirty="0">
              <a:latin typeface="Arial" panose="020B0604020202020204" pitchFamily="34" charset="0"/>
              <a:cs typeface="Arial" panose="020B0604020202020204" pitchFamily="34" charset="0"/>
            </a:endParaRPr>
          </a:p>
        </p:txBody>
      </p:sp>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7300" y="36766508"/>
            <a:ext cx="11745526" cy="3995945"/>
          </a:xfrm>
          <a:prstGeom prst="rect">
            <a:avLst/>
          </a:prstGeom>
        </p:spPr>
      </p:pic>
      <p:sp>
        <p:nvSpPr>
          <p:cNvPr id="28" name="文本框 27"/>
          <p:cNvSpPr txBox="1"/>
          <p:nvPr/>
        </p:nvSpPr>
        <p:spPr>
          <a:xfrm>
            <a:off x="3044825" y="21210420"/>
            <a:ext cx="11043639" cy="830997"/>
          </a:xfrm>
          <a:prstGeom prst="rect">
            <a:avLst/>
          </a:prstGeom>
          <a:noFill/>
        </p:spPr>
        <p:txBody>
          <a:bodyPr wrap="square" rtlCol="0">
            <a:spAutoFit/>
          </a:bodyPr>
          <a:lstStyle/>
          <a:p>
            <a:r>
              <a:rPr lang="zh-CN" altLang="en-US" sz="4800" dirty="0"/>
              <a:t>图</a:t>
            </a:r>
            <a:r>
              <a:rPr lang="en-US" altLang="zh-CN" sz="4800" dirty="0"/>
              <a:t>1 </a:t>
            </a:r>
            <a:r>
              <a:rPr lang="zh-CN" altLang="en-US" sz="4800" dirty="0"/>
              <a:t>水平井阵列感应测井响应模型设计</a:t>
            </a:r>
            <a:endParaRPr lang="zh-CN" altLang="en-US" sz="4800" dirty="0"/>
          </a:p>
        </p:txBody>
      </p:sp>
      <p:pic>
        <p:nvPicPr>
          <p:cNvPr id="30" name="图片 29" descr="H:\12.bmp"/>
          <p:cNvPicPr/>
          <p:nvPr/>
        </p:nvPicPr>
        <p:blipFill>
          <a:blip r:embed="rId4" cstate="print"/>
          <a:srcRect t="4184" r="17078" b="3347"/>
          <a:stretch>
            <a:fillRect/>
          </a:stretch>
        </p:blipFill>
        <p:spPr bwMode="auto">
          <a:xfrm>
            <a:off x="2817626" y="22567101"/>
            <a:ext cx="11129442" cy="8352037"/>
          </a:xfrm>
          <a:prstGeom prst="rect">
            <a:avLst/>
          </a:prstGeom>
          <a:noFill/>
          <a:ln w="9525">
            <a:noFill/>
            <a:miter lim="800000"/>
            <a:headEnd/>
            <a:tailEnd/>
          </a:ln>
        </p:spPr>
      </p:pic>
      <p:sp>
        <p:nvSpPr>
          <p:cNvPr id="8" name="文本框 7"/>
          <p:cNvSpPr txBox="1"/>
          <p:nvPr/>
        </p:nvSpPr>
        <p:spPr>
          <a:xfrm>
            <a:off x="12611424" y="24304932"/>
            <a:ext cx="2438400" cy="584775"/>
          </a:xfrm>
          <a:prstGeom prst="rect">
            <a:avLst/>
          </a:prstGeom>
          <a:noFill/>
        </p:spPr>
        <p:txBody>
          <a:bodyPr wrap="square" rtlCol="0">
            <a:spAutoFit/>
          </a:bodyPr>
          <a:lstStyle/>
          <a:p>
            <a:r>
              <a:rPr lang="zh-CN" altLang="en-US" sz="3200" dirty="0">
                <a:latin typeface="+mn-ea"/>
              </a:rPr>
              <a:t>上围岩</a:t>
            </a:r>
            <a:endParaRPr lang="zh-CN" altLang="en-US" sz="3200" dirty="0">
              <a:latin typeface="+mn-ea"/>
            </a:endParaRPr>
          </a:p>
        </p:txBody>
      </p:sp>
      <p:sp>
        <p:nvSpPr>
          <p:cNvPr id="11" name="文本框 10"/>
          <p:cNvSpPr txBox="1"/>
          <p:nvPr/>
        </p:nvSpPr>
        <p:spPr>
          <a:xfrm>
            <a:off x="12592207" y="26165474"/>
            <a:ext cx="1540474" cy="584775"/>
          </a:xfrm>
          <a:prstGeom prst="rect">
            <a:avLst/>
          </a:prstGeom>
          <a:noFill/>
        </p:spPr>
        <p:txBody>
          <a:bodyPr wrap="square" rtlCol="0">
            <a:spAutoFit/>
          </a:bodyPr>
          <a:lstStyle/>
          <a:p>
            <a:r>
              <a:rPr lang="zh-CN" altLang="en-US" sz="3200" dirty="0">
                <a:latin typeface="+mn-ea"/>
              </a:rPr>
              <a:t>目的层</a:t>
            </a:r>
            <a:endParaRPr lang="zh-CN" altLang="en-US" sz="3200" dirty="0">
              <a:latin typeface="+mn-ea"/>
            </a:endParaRPr>
          </a:p>
        </p:txBody>
      </p:sp>
      <p:sp>
        <p:nvSpPr>
          <p:cNvPr id="13" name="文本框 12"/>
          <p:cNvSpPr txBox="1"/>
          <p:nvPr/>
        </p:nvSpPr>
        <p:spPr>
          <a:xfrm>
            <a:off x="12611424" y="28357354"/>
            <a:ext cx="1732462" cy="584775"/>
          </a:xfrm>
          <a:prstGeom prst="rect">
            <a:avLst/>
          </a:prstGeom>
          <a:noFill/>
        </p:spPr>
        <p:txBody>
          <a:bodyPr wrap="square" rtlCol="0">
            <a:spAutoFit/>
          </a:bodyPr>
          <a:lstStyle/>
          <a:p>
            <a:r>
              <a:rPr lang="zh-CN" altLang="en-US" sz="3200" dirty="0">
                <a:latin typeface="+mn-ea"/>
              </a:rPr>
              <a:t>下围岩</a:t>
            </a:r>
            <a:endParaRPr lang="zh-CN" altLang="en-US" sz="3200" dirty="0">
              <a:latin typeface="+mn-ea"/>
            </a:endParaRPr>
          </a:p>
        </p:txBody>
      </p:sp>
      <p:sp>
        <p:nvSpPr>
          <p:cNvPr id="24" name="文本框 23"/>
          <p:cNvSpPr txBox="1"/>
          <p:nvPr/>
        </p:nvSpPr>
        <p:spPr>
          <a:xfrm>
            <a:off x="9445625" y="26736611"/>
            <a:ext cx="2267404" cy="584775"/>
          </a:xfrm>
          <a:prstGeom prst="rect">
            <a:avLst/>
          </a:prstGeom>
          <a:noFill/>
        </p:spPr>
        <p:txBody>
          <a:bodyPr wrap="square" rtlCol="0">
            <a:spAutoFit/>
          </a:bodyPr>
          <a:lstStyle/>
          <a:p>
            <a:r>
              <a:rPr lang="zh-CN" altLang="en-US" sz="3200" dirty="0" smtClean="0"/>
              <a:t>仪器</a:t>
            </a:r>
            <a:endParaRPr lang="zh-CN" altLang="en-US" sz="3200" dirty="0"/>
          </a:p>
        </p:txBody>
      </p:sp>
      <p:cxnSp>
        <p:nvCxnSpPr>
          <p:cNvPr id="35" name="直接箭头连接符 34"/>
          <p:cNvCxnSpPr>
            <a:stCxn id="24" idx="1"/>
          </p:cNvCxnSpPr>
          <p:nvPr/>
        </p:nvCxnSpPr>
        <p:spPr>
          <a:xfrm flipH="1" flipV="1">
            <a:off x="8437973" y="26743120"/>
            <a:ext cx="1007652" cy="285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3" name="图片 42" descr="C:\Users\Administrator\Desktop\轨迹121.tif"/>
          <p:cNvPicPr/>
          <p:nvPr/>
        </p:nvPicPr>
        <p:blipFill>
          <a:blip r:embed="rId5" cstate="print"/>
          <a:srcRect/>
          <a:stretch>
            <a:fillRect/>
          </a:stretch>
        </p:blipFill>
        <p:spPr bwMode="auto">
          <a:xfrm>
            <a:off x="1270505" y="13296885"/>
            <a:ext cx="14183117" cy="7543801"/>
          </a:xfrm>
          <a:prstGeom prst="rect">
            <a:avLst/>
          </a:prstGeom>
          <a:noFill/>
          <a:ln w="9525">
            <a:noFill/>
            <a:miter lim="800000"/>
            <a:headEnd/>
            <a:tailEnd/>
          </a:ln>
        </p:spPr>
      </p:pic>
      <p:sp>
        <p:nvSpPr>
          <p:cNvPr id="38" name="文本框 37"/>
          <p:cNvSpPr txBox="1"/>
          <p:nvPr/>
        </p:nvSpPr>
        <p:spPr>
          <a:xfrm>
            <a:off x="2310063" y="31382662"/>
            <a:ext cx="11778401" cy="1415772"/>
          </a:xfrm>
          <a:prstGeom prst="rect">
            <a:avLst/>
          </a:prstGeom>
          <a:noFill/>
        </p:spPr>
        <p:txBody>
          <a:bodyPr wrap="square" rtlCol="0">
            <a:spAutoFit/>
          </a:bodyPr>
          <a:lstStyle/>
          <a:p>
            <a:r>
              <a:rPr lang="zh-CN" altLang="zh-CN" b="1" dirty="0"/>
              <a:t> </a:t>
            </a:r>
            <a:r>
              <a:rPr lang="zh-CN" altLang="en-US" sz="4800" dirty="0"/>
              <a:t>图</a:t>
            </a:r>
            <a:r>
              <a:rPr lang="en-US" altLang="zh-CN" sz="4800" dirty="0" smtClean="0"/>
              <a:t>2 COMSOL</a:t>
            </a:r>
            <a:r>
              <a:rPr lang="zh-CN" altLang="zh-CN" sz="4800" dirty="0"/>
              <a:t>建立的水平井三层地层模型图</a:t>
            </a:r>
          </a:p>
        </p:txBody>
      </p:sp>
      <p:sp>
        <p:nvSpPr>
          <p:cNvPr id="45" name="TextBox 6"/>
          <p:cNvSpPr txBox="1"/>
          <p:nvPr/>
        </p:nvSpPr>
        <p:spPr>
          <a:xfrm>
            <a:off x="16200413" y="15107168"/>
            <a:ext cx="14701609" cy="3768019"/>
          </a:xfrm>
          <a:prstGeom prst="rect">
            <a:avLst/>
          </a:prstGeom>
          <a:noFill/>
        </p:spPr>
        <p:txBody>
          <a:bodyPr wrap="square" rtlCol="0">
            <a:spAutoFit/>
          </a:bodyPr>
          <a:lstStyle/>
          <a:p>
            <a:r>
              <a:rPr lang="zh-CN" altLang="en-US" sz="4777" b="1" dirty="0">
                <a:latin typeface="+mn-ea"/>
              </a:rPr>
              <a:t>结果：</a:t>
            </a:r>
            <a:r>
              <a:rPr lang="zh-CN" altLang="zh-CN" sz="4777" dirty="0" smtClean="0">
                <a:latin typeface="+mn-ea"/>
              </a:rPr>
              <a:t>建立</a:t>
            </a:r>
            <a:r>
              <a:rPr lang="zh-CN" altLang="zh-CN" sz="4777" dirty="0">
                <a:latin typeface="+mn-ea"/>
              </a:rPr>
              <a:t>水平井三层地层模型，设置</a:t>
            </a:r>
            <a:r>
              <a:rPr lang="en-US" altLang="zh-CN" sz="4777" dirty="0">
                <a:latin typeface="+mn-ea"/>
              </a:rPr>
              <a:t>6</a:t>
            </a:r>
            <a:r>
              <a:rPr lang="zh-CN" altLang="zh-CN" sz="4777" dirty="0">
                <a:latin typeface="+mn-ea"/>
              </a:rPr>
              <a:t>个可变模型参数（地层电阻率、围岩电导率、层厚、井眼与地层相对夹角、仪器距层边界距离），利用</a:t>
            </a:r>
            <a:r>
              <a:rPr lang="en-US" altLang="zh-CN" sz="4777" dirty="0">
                <a:latin typeface="+mn-ea"/>
              </a:rPr>
              <a:t>COMSOL with MATLAB </a:t>
            </a:r>
            <a:r>
              <a:rPr lang="zh-CN" altLang="zh-CN" sz="4777" dirty="0">
                <a:latin typeface="+mn-ea"/>
              </a:rPr>
              <a:t>软件编程实现</a:t>
            </a:r>
            <a:r>
              <a:rPr lang="en-US" altLang="zh-CN" sz="4777" dirty="0">
                <a:latin typeface="+mn-ea"/>
              </a:rPr>
              <a:t>6</a:t>
            </a:r>
            <a:r>
              <a:rPr lang="zh-CN" altLang="zh-CN" sz="4777" dirty="0">
                <a:latin typeface="+mn-ea"/>
              </a:rPr>
              <a:t>个参数变化的模型响应，解决参数化扫描占用内存大问题。</a:t>
            </a:r>
          </a:p>
        </p:txBody>
      </p:sp>
      <p:pic>
        <p:nvPicPr>
          <p:cNvPr id="46" name="Picture 3"/>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10203" y="6613466"/>
            <a:ext cx="6781800" cy="6307120"/>
          </a:xfrm>
          <a:prstGeom prst="rect">
            <a:avLst/>
          </a:prstGeom>
          <a:noFill/>
          <a:ln>
            <a:noFill/>
          </a:ln>
        </p:spPr>
      </p:pic>
      <p:pic>
        <p:nvPicPr>
          <p:cNvPr id="47" name="图片 46" descr="4"/>
          <p:cNvPicPr/>
          <p:nvPr/>
        </p:nvPicPr>
        <p:blipFill>
          <a:blip r:embed="rId7" cstate="print"/>
          <a:srcRect/>
          <a:stretch>
            <a:fillRect/>
          </a:stretch>
        </p:blipFill>
        <p:spPr bwMode="auto">
          <a:xfrm>
            <a:off x="24682720" y="6613466"/>
            <a:ext cx="5581995" cy="6307120"/>
          </a:xfrm>
          <a:prstGeom prst="rect">
            <a:avLst/>
          </a:prstGeom>
          <a:noFill/>
          <a:ln w="9525">
            <a:noFill/>
            <a:miter lim="800000"/>
            <a:headEnd/>
            <a:tailEnd/>
          </a:ln>
        </p:spPr>
      </p:pic>
      <p:sp>
        <p:nvSpPr>
          <p:cNvPr id="48" name="矩形 47"/>
          <p:cNvSpPr/>
          <p:nvPr/>
        </p:nvSpPr>
        <p:spPr>
          <a:xfrm>
            <a:off x="17310203" y="13695194"/>
            <a:ext cx="4945585" cy="830997"/>
          </a:xfrm>
          <a:prstGeom prst="rect">
            <a:avLst/>
          </a:prstGeom>
        </p:spPr>
        <p:txBody>
          <a:bodyPr wrap="none">
            <a:spAutoFit/>
          </a:bodyPr>
          <a:lstStyle/>
          <a:p>
            <a:r>
              <a:rPr lang="zh-CN" altLang="en-US" sz="4800" dirty="0" smtClean="0"/>
              <a:t>图</a:t>
            </a:r>
            <a:r>
              <a:rPr lang="en-US" altLang="zh-CN" sz="4800" dirty="0" smtClean="0"/>
              <a:t>3 </a:t>
            </a:r>
            <a:r>
              <a:rPr lang="zh-CN" altLang="zh-CN" sz="4800" dirty="0" smtClean="0"/>
              <a:t>仪器</a:t>
            </a:r>
            <a:r>
              <a:rPr lang="zh-CN" altLang="zh-CN" sz="4800" dirty="0"/>
              <a:t>网格剖分</a:t>
            </a:r>
            <a:endParaRPr lang="zh-CN" altLang="en-US" sz="4800" dirty="0"/>
          </a:p>
        </p:txBody>
      </p:sp>
      <p:sp>
        <p:nvSpPr>
          <p:cNvPr id="49" name="矩形 48"/>
          <p:cNvSpPr/>
          <p:nvPr/>
        </p:nvSpPr>
        <p:spPr>
          <a:xfrm>
            <a:off x="24675534" y="13747289"/>
            <a:ext cx="5561138" cy="830997"/>
          </a:xfrm>
          <a:prstGeom prst="rect">
            <a:avLst/>
          </a:prstGeom>
        </p:spPr>
        <p:txBody>
          <a:bodyPr wrap="none">
            <a:spAutoFit/>
          </a:bodyPr>
          <a:lstStyle/>
          <a:p>
            <a:r>
              <a:rPr lang="zh-CN" altLang="en-US" sz="4800" dirty="0" smtClean="0"/>
              <a:t>图</a:t>
            </a:r>
            <a:r>
              <a:rPr lang="en-US" altLang="zh-CN" sz="4800" dirty="0" smtClean="0"/>
              <a:t>4 </a:t>
            </a:r>
            <a:r>
              <a:rPr lang="zh-CN" altLang="en-US" sz="4800" dirty="0" smtClean="0"/>
              <a:t>过渡域</a:t>
            </a:r>
            <a:r>
              <a:rPr lang="zh-CN" altLang="zh-CN" sz="4800" dirty="0" smtClean="0"/>
              <a:t>网格</a:t>
            </a:r>
            <a:r>
              <a:rPr lang="zh-CN" altLang="zh-CN" sz="4800" dirty="0"/>
              <a:t>剖分</a:t>
            </a:r>
            <a:endParaRPr lang="zh-CN" altLang="en-US" sz="4800" dirty="0"/>
          </a:p>
        </p:txBody>
      </p:sp>
      <p:pic>
        <p:nvPicPr>
          <p:cNvPr id="1027" name="图片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93698" y="18875187"/>
            <a:ext cx="15891982" cy="1091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矩形 51"/>
          <p:cNvSpPr/>
          <p:nvPr/>
        </p:nvSpPr>
        <p:spPr>
          <a:xfrm>
            <a:off x="15932023" y="30088141"/>
            <a:ext cx="15410023" cy="830997"/>
          </a:xfrm>
          <a:prstGeom prst="rect">
            <a:avLst/>
          </a:prstGeom>
        </p:spPr>
        <p:txBody>
          <a:bodyPr wrap="square">
            <a:spAutoFit/>
          </a:bodyPr>
          <a:lstStyle/>
          <a:p>
            <a:r>
              <a:rPr lang="zh-CN" altLang="en-US" sz="4800" dirty="0" smtClean="0"/>
              <a:t>图</a:t>
            </a:r>
            <a:r>
              <a:rPr lang="en-US" altLang="zh-CN" sz="4800" dirty="0" smtClean="0"/>
              <a:t>5</a:t>
            </a:r>
            <a:r>
              <a:rPr lang="zh-CN" altLang="zh-CN" sz="4800" dirty="0"/>
              <a:t>水平井中阵列感应测井不同子阵列时测井响应（</a:t>
            </a:r>
            <a:r>
              <a:rPr lang="en-US" altLang="zh-CN" sz="4800" dirty="0"/>
              <a:t>H=5</a:t>
            </a:r>
            <a:r>
              <a:rPr lang="zh-CN" altLang="zh-CN" sz="4800" dirty="0"/>
              <a:t>）</a:t>
            </a:r>
            <a:endParaRPr lang="zh-CN" altLang="en-US" sz="4800" dirty="0"/>
          </a:p>
        </p:txBody>
      </p:sp>
      <p:sp>
        <p:nvSpPr>
          <p:cNvPr id="50" name="文本框 49"/>
          <p:cNvSpPr txBox="1"/>
          <p:nvPr/>
        </p:nvSpPr>
        <p:spPr>
          <a:xfrm>
            <a:off x="15909599" y="31570290"/>
            <a:ext cx="14269869" cy="4503156"/>
          </a:xfrm>
          <a:prstGeom prst="rect">
            <a:avLst/>
          </a:prstGeom>
          <a:noFill/>
        </p:spPr>
        <p:txBody>
          <a:bodyPr wrap="square" rtlCol="0">
            <a:spAutoFit/>
          </a:bodyPr>
          <a:lstStyle/>
          <a:p>
            <a:r>
              <a:rPr lang="zh-CN" altLang="en-US" sz="4777" b="1" dirty="0">
                <a:latin typeface="+mn-ea"/>
              </a:rPr>
              <a:t>结论：</a:t>
            </a:r>
            <a:r>
              <a:rPr lang="zh-CN" altLang="zh-CN" sz="4777" dirty="0" smtClean="0">
                <a:latin typeface="+mn-ea"/>
              </a:rPr>
              <a:t>通过</a:t>
            </a:r>
            <a:r>
              <a:rPr lang="zh-CN" altLang="zh-CN" sz="4777" dirty="0">
                <a:latin typeface="+mn-ea"/>
              </a:rPr>
              <a:t>任意两参数的测井响应三维图形分析，研究参数离散合理性，解决大对比度，层边界响应异常的数值计算问题。最终建立的数据库，参数离散合理，计算精度满足要求，为各种井眼中的响应特性研究和快速反演研究奠定基础</a:t>
            </a:r>
            <a:r>
              <a:rPr lang="zh-CN" altLang="zh-CN" sz="4777" dirty="0" smtClean="0">
                <a:latin typeface="+mn-ea"/>
              </a:rPr>
              <a:t>。</a:t>
            </a:r>
            <a:endParaRPr lang="en-US" altLang="zh-CN" sz="4777" dirty="0">
              <a:latin typeface="+mn-ea"/>
            </a:endParaRPr>
          </a:p>
          <a:p>
            <a:endParaRPr lang="zh-CN" altLang="en-US" sz="4777" dirty="0">
              <a:latin typeface="+mn-ea"/>
            </a:endParaRPr>
          </a:p>
        </p:txBody>
      </p:sp>
      <p:sp>
        <p:nvSpPr>
          <p:cNvPr id="53" name="文本框 52"/>
          <p:cNvSpPr txBox="1"/>
          <p:nvPr/>
        </p:nvSpPr>
        <p:spPr>
          <a:xfrm>
            <a:off x="16095529" y="36724598"/>
            <a:ext cx="14288319" cy="3768019"/>
          </a:xfrm>
          <a:prstGeom prst="rect">
            <a:avLst/>
          </a:prstGeom>
          <a:noFill/>
        </p:spPr>
        <p:txBody>
          <a:bodyPr wrap="square" rtlCol="0">
            <a:spAutoFit/>
          </a:bodyPr>
          <a:lstStyle/>
          <a:p>
            <a:r>
              <a:rPr lang="en-US" altLang="zh-CN" sz="4777" dirty="0" smtClean="0">
                <a:latin typeface="+mn-ea"/>
              </a:rPr>
              <a:t>[1]</a:t>
            </a:r>
            <a:r>
              <a:rPr lang="zh-CN" altLang="zh-CN" sz="4777" dirty="0" smtClean="0">
                <a:latin typeface="+mn-ea"/>
              </a:rPr>
              <a:t>周功才</a:t>
            </a:r>
            <a:r>
              <a:rPr lang="zh-CN" altLang="zh-CN" sz="4777" dirty="0">
                <a:latin typeface="+mn-ea"/>
              </a:rPr>
              <a:t>，赵永刚</a:t>
            </a:r>
            <a:r>
              <a:rPr lang="en-US" altLang="zh-CN" sz="4777" dirty="0">
                <a:latin typeface="+mn-ea"/>
              </a:rPr>
              <a:t>. </a:t>
            </a:r>
            <a:r>
              <a:rPr lang="zh-CN" altLang="zh-CN" sz="4777" dirty="0">
                <a:latin typeface="+mn-ea"/>
              </a:rPr>
              <a:t>水平井中的感应电阻率测井响应特征及应用</a:t>
            </a:r>
            <a:r>
              <a:rPr lang="en-US" altLang="zh-CN" sz="4777" dirty="0">
                <a:latin typeface="+mn-ea"/>
              </a:rPr>
              <a:t>[J]. </a:t>
            </a:r>
            <a:r>
              <a:rPr lang="zh-CN" altLang="zh-CN" sz="4777" dirty="0">
                <a:latin typeface="+mn-ea"/>
              </a:rPr>
              <a:t>天然气工业，</a:t>
            </a:r>
            <a:r>
              <a:rPr lang="en-US" altLang="zh-CN" sz="4777" dirty="0">
                <a:latin typeface="+mn-ea"/>
              </a:rPr>
              <a:t>2009</a:t>
            </a:r>
            <a:r>
              <a:rPr lang="zh-CN" altLang="zh-CN" sz="4777" dirty="0">
                <a:latin typeface="+mn-ea"/>
              </a:rPr>
              <a:t>，</a:t>
            </a:r>
            <a:r>
              <a:rPr lang="en-US" altLang="zh-CN" sz="4777" dirty="0">
                <a:latin typeface="+mn-ea"/>
              </a:rPr>
              <a:t>(06)</a:t>
            </a:r>
            <a:r>
              <a:rPr lang="zh-CN" altLang="zh-CN" sz="4777" dirty="0">
                <a:latin typeface="+mn-ea"/>
              </a:rPr>
              <a:t>：</a:t>
            </a:r>
            <a:r>
              <a:rPr lang="en-US" altLang="zh-CN" sz="4777" dirty="0">
                <a:latin typeface="+mn-ea"/>
              </a:rPr>
              <a:t>40-42+138</a:t>
            </a:r>
            <a:r>
              <a:rPr lang="en-US" altLang="zh-CN" sz="4777" dirty="0" smtClean="0">
                <a:latin typeface="+mn-ea"/>
              </a:rPr>
              <a:t>.</a:t>
            </a:r>
          </a:p>
          <a:p>
            <a:r>
              <a:rPr lang="en-US" altLang="zh-CN" sz="4777" dirty="0" smtClean="0">
                <a:latin typeface="+mn-ea"/>
              </a:rPr>
              <a:t>[2]</a:t>
            </a:r>
            <a:r>
              <a:rPr lang="zh-CN" altLang="zh-CN" sz="4777" dirty="0">
                <a:latin typeface="+mn-ea"/>
              </a:rPr>
              <a:t>史盼盼</a:t>
            </a:r>
            <a:r>
              <a:rPr lang="en-US" altLang="zh-CN" sz="4777" dirty="0">
                <a:latin typeface="+mn-ea"/>
              </a:rPr>
              <a:t>. </a:t>
            </a:r>
            <a:r>
              <a:rPr lang="zh-CN" altLang="zh-CN" sz="4777" dirty="0">
                <a:latin typeface="+mn-ea"/>
              </a:rPr>
              <a:t>水平井中的阵列感应测井响应特性研究</a:t>
            </a:r>
            <a:r>
              <a:rPr lang="en-US" altLang="zh-CN" sz="4777" dirty="0">
                <a:latin typeface="+mn-ea"/>
              </a:rPr>
              <a:t>[D]. </a:t>
            </a:r>
            <a:r>
              <a:rPr lang="zh-CN" altLang="zh-CN" sz="4777" dirty="0">
                <a:latin typeface="+mn-ea"/>
              </a:rPr>
              <a:t>西安石油大学，</a:t>
            </a:r>
            <a:r>
              <a:rPr lang="en-US" altLang="zh-CN" sz="4777" dirty="0">
                <a:latin typeface="+mn-ea"/>
              </a:rPr>
              <a:t>2016.</a:t>
            </a:r>
            <a:endParaRPr lang="zh-CN" altLang="zh-CN" sz="4777" dirty="0">
              <a:latin typeface="+mn-ea"/>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9243</TotalTime>
  <Words>430</Words>
  <Application>Microsoft Office PowerPoint</Application>
  <PresentationFormat>自定义</PresentationFormat>
  <Paragraphs>22</Paragraphs>
  <Slides>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Arial</vt:lpstr>
      <vt:lpstr>Calibri</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Sky123.Org</cp:lastModifiedBy>
  <cp:revision>90</cp:revision>
  <dcterms:created xsi:type="dcterms:W3CDTF">2018-08-21T06:59:07Z</dcterms:created>
  <dcterms:modified xsi:type="dcterms:W3CDTF">2019-10-14T12:25:38Z</dcterms:modified>
</cp:coreProperties>
</file>