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759650" cy="439197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33" userDrawn="1">
          <p15:clr>
            <a:srgbClr val="A4A3A4"/>
          </p15:clr>
        </p15:guide>
        <p15:guide id="2" pos="103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9" d="100"/>
          <a:sy n="39" d="100"/>
        </p:scale>
        <p:origin x="738" y="30"/>
      </p:cViewPr>
      <p:guideLst>
        <p:guide orient="horz" pos="13833"/>
        <p:guide pos="1031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56974" y="7187800"/>
            <a:ext cx="27845703" cy="15290588"/>
          </a:xfrm>
        </p:spPr>
        <p:txBody>
          <a:bodyPr anchor="b"/>
          <a:lstStyle>
            <a:lvl1pPr algn="ctr">
              <a:defRPr sz="2149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94956" y="23068052"/>
            <a:ext cx="24569738" cy="10603776"/>
          </a:xfrm>
        </p:spPr>
        <p:txBody>
          <a:bodyPr/>
          <a:lstStyle>
            <a:lvl1pPr marL="0" indent="0" algn="ctr">
              <a:buNone/>
              <a:defRPr sz="8598"/>
            </a:lvl1pPr>
            <a:lvl2pPr marL="1637965" indent="0" algn="ctr">
              <a:buNone/>
              <a:defRPr sz="7165"/>
            </a:lvl2pPr>
            <a:lvl3pPr marL="3275929" indent="0" algn="ctr">
              <a:buNone/>
              <a:defRPr sz="6449"/>
            </a:lvl3pPr>
            <a:lvl4pPr marL="4913894" indent="0" algn="ctr">
              <a:buNone/>
              <a:defRPr sz="5732"/>
            </a:lvl4pPr>
            <a:lvl5pPr marL="6551859" indent="0" algn="ctr">
              <a:buNone/>
              <a:defRPr sz="5732"/>
            </a:lvl5pPr>
            <a:lvl6pPr marL="8189824" indent="0" algn="ctr">
              <a:buNone/>
              <a:defRPr sz="5732"/>
            </a:lvl6pPr>
            <a:lvl7pPr marL="9827788" indent="0" algn="ctr">
              <a:buNone/>
              <a:defRPr sz="5732"/>
            </a:lvl7pPr>
            <a:lvl8pPr marL="11465753" indent="0" algn="ctr">
              <a:buNone/>
              <a:defRPr sz="5732"/>
            </a:lvl8pPr>
            <a:lvl9pPr marL="13103718" indent="0" algn="ctr">
              <a:buNone/>
              <a:defRPr sz="5732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A05C-4098-4AF1-B476-8ACE7E4B175C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53D4-D2B7-41D4-935C-0648F7B32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8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A05C-4098-4AF1-B476-8ACE7E4B175C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53D4-D2B7-41D4-935C-0648F7B32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325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443626" y="2338321"/>
            <a:ext cx="7063800" cy="372199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52228" y="2338321"/>
            <a:ext cx="20781903" cy="372199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A05C-4098-4AF1-B476-8ACE7E4B175C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53D4-D2B7-41D4-935C-0648F7B32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12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A05C-4098-4AF1-B476-8ACE7E4B175C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53D4-D2B7-41D4-935C-0648F7B32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218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5165" y="10949457"/>
            <a:ext cx="28255198" cy="18269403"/>
          </a:xfrm>
        </p:spPr>
        <p:txBody>
          <a:bodyPr anchor="b"/>
          <a:lstStyle>
            <a:lvl1pPr>
              <a:defRPr sz="2149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5165" y="29391695"/>
            <a:ext cx="28255198" cy="9607448"/>
          </a:xfrm>
        </p:spPr>
        <p:txBody>
          <a:bodyPr/>
          <a:lstStyle>
            <a:lvl1pPr marL="0" indent="0">
              <a:buNone/>
              <a:defRPr sz="8598">
                <a:solidFill>
                  <a:schemeClr val="tx1"/>
                </a:solidFill>
              </a:defRPr>
            </a:lvl1pPr>
            <a:lvl2pPr marL="1637965" indent="0">
              <a:buNone/>
              <a:defRPr sz="7165">
                <a:solidFill>
                  <a:schemeClr val="tx1">
                    <a:tint val="75000"/>
                  </a:schemeClr>
                </a:solidFill>
              </a:defRPr>
            </a:lvl2pPr>
            <a:lvl3pPr marL="3275929" indent="0">
              <a:buNone/>
              <a:defRPr sz="6449">
                <a:solidFill>
                  <a:schemeClr val="tx1">
                    <a:tint val="75000"/>
                  </a:schemeClr>
                </a:solidFill>
              </a:defRPr>
            </a:lvl3pPr>
            <a:lvl4pPr marL="4913894" indent="0">
              <a:buNone/>
              <a:defRPr sz="5732">
                <a:solidFill>
                  <a:schemeClr val="tx1">
                    <a:tint val="75000"/>
                  </a:schemeClr>
                </a:solidFill>
              </a:defRPr>
            </a:lvl4pPr>
            <a:lvl5pPr marL="6551859" indent="0">
              <a:buNone/>
              <a:defRPr sz="5732">
                <a:solidFill>
                  <a:schemeClr val="tx1">
                    <a:tint val="75000"/>
                  </a:schemeClr>
                </a:solidFill>
              </a:defRPr>
            </a:lvl5pPr>
            <a:lvl6pPr marL="8189824" indent="0">
              <a:buNone/>
              <a:defRPr sz="5732">
                <a:solidFill>
                  <a:schemeClr val="tx1">
                    <a:tint val="75000"/>
                  </a:schemeClr>
                </a:solidFill>
              </a:defRPr>
            </a:lvl6pPr>
            <a:lvl7pPr marL="9827788" indent="0">
              <a:buNone/>
              <a:defRPr sz="5732">
                <a:solidFill>
                  <a:schemeClr val="tx1">
                    <a:tint val="75000"/>
                  </a:schemeClr>
                </a:solidFill>
              </a:defRPr>
            </a:lvl7pPr>
            <a:lvl8pPr marL="11465753" indent="0">
              <a:buNone/>
              <a:defRPr sz="5732">
                <a:solidFill>
                  <a:schemeClr val="tx1">
                    <a:tint val="75000"/>
                  </a:schemeClr>
                </a:solidFill>
              </a:defRPr>
            </a:lvl8pPr>
            <a:lvl9pPr marL="13103718" indent="0">
              <a:buNone/>
              <a:defRPr sz="57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A05C-4098-4AF1-B476-8ACE7E4B175C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53D4-D2B7-41D4-935C-0648F7B32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710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52226" y="11691607"/>
            <a:ext cx="13922851" cy="278666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84573" y="11691607"/>
            <a:ext cx="13922851" cy="278666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A05C-4098-4AF1-B476-8ACE7E4B175C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53D4-D2B7-41D4-935C-0648F7B32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055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493" y="2338331"/>
            <a:ext cx="28255198" cy="84891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6497" y="10766448"/>
            <a:ext cx="13858865" cy="5276470"/>
          </a:xfrm>
        </p:spPr>
        <p:txBody>
          <a:bodyPr anchor="b"/>
          <a:lstStyle>
            <a:lvl1pPr marL="0" indent="0">
              <a:buNone/>
              <a:defRPr sz="8598" b="1"/>
            </a:lvl1pPr>
            <a:lvl2pPr marL="1637965" indent="0">
              <a:buNone/>
              <a:defRPr sz="7165" b="1"/>
            </a:lvl2pPr>
            <a:lvl3pPr marL="3275929" indent="0">
              <a:buNone/>
              <a:defRPr sz="6449" b="1"/>
            </a:lvl3pPr>
            <a:lvl4pPr marL="4913894" indent="0">
              <a:buNone/>
              <a:defRPr sz="5732" b="1"/>
            </a:lvl4pPr>
            <a:lvl5pPr marL="6551859" indent="0">
              <a:buNone/>
              <a:defRPr sz="5732" b="1"/>
            </a:lvl5pPr>
            <a:lvl6pPr marL="8189824" indent="0">
              <a:buNone/>
              <a:defRPr sz="5732" b="1"/>
            </a:lvl6pPr>
            <a:lvl7pPr marL="9827788" indent="0">
              <a:buNone/>
              <a:defRPr sz="5732" b="1"/>
            </a:lvl7pPr>
            <a:lvl8pPr marL="11465753" indent="0">
              <a:buNone/>
              <a:defRPr sz="5732" b="1"/>
            </a:lvl8pPr>
            <a:lvl9pPr marL="13103718" indent="0">
              <a:buNone/>
              <a:defRPr sz="5732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56497" y="16042918"/>
            <a:ext cx="13858865" cy="2359671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584575" y="10766448"/>
            <a:ext cx="13927118" cy="5276470"/>
          </a:xfrm>
        </p:spPr>
        <p:txBody>
          <a:bodyPr anchor="b"/>
          <a:lstStyle>
            <a:lvl1pPr marL="0" indent="0">
              <a:buNone/>
              <a:defRPr sz="8598" b="1"/>
            </a:lvl1pPr>
            <a:lvl2pPr marL="1637965" indent="0">
              <a:buNone/>
              <a:defRPr sz="7165" b="1"/>
            </a:lvl2pPr>
            <a:lvl3pPr marL="3275929" indent="0">
              <a:buNone/>
              <a:defRPr sz="6449" b="1"/>
            </a:lvl3pPr>
            <a:lvl4pPr marL="4913894" indent="0">
              <a:buNone/>
              <a:defRPr sz="5732" b="1"/>
            </a:lvl4pPr>
            <a:lvl5pPr marL="6551859" indent="0">
              <a:buNone/>
              <a:defRPr sz="5732" b="1"/>
            </a:lvl5pPr>
            <a:lvl6pPr marL="8189824" indent="0">
              <a:buNone/>
              <a:defRPr sz="5732" b="1"/>
            </a:lvl6pPr>
            <a:lvl7pPr marL="9827788" indent="0">
              <a:buNone/>
              <a:defRPr sz="5732" b="1"/>
            </a:lvl7pPr>
            <a:lvl8pPr marL="11465753" indent="0">
              <a:buNone/>
              <a:defRPr sz="5732" b="1"/>
            </a:lvl8pPr>
            <a:lvl9pPr marL="13103718" indent="0">
              <a:buNone/>
              <a:defRPr sz="5732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584575" y="16042918"/>
            <a:ext cx="13927118" cy="2359671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A05C-4098-4AF1-B476-8ACE7E4B175C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53D4-D2B7-41D4-935C-0648F7B32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12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A05C-4098-4AF1-B476-8ACE7E4B175C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53D4-D2B7-41D4-935C-0648F7B32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786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A05C-4098-4AF1-B476-8ACE7E4B175C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53D4-D2B7-41D4-935C-0648F7B32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81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493" y="2927985"/>
            <a:ext cx="10565840" cy="10247948"/>
          </a:xfrm>
        </p:spPr>
        <p:txBody>
          <a:bodyPr anchor="b"/>
          <a:lstStyle>
            <a:lvl1pPr>
              <a:defRPr sz="1146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27118" y="6323644"/>
            <a:ext cx="16584573" cy="31211507"/>
          </a:xfrm>
        </p:spPr>
        <p:txBody>
          <a:bodyPr/>
          <a:lstStyle>
            <a:lvl1pPr>
              <a:defRPr sz="11464"/>
            </a:lvl1pPr>
            <a:lvl2pPr>
              <a:defRPr sz="10031"/>
            </a:lvl2pPr>
            <a:lvl3pPr>
              <a:defRPr sz="8598"/>
            </a:lvl3pPr>
            <a:lvl4pPr>
              <a:defRPr sz="7165"/>
            </a:lvl4pPr>
            <a:lvl5pPr>
              <a:defRPr sz="7165"/>
            </a:lvl5pPr>
            <a:lvl6pPr>
              <a:defRPr sz="7165"/>
            </a:lvl6pPr>
            <a:lvl7pPr>
              <a:defRPr sz="7165"/>
            </a:lvl7pPr>
            <a:lvl8pPr>
              <a:defRPr sz="7165"/>
            </a:lvl8pPr>
            <a:lvl9pPr>
              <a:defRPr sz="716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56493" y="13175932"/>
            <a:ext cx="10565840" cy="24410045"/>
          </a:xfrm>
        </p:spPr>
        <p:txBody>
          <a:bodyPr/>
          <a:lstStyle>
            <a:lvl1pPr marL="0" indent="0">
              <a:buNone/>
              <a:defRPr sz="5732"/>
            </a:lvl1pPr>
            <a:lvl2pPr marL="1637965" indent="0">
              <a:buNone/>
              <a:defRPr sz="5016"/>
            </a:lvl2pPr>
            <a:lvl3pPr marL="3275929" indent="0">
              <a:buNone/>
              <a:defRPr sz="4299"/>
            </a:lvl3pPr>
            <a:lvl4pPr marL="4913894" indent="0">
              <a:buNone/>
              <a:defRPr sz="3583"/>
            </a:lvl4pPr>
            <a:lvl5pPr marL="6551859" indent="0">
              <a:buNone/>
              <a:defRPr sz="3583"/>
            </a:lvl5pPr>
            <a:lvl6pPr marL="8189824" indent="0">
              <a:buNone/>
              <a:defRPr sz="3583"/>
            </a:lvl6pPr>
            <a:lvl7pPr marL="9827788" indent="0">
              <a:buNone/>
              <a:defRPr sz="3583"/>
            </a:lvl7pPr>
            <a:lvl8pPr marL="11465753" indent="0">
              <a:buNone/>
              <a:defRPr sz="3583"/>
            </a:lvl8pPr>
            <a:lvl9pPr marL="13103718" indent="0">
              <a:buNone/>
              <a:defRPr sz="358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A05C-4098-4AF1-B476-8ACE7E4B175C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53D4-D2B7-41D4-935C-0648F7B32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222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493" y="2927985"/>
            <a:ext cx="10565840" cy="10247948"/>
          </a:xfrm>
        </p:spPr>
        <p:txBody>
          <a:bodyPr anchor="b"/>
          <a:lstStyle>
            <a:lvl1pPr>
              <a:defRPr sz="1146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7118" y="6323644"/>
            <a:ext cx="16584573" cy="31211507"/>
          </a:xfrm>
        </p:spPr>
        <p:txBody>
          <a:bodyPr anchor="t"/>
          <a:lstStyle>
            <a:lvl1pPr marL="0" indent="0">
              <a:buNone/>
              <a:defRPr sz="11464"/>
            </a:lvl1pPr>
            <a:lvl2pPr marL="1637965" indent="0">
              <a:buNone/>
              <a:defRPr sz="10031"/>
            </a:lvl2pPr>
            <a:lvl3pPr marL="3275929" indent="0">
              <a:buNone/>
              <a:defRPr sz="8598"/>
            </a:lvl3pPr>
            <a:lvl4pPr marL="4913894" indent="0">
              <a:buNone/>
              <a:defRPr sz="7165"/>
            </a:lvl4pPr>
            <a:lvl5pPr marL="6551859" indent="0">
              <a:buNone/>
              <a:defRPr sz="7165"/>
            </a:lvl5pPr>
            <a:lvl6pPr marL="8189824" indent="0">
              <a:buNone/>
              <a:defRPr sz="7165"/>
            </a:lvl6pPr>
            <a:lvl7pPr marL="9827788" indent="0">
              <a:buNone/>
              <a:defRPr sz="7165"/>
            </a:lvl7pPr>
            <a:lvl8pPr marL="11465753" indent="0">
              <a:buNone/>
              <a:defRPr sz="7165"/>
            </a:lvl8pPr>
            <a:lvl9pPr marL="13103718" indent="0">
              <a:buNone/>
              <a:defRPr sz="716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56493" y="13175932"/>
            <a:ext cx="10565840" cy="24410045"/>
          </a:xfrm>
        </p:spPr>
        <p:txBody>
          <a:bodyPr/>
          <a:lstStyle>
            <a:lvl1pPr marL="0" indent="0">
              <a:buNone/>
              <a:defRPr sz="5732"/>
            </a:lvl1pPr>
            <a:lvl2pPr marL="1637965" indent="0">
              <a:buNone/>
              <a:defRPr sz="5016"/>
            </a:lvl2pPr>
            <a:lvl3pPr marL="3275929" indent="0">
              <a:buNone/>
              <a:defRPr sz="4299"/>
            </a:lvl3pPr>
            <a:lvl4pPr marL="4913894" indent="0">
              <a:buNone/>
              <a:defRPr sz="3583"/>
            </a:lvl4pPr>
            <a:lvl5pPr marL="6551859" indent="0">
              <a:buNone/>
              <a:defRPr sz="3583"/>
            </a:lvl5pPr>
            <a:lvl6pPr marL="8189824" indent="0">
              <a:buNone/>
              <a:defRPr sz="3583"/>
            </a:lvl6pPr>
            <a:lvl7pPr marL="9827788" indent="0">
              <a:buNone/>
              <a:defRPr sz="3583"/>
            </a:lvl7pPr>
            <a:lvl8pPr marL="11465753" indent="0">
              <a:buNone/>
              <a:defRPr sz="3583"/>
            </a:lvl8pPr>
            <a:lvl9pPr marL="13103718" indent="0">
              <a:buNone/>
              <a:defRPr sz="358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A05C-4098-4AF1-B476-8ACE7E4B175C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53D4-D2B7-41D4-935C-0648F7B32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13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52226" y="2338331"/>
            <a:ext cx="28255198" cy="8489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2226" y="11691607"/>
            <a:ext cx="28255198" cy="27866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52226" y="40707135"/>
            <a:ext cx="7370921" cy="2338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0A05C-4098-4AF1-B476-8ACE7E4B175C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51634" y="40707135"/>
            <a:ext cx="11056382" cy="2338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36503" y="40707135"/>
            <a:ext cx="7370921" cy="2338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753D4-D2B7-41D4-935C-0648F7B32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02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75929" rtl="0" eaLnBrk="1" latinLnBrk="0" hangingPunct="1">
        <a:lnSpc>
          <a:spcPct val="90000"/>
        </a:lnSpc>
        <a:spcBef>
          <a:spcPct val="0"/>
        </a:spcBef>
        <a:buNone/>
        <a:defRPr sz="157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8982" indent="-818982" algn="l" defTabSz="3275929" rtl="0" eaLnBrk="1" latinLnBrk="0" hangingPunct="1">
        <a:lnSpc>
          <a:spcPct val="90000"/>
        </a:lnSpc>
        <a:spcBef>
          <a:spcPts val="3583"/>
        </a:spcBef>
        <a:buFont typeface="Arial" panose="020B0604020202020204" pitchFamily="34" charset="0"/>
        <a:buChar char="•"/>
        <a:defRPr sz="10031" kern="1200">
          <a:solidFill>
            <a:schemeClr val="tx1"/>
          </a:solidFill>
          <a:latin typeface="+mn-lt"/>
          <a:ea typeface="+mn-ea"/>
          <a:cs typeface="+mn-cs"/>
        </a:defRPr>
      </a:lvl1pPr>
      <a:lvl2pPr marL="2456947" indent="-818982" algn="l" defTabSz="3275929" rtl="0" eaLnBrk="1" latinLnBrk="0" hangingPunct="1">
        <a:lnSpc>
          <a:spcPct val="90000"/>
        </a:lnSpc>
        <a:spcBef>
          <a:spcPts val="1791"/>
        </a:spcBef>
        <a:buFont typeface="Arial" panose="020B0604020202020204" pitchFamily="34" charset="0"/>
        <a:buChar char="•"/>
        <a:defRPr sz="8598" kern="1200">
          <a:solidFill>
            <a:schemeClr val="tx1"/>
          </a:solidFill>
          <a:latin typeface="+mn-lt"/>
          <a:ea typeface="+mn-ea"/>
          <a:cs typeface="+mn-cs"/>
        </a:defRPr>
      </a:lvl2pPr>
      <a:lvl3pPr marL="4094912" indent="-818982" algn="l" defTabSz="3275929" rtl="0" eaLnBrk="1" latinLnBrk="0" hangingPunct="1">
        <a:lnSpc>
          <a:spcPct val="90000"/>
        </a:lnSpc>
        <a:spcBef>
          <a:spcPts val="1791"/>
        </a:spcBef>
        <a:buFont typeface="Arial" panose="020B0604020202020204" pitchFamily="34" charset="0"/>
        <a:buChar char="•"/>
        <a:defRPr sz="7165" kern="1200">
          <a:solidFill>
            <a:schemeClr val="tx1"/>
          </a:solidFill>
          <a:latin typeface="+mn-lt"/>
          <a:ea typeface="+mn-ea"/>
          <a:cs typeface="+mn-cs"/>
        </a:defRPr>
      </a:lvl3pPr>
      <a:lvl4pPr marL="5732877" indent="-818982" algn="l" defTabSz="3275929" rtl="0" eaLnBrk="1" latinLnBrk="0" hangingPunct="1">
        <a:lnSpc>
          <a:spcPct val="90000"/>
        </a:lnSpc>
        <a:spcBef>
          <a:spcPts val="1791"/>
        </a:spcBef>
        <a:buFont typeface="Arial" panose="020B0604020202020204" pitchFamily="34" charset="0"/>
        <a:buChar char="•"/>
        <a:defRPr sz="6449" kern="1200">
          <a:solidFill>
            <a:schemeClr val="tx1"/>
          </a:solidFill>
          <a:latin typeface="+mn-lt"/>
          <a:ea typeface="+mn-ea"/>
          <a:cs typeface="+mn-cs"/>
        </a:defRPr>
      </a:lvl4pPr>
      <a:lvl5pPr marL="7370841" indent="-818982" algn="l" defTabSz="3275929" rtl="0" eaLnBrk="1" latinLnBrk="0" hangingPunct="1">
        <a:lnSpc>
          <a:spcPct val="90000"/>
        </a:lnSpc>
        <a:spcBef>
          <a:spcPts val="1791"/>
        </a:spcBef>
        <a:buFont typeface="Arial" panose="020B0604020202020204" pitchFamily="34" charset="0"/>
        <a:buChar char="•"/>
        <a:defRPr sz="6449" kern="1200">
          <a:solidFill>
            <a:schemeClr val="tx1"/>
          </a:solidFill>
          <a:latin typeface="+mn-lt"/>
          <a:ea typeface="+mn-ea"/>
          <a:cs typeface="+mn-cs"/>
        </a:defRPr>
      </a:lvl5pPr>
      <a:lvl6pPr marL="9008806" indent="-818982" algn="l" defTabSz="3275929" rtl="0" eaLnBrk="1" latinLnBrk="0" hangingPunct="1">
        <a:lnSpc>
          <a:spcPct val="90000"/>
        </a:lnSpc>
        <a:spcBef>
          <a:spcPts val="1791"/>
        </a:spcBef>
        <a:buFont typeface="Arial" panose="020B0604020202020204" pitchFamily="34" charset="0"/>
        <a:buChar char="•"/>
        <a:defRPr sz="6449" kern="1200">
          <a:solidFill>
            <a:schemeClr val="tx1"/>
          </a:solidFill>
          <a:latin typeface="+mn-lt"/>
          <a:ea typeface="+mn-ea"/>
          <a:cs typeface="+mn-cs"/>
        </a:defRPr>
      </a:lvl6pPr>
      <a:lvl7pPr marL="10646771" indent="-818982" algn="l" defTabSz="3275929" rtl="0" eaLnBrk="1" latinLnBrk="0" hangingPunct="1">
        <a:lnSpc>
          <a:spcPct val="90000"/>
        </a:lnSpc>
        <a:spcBef>
          <a:spcPts val="1791"/>
        </a:spcBef>
        <a:buFont typeface="Arial" panose="020B0604020202020204" pitchFamily="34" charset="0"/>
        <a:buChar char="•"/>
        <a:defRPr sz="6449" kern="1200">
          <a:solidFill>
            <a:schemeClr val="tx1"/>
          </a:solidFill>
          <a:latin typeface="+mn-lt"/>
          <a:ea typeface="+mn-ea"/>
          <a:cs typeface="+mn-cs"/>
        </a:defRPr>
      </a:lvl7pPr>
      <a:lvl8pPr marL="12284735" indent="-818982" algn="l" defTabSz="3275929" rtl="0" eaLnBrk="1" latinLnBrk="0" hangingPunct="1">
        <a:lnSpc>
          <a:spcPct val="90000"/>
        </a:lnSpc>
        <a:spcBef>
          <a:spcPts val="1791"/>
        </a:spcBef>
        <a:buFont typeface="Arial" panose="020B0604020202020204" pitchFamily="34" charset="0"/>
        <a:buChar char="•"/>
        <a:defRPr sz="6449" kern="1200">
          <a:solidFill>
            <a:schemeClr val="tx1"/>
          </a:solidFill>
          <a:latin typeface="+mn-lt"/>
          <a:ea typeface="+mn-ea"/>
          <a:cs typeface="+mn-cs"/>
        </a:defRPr>
      </a:lvl8pPr>
      <a:lvl9pPr marL="13922700" indent="-818982" algn="l" defTabSz="3275929" rtl="0" eaLnBrk="1" latinLnBrk="0" hangingPunct="1">
        <a:lnSpc>
          <a:spcPct val="90000"/>
        </a:lnSpc>
        <a:spcBef>
          <a:spcPts val="1791"/>
        </a:spcBef>
        <a:buFont typeface="Arial" panose="020B0604020202020204" pitchFamily="34" charset="0"/>
        <a:buChar char="•"/>
        <a:defRPr sz="64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75929" rtl="0" eaLnBrk="1" latinLnBrk="0" hangingPunct="1">
        <a:defRPr sz="6449" kern="1200">
          <a:solidFill>
            <a:schemeClr val="tx1"/>
          </a:solidFill>
          <a:latin typeface="+mn-lt"/>
          <a:ea typeface="+mn-ea"/>
          <a:cs typeface="+mn-cs"/>
        </a:defRPr>
      </a:lvl1pPr>
      <a:lvl2pPr marL="1637965" algn="l" defTabSz="3275929" rtl="0" eaLnBrk="1" latinLnBrk="0" hangingPunct="1">
        <a:defRPr sz="6449" kern="1200">
          <a:solidFill>
            <a:schemeClr val="tx1"/>
          </a:solidFill>
          <a:latin typeface="+mn-lt"/>
          <a:ea typeface="+mn-ea"/>
          <a:cs typeface="+mn-cs"/>
        </a:defRPr>
      </a:lvl2pPr>
      <a:lvl3pPr marL="3275929" algn="l" defTabSz="3275929" rtl="0" eaLnBrk="1" latinLnBrk="0" hangingPunct="1">
        <a:defRPr sz="6449" kern="1200">
          <a:solidFill>
            <a:schemeClr val="tx1"/>
          </a:solidFill>
          <a:latin typeface="+mn-lt"/>
          <a:ea typeface="+mn-ea"/>
          <a:cs typeface="+mn-cs"/>
        </a:defRPr>
      </a:lvl3pPr>
      <a:lvl4pPr marL="4913894" algn="l" defTabSz="3275929" rtl="0" eaLnBrk="1" latinLnBrk="0" hangingPunct="1">
        <a:defRPr sz="6449" kern="1200">
          <a:solidFill>
            <a:schemeClr val="tx1"/>
          </a:solidFill>
          <a:latin typeface="+mn-lt"/>
          <a:ea typeface="+mn-ea"/>
          <a:cs typeface="+mn-cs"/>
        </a:defRPr>
      </a:lvl4pPr>
      <a:lvl5pPr marL="6551859" algn="l" defTabSz="3275929" rtl="0" eaLnBrk="1" latinLnBrk="0" hangingPunct="1">
        <a:defRPr sz="6449" kern="1200">
          <a:solidFill>
            <a:schemeClr val="tx1"/>
          </a:solidFill>
          <a:latin typeface="+mn-lt"/>
          <a:ea typeface="+mn-ea"/>
          <a:cs typeface="+mn-cs"/>
        </a:defRPr>
      </a:lvl5pPr>
      <a:lvl6pPr marL="8189824" algn="l" defTabSz="3275929" rtl="0" eaLnBrk="1" latinLnBrk="0" hangingPunct="1">
        <a:defRPr sz="6449" kern="1200">
          <a:solidFill>
            <a:schemeClr val="tx1"/>
          </a:solidFill>
          <a:latin typeface="+mn-lt"/>
          <a:ea typeface="+mn-ea"/>
          <a:cs typeface="+mn-cs"/>
        </a:defRPr>
      </a:lvl6pPr>
      <a:lvl7pPr marL="9827788" algn="l" defTabSz="3275929" rtl="0" eaLnBrk="1" latinLnBrk="0" hangingPunct="1">
        <a:defRPr sz="6449" kern="1200">
          <a:solidFill>
            <a:schemeClr val="tx1"/>
          </a:solidFill>
          <a:latin typeface="+mn-lt"/>
          <a:ea typeface="+mn-ea"/>
          <a:cs typeface="+mn-cs"/>
        </a:defRPr>
      </a:lvl7pPr>
      <a:lvl8pPr marL="11465753" algn="l" defTabSz="3275929" rtl="0" eaLnBrk="1" latinLnBrk="0" hangingPunct="1">
        <a:defRPr sz="6449" kern="1200">
          <a:solidFill>
            <a:schemeClr val="tx1"/>
          </a:solidFill>
          <a:latin typeface="+mn-lt"/>
          <a:ea typeface="+mn-ea"/>
          <a:cs typeface="+mn-cs"/>
        </a:defRPr>
      </a:lvl8pPr>
      <a:lvl9pPr marL="13103718" algn="l" defTabSz="3275929" rtl="0" eaLnBrk="1" latinLnBrk="0" hangingPunct="1">
        <a:defRPr sz="64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7D83B49A-3AC7-4B44-A47E-0EB3B1CDC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526" y="20038116"/>
            <a:ext cx="14493090" cy="2035773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743A2AF-9D87-4F73-B2A5-4E5DE58E8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2033" y="2737847"/>
            <a:ext cx="14493091" cy="30101035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7C3E1B11-9861-4B2C-AB3E-F50624417B3A}"/>
              </a:ext>
            </a:extLst>
          </p:cNvPr>
          <p:cNvSpPr/>
          <p:nvPr/>
        </p:nvSpPr>
        <p:spPr>
          <a:xfrm>
            <a:off x="1334523" y="4323288"/>
            <a:ext cx="1504530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4800" dirty="0">
                <a:solidFill>
                  <a:srgbClr val="000000"/>
                </a:solidFill>
              </a:rPr>
              <a:t>Differential Acoustic Resonance Spectroscopy (DARS) was developed to examine changes in</a:t>
            </a:r>
            <a:r>
              <a:rPr lang="zh-CN" altLang="en-US" sz="4800" dirty="0">
                <a:solidFill>
                  <a:srgbClr val="000000"/>
                </a:solidFill>
              </a:rPr>
              <a:t> </a:t>
            </a:r>
            <a:r>
              <a:rPr lang="en-US" altLang="zh-CN" sz="4800" dirty="0">
                <a:solidFill>
                  <a:srgbClr val="000000"/>
                </a:solidFill>
              </a:rPr>
              <a:t>the resonant frequencies of a cavity perturbed by the introduction of a </a:t>
            </a:r>
            <a:r>
              <a:rPr lang="en-US" altLang="zh-CN" sz="4800" dirty="0" err="1">
                <a:solidFill>
                  <a:srgbClr val="000000"/>
                </a:solidFill>
              </a:rPr>
              <a:t>centimetre</a:t>
            </a:r>
            <a:r>
              <a:rPr lang="en-US" altLang="zh-CN" sz="4800" dirty="0">
                <a:solidFill>
                  <a:srgbClr val="000000"/>
                </a:solidFill>
              </a:rPr>
              <a:t>-sized sample.</a:t>
            </a:r>
            <a:endParaRPr lang="zh-CN" altLang="en-US" sz="4800" dirty="0">
              <a:solidFill>
                <a:srgbClr val="00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DA15AF5-57BB-464C-8E01-270A46BA1683}"/>
              </a:ext>
            </a:extLst>
          </p:cNvPr>
          <p:cNvSpPr txBox="1"/>
          <p:nvPr/>
        </p:nvSpPr>
        <p:spPr>
          <a:xfrm>
            <a:off x="16703047" y="32838882"/>
            <a:ext cx="150453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3600" dirty="0"/>
              <a:t>DARS setup and an effective perturbation model. (a) DARS setup: A cylindrical cavity with open ends was immersed in a tank filled with silicon </a:t>
            </a:r>
            <a:r>
              <a:rPr lang="en-US" altLang="zh-CN" sz="3600" dirty="0" err="1"/>
              <a:t>oil.The</a:t>
            </a:r>
            <a:r>
              <a:rPr lang="en-US" altLang="zh-CN" sz="3600" dirty="0"/>
              <a:t> source and receiver were connected to a lock-in amplifier through a power amplifier and a pre-amplifier, respectively. A computer-controlled stepper motor</a:t>
            </a:r>
            <a:r>
              <a:rPr lang="zh-CN" altLang="en-US" sz="3600" dirty="0"/>
              <a:t> </a:t>
            </a:r>
            <a:r>
              <a:rPr lang="en-US" altLang="zh-CN" sz="3600" dirty="0"/>
              <a:t>was used to control sample positioning. (b) An effective perturbation model for the DARS system. (c) DARS responses with and without a sample-loaded</a:t>
            </a:r>
            <a:r>
              <a:rPr lang="zh-CN" altLang="en-US" sz="3600" dirty="0"/>
              <a:t> </a:t>
            </a:r>
            <a:r>
              <a:rPr lang="en-US" altLang="zh-CN" sz="3600" dirty="0"/>
              <a:t>cavity</a:t>
            </a:r>
            <a:endParaRPr lang="zh-CN" altLang="en-US" sz="36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938C559-48CE-409C-BA26-458E6E97BC63}"/>
              </a:ext>
            </a:extLst>
          </p:cNvPr>
          <p:cNvSpPr txBox="1"/>
          <p:nvPr/>
        </p:nvSpPr>
        <p:spPr>
          <a:xfrm>
            <a:off x="1799488" y="40953314"/>
            <a:ext cx="142571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3600" dirty="0"/>
              <a:t>FEM-based DARS simulations. (a) A three-dimensional DARS model. (b) The simulated resonance curves under two different boundary condition settings. (c) The simulated acoustic pressure distributions.</a:t>
            </a:r>
            <a:endParaRPr lang="zh-CN" altLang="en-US" sz="36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5A9AA0C-625C-4855-9D9C-5ACFAF5C40B5}"/>
              </a:ext>
            </a:extLst>
          </p:cNvPr>
          <p:cNvSpPr txBox="1"/>
          <p:nvPr/>
        </p:nvSpPr>
        <p:spPr>
          <a:xfrm>
            <a:off x="1799488" y="890057"/>
            <a:ext cx="29160675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altLang="zh-CN" sz="7200" b="1" dirty="0">
                <a:latin typeface="+mj-lt"/>
              </a:rPr>
              <a:t>COMSOL Numerical Simulation Of Differential Acoustic</a:t>
            </a:r>
            <a:r>
              <a:rPr lang="en-US" altLang="zh-CN" sz="7200" dirty="0">
                <a:latin typeface="+mj-lt"/>
              </a:rPr>
              <a:t> </a:t>
            </a:r>
            <a:r>
              <a:rPr lang="en-US" altLang="zh-CN" sz="7200" b="1" dirty="0">
                <a:latin typeface="+mj-lt"/>
              </a:rPr>
              <a:t>Resonance Spectroscopy</a:t>
            </a:r>
          </a:p>
          <a:p>
            <a:pPr algn="just"/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段熙彬</a:t>
            </a:r>
            <a:r>
              <a:rPr lang="en-US" altLang="zh-CN" sz="4000" b="1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en-US" altLang="zh-CN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/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中国石油大学（北京）</a:t>
            </a:r>
            <a:endParaRPr lang="en-US" altLang="zh-CN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075C0D7-3FD1-4F63-8C1B-E7A6CBF6CD7E}"/>
              </a:ext>
            </a:extLst>
          </p:cNvPr>
          <p:cNvSpPr txBox="1"/>
          <p:nvPr/>
        </p:nvSpPr>
        <p:spPr>
          <a:xfrm rot="10800000" flipV="1">
            <a:off x="1334524" y="11909351"/>
            <a:ext cx="150453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800" dirty="0"/>
              <a:t>We designed a three-dimensional model, whose dimensions and geometry were kept consistent with the physical attributes, to implement the finite element simulation.</a:t>
            </a:r>
            <a:endParaRPr lang="zh-CN" altLang="en-US" sz="4800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A781FA1-CE5D-4410-AC3C-B9EF7B827DB7}"/>
              </a:ext>
            </a:extLst>
          </p:cNvPr>
          <p:cNvSpPr txBox="1"/>
          <p:nvPr/>
        </p:nvSpPr>
        <p:spPr>
          <a:xfrm>
            <a:off x="1334523" y="14956339"/>
            <a:ext cx="1504530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800" dirty="0"/>
              <a:t>For both boundary condition settings, the DARS simulations were conducted to explore resonance occurrence by applying a sinusoidal excitation to the DARS resonance cavity, monitoring the acoustic pressure at a point inside the cavity, and repeating the process for many frequencies ranging from 500 Hz to 2000 Hz.</a:t>
            </a:r>
            <a:endParaRPr lang="zh-CN" altLang="en-US" sz="4800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891F054-EAA6-44EF-A4A8-49B645C161EF}"/>
              </a:ext>
            </a:extLst>
          </p:cNvPr>
          <p:cNvSpPr txBox="1"/>
          <p:nvPr/>
        </p:nvSpPr>
        <p:spPr>
          <a:xfrm>
            <a:off x="1334523" y="7385036"/>
            <a:ext cx="148400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800" dirty="0"/>
              <a:t>By COMSOL</a:t>
            </a:r>
            <a:r>
              <a:rPr lang="zh-CN" altLang="en-US" sz="4800" dirty="0"/>
              <a:t>，</a:t>
            </a:r>
            <a:r>
              <a:rPr lang="en-US" altLang="zh-CN" sz="4800" dirty="0"/>
              <a:t>we assessed whether the amended DARS perturbation equation, obtained through a Green's function-based theoretical derivation and under a general impedance boundary condition, was able to reflect the operation mechanism of the DARS system with greater precision and accuracy than past approaches</a:t>
            </a:r>
            <a:endParaRPr lang="zh-CN" altLang="en-US" sz="48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BC5F9F5-10B1-4CC6-894D-201128F55BA0}"/>
              </a:ext>
            </a:extLst>
          </p:cNvPr>
          <p:cNvSpPr txBox="1"/>
          <p:nvPr/>
        </p:nvSpPr>
        <p:spPr>
          <a:xfrm>
            <a:off x="16703047" y="36766500"/>
            <a:ext cx="1481631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800" dirty="0"/>
              <a:t>FEM-based DARS simulations imply that general impedance boundary conditions, in comparison with free and perfectly rigid boundaries, are better able to describe the DARS physical set-up.</a:t>
            </a:r>
            <a:endParaRPr lang="zh-CN" altLang="en-US" sz="4800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344CD72-EDC0-428A-95F2-1801E8BEFA7B}"/>
              </a:ext>
            </a:extLst>
          </p:cNvPr>
          <p:cNvSpPr txBox="1"/>
          <p:nvPr/>
        </p:nvSpPr>
        <p:spPr>
          <a:xfrm>
            <a:off x="16703047" y="39813488"/>
            <a:ext cx="1481631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800" dirty="0"/>
              <a:t>Spectroscopy laboratory device, in conjunction with the amended perturbation formula are useful tools for estimating the acoustic properties of </a:t>
            </a:r>
            <a:r>
              <a:rPr lang="en-US" altLang="zh-CN" sz="4800" dirty="0" err="1"/>
              <a:t>centimetre</a:t>
            </a:r>
            <a:r>
              <a:rPr lang="en-US" altLang="zh-CN" sz="4800" dirty="0"/>
              <a:t>-sized rock samples in the low frequency range.</a:t>
            </a:r>
            <a:endParaRPr lang="zh-CN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035152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605</TotalTime>
  <Words>312</Words>
  <Application>Microsoft Office PowerPoint</Application>
  <PresentationFormat>自定义</PresentationFormat>
  <Paragraphs>11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zhao hao</dc:creator>
  <cp:lastModifiedBy>zhao hao</cp:lastModifiedBy>
  <cp:revision>16</cp:revision>
  <dcterms:created xsi:type="dcterms:W3CDTF">2019-10-11T02:36:25Z</dcterms:created>
  <dcterms:modified xsi:type="dcterms:W3CDTF">2019-10-17T10:41:35Z</dcterms:modified>
</cp:coreProperties>
</file>