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6"/>
  </p:notesMasterIdLst>
  <p:sldIdLst>
    <p:sldId id="259" r:id="rId5"/>
  </p:sldIdLst>
  <p:sldSz cx="25199975" cy="35999738"/>
  <p:notesSz cx="6794500" cy="9931400"/>
  <p:defaultTextStyle>
    <a:defPPr>
      <a:defRPr lang="nb-NO"/>
    </a:defPPr>
    <a:lvl1pPr marL="0" algn="l" defTabSz="2590549" rtl="0" eaLnBrk="1" latinLnBrk="0" hangingPunct="1">
      <a:defRPr sz="5100" kern="1200">
        <a:solidFill>
          <a:schemeClr val="tx1"/>
        </a:solidFill>
        <a:latin typeface="+mn-lt"/>
        <a:ea typeface="+mn-ea"/>
        <a:cs typeface="+mn-cs"/>
      </a:defRPr>
    </a:lvl1pPr>
    <a:lvl2pPr marL="1295274" algn="l" defTabSz="2590549" rtl="0" eaLnBrk="1" latinLnBrk="0" hangingPunct="1">
      <a:defRPr sz="5100" kern="1200">
        <a:solidFill>
          <a:schemeClr val="tx1"/>
        </a:solidFill>
        <a:latin typeface="+mn-lt"/>
        <a:ea typeface="+mn-ea"/>
        <a:cs typeface="+mn-cs"/>
      </a:defRPr>
    </a:lvl2pPr>
    <a:lvl3pPr marL="2590549" algn="l" defTabSz="2590549" rtl="0" eaLnBrk="1" latinLnBrk="0" hangingPunct="1">
      <a:defRPr sz="5100" kern="1200">
        <a:solidFill>
          <a:schemeClr val="tx1"/>
        </a:solidFill>
        <a:latin typeface="+mn-lt"/>
        <a:ea typeface="+mn-ea"/>
        <a:cs typeface="+mn-cs"/>
      </a:defRPr>
    </a:lvl3pPr>
    <a:lvl4pPr marL="3885823" algn="l" defTabSz="2590549" rtl="0" eaLnBrk="1" latinLnBrk="0" hangingPunct="1">
      <a:defRPr sz="5100" kern="1200">
        <a:solidFill>
          <a:schemeClr val="tx1"/>
        </a:solidFill>
        <a:latin typeface="+mn-lt"/>
        <a:ea typeface="+mn-ea"/>
        <a:cs typeface="+mn-cs"/>
      </a:defRPr>
    </a:lvl4pPr>
    <a:lvl5pPr marL="5181097" algn="l" defTabSz="2590549" rtl="0" eaLnBrk="1" latinLnBrk="0" hangingPunct="1">
      <a:defRPr sz="5100" kern="1200">
        <a:solidFill>
          <a:schemeClr val="tx1"/>
        </a:solidFill>
        <a:latin typeface="+mn-lt"/>
        <a:ea typeface="+mn-ea"/>
        <a:cs typeface="+mn-cs"/>
      </a:defRPr>
    </a:lvl5pPr>
    <a:lvl6pPr marL="6476371" algn="l" defTabSz="2590549" rtl="0" eaLnBrk="1" latinLnBrk="0" hangingPunct="1">
      <a:defRPr sz="5100" kern="1200">
        <a:solidFill>
          <a:schemeClr val="tx1"/>
        </a:solidFill>
        <a:latin typeface="+mn-lt"/>
        <a:ea typeface="+mn-ea"/>
        <a:cs typeface="+mn-cs"/>
      </a:defRPr>
    </a:lvl6pPr>
    <a:lvl7pPr marL="7771646" algn="l" defTabSz="2590549" rtl="0" eaLnBrk="1" latinLnBrk="0" hangingPunct="1">
      <a:defRPr sz="5100" kern="1200">
        <a:solidFill>
          <a:schemeClr val="tx1"/>
        </a:solidFill>
        <a:latin typeface="+mn-lt"/>
        <a:ea typeface="+mn-ea"/>
        <a:cs typeface="+mn-cs"/>
      </a:defRPr>
    </a:lvl7pPr>
    <a:lvl8pPr marL="9066920" algn="l" defTabSz="2590549" rtl="0" eaLnBrk="1" latinLnBrk="0" hangingPunct="1">
      <a:defRPr sz="5100" kern="1200">
        <a:solidFill>
          <a:schemeClr val="tx1"/>
        </a:solidFill>
        <a:latin typeface="+mn-lt"/>
        <a:ea typeface="+mn-ea"/>
        <a:cs typeface="+mn-cs"/>
      </a:defRPr>
    </a:lvl8pPr>
    <a:lvl9pPr marL="10362194" algn="l" defTabSz="2590549" rtl="0" eaLnBrk="1" latinLnBrk="0" hangingPunct="1">
      <a:defRPr sz="51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C65"/>
    <a:srgbClr val="22A7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56DB18-CD4A-4F2D-9D32-33280281C8D3}" v="9" dt="2019-08-16T12:24:23.4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5" autoAdjust="0"/>
    <p:restoredTop sz="96444" autoAdjust="0"/>
  </p:normalViewPr>
  <p:slideViewPr>
    <p:cSldViewPr snapToGrid="0">
      <p:cViewPr>
        <p:scale>
          <a:sx n="50" d="100"/>
          <a:sy n="50" d="100"/>
        </p:scale>
        <p:origin x="4428" y="-324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1" y="0"/>
            <a:ext cx="2944283" cy="498295"/>
          </a:xfrm>
          <a:prstGeom prst="rect">
            <a:avLst/>
          </a:prstGeom>
        </p:spPr>
        <p:txBody>
          <a:bodyPr vert="horz" lIns="91440" tIns="45720" rIns="91440" bIns="45720" rtlCol="0"/>
          <a:lstStyle>
            <a:lvl1pPr algn="l">
              <a:defRPr sz="1200"/>
            </a:lvl1pPr>
          </a:lstStyle>
          <a:p>
            <a:endParaRPr lang="en-GB"/>
          </a:p>
        </p:txBody>
      </p:sp>
      <p:sp>
        <p:nvSpPr>
          <p:cNvPr id="3" name="Plassholder for dato 2"/>
          <p:cNvSpPr>
            <a:spLocks noGrp="1"/>
          </p:cNvSpPr>
          <p:nvPr>
            <p:ph type="dt" idx="1"/>
          </p:nvPr>
        </p:nvSpPr>
        <p:spPr>
          <a:xfrm>
            <a:off x="3848645" y="0"/>
            <a:ext cx="2944283" cy="498295"/>
          </a:xfrm>
          <a:prstGeom prst="rect">
            <a:avLst/>
          </a:prstGeom>
        </p:spPr>
        <p:txBody>
          <a:bodyPr vert="horz" lIns="91440" tIns="45720" rIns="91440" bIns="45720" rtlCol="0"/>
          <a:lstStyle>
            <a:lvl1pPr algn="r">
              <a:defRPr sz="1200"/>
            </a:lvl1pPr>
          </a:lstStyle>
          <a:p>
            <a:fld id="{25CAC034-CD78-49B0-BCA6-1A6DED00F801}" type="datetimeFigureOut">
              <a:rPr lang="en-GB" smtClean="0"/>
              <a:t>16/08/2019</a:t>
            </a:fld>
            <a:endParaRPr lang="en-GB"/>
          </a:p>
        </p:txBody>
      </p:sp>
      <p:sp>
        <p:nvSpPr>
          <p:cNvPr id="4" name="Plassholder for lysbilde 3"/>
          <p:cNvSpPr>
            <a:spLocks noGrp="1" noRot="1" noChangeAspect="1"/>
          </p:cNvSpPr>
          <p:nvPr>
            <p:ph type="sldImg" idx="2"/>
          </p:nvPr>
        </p:nvSpPr>
        <p:spPr>
          <a:xfrm>
            <a:off x="2225675" y="1241425"/>
            <a:ext cx="2343150" cy="3351213"/>
          </a:xfrm>
          <a:prstGeom prst="rect">
            <a:avLst/>
          </a:prstGeom>
          <a:noFill/>
          <a:ln w="12700">
            <a:solidFill>
              <a:prstClr val="black"/>
            </a:solidFill>
          </a:ln>
        </p:spPr>
        <p:txBody>
          <a:bodyPr vert="horz" lIns="91440" tIns="45720" rIns="91440" bIns="45720" rtlCol="0" anchor="ctr"/>
          <a:lstStyle/>
          <a:p>
            <a:endParaRPr lang="en-GB"/>
          </a:p>
        </p:txBody>
      </p:sp>
      <p:sp>
        <p:nvSpPr>
          <p:cNvPr id="5" name="Plassholder for notater 4"/>
          <p:cNvSpPr>
            <a:spLocks noGrp="1"/>
          </p:cNvSpPr>
          <p:nvPr>
            <p:ph type="body" sz="quarter" idx="3"/>
          </p:nvPr>
        </p:nvSpPr>
        <p:spPr>
          <a:xfrm>
            <a:off x="679450" y="4779486"/>
            <a:ext cx="5435600" cy="3910489"/>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6" name="Plassholder for bunntekst 5"/>
          <p:cNvSpPr>
            <a:spLocks noGrp="1"/>
          </p:cNvSpPr>
          <p:nvPr>
            <p:ph type="ftr" sz="quarter" idx="4"/>
          </p:nvPr>
        </p:nvSpPr>
        <p:spPr>
          <a:xfrm>
            <a:off x="1" y="9433108"/>
            <a:ext cx="2944283" cy="498294"/>
          </a:xfrm>
          <a:prstGeom prst="rect">
            <a:avLst/>
          </a:prstGeom>
        </p:spPr>
        <p:txBody>
          <a:bodyPr vert="horz" lIns="91440" tIns="45720" rIns="91440" bIns="45720" rtlCol="0" anchor="b"/>
          <a:lstStyle>
            <a:lvl1pPr algn="l">
              <a:defRPr sz="1200"/>
            </a:lvl1pPr>
          </a:lstStyle>
          <a:p>
            <a:endParaRPr lang="en-GB"/>
          </a:p>
        </p:txBody>
      </p:sp>
      <p:sp>
        <p:nvSpPr>
          <p:cNvPr id="7" name="Plassholder for lysbildenummer 6"/>
          <p:cNvSpPr>
            <a:spLocks noGrp="1"/>
          </p:cNvSpPr>
          <p:nvPr>
            <p:ph type="sldNum" sz="quarter" idx="5"/>
          </p:nvPr>
        </p:nvSpPr>
        <p:spPr>
          <a:xfrm>
            <a:off x="3848645" y="9433108"/>
            <a:ext cx="2944283" cy="498294"/>
          </a:xfrm>
          <a:prstGeom prst="rect">
            <a:avLst/>
          </a:prstGeom>
        </p:spPr>
        <p:txBody>
          <a:bodyPr vert="horz" lIns="91440" tIns="45720" rIns="91440" bIns="45720" rtlCol="0" anchor="b"/>
          <a:lstStyle>
            <a:lvl1pPr algn="r">
              <a:defRPr sz="1200"/>
            </a:lvl1pPr>
          </a:lstStyle>
          <a:p>
            <a:fld id="{0533E418-C684-4945-99FD-AD67B519583E}" type="slidenum">
              <a:rPr lang="en-GB" smtClean="0"/>
              <a:t>‹#›</a:t>
            </a:fld>
            <a:endParaRPr lang="en-GB"/>
          </a:p>
        </p:txBody>
      </p:sp>
    </p:spTree>
    <p:extLst>
      <p:ext uri="{BB962C8B-B14F-4D97-AF65-F5344CB8AC3E}">
        <p14:creationId xmlns:p14="http://schemas.microsoft.com/office/powerpoint/2010/main" val="1647407781"/>
      </p:ext>
    </p:extLst>
  </p:cSld>
  <p:clrMap bg1="lt1" tx1="dk1" bg2="lt2" tx2="dk2" accent1="accent1" accent2="accent2" accent3="accent3" accent4="accent4" accent5="accent5" accent6="accent6" hlink="hlink" folHlink="folHlink"/>
  <p:notesStyle>
    <a:lvl1pPr marL="0" algn="l" defTabSz="1295339" rtl="0" eaLnBrk="1" latinLnBrk="0" hangingPunct="1">
      <a:defRPr sz="1700" kern="1200">
        <a:solidFill>
          <a:schemeClr val="tx1"/>
        </a:solidFill>
        <a:latin typeface="+mn-lt"/>
        <a:ea typeface="+mn-ea"/>
        <a:cs typeface="+mn-cs"/>
      </a:defRPr>
    </a:lvl1pPr>
    <a:lvl2pPr marL="647670" algn="l" defTabSz="1295339" rtl="0" eaLnBrk="1" latinLnBrk="0" hangingPunct="1">
      <a:defRPr sz="1700" kern="1200">
        <a:solidFill>
          <a:schemeClr val="tx1"/>
        </a:solidFill>
        <a:latin typeface="+mn-lt"/>
        <a:ea typeface="+mn-ea"/>
        <a:cs typeface="+mn-cs"/>
      </a:defRPr>
    </a:lvl2pPr>
    <a:lvl3pPr marL="1295339" algn="l" defTabSz="1295339" rtl="0" eaLnBrk="1" latinLnBrk="0" hangingPunct="1">
      <a:defRPr sz="1700" kern="1200">
        <a:solidFill>
          <a:schemeClr val="tx1"/>
        </a:solidFill>
        <a:latin typeface="+mn-lt"/>
        <a:ea typeface="+mn-ea"/>
        <a:cs typeface="+mn-cs"/>
      </a:defRPr>
    </a:lvl3pPr>
    <a:lvl4pPr marL="1943009" algn="l" defTabSz="1295339" rtl="0" eaLnBrk="1" latinLnBrk="0" hangingPunct="1">
      <a:defRPr sz="1700" kern="1200">
        <a:solidFill>
          <a:schemeClr val="tx1"/>
        </a:solidFill>
        <a:latin typeface="+mn-lt"/>
        <a:ea typeface="+mn-ea"/>
        <a:cs typeface="+mn-cs"/>
      </a:defRPr>
    </a:lvl4pPr>
    <a:lvl5pPr marL="2590678" algn="l" defTabSz="1295339" rtl="0" eaLnBrk="1" latinLnBrk="0" hangingPunct="1">
      <a:defRPr sz="1700" kern="1200">
        <a:solidFill>
          <a:schemeClr val="tx1"/>
        </a:solidFill>
        <a:latin typeface="+mn-lt"/>
        <a:ea typeface="+mn-ea"/>
        <a:cs typeface="+mn-cs"/>
      </a:defRPr>
    </a:lvl5pPr>
    <a:lvl6pPr marL="3238348" algn="l" defTabSz="1295339" rtl="0" eaLnBrk="1" latinLnBrk="0" hangingPunct="1">
      <a:defRPr sz="1700" kern="1200">
        <a:solidFill>
          <a:schemeClr val="tx1"/>
        </a:solidFill>
        <a:latin typeface="+mn-lt"/>
        <a:ea typeface="+mn-ea"/>
        <a:cs typeface="+mn-cs"/>
      </a:defRPr>
    </a:lvl6pPr>
    <a:lvl7pPr marL="3886017" algn="l" defTabSz="1295339" rtl="0" eaLnBrk="1" latinLnBrk="0" hangingPunct="1">
      <a:defRPr sz="1700" kern="1200">
        <a:solidFill>
          <a:schemeClr val="tx1"/>
        </a:solidFill>
        <a:latin typeface="+mn-lt"/>
        <a:ea typeface="+mn-ea"/>
        <a:cs typeface="+mn-cs"/>
      </a:defRPr>
    </a:lvl7pPr>
    <a:lvl8pPr marL="4533687" algn="l" defTabSz="1295339" rtl="0" eaLnBrk="1" latinLnBrk="0" hangingPunct="1">
      <a:defRPr sz="1700" kern="1200">
        <a:solidFill>
          <a:schemeClr val="tx1"/>
        </a:solidFill>
        <a:latin typeface="+mn-lt"/>
        <a:ea typeface="+mn-ea"/>
        <a:cs typeface="+mn-cs"/>
      </a:defRPr>
    </a:lvl8pPr>
    <a:lvl9pPr marL="5181356" algn="l" defTabSz="1295339" rtl="0" eaLnBrk="1" latinLnBrk="0" hangingPunct="1">
      <a:defRPr sz="1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mpty headings and content">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2116138" y="1698301"/>
            <a:ext cx="15982676" cy="1653269"/>
          </a:xfrm>
        </p:spPr>
        <p:txBody>
          <a:bodyPr lIns="0"/>
          <a:lstStyle>
            <a:lvl1pPr>
              <a:defRPr sz="7200">
                <a:solidFill>
                  <a:srgbClr val="003C65"/>
                </a:solidFill>
              </a:defRPr>
            </a:lvl1pPr>
          </a:lstStyle>
          <a:p>
            <a:r>
              <a:rPr lang="en-US" dirty="0"/>
              <a:t>Header</a:t>
            </a:r>
            <a:r>
              <a:rPr lang="is-IS" dirty="0"/>
              <a:t>…</a:t>
            </a:r>
            <a:endParaRPr lang="nb-NO" dirty="0"/>
          </a:p>
        </p:txBody>
      </p:sp>
      <p:sp>
        <p:nvSpPr>
          <p:cNvPr id="17" name="Plassholder for tekst 16"/>
          <p:cNvSpPr>
            <a:spLocks noGrp="1"/>
          </p:cNvSpPr>
          <p:nvPr>
            <p:ph type="body" sz="quarter" idx="15" hasCustomPrompt="1"/>
          </p:nvPr>
        </p:nvSpPr>
        <p:spPr>
          <a:xfrm>
            <a:off x="1727199" y="6446164"/>
            <a:ext cx="21853525" cy="5574438"/>
          </a:xfrm>
        </p:spPr>
        <p:txBody>
          <a:bodyPr wrap="square" lIns="144000" tIns="1007999" rIns="360000" bIns="288000" numCol="2" spcCol="720000">
            <a:noAutofit/>
          </a:bodyPr>
          <a:lstStyle>
            <a:lvl1pPr>
              <a:spcBef>
                <a:spcPts val="0"/>
              </a:spcBef>
              <a:defRPr sz="2400"/>
            </a:lvl1pPr>
          </a:lstStyle>
          <a:p>
            <a:pPr lvl="0"/>
            <a:r>
              <a:rPr lang="nb-NO" dirty="0" err="1"/>
              <a:t>Click</a:t>
            </a:r>
            <a:r>
              <a:rPr lang="nb-NO" dirty="0"/>
              <a:t> to </a:t>
            </a:r>
            <a:r>
              <a:rPr lang="nb-NO" dirty="0" err="1"/>
              <a:t>add</a:t>
            </a:r>
            <a:r>
              <a:rPr lang="nb-NO" dirty="0"/>
              <a:t> </a:t>
            </a:r>
            <a:r>
              <a:rPr lang="nb-NO" dirty="0" err="1"/>
              <a:t>text</a:t>
            </a:r>
            <a:endParaRPr lang="nb-NO" dirty="0"/>
          </a:p>
        </p:txBody>
      </p:sp>
      <p:sp>
        <p:nvSpPr>
          <p:cNvPr id="5" name="Text Placeholder 4"/>
          <p:cNvSpPr>
            <a:spLocks noGrp="1"/>
          </p:cNvSpPr>
          <p:nvPr>
            <p:ph type="body" sz="quarter" idx="22" hasCustomPrompt="1"/>
          </p:nvPr>
        </p:nvSpPr>
        <p:spPr>
          <a:xfrm>
            <a:off x="1727196" y="4246621"/>
            <a:ext cx="16371617" cy="473976"/>
          </a:xfrm>
          <a:noFill/>
        </p:spPr>
        <p:txBody>
          <a:bodyPr wrap="square" lIns="144000" tIns="0" rIns="0" bIns="0">
            <a:spAutoFit/>
          </a:bodyPr>
          <a:lstStyle>
            <a:lvl1pPr>
              <a:defRPr baseline="0">
                <a:solidFill>
                  <a:schemeClr val="tx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baseline="0" dirty="0"/>
              <a:t>Name</a:t>
            </a:r>
            <a:r>
              <a:rPr lang="en-US" dirty="0"/>
              <a:t>1)</a:t>
            </a:r>
            <a:r>
              <a:rPr lang="en-US" baseline="0" dirty="0"/>
              <a:t>, Name</a:t>
            </a:r>
            <a:r>
              <a:rPr lang="en-US" dirty="0"/>
              <a:t>2) </a:t>
            </a:r>
          </a:p>
        </p:txBody>
      </p:sp>
      <p:sp>
        <p:nvSpPr>
          <p:cNvPr id="16" name="Text Placeholder 4"/>
          <p:cNvSpPr>
            <a:spLocks noGrp="1"/>
          </p:cNvSpPr>
          <p:nvPr>
            <p:ph type="body" sz="quarter" idx="23" hasCustomPrompt="1"/>
          </p:nvPr>
        </p:nvSpPr>
        <p:spPr>
          <a:xfrm>
            <a:off x="1727200" y="4887912"/>
            <a:ext cx="16371613" cy="677469"/>
          </a:xfrm>
          <a:noFill/>
        </p:spPr>
        <p:txBody>
          <a:bodyPr wrap="none" lIns="144000" tIns="0" rIns="0" bIns="0"/>
          <a:lstStyle>
            <a:lvl1pPr marL="251982" marR="0" indent="0" algn="l" defTabSz="1890055" rtl="0" eaLnBrk="1" fontAlgn="auto" latinLnBrk="0" hangingPunct="1">
              <a:lnSpc>
                <a:spcPct val="110000"/>
              </a:lnSpc>
              <a:spcBef>
                <a:spcPts val="0"/>
              </a:spcBef>
              <a:spcAft>
                <a:spcPts val="0"/>
              </a:spcAft>
              <a:buClrTx/>
              <a:buSzTx/>
              <a:buFont typeface="Arial" panose="020B0604020202020204" pitchFamily="34" charset="0"/>
              <a:buNone/>
              <a:tabLst/>
              <a:defRPr sz="1800" baseline="0">
                <a:solidFill>
                  <a:schemeClr val="tx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baseline="30000" dirty="0"/>
              <a:t>1)</a:t>
            </a:r>
            <a:r>
              <a:rPr lang="en-US" baseline="0" dirty="0"/>
              <a:t>Company name, </a:t>
            </a:r>
            <a:r>
              <a:rPr lang="en-US" baseline="30000" dirty="0"/>
              <a:t>2)</a:t>
            </a:r>
            <a:r>
              <a:rPr lang="en-US" baseline="0" dirty="0"/>
              <a:t>Company name</a:t>
            </a:r>
            <a:endParaRPr lang="en-US" dirty="0"/>
          </a:p>
        </p:txBody>
      </p:sp>
      <p:sp>
        <p:nvSpPr>
          <p:cNvPr id="19" name="Plassholder for tekst 16"/>
          <p:cNvSpPr>
            <a:spLocks noGrp="1"/>
          </p:cNvSpPr>
          <p:nvPr>
            <p:ph type="body" sz="quarter" idx="25" hasCustomPrompt="1"/>
          </p:nvPr>
        </p:nvSpPr>
        <p:spPr>
          <a:xfrm>
            <a:off x="1727199" y="12826693"/>
            <a:ext cx="10369552" cy="9366246"/>
          </a:xfrm>
        </p:spPr>
        <p:txBody>
          <a:bodyPr wrap="square" lIns="144000" tIns="1007999" bIns="288000" numCol="1" spcCol="720000">
            <a:noAutofit/>
          </a:bodyPr>
          <a:lstStyle>
            <a:lvl1pPr>
              <a:spcBef>
                <a:spcPts val="0"/>
              </a:spcBef>
              <a:defRPr sz="2400"/>
            </a:lvl1pPr>
          </a:lstStyle>
          <a:p>
            <a:pPr lvl="0"/>
            <a:r>
              <a:rPr lang="nb-NO" dirty="0" err="1"/>
              <a:t>Click</a:t>
            </a:r>
            <a:r>
              <a:rPr lang="nb-NO" dirty="0"/>
              <a:t> to </a:t>
            </a:r>
            <a:r>
              <a:rPr lang="nb-NO" dirty="0" err="1"/>
              <a:t>add</a:t>
            </a:r>
            <a:r>
              <a:rPr lang="nb-NO" dirty="0"/>
              <a:t> </a:t>
            </a:r>
            <a:r>
              <a:rPr lang="nb-NO" dirty="0" err="1"/>
              <a:t>text</a:t>
            </a:r>
            <a:endParaRPr lang="nb-NO" dirty="0"/>
          </a:p>
        </p:txBody>
      </p:sp>
      <p:sp>
        <p:nvSpPr>
          <p:cNvPr id="22" name="Content Placeholder 21"/>
          <p:cNvSpPr>
            <a:spLocks noGrp="1"/>
          </p:cNvSpPr>
          <p:nvPr>
            <p:ph sz="quarter" idx="27"/>
          </p:nvPr>
        </p:nvSpPr>
        <p:spPr>
          <a:xfrm>
            <a:off x="2116138" y="16019297"/>
            <a:ext cx="9532937" cy="4864481"/>
          </a:xfrm>
          <a:effectLst/>
        </p:spPr>
        <p:txBody>
          <a:bodyPr>
            <a:noAutofit/>
          </a:bodyPr>
          <a:lstStyle/>
          <a:p>
            <a:pPr lvl="0"/>
            <a:r>
              <a:rPr lang="en-US"/>
              <a:t>Edit Master text styles</a:t>
            </a:r>
          </a:p>
        </p:txBody>
      </p:sp>
      <p:sp>
        <p:nvSpPr>
          <p:cNvPr id="23" name="Plassholder for tekst 16"/>
          <p:cNvSpPr>
            <a:spLocks noGrp="1"/>
          </p:cNvSpPr>
          <p:nvPr>
            <p:ph type="body" sz="quarter" idx="28" hasCustomPrompt="1"/>
          </p:nvPr>
        </p:nvSpPr>
        <p:spPr>
          <a:xfrm>
            <a:off x="13103225" y="12826692"/>
            <a:ext cx="10477500" cy="11860355"/>
          </a:xfrm>
        </p:spPr>
        <p:txBody>
          <a:bodyPr wrap="square" lIns="144000" tIns="1007999" bIns="288000" numCol="1" spcCol="720000">
            <a:noAutofit/>
          </a:bodyPr>
          <a:lstStyle>
            <a:lvl1pPr>
              <a:spcBef>
                <a:spcPts val="0"/>
              </a:spcBef>
              <a:defRPr sz="2400"/>
            </a:lvl1pPr>
          </a:lstStyle>
          <a:p>
            <a:pPr lvl="0"/>
            <a:r>
              <a:rPr lang="nb-NO" dirty="0" err="1"/>
              <a:t>Click</a:t>
            </a:r>
            <a:r>
              <a:rPr lang="nb-NO" dirty="0"/>
              <a:t> to </a:t>
            </a:r>
            <a:r>
              <a:rPr lang="nb-NO" dirty="0" err="1"/>
              <a:t>add</a:t>
            </a:r>
            <a:r>
              <a:rPr lang="nb-NO" dirty="0"/>
              <a:t> </a:t>
            </a:r>
            <a:r>
              <a:rPr lang="nb-NO" dirty="0" err="1"/>
              <a:t>text</a:t>
            </a:r>
            <a:endParaRPr lang="nb-NO" dirty="0"/>
          </a:p>
        </p:txBody>
      </p:sp>
      <p:sp>
        <p:nvSpPr>
          <p:cNvPr id="25" name="Content Placeholder 21"/>
          <p:cNvSpPr>
            <a:spLocks noGrp="1"/>
          </p:cNvSpPr>
          <p:nvPr>
            <p:ph sz="quarter" idx="30"/>
          </p:nvPr>
        </p:nvSpPr>
        <p:spPr>
          <a:xfrm>
            <a:off x="13554076" y="16638422"/>
            <a:ext cx="9629774" cy="7145423"/>
          </a:xfrm>
          <a:effectLst/>
        </p:spPr>
        <p:txBody>
          <a:bodyPr>
            <a:noAutofit/>
          </a:bodyPr>
          <a:lstStyle/>
          <a:p>
            <a:pPr lvl="0"/>
            <a:r>
              <a:rPr lang="en-US"/>
              <a:t>Edit Master text styles</a:t>
            </a:r>
          </a:p>
        </p:txBody>
      </p:sp>
      <p:sp>
        <p:nvSpPr>
          <p:cNvPr id="26" name="Plassholder for tekst 16"/>
          <p:cNvSpPr>
            <a:spLocks noGrp="1"/>
          </p:cNvSpPr>
          <p:nvPr>
            <p:ph type="body" sz="quarter" idx="31" hasCustomPrompt="1"/>
          </p:nvPr>
        </p:nvSpPr>
        <p:spPr>
          <a:xfrm>
            <a:off x="1727198" y="22915668"/>
            <a:ext cx="10369945" cy="11169379"/>
          </a:xfrm>
        </p:spPr>
        <p:txBody>
          <a:bodyPr wrap="square" lIns="144000" tIns="1007999" bIns="288000" numCol="1" spcCol="720000">
            <a:noAutofit/>
          </a:bodyPr>
          <a:lstStyle>
            <a:lvl1pPr marL="251982" marR="0" indent="0" algn="l" defTabSz="1890055" rtl="0" eaLnBrk="1" fontAlgn="auto" latinLnBrk="0" hangingPunct="1">
              <a:lnSpc>
                <a:spcPct val="110000"/>
              </a:lnSpc>
              <a:spcBef>
                <a:spcPts val="0"/>
              </a:spcBef>
              <a:spcAft>
                <a:spcPts val="0"/>
              </a:spcAft>
              <a:buClr>
                <a:schemeClr val="accent2"/>
              </a:buClr>
              <a:buSzTx/>
              <a:buFont typeface="Wingdings" panose="05000000000000000000" pitchFamily="2" charset="2"/>
              <a:buNone/>
              <a:tabLst/>
              <a:defRPr sz="2400"/>
            </a:lvl1pPr>
            <a:lvl2pPr>
              <a:defRPr sz="2400"/>
            </a:lvl2pPr>
          </a:lstStyle>
          <a:p>
            <a:pPr lvl="0"/>
            <a:r>
              <a:rPr lang="nb-NO" dirty="0" err="1"/>
              <a:t>Click</a:t>
            </a:r>
            <a:r>
              <a:rPr lang="nb-NO" dirty="0"/>
              <a:t> to </a:t>
            </a:r>
            <a:r>
              <a:rPr lang="nb-NO" dirty="0" err="1"/>
              <a:t>add</a:t>
            </a:r>
            <a:r>
              <a:rPr lang="nb-NO" dirty="0"/>
              <a:t> </a:t>
            </a:r>
            <a:r>
              <a:rPr lang="nb-NO" dirty="0" err="1"/>
              <a:t>text</a:t>
            </a:r>
            <a:endParaRPr lang="nb-NO" dirty="0"/>
          </a:p>
        </p:txBody>
      </p:sp>
      <p:sp>
        <p:nvSpPr>
          <p:cNvPr id="28" name="Content Placeholder 21"/>
          <p:cNvSpPr>
            <a:spLocks noGrp="1"/>
          </p:cNvSpPr>
          <p:nvPr>
            <p:ph sz="quarter" idx="33"/>
          </p:nvPr>
        </p:nvSpPr>
        <p:spPr>
          <a:xfrm>
            <a:off x="2116138" y="26376912"/>
            <a:ext cx="9532937" cy="6644418"/>
          </a:xfrm>
          <a:effectLst/>
        </p:spPr>
        <p:txBody>
          <a:bodyPr>
            <a:noAutofit/>
          </a:bodyPr>
          <a:lstStyle/>
          <a:p>
            <a:pPr lvl="0"/>
            <a:r>
              <a:rPr lang="en-US"/>
              <a:t>Edit Master text styles</a:t>
            </a:r>
          </a:p>
        </p:txBody>
      </p:sp>
      <p:sp>
        <p:nvSpPr>
          <p:cNvPr id="29" name="Plassholder for tekst 16"/>
          <p:cNvSpPr>
            <a:spLocks noGrp="1"/>
          </p:cNvSpPr>
          <p:nvPr>
            <p:ph type="body" sz="quarter" idx="34" hasCustomPrompt="1"/>
          </p:nvPr>
        </p:nvSpPr>
        <p:spPr>
          <a:xfrm>
            <a:off x="13103225" y="25409776"/>
            <a:ext cx="10477500" cy="5181449"/>
          </a:xfrm>
          <a:ln w="15875" cap="rnd">
            <a:solidFill>
              <a:schemeClr val="accent2"/>
            </a:solidFill>
            <a:bevel/>
          </a:ln>
        </p:spPr>
        <p:txBody>
          <a:bodyPr wrap="square" lIns="144000" tIns="1007999" bIns="288000" numCol="1" spcCol="720000">
            <a:noAutofit/>
          </a:bodyPr>
          <a:lstStyle>
            <a:lvl1pPr marL="594882" indent="-342900">
              <a:spcBef>
                <a:spcPts val="0"/>
              </a:spcBef>
              <a:buClr>
                <a:schemeClr val="accent2"/>
              </a:buClr>
              <a:buFont typeface="Wingdings" panose="05000000000000000000" pitchFamily="2" charset="2"/>
              <a:buChar char="§"/>
              <a:defRPr sz="2400"/>
            </a:lvl1pPr>
          </a:lstStyle>
          <a:p>
            <a:pPr lvl="0"/>
            <a:r>
              <a:rPr lang="nb-NO" dirty="0" err="1"/>
              <a:t>Click</a:t>
            </a:r>
            <a:r>
              <a:rPr lang="nb-NO" dirty="0"/>
              <a:t> to </a:t>
            </a:r>
            <a:r>
              <a:rPr lang="nb-NO" dirty="0" err="1"/>
              <a:t>add</a:t>
            </a:r>
            <a:r>
              <a:rPr lang="nb-NO" dirty="0"/>
              <a:t> </a:t>
            </a:r>
            <a:r>
              <a:rPr lang="nb-NO" dirty="0" err="1"/>
              <a:t>text</a:t>
            </a:r>
            <a:endParaRPr lang="nb-NO" dirty="0"/>
          </a:p>
        </p:txBody>
      </p:sp>
      <p:sp>
        <p:nvSpPr>
          <p:cNvPr id="34" name="Plassholder for tekst 16"/>
          <p:cNvSpPr>
            <a:spLocks noGrp="1"/>
          </p:cNvSpPr>
          <p:nvPr>
            <p:ph type="body" sz="quarter" idx="36" hasCustomPrompt="1"/>
          </p:nvPr>
        </p:nvSpPr>
        <p:spPr>
          <a:xfrm>
            <a:off x="13103225" y="31494427"/>
            <a:ext cx="10477500" cy="2590620"/>
          </a:xfrm>
        </p:spPr>
        <p:txBody>
          <a:bodyPr wrap="square" lIns="144000" tIns="1007999" bIns="288000" numCol="1" spcCol="720000">
            <a:noAutofit/>
          </a:bodyPr>
          <a:lstStyle>
            <a:lvl1pPr>
              <a:spcBef>
                <a:spcPts val="0"/>
              </a:spcBef>
              <a:defRPr sz="1800"/>
            </a:lvl1pPr>
          </a:lstStyle>
          <a:p>
            <a:pPr lvl="0"/>
            <a:r>
              <a:rPr lang="nb-NO" dirty="0" err="1"/>
              <a:t>Click</a:t>
            </a:r>
            <a:r>
              <a:rPr lang="nb-NO" dirty="0"/>
              <a:t> to </a:t>
            </a:r>
            <a:r>
              <a:rPr lang="nb-NO" dirty="0" err="1"/>
              <a:t>add</a:t>
            </a:r>
            <a:r>
              <a:rPr lang="nb-NO" dirty="0"/>
              <a:t> </a:t>
            </a:r>
            <a:r>
              <a:rPr lang="nb-NO" dirty="0" err="1"/>
              <a:t>text</a:t>
            </a:r>
            <a:endParaRPr lang="nb-NO" dirty="0"/>
          </a:p>
        </p:txBody>
      </p:sp>
      <p:sp>
        <p:nvSpPr>
          <p:cNvPr id="38" name="Text Placeholder 36"/>
          <p:cNvSpPr>
            <a:spLocks noGrp="1"/>
          </p:cNvSpPr>
          <p:nvPr>
            <p:ph type="body" sz="quarter" idx="38" hasCustomPrompt="1"/>
          </p:nvPr>
        </p:nvSpPr>
        <p:spPr>
          <a:xfrm>
            <a:off x="1727197" y="6470569"/>
            <a:ext cx="6622195" cy="895218"/>
          </a:xfrm>
          <a:noFill/>
        </p:spPr>
        <p:txBody>
          <a:bodyPr lIns="144000" tIns="216000" rIns="0" bIns="0"/>
          <a:lstStyle>
            <a:lvl1pPr>
              <a:defRPr sz="4000" b="1" i="0" baseline="0"/>
            </a:lvl1pPr>
          </a:lstStyle>
          <a:p>
            <a:pPr lvl="0"/>
            <a:r>
              <a:rPr lang="en-US" dirty="0"/>
              <a:t>Header</a:t>
            </a:r>
          </a:p>
        </p:txBody>
      </p:sp>
      <p:sp>
        <p:nvSpPr>
          <p:cNvPr id="40" name="Text Placeholder 36"/>
          <p:cNvSpPr>
            <a:spLocks noGrp="1"/>
          </p:cNvSpPr>
          <p:nvPr>
            <p:ph type="body" sz="quarter" idx="39" hasCustomPrompt="1"/>
          </p:nvPr>
        </p:nvSpPr>
        <p:spPr>
          <a:xfrm>
            <a:off x="1727200" y="12824576"/>
            <a:ext cx="6622586" cy="895218"/>
          </a:xfrm>
          <a:noFill/>
        </p:spPr>
        <p:txBody>
          <a:bodyPr lIns="144000" tIns="216000" rIns="0" bIns="0"/>
          <a:lstStyle>
            <a:lvl1pPr>
              <a:defRPr sz="4000" b="1" i="0" baseline="0"/>
            </a:lvl1pPr>
          </a:lstStyle>
          <a:p>
            <a:pPr lvl="0"/>
            <a:r>
              <a:rPr lang="en-US" dirty="0"/>
              <a:t>Header</a:t>
            </a:r>
          </a:p>
        </p:txBody>
      </p:sp>
      <p:sp>
        <p:nvSpPr>
          <p:cNvPr id="42" name="Text Placeholder 36"/>
          <p:cNvSpPr>
            <a:spLocks noGrp="1"/>
          </p:cNvSpPr>
          <p:nvPr>
            <p:ph type="body" sz="quarter" idx="40" hasCustomPrompt="1"/>
          </p:nvPr>
        </p:nvSpPr>
        <p:spPr>
          <a:xfrm>
            <a:off x="1727200" y="22915668"/>
            <a:ext cx="6622586" cy="895218"/>
          </a:xfrm>
          <a:noFill/>
        </p:spPr>
        <p:txBody>
          <a:bodyPr lIns="144000" tIns="216000" rIns="0" bIns="0"/>
          <a:lstStyle>
            <a:lvl1pPr>
              <a:defRPr sz="4000" b="1" i="0" baseline="0"/>
            </a:lvl1pPr>
          </a:lstStyle>
          <a:p>
            <a:pPr lvl="0"/>
            <a:r>
              <a:rPr lang="en-US" dirty="0"/>
              <a:t>Header</a:t>
            </a:r>
          </a:p>
        </p:txBody>
      </p:sp>
      <p:sp>
        <p:nvSpPr>
          <p:cNvPr id="44" name="Text Placeholder 36"/>
          <p:cNvSpPr>
            <a:spLocks noGrp="1"/>
          </p:cNvSpPr>
          <p:nvPr>
            <p:ph type="body" sz="quarter" idx="41" hasCustomPrompt="1"/>
          </p:nvPr>
        </p:nvSpPr>
        <p:spPr>
          <a:xfrm>
            <a:off x="13103225" y="12824576"/>
            <a:ext cx="6705600" cy="895218"/>
          </a:xfrm>
          <a:noFill/>
        </p:spPr>
        <p:txBody>
          <a:bodyPr lIns="144000" tIns="216000" rIns="0" bIns="0"/>
          <a:lstStyle>
            <a:lvl1pPr>
              <a:defRPr sz="4000" b="1" i="0" baseline="0"/>
            </a:lvl1pPr>
          </a:lstStyle>
          <a:p>
            <a:pPr lvl="0"/>
            <a:r>
              <a:rPr lang="en-US" dirty="0"/>
              <a:t>Header</a:t>
            </a:r>
          </a:p>
        </p:txBody>
      </p:sp>
      <p:sp>
        <p:nvSpPr>
          <p:cNvPr id="46" name="Text Placeholder 36"/>
          <p:cNvSpPr>
            <a:spLocks noGrp="1"/>
          </p:cNvSpPr>
          <p:nvPr>
            <p:ph type="body" sz="quarter" idx="42" hasCustomPrompt="1"/>
          </p:nvPr>
        </p:nvSpPr>
        <p:spPr>
          <a:xfrm>
            <a:off x="13103225" y="25409776"/>
            <a:ext cx="6705600" cy="895218"/>
          </a:xfrm>
          <a:noFill/>
        </p:spPr>
        <p:txBody>
          <a:bodyPr lIns="144000" tIns="216000" rIns="0" bIns="0"/>
          <a:lstStyle>
            <a:lvl1pPr>
              <a:defRPr sz="4000" b="1" i="0" baseline="0"/>
            </a:lvl1pPr>
          </a:lstStyle>
          <a:p>
            <a:pPr lvl="0"/>
            <a:r>
              <a:rPr lang="en-US" dirty="0"/>
              <a:t>Header</a:t>
            </a:r>
          </a:p>
        </p:txBody>
      </p:sp>
      <p:sp>
        <p:nvSpPr>
          <p:cNvPr id="47" name="Text Placeholder 36"/>
          <p:cNvSpPr>
            <a:spLocks noGrp="1"/>
          </p:cNvSpPr>
          <p:nvPr>
            <p:ph type="body" sz="quarter" idx="43" hasCustomPrompt="1"/>
          </p:nvPr>
        </p:nvSpPr>
        <p:spPr>
          <a:xfrm>
            <a:off x="13103225" y="31494427"/>
            <a:ext cx="6705600" cy="759796"/>
          </a:xfrm>
          <a:noFill/>
        </p:spPr>
        <p:txBody>
          <a:bodyPr lIns="144000" tIns="216000" rIns="0" bIns="0"/>
          <a:lstStyle>
            <a:lvl1pPr>
              <a:defRPr sz="3200" b="1" i="0" baseline="0"/>
            </a:lvl1pPr>
          </a:lstStyle>
          <a:p>
            <a:pPr lvl="0"/>
            <a:r>
              <a:rPr lang="en-US" dirty="0"/>
              <a:t>Header</a:t>
            </a:r>
          </a:p>
        </p:txBody>
      </p:sp>
      <p:sp>
        <p:nvSpPr>
          <p:cNvPr id="20" name="Text Placeholder 36"/>
          <p:cNvSpPr>
            <a:spLocks noGrp="1"/>
          </p:cNvSpPr>
          <p:nvPr>
            <p:ph type="body" sz="quarter" idx="44" hasCustomPrompt="1"/>
          </p:nvPr>
        </p:nvSpPr>
        <p:spPr>
          <a:xfrm>
            <a:off x="13103224" y="23860438"/>
            <a:ext cx="10080625" cy="522808"/>
          </a:xfrm>
          <a:noFill/>
          <a:effectLst/>
        </p:spPr>
        <p:txBody>
          <a:bodyPr lIns="144000" tIns="216000" rIns="0" bIns="0"/>
          <a:lstStyle>
            <a:lvl1pPr>
              <a:defRPr sz="1800" b="0" i="1" baseline="0"/>
            </a:lvl1pPr>
          </a:lstStyle>
          <a:p>
            <a:pPr lvl="0"/>
            <a:r>
              <a:rPr lang="en-US" dirty="0"/>
              <a:t>Figure</a:t>
            </a:r>
          </a:p>
        </p:txBody>
      </p:sp>
      <p:sp>
        <p:nvSpPr>
          <p:cNvPr id="24" name="Text Placeholder 36"/>
          <p:cNvSpPr>
            <a:spLocks noGrp="1"/>
          </p:cNvSpPr>
          <p:nvPr>
            <p:ph type="body" sz="quarter" idx="45" hasCustomPrompt="1"/>
          </p:nvPr>
        </p:nvSpPr>
        <p:spPr>
          <a:xfrm>
            <a:off x="1737765" y="20978989"/>
            <a:ext cx="9911308" cy="627518"/>
          </a:xfrm>
          <a:noFill/>
          <a:effectLst/>
        </p:spPr>
        <p:txBody>
          <a:bodyPr lIns="144000" tIns="216000" rIns="0" bIns="0"/>
          <a:lstStyle>
            <a:lvl1pPr>
              <a:defRPr sz="1800" b="0" i="1" baseline="0"/>
            </a:lvl1pPr>
          </a:lstStyle>
          <a:p>
            <a:pPr lvl="0"/>
            <a:r>
              <a:rPr lang="en-US" dirty="0"/>
              <a:t>Figure</a:t>
            </a:r>
          </a:p>
        </p:txBody>
      </p:sp>
      <p:sp>
        <p:nvSpPr>
          <p:cNvPr id="27" name="Text Placeholder 36"/>
          <p:cNvSpPr>
            <a:spLocks noGrp="1"/>
          </p:cNvSpPr>
          <p:nvPr>
            <p:ph type="body" sz="quarter" idx="46" hasCustomPrompt="1"/>
          </p:nvPr>
        </p:nvSpPr>
        <p:spPr>
          <a:xfrm>
            <a:off x="1737766" y="33110411"/>
            <a:ext cx="9911308" cy="633647"/>
          </a:xfrm>
          <a:noFill/>
          <a:effectLst/>
        </p:spPr>
        <p:txBody>
          <a:bodyPr lIns="144000" tIns="216000" rIns="0" bIns="0"/>
          <a:lstStyle>
            <a:lvl1pPr>
              <a:defRPr sz="1800" b="0" i="1" baseline="0"/>
            </a:lvl1pPr>
          </a:lstStyle>
          <a:p>
            <a:pPr lvl="0"/>
            <a:r>
              <a:rPr lang="en-US" dirty="0"/>
              <a:t>Figure</a:t>
            </a:r>
          </a:p>
        </p:txBody>
      </p:sp>
      <p:sp>
        <p:nvSpPr>
          <p:cNvPr id="30" name="TextBox 29"/>
          <p:cNvSpPr txBox="1"/>
          <p:nvPr userDrawn="1"/>
        </p:nvSpPr>
        <p:spPr>
          <a:xfrm>
            <a:off x="-7549945" y="-120314"/>
            <a:ext cx="7549945" cy="5509200"/>
          </a:xfrm>
          <a:prstGeom prst="rect">
            <a:avLst/>
          </a:prstGeom>
          <a:noFill/>
        </p:spPr>
        <p:txBody>
          <a:bodyPr wrap="square" rtlCol="0">
            <a:spAutoFit/>
          </a:bodyPr>
          <a:lstStyle/>
          <a:p>
            <a:r>
              <a:rPr lang="nb-NO" sz="4400" b="1" cap="all" baseline="0" dirty="0">
                <a:solidFill>
                  <a:schemeClr val="tx2"/>
                </a:solidFill>
              </a:rPr>
              <a:t>Hvordan lagre som PDF</a:t>
            </a:r>
          </a:p>
          <a:p>
            <a:pPr marL="342900" indent="-342900">
              <a:buAutoNum type="arabicPeriod"/>
            </a:pPr>
            <a:r>
              <a:rPr lang="nb-NO" sz="4400" dirty="0">
                <a:solidFill>
                  <a:schemeClr val="tx2"/>
                </a:solidFill>
              </a:rPr>
              <a:t>Velg ACROBAT-fanen i menyen</a:t>
            </a:r>
          </a:p>
          <a:p>
            <a:pPr marL="342900" indent="-342900">
              <a:buAutoNum type="arabicPeriod"/>
            </a:pPr>
            <a:r>
              <a:rPr lang="nb-NO" sz="4400" dirty="0">
                <a:solidFill>
                  <a:schemeClr val="tx2"/>
                </a:solidFill>
              </a:rPr>
              <a:t>Velg Preferences og sørg for at «Press quality» er satt under conversion settings og trykk OK.</a:t>
            </a:r>
          </a:p>
          <a:p>
            <a:pPr marL="342900" indent="-342900">
              <a:buAutoNum type="arabicPeriod"/>
            </a:pPr>
            <a:r>
              <a:rPr lang="nb-NO" sz="4400" dirty="0">
                <a:solidFill>
                  <a:schemeClr val="tx2"/>
                </a:solidFill>
              </a:rPr>
              <a:t>Velg «Create PDF»</a:t>
            </a:r>
          </a:p>
          <a:p>
            <a:pPr marL="342900" indent="-342900">
              <a:buAutoNum type="arabicPeriod"/>
            </a:pPr>
            <a:endParaRPr lang="nb-NO" sz="4400" dirty="0">
              <a:solidFill>
                <a:schemeClr val="tx2"/>
              </a:solidFill>
            </a:endParaRPr>
          </a:p>
        </p:txBody>
      </p:sp>
    </p:spTree>
    <p:extLst>
      <p:ext uri="{BB962C8B-B14F-4D97-AF65-F5344CB8AC3E}">
        <p14:creationId xmlns:p14="http://schemas.microsoft.com/office/powerpoint/2010/main" val="2212558206"/>
      </p:ext>
    </p:extLst>
  </p:cSld>
  <p:clrMapOvr>
    <a:masterClrMapping/>
  </p:clrMapOvr>
  <p:extLst>
    <p:ext uri="{DCECCB84-F9BA-43D5-87BE-67443E8EF086}">
      <p15:sldGuideLst xmlns:p15="http://schemas.microsoft.com/office/powerpoint/2012/main">
        <p15:guide id="1" orient="horz" pos="2522" userDrawn="1">
          <p15:clr>
            <a:srgbClr val="FBAE40"/>
          </p15:clr>
        </p15:guide>
        <p15:guide id="3" pos="14854" userDrawn="1">
          <p15:clr>
            <a:srgbClr val="FBAE40"/>
          </p15:clr>
        </p15:guide>
        <p15:guide id="4" pos="1088"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ktangel 3"/>
          <p:cNvSpPr/>
          <p:nvPr userDrawn="1"/>
        </p:nvSpPr>
        <p:spPr>
          <a:xfrm>
            <a:off x="1" y="1"/>
            <a:ext cx="25199974" cy="35999737"/>
          </a:xfrm>
          <a:prstGeom prst="rect">
            <a:avLst/>
          </a:prstGeom>
          <a:solidFill>
            <a:schemeClr val="accent6">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sz="7139" dirty="0"/>
          </a:p>
        </p:txBody>
      </p:sp>
      <p:sp>
        <p:nvSpPr>
          <p:cNvPr id="2" name="Plassholder for tittel 1"/>
          <p:cNvSpPr>
            <a:spLocks noGrp="1"/>
          </p:cNvSpPr>
          <p:nvPr>
            <p:ph type="title"/>
          </p:nvPr>
        </p:nvSpPr>
        <p:spPr>
          <a:xfrm>
            <a:off x="1036018" y="1032619"/>
            <a:ext cx="21168511" cy="1579403"/>
          </a:xfrm>
          <a:prstGeom prst="rect">
            <a:avLst/>
          </a:prstGeom>
          <a:blipFill dpi="0" rotWithShape="1">
            <a:blip r:embed="rId3"/>
            <a:srcRect/>
            <a:tile tx="0" ty="0" sx="100000" sy="100000" flip="none" algn="bl"/>
          </a:blipFill>
        </p:spPr>
        <p:txBody>
          <a:bodyPr vert="horz" wrap="square" lIns="0" tIns="0" rIns="0" bIns="540000" rtlCol="0" anchor="ctr" anchorCtr="0">
            <a:spAutoFit/>
          </a:bodyPr>
          <a:lstStyle/>
          <a:p>
            <a:r>
              <a:rPr lang="nb-NO" dirty="0"/>
              <a:t>Klikk for å redigere tittelstil</a:t>
            </a:r>
          </a:p>
        </p:txBody>
      </p:sp>
      <p:sp>
        <p:nvSpPr>
          <p:cNvPr id="3" name="Plassholder for tekst 2"/>
          <p:cNvSpPr>
            <a:spLocks noGrp="1"/>
          </p:cNvSpPr>
          <p:nvPr>
            <p:ph type="body" idx="1"/>
          </p:nvPr>
        </p:nvSpPr>
        <p:spPr>
          <a:xfrm>
            <a:off x="1036018" y="7536029"/>
            <a:ext cx="21140158" cy="3019353"/>
          </a:xfrm>
          <a:prstGeom prst="rect">
            <a:avLst/>
          </a:prstGeom>
          <a:solidFill>
            <a:schemeClr val="bg2"/>
          </a:solidFill>
          <a:effectLst>
            <a:outerShdw blurRad="50800" dist="38100" dir="5400000" algn="t" rotWithShape="0">
              <a:prstClr val="black">
                <a:alpha val="13000"/>
              </a:prstClr>
            </a:outerShdw>
          </a:effectLst>
        </p:spPr>
        <p:txBody>
          <a:bodyPr vert="horz" wrap="square" lIns="216000" tIns="288000" rIns="216000" bIns="216000" rtlCol="0">
            <a:sp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11" name="cyan" hidden="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 y="1"/>
            <a:ext cx="25187249" cy="36017932"/>
          </a:xfrm>
          <a:prstGeom prst="rect">
            <a:avLst/>
          </a:prstGeom>
        </p:spPr>
      </p:pic>
      <p:sp>
        <p:nvSpPr>
          <p:cNvPr id="12" name="Fokustekst" hidden="1"/>
          <p:cNvSpPr txBox="1"/>
          <p:nvPr userDrawn="1"/>
        </p:nvSpPr>
        <p:spPr>
          <a:xfrm>
            <a:off x="12506284" y="15897256"/>
            <a:ext cx="6142893" cy="6295458"/>
          </a:xfrm>
          <a:prstGeom prst="rect">
            <a:avLst/>
          </a:prstGeom>
          <a:noFill/>
        </p:spPr>
        <p:txBody>
          <a:bodyPr wrap="square" tIns="0" bIns="0" rtlCol="0" anchor="t">
            <a:normAutofit/>
          </a:bodyPr>
          <a:lstStyle/>
          <a:p>
            <a:r>
              <a:rPr lang="en-GB" sz="4134" dirty="0" err="1">
                <a:solidFill>
                  <a:schemeClr val="tx2"/>
                </a:solidFill>
              </a:rPr>
              <a:t>Klikk</a:t>
            </a:r>
            <a:r>
              <a:rPr lang="en-GB" sz="4134" baseline="0" dirty="0">
                <a:solidFill>
                  <a:schemeClr val="tx2"/>
                </a:solidFill>
              </a:rPr>
              <a:t> for å </a:t>
            </a:r>
            <a:r>
              <a:rPr lang="en-GB" sz="4134" baseline="0" dirty="0" err="1">
                <a:solidFill>
                  <a:schemeClr val="tx2"/>
                </a:solidFill>
              </a:rPr>
              <a:t>redigere</a:t>
            </a:r>
            <a:r>
              <a:rPr lang="en-GB" sz="4134" baseline="0" dirty="0">
                <a:solidFill>
                  <a:schemeClr val="tx2"/>
                </a:solidFill>
              </a:rPr>
              <a:t> </a:t>
            </a:r>
            <a:r>
              <a:rPr lang="en-GB" sz="4134" baseline="0" dirty="0" err="1">
                <a:solidFill>
                  <a:schemeClr val="tx2"/>
                </a:solidFill>
              </a:rPr>
              <a:t>tekst</a:t>
            </a:r>
            <a:endParaRPr lang="en-GB" sz="4134" dirty="0">
              <a:solidFill>
                <a:schemeClr val="tx2"/>
              </a:solidFill>
            </a:endParaRPr>
          </a:p>
        </p:txBody>
      </p:sp>
      <p:grpSp>
        <p:nvGrpSpPr>
          <p:cNvPr id="13" name="Fokuspunkt" hidden="1"/>
          <p:cNvGrpSpPr/>
          <p:nvPr userDrawn="1"/>
        </p:nvGrpSpPr>
        <p:grpSpPr>
          <a:xfrm>
            <a:off x="6208301" y="13747401"/>
            <a:ext cx="5781335" cy="8504938"/>
            <a:chOff x="8236529" y="3435928"/>
            <a:chExt cx="5593771" cy="3240405"/>
          </a:xfrm>
        </p:grpSpPr>
        <p:sp>
          <p:nvSpPr>
            <p:cNvPr id="14" name="Ellipse 13"/>
            <p:cNvSpPr/>
            <p:nvPr userDrawn="1"/>
          </p:nvSpPr>
          <p:spPr>
            <a:xfrm>
              <a:off x="8605574" y="3804973"/>
              <a:ext cx="2502313" cy="2502313"/>
            </a:xfrm>
            <a:prstGeom prst="ellipse">
              <a:avLst/>
            </a:prstGeom>
            <a:no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721"/>
            </a:p>
          </p:txBody>
        </p:sp>
        <p:sp>
          <p:nvSpPr>
            <p:cNvPr id="15" name="Ellipse 14"/>
            <p:cNvSpPr/>
            <p:nvPr userDrawn="1"/>
          </p:nvSpPr>
          <p:spPr>
            <a:xfrm>
              <a:off x="8236529" y="3435928"/>
              <a:ext cx="3240405" cy="3240405"/>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721"/>
            </a:p>
          </p:txBody>
        </p:sp>
        <p:cxnSp>
          <p:nvCxnSpPr>
            <p:cNvPr id="16" name="Rett linje 15"/>
            <p:cNvCxnSpPr/>
            <p:nvPr userDrawn="1"/>
          </p:nvCxnSpPr>
          <p:spPr>
            <a:xfrm>
              <a:off x="10657830" y="5033616"/>
              <a:ext cx="3172470" cy="0"/>
            </a:xfrm>
            <a:prstGeom prst="line">
              <a:avLst/>
            </a:prstGeom>
            <a:ln w="38100">
              <a:solidFill>
                <a:schemeClr val="tx2"/>
              </a:solidFill>
              <a:tailEnd type="none" w="lg" len="lg"/>
            </a:ln>
          </p:spPr>
          <p:style>
            <a:lnRef idx="1">
              <a:schemeClr val="accent1"/>
            </a:lnRef>
            <a:fillRef idx="0">
              <a:schemeClr val="accent1"/>
            </a:fillRef>
            <a:effectRef idx="0">
              <a:schemeClr val="accent1"/>
            </a:effectRef>
            <a:fontRef idx="minor">
              <a:schemeClr val="tx1"/>
            </a:fontRef>
          </p:style>
        </p:cxnSp>
        <p:sp>
          <p:nvSpPr>
            <p:cNvPr id="17" name="Ellipse 16"/>
            <p:cNvSpPr/>
            <p:nvPr userDrawn="1"/>
          </p:nvSpPr>
          <p:spPr>
            <a:xfrm>
              <a:off x="9055630" y="4255029"/>
              <a:ext cx="1602200" cy="1602200"/>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721"/>
            </a:p>
          </p:txBody>
        </p:sp>
      </p:grpSp>
      <p:pic>
        <p:nvPicPr>
          <p:cNvPr id="8" name="magenta" hidden="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 y="1"/>
            <a:ext cx="25193964" cy="35999738"/>
          </a:xfrm>
          <a:prstGeom prst="rect">
            <a:avLst/>
          </a:prstGeom>
        </p:spPr>
      </p:pic>
      <p:pic>
        <p:nvPicPr>
          <p:cNvPr id="18" name="gul" hidden="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1"/>
            <a:ext cx="25193964" cy="35999738"/>
          </a:xfrm>
          <a:prstGeom prst="rect">
            <a:avLst/>
          </a:prstGeom>
        </p:spPr>
      </p:pic>
      <p:pic>
        <p:nvPicPr>
          <p:cNvPr id="7" name="gronn" hidden="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 y="1"/>
            <a:ext cx="25193964" cy="35999738"/>
          </a:xfrm>
          <a:prstGeom prst="rect">
            <a:avLst/>
          </a:prstGeom>
        </p:spPr>
      </p:pic>
      <p:grpSp>
        <p:nvGrpSpPr>
          <p:cNvPr id="29" name="bunnramme" hidden="1"/>
          <p:cNvGrpSpPr/>
          <p:nvPr userDrawn="1"/>
        </p:nvGrpSpPr>
        <p:grpSpPr>
          <a:xfrm>
            <a:off x="2920446" y="13428600"/>
            <a:ext cx="11503015" cy="10450351"/>
            <a:chOff x="2825698" y="5116333"/>
            <a:chExt cx="11129823" cy="3981613"/>
          </a:xfrm>
        </p:grpSpPr>
        <p:sp>
          <p:nvSpPr>
            <p:cNvPr id="30" name="bunnpunkt"/>
            <p:cNvSpPr/>
            <p:nvPr userDrawn="1"/>
          </p:nvSpPr>
          <p:spPr>
            <a:xfrm rot="10800000">
              <a:off x="13739494" y="8881919"/>
              <a:ext cx="216027" cy="216027"/>
            </a:xfrm>
            <a:prstGeom prst="ellipse">
              <a:avLst/>
            </a:prstGeom>
            <a:solidFill>
              <a:schemeClr val="tx2"/>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177278" rtl="0" eaLnBrk="1" latinLnBrk="0" hangingPunct="1">
                <a:defRPr sz="4300" kern="1200">
                  <a:solidFill>
                    <a:schemeClr val="lt1"/>
                  </a:solidFill>
                  <a:latin typeface="+mn-lt"/>
                  <a:ea typeface="+mn-ea"/>
                  <a:cs typeface="+mn-cs"/>
                </a:defRPr>
              </a:lvl1pPr>
              <a:lvl2pPr marL="1088639" algn="l" defTabSz="2177278" rtl="0" eaLnBrk="1" latinLnBrk="0" hangingPunct="1">
                <a:defRPr sz="4300" kern="1200">
                  <a:solidFill>
                    <a:schemeClr val="lt1"/>
                  </a:solidFill>
                  <a:latin typeface="+mn-lt"/>
                  <a:ea typeface="+mn-ea"/>
                  <a:cs typeface="+mn-cs"/>
                </a:defRPr>
              </a:lvl2pPr>
              <a:lvl3pPr marL="2177278" algn="l" defTabSz="2177278" rtl="0" eaLnBrk="1" latinLnBrk="0" hangingPunct="1">
                <a:defRPr sz="4300" kern="1200">
                  <a:solidFill>
                    <a:schemeClr val="lt1"/>
                  </a:solidFill>
                  <a:latin typeface="+mn-lt"/>
                  <a:ea typeface="+mn-ea"/>
                  <a:cs typeface="+mn-cs"/>
                </a:defRPr>
              </a:lvl3pPr>
              <a:lvl4pPr marL="3265917" algn="l" defTabSz="2177278" rtl="0" eaLnBrk="1" latinLnBrk="0" hangingPunct="1">
                <a:defRPr sz="4300" kern="1200">
                  <a:solidFill>
                    <a:schemeClr val="lt1"/>
                  </a:solidFill>
                  <a:latin typeface="+mn-lt"/>
                  <a:ea typeface="+mn-ea"/>
                  <a:cs typeface="+mn-cs"/>
                </a:defRPr>
              </a:lvl4pPr>
              <a:lvl5pPr marL="4354556" algn="l" defTabSz="2177278" rtl="0" eaLnBrk="1" latinLnBrk="0" hangingPunct="1">
                <a:defRPr sz="4300" kern="1200">
                  <a:solidFill>
                    <a:schemeClr val="lt1"/>
                  </a:solidFill>
                  <a:latin typeface="+mn-lt"/>
                  <a:ea typeface="+mn-ea"/>
                  <a:cs typeface="+mn-cs"/>
                </a:defRPr>
              </a:lvl5pPr>
              <a:lvl6pPr marL="5443195" algn="l" defTabSz="2177278" rtl="0" eaLnBrk="1" latinLnBrk="0" hangingPunct="1">
                <a:defRPr sz="4300" kern="1200">
                  <a:solidFill>
                    <a:schemeClr val="lt1"/>
                  </a:solidFill>
                  <a:latin typeface="+mn-lt"/>
                  <a:ea typeface="+mn-ea"/>
                  <a:cs typeface="+mn-cs"/>
                </a:defRPr>
              </a:lvl6pPr>
              <a:lvl7pPr marL="6531834" algn="l" defTabSz="2177278" rtl="0" eaLnBrk="1" latinLnBrk="0" hangingPunct="1">
                <a:defRPr sz="4300" kern="1200">
                  <a:solidFill>
                    <a:schemeClr val="lt1"/>
                  </a:solidFill>
                  <a:latin typeface="+mn-lt"/>
                  <a:ea typeface="+mn-ea"/>
                  <a:cs typeface="+mn-cs"/>
                </a:defRPr>
              </a:lvl7pPr>
              <a:lvl8pPr marL="7620472" algn="l" defTabSz="2177278" rtl="0" eaLnBrk="1" latinLnBrk="0" hangingPunct="1">
                <a:defRPr sz="4300" kern="1200">
                  <a:solidFill>
                    <a:schemeClr val="lt1"/>
                  </a:solidFill>
                  <a:latin typeface="+mn-lt"/>
                  <a:ea typeface="+mn-ea"/>
                  <a:cs typeface="+mn-cs"/>
                </a:defRPr>
              </a:lvl8pPr>
              <a:lvl9pPr marL="8709111" algn="l" defTabSz="2177278" rtl="0" eaLnBrk="1" latinLnBrk="0" hangingPunct="1">
                <a:defRPr sz="4300" kern="1200">
                  <a:solidFill>
                    <a:schemeClr val="lt1"/>
                  </a:solidFill>
                  <a:latin typeface="+mn-lt"/>
                  <a:ea typeface="+mn-ea"/>
                  <a:cs typeface="+mn-cs"/>
                </a:defRPr>
              </a:lvl9pPr>
            </a:lstStyle>
            <a:p>
              <a:pPr algn="ctr"/>
              <a:endParaRPr lang="nb-NO" sz="4445"/>
            </a:p>
          </p:txBody>
        </p:sp>
        <p:cxnSp>
          <p:nvCxnSpPr>
            <p:cNvPr id="31" name="høyrelinje"/>
            <p:cNvCxnSpPr/>
            <p:nvPr userDrawn="1"/>
          </p:nvCxnSpPr>
          <p:spPr>
            <a:xfrm flipV="1">
              <a:off x="13847508" y="5116333"/>
              <a:ext cx="0" cy="3873600"/>
            </a:xfrm>
            <a:prstGeom prst="line">
              <a:avLst/>
            </a:prstGeom>
            <a:solidFill>
              <a:schemeClr val="tx2"/>
            </a:solidFill>
            <a:ln w="508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bunnlinje"/>
            <p:cNvCxnSpPr/>
            <p:nvPr userDrawn="1"/>
          </p:nvCxnSpPr>
          <p:spPr>
            <a:xfrm flipH="1">
              <a:off x="2825698" y="8989933"/>
              <a:ext cx="11053382" cy="0"/>
            </a:xfrm>
            <a:prstGeom prst="line">
              <a:avLst/>
            </a:prstGeom>
            <a:solidFill>
              <a:schemeClr val="tx2"/>
            </a:solidFill>
            <a:ln w="504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3" name="toppramme" hidden="1"/>
          <p:cNvGrpSpPr/>
          <p:nvPr userDrawn="1"/>
        </p:nvGrpSpPr>
        <p:grpSpPr>
          <a:xfrm>
            <a:off x="3658775" y="10901005"/>
            <a:ext cx="11486452" cy="4689992"/>
            <a:chOff x="3540073" y="4040672"/>
            <a:chExt cx="11461584" cy="1786900"/>
          </a:xfrm>
        </p:grpSpPr>
        <p:cxnSp>
          <p:nvCxnSpPr>
            <p:cNvPr id="34" name="venstrelinje"/>
            <p:cNvCxnSpPr/>
            <p:nvPr userDrawn="1"/>
          </p:nvCxnSpPr>
          <p:spPr>
            <a:xfrm>
              <a:off x="3701882" y="4387572"/>
              <a:ext cx="0" cy="1440000"/>
            </a:xfrm>
            <a:prstGeom prst="line">
              <a:avLst/>
            </a:prstGeom>
            <a:solidFill>
              <a:schemeClr val="tx2"/>
            </a:solidFill>
            <a:ln w="508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topplinje"/>
            <p:cNvCxnSpPr/>
            <p:nvPr userDrawn="1"/>
          </p:nvCxnSpPr>
          <p:spPr>
            <a:xfrm>
              <a:off x="3863690" y="4202692"/>
              <a:ext cx="11137967" cy="0"/>
            </a:xfrm>
            <a:prstGeom prst="line">
              <a:avLst/>
            </a:prstGeom>
            <a:solidFill>
              <a:schemeClr val="tx2"/>
            </a:solidFill>
            <a:ln w="50400">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toppunkt"/>
            <p:cNvSpPr/>
            <p:nvPr userDrawn="1"/>
          </p:nvSpPr>
          <p:spPr>
            <a:xfrm>
              <a:off x="3540073" y="4040672"/>
              <a:ext cx="334139" cy="324040"/>
            </a:xfrm>
            <a:prstGeom prst="ellipse">
              <a:avLst/>
            </a:prstGeom>
            <a:noFill/>
            <a:ln w="508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177278" rtl="0" eaLnBrk="1" latinLnBrk="0" hangingPunct="1">
                <a:defRPr sz="4300" kern="1200">
                  <a:solidFill>
                    <a:schemeClr val="lt1"/>
                  </a:solidFill>
                  <a:latin typeface="+mn-lt"/>
                  <a:ea typeface="+mn-ea"/>
                  <a:cs typeface="+mn-cs"/>
                </a:defRPr>
              </a:lvl1pPr>
              <a:lvl2pPr marL="1088639" algn="l" defTabSz="2177278" rtl="0" eaLnBrk="1" latinLnBrk="0" hangingPunct="1">
                <a:defRPr sz="4300" kern="1200">
                  <a:solidFill>
                    <a:schemeClr val="lt1"/>
                  </a:solidFill>
                  <a:latin typeface="+mn-lt"/>
                  <a:ea typeface="+mn-ea"/>
                  <a:cs typeface="+mn-cs"/>
                </a:defRPr>
              </a:lvl2pPr>
              <a:lvl3pPr marL="2177278" algn="l" defTabSz="2177278" rtl="0" eaLnBrk="1" latinLnBrk="0" hangingPunct="1">
                <a:defRPr sz="4300" kern="1200">
                  <a:solidFill>
                    <a:schemeClr val="lt1"/>
                  </a:solidFill>
                  <a:latin typeface="+mn-lt"/>
                  <a:ea typeface="+mn-ea"/>
                  <a:cs typeface="+mn-cs"/>
                </a:defRPr>
              </a:lvl3pPr>
              <a:lvl4pPr marL="3265917" algn="l" defTabSz="2177278" rtl="0" eaLnBrk="1" latinLnBrk="0" hangingPunct="1">
                <a:defRPr sz="4300" kern="1200">
                  <a:solidFill>
                    <a:schemeClr val="lt1"/>
                  </a:solidFill>
                  <a:latin typeface="+mn-lt"/>
                  <a:ea typeface="+mn-ea"/>
                  <a:cs typeface="+mn-cs"/>
                </a:defRPr>
              </a:lvl4pPr>
              <a:lvl5pPr marL="4354556" algn="l" defTabSz="2177278" rtl="0" eaLnBrk="1" latinLnBrk="0" hangingPunct="1">
                <a:defRPr sz="4300" kern="1200">
                  <a:solidFill>
                    <a:schemeClr val="lt1"/>
                  </a:solidFill>
                  <a:latin typeface="+mn-lt"/>
                  <a:ea typeface="+mn-ea"/>
                  <a:cs typeface="+mn-cs"/>
                </a:defRPr>
              </a:lvl5pPr>
              <a:lvl6pPr marL="5443195" algn="l" defTabSz="2177278" rtl="0" eaLnBrk="1" latinLnBrk="0" hangingPunct="1">
                <a:defRPr sz="4300" kern="1200">
                  <a:solidFill>
                    <a:schemeClr val="lt1"/>
                  </a:solidFill>
                  <a:latin typeface="+mn-lt"/>
                  <a:ea typeface="+mn-ea"/>
                  <a:cs typeface="+mn-cs"/>
                </a:defRPr>
              </a:lvl6pPr>
              <a:lvl7pPr marL="6531834" algn="l" defTabSz="2177278" rtl="0" eaLnBrk="1" latinLnBrk="0" hangingPunct="1">
                <a:defRPr sz="4300" kern="1200">
                  <a:solidFill>
                    <a:schemeClr val="lt1"/>
                  </a:solidFill>
                  <a:latin typeface="+mn-lt"/>
                  <a:ea typeface="+mn-ea"/>
                  <a:cs typeface="+mn-cs"/>
                </a:defRPr>
              </a:lvl7pPr>
              <a:lvl8pPr marL="7620472" algn="l" defTabSz="2177278" rtl="0" eaLnBrk="1" latinLnBrk="0" hangingPunct="1">
                <a:defRPr sz="4300" kern="1200">
                  <a:solidFill>
                    <a:schemeClr val="lt1"/>
                  </a:solidFill>
                  <a:latin typeface="+mn-lt"/>
                  <a:ea typeface="+mn-ea"/>
                  <a:cs typeface="+mn-cs"/>
                </a:defRPr>
              </a:lvl8pPr>
              <a:lvl9pPr marL="8709111" algn="l" defTabSz="2177278" rtl="0" eaLnBrk="1" latinLnBrk="0" hangingPunct="1">
                <a:defRPr sz="4300" kern="1200">
                  <a:solidFill>
                    <a:schemeClr val="lt1"/>
                  </a:solidFill>
                  <a:latin typeface="+mn-lt"/>
                  <a:ea typeface="+mn-ea"/>
                  <a:cs typeface="+mn-cs"/>
                </a:defRPr>
              </a:lvl9pPr>
            </a:lstStyle>
            <a:p>
              <a:pPr algn="ctr"/>
              <a:endParaRPr lang="nb-NO" sz="4445"/>
            </a:p>
          </p:txBody>
        </p:sp>
      </p:grpSp>
      <p:grpSp>
        <p:nvGrpSpPr>
          <p:cNvPr id="9" name="Group 8"/>
          <p:cNvGrpSpPr/>
          <p:nvPr userDrawn="1"/>
        </p:nvGrpSpPr>
        <p:grpSpPr>
          <a:xfrm>
            <a:off x="18611237" y="1"/>
            <a:ext cx="4572613" cy="3997073"/>
            <a:chOff x="6813176" y="7754424"/>
            <a:chExt cx="4572613" cy="3997073"/>
          </a:xfrm>
        </p:grpSpPr>
        <p:sp>
          <p:nvSpPr>
            <p:cNvPr id="27" name="Rektangel 25"/>
            <p:cNvSpPr/>
            <p:nvPr userDrawn="1"/>
          </p:nvSpPr>
          <p:spPr>
            <a:xfrm>
              <a:off x="6813176" y="7754424"/>
              <a:ext cx="4572613" cy="39970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139"/>
            </a:p>
          </p:txBody>
        </p:sp>
        <p:pic>
          <p:nvPicPr>
            <p:cNvPr id="6" name="Picture 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582567" y="10142547"/>
              <a:ext cx="3033830" cy="1516915"/>
            </a:xfrm>
            <a:prstGeom prst="rect">
              <a:avLst/>
            </a:prstGeom>
          </p:spPr>
        </p:pic>
      </p:grpSp>
    </p:spTree>
    <p:extLst>
      <p:ext uri="{BB962C8B-B14F-4D97-AF65-F5344CB8AC3E}">
        <p14:creationId xmlns:p14="http://schemas.microsoft.com/office/powerpoint/2010/main" val="1643857197"/>
      </p:ext>
    </p:extLst>
  </p:cSld>
  <p:clrMap bg1="lt1" tx1="dk1" bg2="lt2" tx2="dk2" accent1="accent1" accent2="accent2" accent3="accent3" accent4="accent4" accent5="accent5" accent6="accent6" hlink="hlink" folHlink="folHlink"/>
  <p:sldLayoutIdLst>
    <p:sldLayoutId id="2147483650" r:id="rId1"/>
  </p:sldLayoutIdLst>
  <p:hf hdr="0" ftr="0" dt="0"/>
  <p:txStyles>
    <p:titleStyle>
      <a:lvl1pPr algn="l" defTabSz="1890055" rtl="0" eaLnBrk="1" latinLnBrk="0" hangingPunct="1">
        <a:lnSpc>
          <a:spcPct val="100000"/>
        </a:lnSpc>
        <a:spcBef>
          <a:spcPct val="0"/>
        </a:spcBef>
        <a:buNone/>
        <a:defRPr sz="6720" kern="1200">
          <a:solidFill>
            <a:schemeClr val="tx2"/>
          </a:solidFill>
          <a:latin typeface="+mj-lt"/>
          <a:ea typeface="+mj-ea"/>
          <a:cs typeface="+mj-cs"/>
        </a:defRPr>
      </a:lvl1pPr>
    </p:titleStyle>
    <p:bodyStyle>
      <a:lvl1pPr marL="251982" indent="0" algn="l" defTabSz="1890055" rtl="0" eaLnBrk="1" latinLnBrk="0" hangingPunct="1">
        <a:lnSpc>
          <a:spcPct val="110000"/>
        </a:lnSpc>
        <a:spcBef>
          <a:spcPts val="0"/>
        </a:spcBef>
        <a:buFont typeface="Arial" panose="020B0604020202020204" pitchFamily="34" charset="0"/>
        <a:buNone/>
        <a:defRPr sz="2800" kern="1200">
          <a:solidFill>
            <a:schemeClr val="tx2"/>
          </a:solidFill>
          <a:latin typeface="+mn-lt"/>
          <a:ea typeface="+mn-ea"/>
          <a:cs typeface="+mn-cs"/>
        </a:defRPr>
      </a:lvl1pPr>
      <a:lvl2pPr marL="1224179" indent="-480026" algn="l" defTabSz="1890055" rtl="0" eaLnBrk="1" latinLnBrk="0" hangingPunct="1">
        <a:lnSpc>
          <a:spcPct val="110000"/>
        </a:lnSpc>
        <a:spcBef>
          <a:spcPts val="1033"/>
        </a:spcBef>
        <a:buFont typeface="Arial" panose="020B0604020202020204" pitchFamily="34" charset="0"/>
        <a:buChar char="•"/>
        <a:defRPr sz="2800" kern="1200">
          <a:solidFill>
            <a:schemeClr val="tx2"/>
          </a:solidFill>
          <a:latin typeface="+mn-lt"/>
          <a:ea typeface="+mn-ea"/>
          <a:cs typeface="+mn-cs"/>
        </a:defRPr>
      </a:lvl2pPr>
      <a:lvl3pPr marL="1596256" indent="-480026" algn="l" defTabSz="1890055" rtl="0" eaLnBrk="1" latinLnBrk="0" hangingPunct="1">
        <a:lnSpc>
          <a:spcPct val="110000"/>
        </a:lnSpc>
        <a:spcBef>
          <a:spcPts val="1033"/>
        </a:spcBef>
        <a:buFont typeface="Arial" panose="020B0604020202020204" pitchFamily="34" charset="0"/>
        <a:buChar char="•"/>
        <a:defRPr sz="2400" kern="1200">
          <a:solidFill>
            <a:schemeClr val="tx2"/>
          </a:solidFill>
          <a:latin typeface="+mn-lt"/>
          <a:ea typeface="+mn-ea"/>
          <a:cs typeface="+mn-cs"/>
        </a:defRPr>
      </a:lvl3pPr>
      <a:lvl4pPr marL="1934799" indent="-446493" algn="l" defTabSz="1890055" rtl="0" eaLnBrk="1" latinLnBrk="0" hangingPunct="1">
        <a:lnSpc>
          <a:spcPct val="110000"/>
        </a:lnSpc>
        <a:spcBef>
          <a:spcPts val="1033"/>
        </a:spcBef>
        <a:buFont typeface="Arial" panose="020B0604020202020204" pitchFamily="34" charset="0"/>
        <a:buChar char="•"/>
        <a:defRPr sz="2000" kern="1200">
          <a:solidFill>
            <a:schemeClr val="tx2"/>
          </a:solidFill>
          <a:latin typeface="+mn-lt"/>
          <a:ea typeface="+mn-ea"/>
          <a:cs typeface="+mn-cs"/>
        </a:defRPr>
      </a:lvl4pPr>
      <a:lvl5pPr marL="2306876" indent="-446493" algn="l" defTabSz="1890055" rtl="0" eaLnBrk="1" latinLnBrk="0" hangingPunct="1">
        <a:lnSpc>
          <a:spcPct val="110000"/>
        </a:lnSpc>
        <a:spcBef>
          <a:spcPts val="1033"/>
        </a:spcBef>
        <a:buFont typeface="Arial" panose="020B0604020202020204" pitchFamily="34" charset="0"/>
        <a:buChar char="•"/>
        <a:defRPr sz="1800" kern="1200">
          <a:solidFill>
            <a:schemeClr val="tx2"/>
          </a:solidFill>
          <a:latin typeface="+mn-lt"/>
          <a:ea typeface="+mn-ea"/>
          <a:cs typeface="+mn-cs"/>
        </a:defRPr>
      </a:lvl5pPr>
      <a:lvl6pPr marL="5197651"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6pPr>
      <a:lvl7pPr marL="6142679"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7pPr>
      <a:lvl8pPr marL="7087705"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8pPr>
      <a:lvl9pPr marL="8032733"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9pPr>
    </p:bodyStyle>
    <p:otherStyle>
      <a:defPPr>
        <a:defRPr lang="nb-NO"/>
      </a:defPPr>
      <a:lvl1pPr marL="0" algn="l" defTabSz="1890055" rtl="0" eaLnBrk="1" latinLnBrk="0" hangingPunct="1">
        <a:defRPr sz="3721" kern="1200">
          <a:solidFill>
            <a:schemeClr val="tx1"/>
          </a:solidFill>
          <a:latin typeface="+mn-lt"/>
          <a:ea typeface="+mn-ea"/>
          <a:cs typeface="+mn-cs"/>
        </a:defRPr>
      </a:lvl1pPr>
      <a:lvl2pPr marL="945028" algn="l" defTabSz="1890055" rtl="0" eaLnBrk="1" latinLnBrk="0" hangingPunct="1">
        <a:defRPr sz="3721" kern="1200">
          <a:solidFill>
            <a:schemeClr val="tx1"/>
          </a:solidFill>
          <a:latin typeface="+mn-lt"/>
          <a:ea typeface="+mn-ea"/>
          <a:cs typeface="+mn-cs"/>
        </a:defRPr>
      </a:lvl2pPr>
      <a:lvl3pPr marL="1890055" algn="l" defTabSz="1890055" rtl="0" eaLnBrk="1" latinLnBrk="0" hangingPunct="1">
        <a:defRPr sz="3721" kern="1200">
          <a:solidFill>
            <a:schemeClr val="tx1"/>
          </a:solidFill>
          <a:latin typeface="+mn-lt"/>
          <a:ea typeface="+mn-ea"/>
          <a:cs typeface="+mn-cs"/>
        </a:defRPr>
      </a:lvl3pPr>
      <a:lvl4pPr marL="2835082" algn="l" defTabSz="1890055" rtl="0" eaLnBrk="1" latinLnBrk="0" hangingPunct="1">
        <a:defRPr sz="3721" kern="1200">
          <a:solidFill>
            <a:schemeClr val="tx1"/>
          </a:solidFill>
          <a:latin typeface="+mn-lt"/>
          <a:ea typeface="+mn-ea"/>
          <a:cs typeface="+mn-cs"/>
        </a:defRPr>
      </a:lvl4pPr>
      <a:lvl5pPr marL="3780109" algn="l" defTabSz="1890055" rtl="0" eaLnBrk="1" latinLnBrk="0" hangingPunct="1">
        <a:defRPr sz="3721" kern="1200">
          <a:solidFill>
            <a:schemeClr val="tx1"/>
          </a:solidFill>
          <a:latin typeface="+mn-lt"/>
          <a:ea typeface="+mn-ea"/>
          <a:cs typeface="+mn-cs"/>
        </a:defRPr>
      </a:lvl5pPr>
      <a:lvl6pPr marL="4725137" algn="l" defTabSz="1890055" rtl="0" eaLnBrk="1" latinLnBrk="0" hangingPunct="1">
        <a:defRPr sz="3721" kern="1200">
          <a:solidFill>
            <a:schemeClr val="tx1"/>
          </a:solidFill>
          <a:latin typeface="+mn-lt"/>
          <a:ea typeface="+mn-ea"/>
          <a:cs typeface="+mn-cs"/>
        </a:defRPr>
      </a:lvl6pPr>
      <a:lvl7pPr marL="5670165" algn="l" defTabSz="1890055" rtl="0" eaLnBrk="1" latinLnBrk="0" hangingPunct="1">
        <a:defRPr sz="3721" kern="1200">
          <a:solidFill>
            <a:schemeClr val="tx1"/>
          </a:solidFill>
          <a:latin typeface="+mn-lt"/>
          <a:ea typeface="+mn-ea"/>
          <a:cs typeface="+mn-cs"/>
        </a:defRPr>
      </a:lvl7pPr>
      <a:lvl8pPr marL="6615191" algn="l" defTabSz="1890055" rtl="0" eaLnBrk="1" latinLnBrk="0" hangingPunct="1">
        <a:defRPr sz="3721" kern="1200">
          <a:solidFill>
            <a:schemeClr val="tx1"/>
          </a:solidFill>
          <a:latin typeface="+mn-lt"/>
          <a:ea typeface="+mn-ea"/>
          <a:cs typeface="+mn-cs"/>
        </a:defRPr>
      </a:lvl8pPr>
      <a:lvl9pPr marL="7560219" algn="l" defTabSz="1890055" rtl="0" eaLnBrk="1" latinLnBrk="0" hangingPunct="1">
        <a:defRPr sz="3721"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333" userDrawn="1">
          <p15:clr>
            <a:srgbClr val="F26B43"/>
          </p15:clr>
        </p15:guide>
        <p15:guide id="2" pos="14604" userDrawn="1">
          <p15:clr>
            <a:srgbClr val="F26B43"/>
          </p15:clr>
        </p15:guide>
        <p15:guide id="3" pos="7936" userDrawn="1">
          <p15:clr>
            <a:srgbClr val="F26B43"/>
          </p15:clr>
        </p15:guide>
        <p15:guide id="4" pos="8254" userDrawn="1">
          <p15:clr>
            <a:srgbClr val="F26B43"/>
          </p15:clr>
        </p15:guide>
        <p15:guide id="5" pos="762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tel 23"/>
          <p:cNvSpPr>
            <a:spLocks noGrp="1"/>
          </p:cNvSpPr>
          <p:nvPr>
            <p:ph type="title"/>
          </p:nvPr>
        </p:nvSpPr>
        <p:spPr>
          <a:xfrm>
            <a:off x="2116138" y="1144303"/>
            <a:ext cx="15982676" cy="2761265"/>
          </a:xfrm>
        </p:spPr>
        <p:txBody>
          <a:bodyPr/>
          <a:lstStyle/>
          <a:p>
            <a:r>
              <a:rPr lang="nb-NO" dirty="0"/>
              <a:t>Using </a:t>
            </a:r>
            <a:r>
              <a:rPr lang="nb-NO" dirty="0" err="1"/>
              <a:t>Inductive</a:t>
            </a:r>
            <a:r>
              <a:rPr lang="nb-NO" dirty="0"/>
              <a:t> </a:t>
            </a:r>
            <a:r>
              <a:rPr lang="nb-NO" dirty="0" err="1"/>
              <a:t>Communication</a:t>
            </a:r>
            <a:r>
              <a:rPr lang="nb-NO" dirty="0"/>
              <a:t> For Programming </a:t>
            </a:r>
            <a:r>
              <a:rPr lang="nb-NO" dirty="0" err="1"/>
              <a:t>Downhole</a:t>
            </a:r>
            <a:r>
              <a:rPr lang="nb-NO" dirty="0"/>
              <a:t> Tools</a:t>
            </a:r>
          </a:p>
        </p:txBody>
      </p:sp>
      <p:sp>
        <p:nvSpPr>
          <p:cNvPr id="25" name="Plassholder for tekst 24"/>
          <p:cNvSpPr>
            <a:spLocks noGrp="1"/>
          </p:cNvSpPr>
          <p:nvPr>
            <p:ph type="body" sz="quarter" idx="15"/>
          </p:nvPr>
        </p:nvSpPr>
        <p:spPr/>
        <p:txBody>
          <a:bodyPr/>
          <a:lstStyle/>
          <a:p>
            <a:endParaRPr lang="nb-NO" dirty="0"/>
          </a:p>
          <a:p>
            <a:pPr algn="just"/>
            <a:r>
              <a:rPr lang="nb-NO" dirty="0"/>
              <a:t>In </a:t>
            </a:r>
            <a:r>
              <a:rPr lang="nb-NO" dirty="0" err="1"/>
              <a:t>oil</a:t>
            </a:r>
            <a:r>
              <a:rPr lang="nb-NO" dirty="0"/>
              <a:t> and gas </a:t>
            </a:r>
            <a:r>
              <a:rPr lang="nb-NO" dirty="0" err="1"/>
              <a:t>industry</a:t>
            </a:r>
            <a:r>
              <a:rPr lang="nb-NO" dirty="0"/>
              <a:t> </a:t>
            </a:r>
            <a:r>
              <a:rPr lang="nb-NO" dirty="0" err="1"/>
              <a:t>communicating</a:t>
            </a:r>
            <a:r>
              <a:rPr lang="nb-NO" dirty="0"/>
              <a:t> </a:t>
            </a:r>
            <a:r>
              <a:rPr lang="nb-NO" dirty="0" err="1"/>
              <a:t>with</a:t>
            </a:r>
            <a:r>
              <a:rPr lang="nb-NO" dirty="0"/>
              <a:t> </a:t>
            </a:r>
            <a:r>
              <a:rPr lang="nb-NO" dirty="0" err="1"/>
              <a:t>tools</a:t>
            </a:r>
            <a:r>
              <a:rPr lang="nb-NO" dirty="0"/>
              <a:t> </a:t>
            </a:r>
            <a:r>
              <a:rPr lang="nb-NO" dirty="0" err="1"/>
              <a:t>that</a:t>
            </a:r>
            <a:r>
              <a:rPr lang="nb-NO" dirty="0"/>
              <a:t> </a:t>
            </a:r>
            <a:r>
              <a:rPr lang="nb-NO" dirty="0" err="1"/>
              <a:t>are</a:t>
            </a:r>
            <a:r>
              <a:rPr lang="nb-NO" dirty="0"/>
              <a:t> </a:t>
            </a:r>
            <a:r>
              <a:rPr lang="nb-NO" dirty="0" err="1"/>
              <a:t>supposed</a:t>
            </a:r>
            <a:r>
              <a:rPr lang="nb-NO" dirty="0"/>
              <a:t> to be used </a:t>
            </a:r>
            <a:r>
              <a:rPr lang="nb-NO" dirty="0" err="1"/>
              <a:t>downhole</a:t>
            </a:r>
            <a:r>
              <a:rPr lang="nb-NO" dirty="0"/>
              <a:t> is </a:t>
            </a:r>
            <a:r>
              <a:rPr lang="nb-NO" dirty="0" err="1"/>
              <a:t>always</a:t>
            </a:r>
            <a:r>
              <a:rPr lang="nb-NO" dirty="0"/>
              <a:t> an </a:t>
            </a:r>
            <a:r>
              <a:rPr lang="nb-NO" dirty="0" err="1"/>
              <a:t>issue</a:t>
            </a:r>
            <a:r>
              <a:rPr lang="nb-NO" dirty="0"/>
              <a:t>. This </a:t>
            </a:r>
            <a:r>
              <a:rPr lang="nb-NO" dirty="0" err="1"/>
              <a:t>kind</a:t>
            </a:r>
            <a:r>
              <a:rPr lang="nb-NO" dirty="0"/>
              <a:t> </a:t>
            </a:r>
            <a:r>
              <a:rPr lang="nb-NO" dirty="0" err="1"/>
              <a:t>of</a:t>
            </a:r>
            <a:r>
              <a:rPr lang="nb-NO" dirty="0"/>
              <a:t> </a:t>
            </a:r>
            <a:r>
              <a:rPr lang="nb-NO" dirty="0" err="1"/>
              <a:t>tools</a:t>
            </a:r>
            <a:r>
              <a:rPr lang="nb-NO" dirty="0"/>
              <a:t> </a:t>
            </a:r>
            <a:r>
              <a:rPr lang="nb-NO" dirty="0" err="1"/>
              <a:t>are</a:t>
            </a:r>
            <a:r>
              <a:rPr lang="nb-NO" dirty="0"/>
              <a:t> designing to </a:t>
            </a:r>
            <a:r>
              <a:rPr lang="nb-NO" dirty="0" err="1"/>
              <a:t>work</a:t>
            </a:r>
            <a:r>
              <a:rPr lang="nb-NO" dirty="0"/>
              <a:t> at </a:t>
            </a:r>
            <a:r>
              <a:rPr lang="nb-NO" dirty="0" err="1"/>
              <a:t>high</a:t>
            </a:r>
            <a:r>
              <a:rPr lang="nb-NO" dirty="0"/>
              <a:t> </a:t>
            </a:r>
            <a:r>
              <a:rPr lang="nb-NO" dirty="0" err="1"/>
              <a:t>temperature</a:t>
            </a:r>
            <a:r>
              <a:rPr lang="nb-NO" dirty="0"/>
              <a:t> </a:t>
            </a:r>
            <a:r>
              <a:rPr lang="nb-NO" dirty="0" err="1"/>
              <a:t>high</a:t>
            </a:r>
            <a:r>
              <a:rPr lang="nb-NO" dirty="0"/>
              <a:t> </a:t>
            </a:r>
            <a:r>
              <a:rPr lang="nb-NO" dirty="0" err="1"/>
              <a:t>pressure</a:t>
            </a:r>
            <a:r>
              <a:rPr lang="nb-NO" dirty="0"/>
              <a:t> </a:t>
            </a:r>
            <a:r>
              <a:rPr lang="nb-NO" dirty="0" err="1"/>
              <a:t>enviroments</a:t>
            </a:r>
            <a:r>
              <a:rPr lang="nb-NO" dirty="0"/>
              <a:t> so it is </a:t>
            </a:r>
            <a:r>
              <a:rPr lang="nb-NO" dirty="0" err="1"/>
              <a:t>important</a:t>
            </a:r>
            <a:r>
              <a:rPr lang="nb-NO" dirty="0"/>
              <a:t> to have a </a:t>
            </a:r>
            <a:r>
              <a:rPr lang="nb-NO" dirty="0" err="1"/>
              <a:t>sealed</a:t>
            </a:r>
            <a:r>
              <a:rPr lang="nb-NO" dirty="0"/>
              <a:t> body. The problem </a:t>
            </a:r>
            <a:r>
              <a:rPr lang="nb-NO" dirty="0" err="1"/>
              <a:t>happens</a:t>
            </a:r>
            <a:r>
              <a:rPr lang="nb-NO" dirty="0"/>
              <a:t> </a:t>
            </a:r>
            <a:r>
              <a:rPr lang="nb-NO" dirty="0" err="1"/>
              <a:t>when</a:t>
            </a:r>
            <a:r>
              <a:rPr lang="nb-NO" dirty="0"/>
              <a:t> operators </a:t>
            </a:r>
            <a:r>
              <a:rPr lang="nb-NO" dirty="0" err="1"/>
              <a:t>need</a:t>
            </a:r>
            <a:r>
              <a:rPr lang="nb-NO" dirty="0"/>
              <a:t> to </a:t>
            </a:r>
            <a:r>
              <a:rPr lang="nb-NO" dirty="0" err="1"/>
              <a:t>communicate</a:t>
            </a:r>
            <a:r>
              <a:rPr lang="nb-NO" dirty="0"/>
              <a:t> </a:t>
            </a:r>
            <a:r>
              <a:rPr lang="nb-NO" dirty="0" err="1"/>
              <a:t>with</a:t>
            </a:r>
            <a:r>
              <a:rPr lang="nb-NO" dirty="0"/>
              <a:t> </a:t>
            </a:r>
            <a:r>
              <a:rPr lang="nb-NO" dirty="0" err="1"/>
              <a:t>tool</a:t>
            </a:r>
            <a:r>
              <a:rPr lang="nb-NO" dirty="0"/>
              <a:t> </a:t>
            </a:r>
            <a:r>
              <a:rPr lang="nb-NO" dirty="0" err="1"/>
              <a:t>on</a:t>
            </a:r>
            <a:r>
              <a:rPr lang="nb-NO" dirty="0"/>
              <a:t> </a:t>
            </a:r>
            <a:r>
              <a:rPr lang="nb-NO" dirty="0" err="1"/>
              <a:t>after</a:t>
            </a:r>
            <a:r>
              <a:rPr lang="nb-NO" dirty="0"/>
              <a:t> </a:t>
            </a:r>
            <a:r>
              <a:rPr lang="nb-NO" dirty="0" err="1"/>
              <a:t>assembling</a:t>
            </a:r>
            <a:r>
              <a:rPr lang="nb-NO" dirty="0"/>
              <a:t> it, </a:t>
            </a:r>
            <a:r>
              <a:rPr lang="nb-NO" dirty="0" err="1"/>
              <a:t>because</a:t>
            </a:r>
            <a:r>
              <a:rPr lang="nb-NO" dirty="0"/>
              <a:t> </a:t>
            </a:r>
            <a:r>
              <a:rPr lang="nb-NO" dirty="0" err="1"/>
              <a:t>of</a:t>
            </a:r>
            <a:r>
              <a:rPr lang="nb-NO" dirty="0"/>
              <a:t> </a:t>
            </a:r>
            <a:r>
              <a:rPr lang="nb-NO" dirty="0" err="1"/>
              <a:t>the</a:t>
            </a:r>
            <a:r>
              <a:rPr lang="nb-NO" dirty="0"/>
              <a:t> metal body and </a:t>
            </a:r>
            <a:r>
              <a:rPr lang="nb-NO" dirty="0" err="1"/>
              <a:t>limited</a:t>
            </a:r>
            <a:r>
              <a:rPr lang="nb-NO" dirty="0"/>
              <a:t> </a:t>
            </a:r>
            <a:r>
              <a:rPr lang="nb-NO" dirty="0" err="1"/>
              <a:t>available</a:t>
            </a:r>
            <a:r>
              <a:rPr lang="nb-NO" dirty="0"/>
              <a:t> </a:t>
            </a:r>
            <a:r>
              <a:rPr lang="nb-NO" dirty="0" err="1"/>
              <a:t>energy</a:t>
            </a:r>
            <a:r>
              <a:rPr lang="nb-NO" dirty="0"/>
              <a:t> from </a:t>
            </a:r>
            <a:r>
              <a:rPr lang="nb-NO" dirty="0" err="1"/>
              <a:t>batteries</a:t>
            </a:r>
            <a:r>
              <a:rPr lang="nb-NO" dirty="0"/>
              <a:t> it is a </a:t>
            </a:r>
            <a:r>
              <a:rPr lang="nb-NO" dirty="0" err="1"/>
              <a:t>challenge</a:t>
            </a:r>
            <a:r>
              <a:rPr lang="nb-NO" dirty="0"/>
              <a:t> to be </a:t>
            </a:r>
            <a:r>
              <a:rPr lang="nb-NO" dirty="0" err="1"/>
              <a:t>able</a:t>
            </a:r>
            <a:r>
              <a:rPr lang="nb-NO" dirty="0"/>
              <a:t> to send </a:t>
            </a:r>
            <a:r>
              <a:rPr lang="nb-NO" dirty="0" err="1"/>
              <a:t>sommands</a:t>
            </a:r>
            <a:r>
              <a:rPr lang="nb-NO" dirty="0"/>
              <a:t> to </a:t>
            </a:r>
            <a:r>
              <a:rPr lang="nb-NO" dirty="0" err="1"/>
              <a:t>the</a:t>
            </a:r>
            <a:r>
              <a:rPr lang="nb-NO" dirty="0"/>
              <a:t> </a:t>
            </a:r>
            <a:r>
              <a:rPr lang="nb-NO" dirty="0" err="1"/>
              <a:t>tool</a:t>
            </a:r>
            <a:r>
              <a:rPr lang="nb-NO" dirty="0"/>
              <a:t> </a:t>
            </a:r>
            <a:r>
              <a:rPr lang="nb-NO" dirty="0" err="1"/>
              <a:t>after</a:t>
            </a:r>
            <a:r>
              <a:rPr lang="nb-NO" dirty="0"/>
              <a:t> setting up it to </a:t>
            </a:r>
            <a:r>
              <a:rPr lang="nb-NO" dirty="0" err="1"/>
              <a:t>go</a:t>
            </a:r>
            <a:r>
              <a:rPr lang="nb-NO" dirty="0"/>
              <a:t> in </a:t>
            </a:r>
            <a:r>
              <a:rPr lang="nb-NO" dirty="0" err="1"/>
              <a:t>well</a:t>
            </a:r>
            <a:r>
              <a:rPr lang="nb-NO" dirty="0"/>
              <a:t>. </a:t>
            </a:r>
            <a:r>
              <a:rPr lang="nb-NO" dirty="0" err="1"/>
              <a:t>We</a:t>
            </a:r>
            <a:r>
              <a:rPr lang="nb-NO" dirty="0"/>
              <a:t> have used COMSOL to </a:t>
            </a:r>
            <a:r>
              <a:rPr lang="nb-NO" dirty="0" err="1"/>
              <a:t>simulate</a:t>
            </a:r>
            <a:r>
              <a:rPr lang="nb-NO" dirty="0"/>
              <a:t> and design an </a:t>
            </a:r>
            <a:r>
              <a:rPr lang="nb-NO" dirty="0" err="1"/>
              <a:t>inductive</a:t>
            </a:r>
            <a:r>
              <a:rPr lang="nb-NO" dirty="0"/>
              <a:t> </a:t>
            </a:r>
            <a:r>
              <a:rPr lang="nb-NO" dirty="0" err="1"/>
              <a:t>communication</a:t>
            </a:r>
            <a:r>
              <a:rPr lang="nb-NO" dirty="0"/>
              <a:t> system to </a:t>
            </a:r>
            <a:r>
              <a:rPr lang="nb-NO" dirty="0" err="1"/>
              <a:t>communicate</a:t>
            </a:r>
            <a:r>
              <a:rPr lang="nb-NO" dirty="0"/>
              <a:t> </a:t>
            </a:r>
            <a:r>
              <a:rPr lang="nb-NO" dirty="0" err="1"/>
              <a:t>with</a:t>
            </a:r>
            <a:r>
              <a:rPr lang="nb-NO" dirty="0"/>
              <a:t> </a:t>
            </a:r>
            <a:r>
              <a:rPr lang="nb-NO" dirty="0" err="1"/>
              <a:t>the</a:t>
            </a:r>
            <a:r>
              <a:rPr lang="nb-NO" dirty="0"/>
              <a:t> </a:t>
            </a:r>
            <a:r>
              <a:rPr lang="nb-NO" dirty="0" err="1"/>
              <a:t>tool</a:t>
            </a:r>
            <a:r>
              <a:rPr lang="nb-NO" dirty="0"/>
              <a:t> </a:t>
            </a:r>
            <a:r>
              <a:rPr lang="nb-NO" dirty="0" err="1"/>
              <a:t>after</a:t>
            </a:r>
            <a:r>
              <a:rPr lang="nb-NO" dirty="0"/>
              <a:t> </a:t>
            </a:r>
            <a:r>
              <a:rPr lang="nb-NO" dirty="0" err="1"/>
              <a:t>packing</a:t>
            </a:r>
            <a:r>
              <a:rPr lang="nb-NO" dirty="0"/>
              <a:t> it </a:t>
            </a:r>
            <a:r>
              <a:rPr lang="nb-NO" dirty="0" err="1"/>
              <a:t>without</a:t>
            </a:r>
            <a:r>
              <a:rPr lang="nb-NO" dirty="0"/>
              <a:t> </a:t>
            </a:r>
            <a:r>
              <a:rPr lang="nb-NO" dirty="0" err="1"/>
              <a:t>using</a:t>
            </a:r>
            <a:r>
              <a:rPr lang="nb-NO" dirty="0"/>
              <a:t> </a:t>
            </a:r>
            <a:r>
              <a:rPr lang="nb-NO" dirty="0" err="1"/>
              <a:t>its</a:t>
            </a:r>
            <a:r>
              <a:rPr lang="nb-NO" dirty="0"/>
              <a:t> </a:t>
            </a:r>
            <a:r>
              <a:rPr lang="nb-NO" dirty="0" err="1"/>
              <a:t>internall</a:t>
            </a:r>
            <a:r>
              <a:rPr lang="nb-NO" dirty="0"/>
              <a:t> </a:t>
            </a:r>
            <a:r>
              <a:rPr lang="nb-NO" dirty="0" err="1"/>
              <a:t>battries</a:t>
            </a:r>
            <a:r>
              <a:rPr lang="nb-NO" dirty="0"/>
              <a:t>.</a:t>
            </a:r>
          </a:p>
        </p:txBody>
      </p:sp>
      <p:sp>
        <p:nvSpPr>
          <p:cNvPr id="27" name="Plassholder for tekst 26"/>
          <p:cNvSpPr>
            <a:spLocks noGrp="1"/>
          </p:cNvSpPr>
          <p:nvPr>
            <p:ph type="body" sz="quarter" idx="22"/>
          </p:nvPr>
        </p:nvSpPr>
        <p:spPr>
          <a:xfrm>
            <a:off x="1727196" y="4246621"/>
            <a:ext cx="16371617" cy="450251"/>
          </a:xfrm>
        </p:spPr>
        <p:txBody>
          <a:bodyPr/>
          <a:lstStyle/>
          <a:p>
            <a:r>
              <a:rPr lang="nb-NO" dirty="0"/>
              <a:t>Mostafa Koraei, Magnus Hjelstuen </a:t>
            </a:r>
          </a:p>
        </p:txBody>
      </p:sp>
      <p:sp>
        <p:nvSpPr>
          <p:cNvPr id="28" name="Plassholder for tekst 27"/>
          <p:cNvSpPr>
            <a:spLocks noGrp="1"/>
          </p:cNvSpPr>
          <p:nvPr>
            <p:ph type="body" sz="quarter" idx="23"/>
          </p:nvPr>
        </p:nvSpPr>
        <p:spPr>
          <a:xfrm>
            <a:off x="1727200" y="4887912"/>
            <a:ext cx="1849078" cy="289438"/>
          </a:xfrm>
        </p:spPr>
        <p:txBody>
          <a:bodyPr/>
          <a:lstStyle/>
          <a:p>
            <a:r>
              <a:rPr lang="nb-NO" dirty="0"/>
              <a:t>SINTEF , SINTEF</a:t>
            </a:r>
          </a:p>
        </p:txBody>
      </p:sp>
      <mc:AlternateContent xmlns:mc="http://schemas.openxmlformats.org/markup-compatibility/2006" xmlns:a14="http://schemas.microsoft.com/office/drawing/2010/main">
        <mc:Choice Requires="a14">
          <p:sp>
            <p:nvSpPr>
              <p:cNvPr id="6" name="Text Placeholder 5"/>
              <p:cNvSpPr>
                <a:spLocks noGrp="1"/>
              </p:cNvSpPr>
              <p:nvPr>
                <p:ph type="body" sz="quarter" idx="25"/>
              </p:nvPr>
            </p:nvSpPr>
            <p:spPr/>
            <p:txBody>
              <a:bodyPr/>
              <a:lstStyle/>
              <a:p>
                <a:r>
                  <a:rPr lang="el-GR" dirty="0"/>
                  <a:t>Φ</a:t>
                </a:r>
                <a:r>
                  <a:rPr lang="en-GB" dirty="0"/>
                  <a:t>B=∬</a:t>
                </a:r>
                <a:r>
                  <a:rPr lang="en-GB" dirty="0" err="1"/>
                  <a:t>AB⋅dA</a:t>
                </a:r>
                <a:r>
                  <a:rPr lang="en-GB" dirty="0"/>
                  <a:t> </a:t>
                </a:r>
              </a:p>
              <a:p>
                <a:endParaRPr lang="en-GB" dirty="0"/>
              </a:p>
              <a:p>
                <a:r>
                  <a:rPr lang="en-GB" dirty="0"/>
                  <a:t>d</a:t>
                </a:r>
                <a:r>
                  <a:rPr lang="el-GR" dirty="0"/>
                  <a:t>Φ</a:t>
                </a:r>
                <a:r>
                  <a:rPr lang="en-GB" dirty="0"/>
                  <a:t>B=</a:t>
                </a:r>
                <a:r>
                  <a:rPr lang="en-GB" dirty="0" err="1"/>
                  <a:t>B⋅dA</a:t>
                </a:r>
                <a:endParaRPr lang="en-GB" dirty="0"/>
              </a:p>
              <a:p>
                <a:endParaRPr lang="en-GB" dirty="0"/>
              </a:p>
              <a:p>
                <a:r>
                  <a:rPr lang="en-GB" dirty="0"/>
                  <a:t>EMF=−N</a:t>
                </a:r>
                <a:r>
                  <a:rPr lang="el-GR" dirty="0"/>
                  <a:t>ΔΦΔ</a:t>
                </a:r>
                <a:r>
                  <a:rPr lang="en-GB" dirty="0"/>
                  <a:t>t</a:t>
                </a:r>
              </a:p>
              <a:p>
                <a:pPr/>
                <a14:m>
                  <m:oMathPara xmlns:m="http://schemas.openxmlformats.org/officeDocument/2006/math">
                    <m:oMathParaPr>
                      <m:jc m:val="left"/>
                    </m:oMathParaPr>
                    <m:oMath xmlns:m="http://schemas.openxmlformats.org/officeDocument/2006/math">
                      <m:r>
                        <m:rPr>
                          <m:sty m:val="p"/>
                        </m:rPr>
                        <a:rPr lang="en-GB" i="1" smtClean="0">
                          <a:latin typeface="Cambria Math" panose="02040503050406030204" pitchFamily="18" charset="0"/>
                          <a:ea typeface="Cambria Math" panose="02040503050406030204" pitchFamily="18" charset="0"/>
                        </a:rPr>
                        <m:t>∇</m:t>
                      </m:r>
                      <m:r>
                        <a:rPr lang="en-GB" i="1" smtClean="0">
                          <a:latin typeface="Cambria Math" panose="02040503050406030204" pitchFamily="18" charset="0"/>
                          <a:ea typeface="Cambria Math" panose="02040503050406030204" pitchFamily="18" charset="0"/>
                        </a:rPr>
                        <m:t>×</m:t>
                      </m:r>
                      <m:acc>
                        <m:accPr>
                          <m:chr m:val="⃗"/>
                          <m:ctrlPr>
                            <a:rPr lang="en-GB"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𝐸</m:t>
                          </m:r>
                        </m:e>
                      </m:acc>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𝐵</m:t>
                              </m:r>
                            </m:e>
                          </m:acc>
                        </m:num>
                        <m:den>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den>
                      </m:f>
                    </m:oMath>
                  </m:oMathPara>
                </a14:m>
                <a:endParaRPr lang="en-GB" dirty="0"/>
              </a:p>
              <a:p>
                <a:endParaRPr lang="en-GB" dirty="0"/>
              </a:p>
              <a:p>
                <a:r>
                  <a:rPr lang="en-GB" dirty="0"/>
                  <a:t>Sending power to the tool by generating a frequency at the outside coil and using different frequencies to send data by different symbols.</a:t>
                </a:r>
              </a:p>
              <a:p>
                <a:r>
                  <a:rPr lang="en-GB" dirty="0"/>
                  <a:t>The tool replies to the programming device by switching on and off the internal coil while using the stored energy in its capacitors.</a:t>
                </a:r>
              </a:p>
              <a:p>
                <a:r>
                  <a:rPr lang="en-GB" dirty="0"/>
                  <a:t>Selecting  the body material, the coils dimensions, core material for inside core and symbol frequencies are important to not only have enough inductive power inside the tool but also have good frequency response and sensitivity to be able to detect different switching modes of inside the tool from outside to convert them to symbols and bits.</a:t>
                </a:r>
              </a:p>
              <a:p>
                <a:endParaRPr lang="en-GB" dirty="0"/>
              </a:p>
            </p:txBody>
          </p:sp>
        </mc:Choice>
        <mc:Fallback xmlns="">
          <p:sp>
            <p:nvSpPr>
              <p:cNvPr id="6" name="Text Placeholder 5"/>
              <p:cNvSpPr>
                <a:spLocks noGrp="1" noRot="1" noChangeAspect="1" noMove="1" noResize="1" noEditPoints="1" noAdjustHandles="1" noChangeArrowheads="1" noChangeShapeType="1" noTextEdit="1"/>
              </p:cNvSpPr>
              <p:nvPr>
                <p:ph type="body" sz="quarter" idx="25"/>
              </p:nvPr>
            </p:nvSpPr>
            <p:spPr>
              <a:blipFill>
                <a:blip r:embed="rId2"/>
                <a:stretch>
                  <a:fillRect/>
                </a:stretch>
              </a:blipFill>
            </p:spPr>
            <p:txBody>
              <a:bodyPr/>
              <a:lstStyle/>
              <a:p>
                <a:r>
                  <a:rPr lang="en-GB">
                    <a:noFill/>
                  </a:rPr>
                  <a:t> </a:t>
                </a:r>
              </a:p>
            </p:txBody>
          </p:sp>
        </mc:Fallback>
      </mc:AlternateContent>
      <p:sp>
        <p:nvSpPr>
          <p:cNvPr id="30" name="Plassholder for tekst 29"/>
          <p:cNvSpPr>
            <a:spLocks noGrp="1"/>
          </p:cNvSpPr>
          <p:nvPr>
            <p:ph type="body" sz="quarter" idx="28"/>
          </p:nvPr>
        </p:nvSpPr>
        <p:spPr>
          <a:xfrm>
            <a:off x="13103225" y="12826692"/>
            <a:ext cx="10477500" cy="11860355"/>
          </a:xfrm>
        </p:spPr>
        <p:txBody>
          <a:bodyPr/>
          <a:lstStyle/>
          <a:p>
            <a:r>
              <a:rPr lang="nb-NO" dirty="0" err="1"/>
              <a:t>We</a:t>
            </a:r>
            <a:r>
              <a:rPr lang="nb-NO" dirty="0"/>
              <a:t> used COMSOL to </a:t>
            </a:r>
            <a:r>
              <a:rPr lang="nb-NO" dirty="0" err="1"/>
              <a:t>explore</a:t>
            </a:r>
            <a:endParaRPr lang="nb-NO" dirty="0"/>
          </a:p>
          <a:p>
            <a:r>
              <a:rPr lang="nb-NO" dirty="0"/>
              <a:t>The design </a:t>
            </a:r>
            <a:r>
              <a:rPr lang="nb-NO" dirty="0" err="1"/>
              <a:t>space</a:t>
            </a:r>
            <a:r>
              <a:rPr lang="nb-NO" dirty="0"/>
              <a:t> by </a:t>
            </a:r>
            <a:r>
              <a:rPr lang="nb-NO" dirty="0" err="1"/>
              <a:t>changing</a:t>
            </a:r>
            <a:r>
              <a:rPr lang="nb-NO" dirty="0"/>
              <a:t>:</a:t>
            </a:r>
          </a:p>
          <a:p>
            <a:pPr marL="594882" indent="-342900">
              <a:buFontTx/>
              <a:buChar char="-"/>
            </a:pPr>
            <a:r>
              <a:rPr lang="nb-NO" dirty="0"/>
              <a:t>The coil </a:t>
            </a:r>
            <a:r>
              <a:rPr lang="nb-NO" dirty="0" err="1"/>
              <a:t>length</a:t>
            </a:r>
            <a:r>
              <a:rPr lang="nb-NO" dirty="0"/>
              <a:t> from 50 to 95mm</a:t>
            </a:r>
          </a:p>
          <a:p>
            <a:pPr marL="594882" indent="-342900">
              <a:buFontTx/>
              <a:buChar char="-"/>
            </a:pPr>
            <a:r>
              <a:rPr lang="nb-NO" dirty="0"/>
              <a:t>The </a:t>
            </a:r>
            <a:r>
              <a:rPr lang="nb-NO" dirty="0" err="1"/>
              <a:t>core</a:t>
            </a:r>
            <a:r>
              <a:rPr lang="nb-NO" dirty="0"/>
              <a:t> OD from 3 to 10mm</a:t>
            </a:r>
          </a:p>
          <a:p>
            <a:pPr marL="594882" indent="-342900">
              <a:buFontTx/>
              <a:buChar char="-"/>
            </a:pPr>
            <a:r>
              <a:rPr lang="nb-NO" dirty="0"/>
              <a:t>The material for </a:t>
            </a:r>
            <a:r>
              <a:rPr lang="nb-NO" dirty="0" err="1"/>
              <a:t>the</a:t>
            </a:r>
            <a:r>
              <a:rPr lang="nb-NO" dirty="0"/>
              <a:t> </a:t>
            </a:r>
            <a:r>
              <a:rPr lang="nb-NO" dirty="0" err="1"/>
              <a:t>tool</a:t>
            </a:r>
            <a:r>
              <a:rPr lang="nb-NO" dirty="0"/>
              <a:t> body</a:t>
            </a:r>
          </a:p>
          <a:p>
            <a:pPr marL="594882" indent="-342900">
              <a:buFontTx/>
              <a:buChar char="-"/>
            </a:pPr>
            <a:r>
              <a:rPr lang="nb-NO" dirty="0"/>
              <a:t>The </a:t>
            </a:r>
            <a:r>
              <a:rPr lang="nb-NO" dirty="0" err="1"/>
              <a:t>number</a:t>
            </a:r>
            <a:r>
              <a:rPr lang="nb-NO" dirty="0"/>
              <a:t> </a:t>
            </a:r>
            <a:r>
              <a:rPr lang="nb-NO" dirty="0" err="1"/>
              <a:t>of</a:t>
            </a:r>
            <a:r>
              <a:rPr lang="nb-NO" dirty="0"/>
              <a:t> </a:t>
            </a:r>
            <a:r>
              <a:rPr lang="nb-NO" dirty="0" err="1"/>
              <a:t>outside</a:t>
            </a:r>
            <a:r>
              <a:rPr lang="nb-NO" dirty="0"/>
              <a:t> </a:t>
            </a:r>
            <a:r>
              <a:rPr lang="nb-NO" dirty="0" err="1"/>
              <a:t>core</a:t>
            </a:r>
            <a:r>
              <a:rPr lang="nb-NO" dirty="0"/>
              <a:t> turns</a:t>
            </a:r>
          </a:p>
          <a:p>
            <a:pPr marL="594882" indent="-342900">
              <a:buFontTx/>
              <a:buChar char="-"/>
            </a:pPr>
            <a:r>
              <a:rPr lang="nb-NO" dirty="0"/>
              <a:t>The </a:t>
            </a:r>
            <a:r>
              <a:rPr lang="nb-NO" dirty="0" err="1"/>
              <a:t>number</a:t>
            </a:r>
            <a:r>
              <a:rPr lang="nb-NO" dirty="0"/>
              <a:t> </a:t>
            </a:r>
            <a:r>
              <a:rPr lang="nb-NO" dirty="0" err="1"/>
              <a:t>of</a:t>
            </a:r>
            <a:r>
              <a:rPr lang="nb-NO" dirty="0"/>
              <a:t> turns </a:t>
            </a:r>
            <a:r>
              <a:rPr lang="nb-NO" dirty="0" err="1"/>
              <a:t>that</a:t>
            </a:r>
            <a:r>
              <a:rPr lang="nb-NO" dirty="0"/>
              <a:t> </a:t>
            </a:r>
            <a:r>
              <a:rPr lang="nb-NO" dirty="0" err="1"/>
              <a:t>we</a:t>
            </a:r>
            <a:r>
              <a:rPr lang="nb-NO" dirty="0"/>
              <a:t> </a:t>
            </a:r>
            <a:r>
              <a:rPr lang="nb-NO" dirty="0" err="1"/>
              <a:t>can</a:t>
            </a:r>
            <a:r>
              <a:rPr lang="nb-NO" dirty="0"/>
              <a:t> have </a:t>
            </a:r>
            <a:r>
              <a:rPr lang="nb-NO" dirty="0" err="1"/>
              <a:t>inside</a:t>
            </a:r>
            <a:r>
              <a:rPr lang="nb-NO" dirty="0"/>
              <a:t> </a:t>
            </a:r>
            <a:r>
              <a:rPr lang="nb-NO" dirty="0" err="1"/>
              <a:t>the</a:t>
            </a:r>
            <a:r>
              <a:rPr lang="nb-NO" dirty="0"/>
              <a:t> </a:t>
            </a:r>
            <a:r>
              <a:rPr lang="nb-NO" dirty="0" err="1"/>
              <a:t>tool</a:t>
            </a:r>
            <a:endParaRPr lang="nb-NO" dirty="0"/>
          </a:p>
          <a:p>
            <a:pPr marL="594882" indent="-342900">
              <a:buFontTx/>
              <a:buChar char="-"/>
            </a:pPr>
            <a:r>
              <a:rPr lang="nb-NO" dirty="0"/>
              <a:t>The </a:t>
            </a:r>
            <a:r>
              <a:rPr lang="nb-NO" dirty="0" err="1"/>
              <a:t>power</a:t>
            </a:r>
            <a:r>
              <a:rPr lang="nb-NO" dirty="0"/>
              <a:t> </a:t>
            </a:r>
            <a:r>
              <a:rPr lang="nb-NO" dirty="0" err="1"/>
              <a:t>carier</a:t>
            </a:r>
            <a:r>
              <a:rPr lang="nb-NO" dirty="0"/>
              <a:t> </a:t>
            </a:r>
            <a:r>
              <a:rPr lang="nb-NO" dirty="0" err="1"/>
              <a:t>frequency</a:t>
            </a:r>
            <a:r>
              <a:rPr lang="nb-NO" dirty="0"/>
              <a:t> </a:t>
            </a:r>
          </a:p>
          <a:p>
            <a:pPr marL="594882" indent="-342900">
              <a:buFontTx/>
              <a:buChar char="-"/>
            </a:pPr>
            <a:r>
              <a:rPr lang="nb-NO" dirty="0"/>
              <a:t>The data symbol </a:t>
            </a:r>
            <a:r>
              <a:rPr lang="nb-NO" dirty="0" err="1"/>
              <a:t>frequencies</a:t>
            </a:r>
            <a:endParaRPr lang="nb-NO" dirty="0"/>
          </a:p>
          <a:p>
            <a:pPr marL="594882" indent="-342900">
              <a:buFontTx/>
              <a:buChar char="-"/>
            </a:pPr>
            <a:endParaRPr lang="nb-NO" dirty="0"/>
          </a:p>
          <a:p>
            <a:pPr marL="594882" indent="-342900">
              <a:buFontTx/>
              <a:buChar char="-"/>
            </a:pPr>
            <a:endParaRPr lang="nb-NO" dirty="0"/>
          </a:p>
          <a:p>
            <a:endParaRPr lang="nb-NO" dirty="0"/>
          </a:p>
        </p:txBody>
      </p:sp>
      <p:sp>
        <p:nvSpPr>
          <p:cNvPr id="32" name="Plassholder for tekst 31"/>
          <p:cNvSpPr>
            <a:spLocks noGrp="1"/>
          </p:cNvSpPr>
          <p:nvPr>
            <p:ph type="body" sz="quarter" idx="31"/>
          </p:nvPr>
        </p:nvSpPr>
        <p:spPr>
          <a:xfrm>
            <a:off x="1727198" y="22915668"/>
            <a:ext cx="10369945" cy="11085414"/>
          </a:xfrm>
        </p:spPr>
        <p:txBody>
          <a:bodyPr/>
          <a:lstStyle/>
          <a:p>
            <a:r>
              <a:rPr lang="nb-NO" dirty="0"/>
              <a:t>The </a:t>
            </a:r>
            <a:r>
              <a:rPr lang="nb-NO" dirty="0" err="1"/>
              <a:t>tool</a:t>
            </a:r>
            <a:r>
              <a:rPr lang="nb-NO" dirty="0"/>
              <a:t> </a:t>
            </a:r>
            <a:r>
              <a:rPr lang="nb-NO" dirty="0" err="1"/>
              <a:t>should</a:t>
            </a:r>
            <a:r>
              <a:rPr lang="nb-NO" dirty="0"/>
              <a:t> have 15 mm OD and 14mm ID to be used in different </a:t>
            </a:r>
            <a:r>
              <a:rPr lang="nb-NO" dirty="0" err="1"/>
              <a:t>well</a:t>
            </a:r>
            <a:r>
              <a:rPr lang="nb-NO" dirty="0"/>
              <a:t> </a:t>
            </a:r>
            <a:r>
              <a:rPr lang="nb-NO" dirty="0" err="1"/>
              <a:t>conditions</a:t>
            </a:r>
            <a:r>
              <a:rPr lang="nb-NO" dirty="0"/>
              <a:t> and </a:t>
            </a:r>
            <a:r>
              <a:rPr lang="nb-NO" dirty="0" err="1"/>
              <a:t>the</a:t>
            </a:r>
            <a:r>
              <a:rPr lang="nb-NO" dirty="0"/>
              <a:t> </a:t>
            </a:r>
            <a:r>
              <a:rPr lang="nb-NO" dirty="0" err="1"/>
              <a:t>length</a:t>
            </a:r>
            <a:r>
              <a:rPr lang="nb-NO" dirty="0"/>
              <a:t> </a:t>
            </a:r>
            <a:r>
              <a:rPr lang="nb-NO" dirty="0" err="1"/>
              <a:t>of</a:t>
            </a:r>
            <a:r>
              <a:rPr lang="nb-NO" dirty="0"/>
              <a:t> </a:t>
            </a:r>
            <a:r>
              <a:rPr lang="nb-NO" dirty="0" err="1"/>
              <a:t>the</a:t>
            </a:r>
            <a:r>
              <a:rPr lang="nb-NO" dirty="0"/>
              <a:t> </a:t>
            </a:r>
            <a:r>
              <a:rPr lang="nb-NO" dirty="0" err="1"/>
              <a:t>tool</a:t>
            </a:r>
            <a:r>
              <a:rPr lang="nb-NO" dirty="0"/>
              <a:t> is </a:t>
            </a:r>
            <a:r>
              <a:rPr lang="nb-NO" dirty="0" err="1"/>
              <a:t>limited</a:t>
            </a:r>
            <a:r>
              <a:rPr lang="nb-NO" dirty="0"/>
              <a:t> to 28 cm </a:t>
            </a:r>
            <a:r>
              <a:rPr lang="nb-NO" dirty="0" err="1"/>
              <a:t>that</a:t>
            </a:r>
            <a:r>
              <a:rPr lang="nb-NO" dirty="0"/>
              <a:t> a 9 cm part </a:t>
            </a:r>
            <a:r>
              <a:rPr lang="nb-NO" dirty="0" err="1"/>
              <a:t>of</a:t>
            </a:r>
            <a:r>
              <a:rPr lang="nb-NO" dirty="0"/>
              <a:t> it </a:t>
            </a:r>
            <a:r>
              <a:rPr lang="nb-NO" dirty="0" err="1"/>
              <a:t>can</a:t>
            </a:r>
            <a:r>
              <a:rPr lang="nb-NO" dirty="0"/>
              <a:t> be used as </a:t>
            </a:r>
            <a:r>
              <a:rPr lang="nb-NO" dirty="0" err="1"/>
              <a:t>the</a:t>
            </a:r>
            <a:r>
              <a:rPr lang="nb-NO" dirty="0"/>
              <a:t> coil and </a:t>
            </a:r>
            <a:r>
              <a:rPr lang="nb-NO" dirty="0" err="1"/>
              <a:t>inductive</a:t>
            </a:r>
            <a:r>
              <a:rPr lang="nb-NO" dirty="0"/>
              <a:t> </a:t>
            </a:r>
            <a:r>
              <a:rPr lang="nb-NO" dirty="0" err="1"/>
              <a:t>communication</a:t>
            </a:r>
            <a:r>
              <a:rPr lang="nb-NO" dirty="0"/>
              <a:t> part.</a:t>
            </a:r>
          </a:p>
          <a:p>
            <a:r>
              <a:rPr lang="nb-NO" dirty="0"/>
              <a:t>The </a:t>
            </a:r>
            <a:r>
              <a:rPr lang="nb-NO" dirty="0" err="1"/>
              <a:t>communication</a:t>
            </a:r>
            <a:r>
              <a:rPr lang="nb-NO" dirty="0"/>
              <a:t> must be full </a:t>
            </a:r>
            <a:r>
              <a:rPr lang="nb-NO" dirty="0" err="1"/>
              <a:t>duplex</a:t>
            </a:r>
            <a:r>
              <a:rPr lang="nb-NO" dirty="0"/>
              <a:t>.</a:t>
            </a:r>
          </a:p>
          <a:p>
            <a:r>
              <a:rPr lang="nb-NO" dirty="0"/>
              <a:t>The bit rate from </a:t>
            </a:r>
            <a:r>
              <a:rPr lang="nb-NO" dirty="0" err="1"/>
              <a:t>outside</a:t>
            </a:r>
            <a:r>
              <a:rPr lang="nb-NO" dirty="0"/>
              <a:t> to </a:t>
            </a:r>
            <a:r>
              <a:rPr lang="nb-NO" dirty="0" err="1"/>
              <a:t>inside</a:t>
            </a:r>
            <a:r>
              <a:rPr lang="nb-NO" dirty="0"/>
              <a:t> </a:t>
            </a:r>
            <a:r>
              <a:rPr lang="nb-NO" dirty="0" err="1"/>
              <a:t>should</a:t>
            </a:r>
            <a:r>
              <a:rPr lang="nb-NO" dirty="0"/>
              <a:t> be at </a:t>
            </a:r>
            <a:r>
              <a:rPr lang="nb-NO" dirty="0" err="1"/>
              <a:t>least</a:t>
            </a:r>
            <a:r>
              <a:rPr lang="nb-NO" dirty="0"/>
              <a:t> 200 bps.</a:t>
            </a:r>
          </a:p>
          <a:p>
            <a:r>
              <a:rPr lang="nb-NO" dirty="0"/>
              <a:t>The bit rate from </a:t>
            </a:r>
            <a:r>
              <a:rPr lang="nb-NO" dirty="0" err="1"/>
              <a:t>inside</a:t>
            </a:r>
            <a:r>
              <a:rPr lang="nb-NO" dirty="0"/>
              <a:t> to </a:t>
            </a:r>
            <a:r>
              <a:rPr lang="nb-NO" dirty="0" err="1"/>
              <a:t>outside</a:t>
            </a:r>
            <a:r>
              <a:rPr lang="nb-NO" dirty="0"/>
              <a:t> </a:t>
            </a:r>
            <a:r>
              <a:rPr lang="nb-NO" dirty="0" err="1"/>
              <a:t>should</a:t>
            </a:r>
            <a:r>
              <a:rPr lang="nb-NO" dirty="0"/>
              <a:t> be at </a:t>
            </a:r>
            <a:r>
              <a:rPr lang="nb-NO" dirty="0" err="1"/>
              <a:t>least</a:t>
            </a:r>
            <a:r>
              <a:rPr lang="nb-NO" dirty="0"/>
              <a:t> 100 bps.</a:t>
            </a:r>
          </a:p>
          <a:p>
            <a:r>
              <a:rPr lang="nb-NO" dirty="0"/>
              <a:t>The </a:t>
            </a:r>
            <a:r>
              <a:rPr lang="nb-NO" dirty="0" err="1"/>
              <a:t>required</a:t>
            </a:r>
            <a:r>
              <a:rPr lang="nb-NO" dirty="0"/>
              <a:t> </a:t>
            </a:r>
            <a:r>
              <a:rPr lang="nb-NO" dirty="0" err="1"/>
              <a:t>inside</a:t>
            </a:r>
            <a:r>
              <a:rPr lang="nb-NO" dirty="0"/>
              <a:t> </a:t>
            </a:r>
            <a:r>
              <a:rPr lang="nb-NO" dirty="0" err="1"/>
              <a:t>power</a:t>
            </a:r>
            <a:r>
              <a:rPr lang="nb-NO" dirty="0"/>
              <a:t> is 10 </a:t>
            </a:r>
            <a:r>
              <a:rPr lang="nb-NO" dirty="0" err="1"/>
              <a:t>mA</a:t>
            </a:r>
            <a:r>
              <a:rPr lang="nb-NO" dirty="0"/>
              <a:t> .</a:t>
            </a:r>
          </a:p>
          <a:p>
            <a:r>
              <a:rPr lang="nb-NO" dirty="0"/>
              <a:t>The </a:t>
            </a:r>
            <a:r>
              <a:rPr lang="nb-NO" dirty="0" err="1"/>
              <a:t>outside</a:t>
            </a:r>
            <a:r>
              <a:rPr lang="nb-NO" dirty="0"/>
              <a:t> </a:t>
            </a:r>
            <a:r>
              <a:rPr lang="nb-NO" dirty="0" err="1"/>
              <a:t>current</a:t>
            </a:r>
            <a:r>
              <a:rPr lang="nb-NO" dirty="0"/>
              <a:t> feedback signal </a:t>
            </a:r>
            <a:r>
              <a:rPr lang="nb-NO" dirty="0" err="1"/>
              <a:t>should</a:t>
            </a:r>
            <a:r>
              <a:rPr lang="nb-NO" dirty="0"/>
              <a:t> be at 50 mV and more </a:t>
            </a:r>
            <a:r>
              <a:rPr lang="nb-NO" dirty="0" err="1"/>
              <a:t>with</a:t>
            </a:r>
            <a:r>
              <a:rPr lang="nb-NO" dirty="0"/>
              <a:t> 30dB SNR.</a:t>
            </a:r>
          </a:p>
          <a:p>
            <a:r>
              <a:rPr lang="nb-NO" dirty="0"/>
              <a:t>The </a:t>
            </a:r>
            <a:r>
              <a:rPr lang="nb-NO" dirty="0" err="1"/>
              <a:t>inside</a:t>
            </a:r>
            <a:r>
              <a:rPr lang="nb-NO" dirty="0"/>
              <a:t> </a:t>
            </a:r>
            <a:r>
              <a:rPr lang="nb-NO" dirty="0" err="1"/>
              <a:t>core</a:t>
            </a:r>
            <a:r>
              <a:rPr lang="nb-NO" dirty="0"/>
              <a:t> </a:t>
            </a:r>
            <a:r>
              <a:rPr lang="nb-NO" dirty="0" err="1"/>
              <a:t>maximum</a:t>
            </a:r>
            <a:r>
              <a:rPr lang="nb-NO" dirty="0"/>
              <a:t> diameter </a:t>
            </a:r>
            <a:r>
              <a:rPr lang="nb-NO" dirty="0" err="1"/>
              <a:t>can</a:t>
            </a:r>
            <a:r>
              <a:rPr lang="nb-NO" dirty="0"/>
              <a:t> be 11 mm.</a:t>
            </a:r>
          </a:p>
          <a:p>
            <a:r>
              <a:rPr lang="nb-NO" dirty="0" err="1"/>
              <a:t>Then</a:t>
            </a:r>
            <a:r>
              <a:rPr lang="nb-NO" dirty="0"/>
              <a:t> </a:t>
            </a:r>
            <a:r>
              <a:rPr lang="nb-NO" dirty="0" err="1"/>
              <a:t>internal</a:t>
            </a:r>
            <a:r>
              <a:rPr lang="nb-NO" dirty="0"/>
              <a:t> MCU </a:t>
            </a:r>
            <a:r>
              <a:rPr lang="nb-NO" dirty="0" err="1"/>
              <a:t>can</a:t>
            </a:r>
            <a:r>
              <a:rPr lang="nb-NO" dirty="0"/>
              <a:t> </a:t>
            </a:r>
            <a:r>
              <a:rPr lang="nb-NO" dirty="0" err="1"/>
              <a:t>work</a:t>
            </a:r>
            <a:r>
              <a:rPr lang="nb-NO" dirty="0"/>
              <a:t> at </a:t>
            </a:r>
            <a:r>
              <a:rPr lang="nb-NO" dirty="0" err="1"/>
              <a:t>maximum</a:t>
            </a:r>
            <a:r>
              <a:rPr lang="nb-NO" dirty="0"/>
              <a:t> 16MHz.</a:t>
            </a:r>
          </a:p>
          <a:p>
            <a:endParaRPr lang="nb-NO" dirty="0"/>
          </a:p>
          <a:p>
            <a:endParaRPr lang="nb-NO" dirty="0"/>
          </a:p>
        </p:txBody>
      </p:sp>
      <p:sp>
        <p:nvSpPr>
          <p:cNvPr id="34" name="Plassholder for tekst 33"/>
          <p:cNvSpPr>
            <a:spLocks noGrp="1"/>
          </p:cNvSpPr>
          <p:nvPr>
            <p:ph type="body" sz="quarter" idx="34"/>
          </p:nvPr>
        </p:nvSpPr>
        <p:spPr>
          <a:xfrm>
            <a:off x="13103225" y="25409777"/>
            <a:ext cx="10477500" cy="6343340"/>
          </a:xfrm>
        </p:spPr>
        <p:txBody>
          <a:bodyPr/>
          <a:lstStyle/>
          <a:p>
            <a:r>
              <a:rPr lang="nb-NO" dirty="0" err="1"/>
              <a:t>Otside</a:t>
            </a:r>
            <a:r>
              <a:rPr lang="nb-NO" dirty="0"/>
              <a:t> to </a:t>
            </a:r>
            <a:r>
              <a:rPr lang="nb-NO" dirty="0" err="1"/>
              <a:t>inside</a:t>
            </a:r>
            <a:r>
              <a:rPr lang="nb-NO" dirty="0"/>
              <a:t> bit rate … 1Kbps</a:t>
            </a:r>
          </a:p>
          <a:p>
            <a:r>
              <a:rPr lang="nb-NO" dirty="0"/>
              <a:t>Inside to </a:t>
            </a:r>
            <a:r>
              <a:rPr lang="nb-NO" dirty="0" err="1"/>
              <a:t>outside</a:t>
            </a:r>
            <a:r>
              <a:rPr lang="nb-NO" dirty="0"/>
              <a:t> bitrate ….. 512 </a:t>
            </a:r>
            <a:r>
              <a:rPr lang="nb-NO" dirty="0" err="1"/>
              <a:t>kbps</a:t>
            </a:r>
            <a:endParaRPr lang="nb-NO" dirty="0"/>
          </a:p>
          <a:p>
            <a:r>
              <a:rPr lang="nb-NO" dirty="0"/>
              <a:t>SNR </a:t>
            </a:r>
            <a:r>
              <a:rPr lang="nb-NO" dirty="0" err="1"/>
              <a:t>on</a:t>
            </a:r>
            <a:r>
              <a:rPr lang="nb-NO" dirty="0"/>
              <a:t> </a:t>
            </a:r>
            <a:r>
              <a:rPr lang="nb-NO" dirty="0" err="1"/>
              <a:t>the</a:t>
            </a:r>
            <a:r>
              <a:rPr lang="nb-NO" dirty="0"/>
              <a:t> </a:t>
            </a:r>
            <a:r>
              <a:rPr lang="nb-NO" dirty="0" err="1"/>
              <a:t>current</a:t>
            </a:r>
            <a:r>
              <a:rPr lang="nb-NO" dirty="0"/>
              <a:t> feedback signal &gt; 42 dB</a:t>
            </a:r>
          </a:p>
          <a:p>
            <a:r>
              <a:rPr lang="nb-NO" dirty="0" err="1"/>
              <a:t>Optimized</a:t>
            </a:r>
            <a:r>
              <a:rPr lang="nb-NO" dirty="0"/>
              <a:t> coil turns: 900/350</a:t>
            </a:r>
          </a:p>
          <a:p>
            <a:r>
              <a:rPr lang="nb-NO" dirty="0" err="1"/>
              <a:t>Ferrite</a:t>
            </a:r>
            <a:r>
              <a:rPr lang="nb-NO" dirty="0"/>
              <a:t> 78 as </a:t>
            </a:r>
            <a:r>
              <a:rPr lang="nb-NO" dirty="0" err="1"/>
              <a:t>the</a:t>
            </a:r>
            <a:r>
              <a:rPr lang="nb-NO" dirty="0"/>
              <a:t> </a:t>
            </a:r>
            <a:r>
              <a:rPr lang="nb-NO" dirty="0" err="1"/>
              <a:t>inside</a:t>
            </a:r>
            <a:r>
              <a:rPr lang="nb-NO" dirty="0"/>
              <a:t> </a:t>
            </a:r>
            <a:r>
              <a:rPr lang="nb-NO" dirty="0" err="1"/>
              <a:t>core</a:t>
            </a:r>
            <a:r>
              <a:rPr lang="nb-NO" dirty="0"/>
              <a:t> material.</a:t>
            </a:r>
          </a:p>
          <a:p>
            <a:r>
              <a:rPr lang="nb-NO" dirty="0" err="1"/>
              <a:t>Stainless</a:t>
            </a:r>
            <a:r>
              <a:rPr lang="nb-NO" dirty="0"/>
              <a:t> </a:t>
            </a:r>
            <a:r>
              <a:rPr lang="nb-NO" dirty="0" err="1"/>
              <a:t>steel</a:t>
            </a:r>
            <a:r>
              <a:rPr lang="nb-NO" dirty="0"/>
              <a:t> 316 as </a:t>
            </a:r>
            <a:r>
              <a:rPr lang="nb-NO" dirty="0" err="1"/>
              <a:t>the</a:t>
            </a:r>
            <a:r>
              <a:rPr lang="nb-NO" dirty="0"/>
              <a:t> </a:t>
            </a:r>
            <a:r>
              <a:rPr lang="nb-NO" dirty="0" err="1"/>
              <a:t>tool</a:t>
            </a:r>
            <a:r>
              <a:rPr lang="nb-NO" dirty="0"/>
              <a:t> body</a:t>
            </a:r>
          </a:p>
        </p:txBody>
      </p:sp>
      <p:sp>
        <p:nvSpPr>
          <p:cNvPr id="36" name="Plassholder for tekst 35"/>
          <p:cNvSpPr>
            <a:spLocks noGrp="1"/>
          </p:cNvSpPr>
          <p:nvPr>
            <p:ph type="body" sz="quarter" idx="38"/>
          </p:nvPr>
        </p:nvSpPr>
        <p:spPr>
          <a:xfrm>
            <a:off x="1727197" y="6470569"/>
            <a:ext cx="10369552" cy="861362"/>
          </a:xfrm>
        </p:spPr>
        <p:txBody>
          <a:bodyPr/>
          <a:lstStyle/>
          <a:p>
            <a:r>
              <a:rPr lang="nb-NO" i="1" dirty="0" err="1"/>
              <a:t>Introduction</a:t>
            </a:r>
            <a:endParaRPr lang="nb-NO" i="1" dirty="0"/>
          </a:p>
        </p:txBody>
      </p:sp>
      <p:sp>
        <p:nvSpPr>
          <p:cNvPr id="15" name="Text Placeholder 14"/>
          <p:cNvSpPr>
            <a:spLocks noGrp="1"/>
          </p:cNvSpPr>
          <p:nvPr>
            <p:ph type="body" sz="quarter" idx="39"/>
          </p:nvPr>
        </p:nvSpPr>
        <p:spPr/>
        <p:txBody>
          <a:bodyPr/>
          <a:lstStyle/>
          <a:p>
            <a:r>
              <a:rPr lang="en-US" dirty="0"/>
              <a:t>Theory</a:t>
            </a:r>
            <a:endParaRPr lang="en-GB" dirty="0"/>
          </a:p>
        </p:txBody>
      </p:sp>
      <p:sp>
        <p:nvSpPr>
          <p:cNvPr id="37" name="Plassholder for tekst 36"/>
          <p:cNvSpPr>
            <a:spLocks noGrp="1"/>
          </p:cNvSpPr>
          <p:nvPr>
            <p:ph type="body" sz="quarter" idx="40"/>
          </p:nvPr>
        </p:nvSpPr>
        <p:spPr/>
        <p:txBody>
          <a:bodyPr/>
          <a:lstStyle/>
          <a:p>
            <a:r>
              <a:rPr lang="nb-NO" dirty="0" err="1"/>
              <a:t>Limitations</a:t>
            </a:r>
            <a:endParaRPr lang="nb-NO" dirty="0"/>
          </a:p>
        </p:txBody>
      </p:sp>
      <p:sp>
        <p:nvSpPr>
          <p:cNvPr id="38" name="Plassholder for tekst 37"/>
          <p:cNvSpPr>
            <a:spLocks noGrp="1"/>
          </p:cNvSpPr>
          <p:nvPr>
            <p:ph type="body" sz="quarter" idx="41"/>
          </p:nvPr>
        </p:nvSpPr>
        <p:spPr/>
        <p:txBody>
          <a:bodyPr/>
          <a:lstStyle/>
          <a:p>
            <a:r>
              <a:rPr lang="nb-NO" dirty="0"/>
              <a:t>DSE </a:t>
            </a:r>
            <a:r>
              <a:rPr lang="nb-NO" dirty="0" err="1"/>
              <a:t>with</a:t>
            </a:r>
            <a:r>
              <a:rPr lang="nb-NO" dirty="0"/>
              <a:t> COMSOL</a:t>
            </a:r>
          </a:p>
        </p:txBody>
      </p:sp>
      <p:sp>
        <p:nvSpPr>
          <p:cNvPr id="39" name="Plassholder for tekst 38"/>
          <p:cNvSpPr>
            <a:spLocks noGrp="1"/>
          </p:cNvSpPr>
          <p:nvPr>
            <p:ph type="body" sz="quarter" idx="42"/>
          </p:nvPr>
        </p:nvSpPr>
        <p:spPr/>
        <p:txBody>
          <a:bodyPr/>
          <a:lstStyle/>
          <a:p>
            <a:r>
              <a:rPr lang="nb-NO" dirty="0" err="1"/>
              <a:t>Experimental</a:t>
            </a:r>
            <a:r>
              <a:rPr lang="nb-NO" dirty="0"/>
              <a:t> </a:t>
            </a:r>
            <a:r>
              <a:rPr lang="nb-NO" dirty="0" err="1"/>
              <a:t>Results</a:t>
            </a:r>
            <a:endParaRPr lang="nb-NO" dirty="0"/>
          </a:p>
        </p:txBody>
      </p:sp>
      <p:sp>
        <p:nvSpPr>
          <p:cNvPr id="41" name="Plassholder for tekst 40"/>
          <p:cNvSpPr>
            <a:spLocks noGrp="1"/>
          </p:cNvSpPr>
          <p:nvPr>
            <p:ph type="body" sz="quarter" idx="44"/>
          </p:nvPr>
        </p:nvSpPr>
        <p:spPr/>
        <p:txBody>
          <a:bodyPr/>
          <a:lstStyle/>
          <a:p>
            <a:endParaRPr lang="nb-NO"/>
          </a:p>
        </p:txBody>
      </p:sp>
      <p:sp>
        <p:nvSpPr>
          <p:cNvPr id="2" name="TextBox 1"/>
          <p:cNvSpPr txBox="1"/>
          <p:nvPr/>
        </p:nvSpPr>
        <p:spPr>
          <a:xfrm>
            <a:off x="18604166" y="34561994"/>
            <a:ext cx="4725987" cy="461665"/>
          </a:xfrm>
          <a:prstGeom prst="rect">
            <a:avLst/>
          </a:prstGeom>
          <a:noFill/>
        </p:spPr>
        <p:txBody>
          <a:bodyPr wrap="square" rtlCol="0">
            <a:spAutoFit/>
          </a:bodyPr>
          <a:lstStyle/>
          <a:p>
            <a:pPr algn="r"/>
            <a:r>
              <a:rPr lang="en-GB" sz="2400" dirty="0">
                <a:solidFill>
                  <a:schemeClr val="tx2"/>
                </a:solidFill>
                <a:latin typeface="Calibri Light" panose="020F0302020204030204" pitchFamily="34" charset="0"/>
                <a:cs typeface="Calibri Light" panose="020F0302020204030204" pitchFamily="34" charset="0"/>
              </a:rPr>
              <a:t>Technology for a better society</a:t>
            </a:r>
          </a:p>
        </p:txBody>
      </p:sp>
      <p:pic>
        <p:nvPicPr>
          <p:cNvPr id="3" name="Picture 2">
            <a:extLst>
              <a:ext uri="{FF2B5EF4-FFF2-40B4-BE49-F238E27FC236}">
                <a16:creationId xmlns:a16="http://schemas.microsoft.com/office/drawing/2014/main" id="{A916D0F0-141A-42FF-998E-610B684FED63}"/>
              </a:ext>
            </a:extLst>
          </p:cNvPr>
          <p:cNvPicPr>
            <a:picLocks noChangeAspect="1"/>
          </p:cNvPicPr>
          <p:nvPr/>
        </p:nvPicPr>
        <p:blipFill>
          <a:blip r:embed="rId3"/>
          <a:stretch>
            <a:fillRect/>
          </a:stretch>
        </p:blipFill>
        <p:spPr>
          <a:xfrm>
            <a:off x="13979503" y="17764140"/>
            <a:ext cx="8328065" cy="6096298"/>
          </a:xfrm>
          <a:prstGeom prst="rect">
            <a:avLst/>
          </a:prstGeom>
        </p:spPr>
      </p:pic>
      <p:pic>
        <p:nvPicPr>
          <p:cNvPr id="5" name="Picture 4" descr="A picture containing floor, stationary&#10;&#10;Description automatically generated">
            <a:extLst>
              <a:ext uri="{FF2B5EF4-FFF2-40B4-BE49-F238E27FC236}">
                <a16:creationId xmlns:a16="http://schemas.microsoft.com/office/drawing/2014/main" id="{FE3BA553-17C0-485A-90AC-28CEBEDB15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94308" y="29013150"/>
            <a:ext cx="9918450" cy="2305050"/>
          </a:xfrm>
          <a:prstGeom prst="rect">
            <a:avLst/>
          </a:prstGeom>
        </p:spPr>
      </p:pic>
      <p:pic>
        <p:nvPicPr>
          <p:cNvPr id="10" name="Picture 9" descr="A picture containing floor, indoor, table, ground&#10;&#10;Description automatically generated">
            <a:extLst>
              <a:ext uri="{FF2B5EF4-FFF2-40B4-BE49-F238E27FC236}">
                <a16:creationId xmlns:a16="http://schemas.microsoft.com/office/drawing/2014/main" id="{92513089-AF13-466A-9FBE-CF275F9D33C0}"/>
              </a:ext>
            </a:extLst>
          </p:cNvPr>
          <p:cNvPicPr>
            <a:picLocks noChangeAspect="1"/>
          </p:cNvPicPr>
          <p:nvPr/>
        </p:nvPicPr>
        <p:blipFill rotWithShape="1">
          <a:blip r:embed="rId5">
            <a:extLst>
              <a:ext uri="{28A0092B-C50C-407E-A947-70E740481C1C}">
                <a14:useLocalDpi xmlns:a14="http://schemas.microsoft.com/office/drawing/2010/main" val="0"/>
              </a:ext>
            </a:extLst>
          </a:blip>
          <a:srcRect t="20634" b="57937"/>
          <a:stretch/>
        </p:blipFill>
        <p:spPr>
          <a:xfrm>
            <a:off x="12653961" y="7519812"/>
            <a:ext cx="10583862" cy="1701032"/>
          </a:xfrm>
          <a:prstGeom prst="rect">
            <a:avLst/>
          </a:prstGeom>
        </p:spPr>
      </p:pic>
      <p:pic>
        <p:nvPicPr>
          <p:cNvPr id="1026" name="Picture 2">
            <a:extLst>
              <a:ext uri="{FF2B5EF4-FFF2-40B4-BE49-F238E27FC236}">
                <a16:creationId xmlns:a16="http://schemas.microsoft.com/office/drawing/2014/main" id="{5D712FA2-24C3-449D-BD52-3930D79F60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56400" y="13139494"/>
            <a:ext cx="4515281" cy="3322280"/>
          </a:xfrm>
          <a:prstGeom prst="rect">
            <a:avLst/>
          </a:prstGeom>
          <a:noFill/>
          <a:extLst>
            <a:ext uri="{909E8E84-426E-40DD-AFC4-6F175D3DCCD1}">
              <a14:hiddenFill xmlns:a14="http://schemas.microsoft.com/office/drawing/2010/main">
                <a:solidFill>
                  <a:srgbClr val="FFFFFF"/>
                </a:solidFill>
              </a14:hiddenFill>
            </a:ext>
          </a:extLst>
        </p:spPr>
      </p:pic>
      <p:sp>
        <p:nvSpPr>
          <p:cNvPr id="26" name="Plassholder for tekst 33">
            <a:extLst>
              <a:ext uri="{FF2B5EF4-FFF2-40B4-BE49-F238E27FC236}">
                <a16:creationId xmlns:a16="http://schemas.microsoft.com/office/drawing/2014/main" id="{7AAB4ED3-C879-4BF0-BDF1-17E3EF2C7FC3}"/>
              </a:ext>
            </a:extLst>
          </p:cNvPr>
          <p:cNvSpPr txBox="1">
            <a:spLocks/>
          </p:cNvSpPr>
          <p:nvPr/>
        </p:nvSpPr>
        <p:spPr>
          <a:xfrm>
            <a:off x="13103224" y="31983399"/>
            <a:ext cx="10477500" cy="2017683"/>
          </a:xfrm>
          <a:prstGeom prst="rect">
            <a:avLst/>
          </a:prstGeom>
          <a:solidFill>
            <a:schemeClr val="bg2"/>
          </a:solidFill>
          <a:ln w="15875" cap="rnd">
            <a:solidFill>
              <a:schemeClr val="accent2"/>
            </a:solidFill>
            <a:bevel/>
          </a:ln>
          <a:effectLst>
            <a:outerShdw blurRad="50800" dist="38100" dir="5400000" algn="t" rotWithShape="0">
              <a:prstClr val="black">
                <a:alpha val="13000"/>
              </a:prstClr>
            </a:outerShdw>
          </a:effectLst>
        </p:spPr>
        <p:txBody>
          <a:bodyPr vert="horz" wrap="square" lIns="144000" tIns="1007999" rIns="216000" bIns="288000" numCol="1" spcCol="720000" rtlCol="0">
            <a:noAutofit/>
          </a:bodyPr>
          <a:lstStyle>
            <a:lvl1pPr marL="594882" indent="-342900" algn="l" defTabSz="1890055" rtl="0" eaLnBrk="1" latinLnBrk="0" hangingPunct="1">
              <a:lnSpc>
                <a:spcPct val="110000"/>
              </a:lnSpc>
              <a:spcBef>
                <a:spcPts val="0"/>
              </a:spcBef>
              <a:buClr>
                <a:schemeClr val="accent2"/>
              </a:buClr>
              <a:buFont typeface="Wingdings" panose="05000000000000000000" pitchFamily="2" charset="2"/>
              <a:buChar char="§"/>
              <a:defRPr sz="2400" kern="1200">
                <a:solidFill>
                  <a:schemeClr val="tx2"/>
                </a:solidFill>
                <a:latin typeface="+mn-lt"/>
                <a:ea typeface="+mn-ea"/>
                <a:cs typeface="+mn-cs"/>
              </a:defRPr>
            </a:lvl1pPr>
            <a:lvl2pPr marL="1224179" indent="-480026" algn="l" defTabSz="1890055" rtl="0" eaLnBrk="1" latinLnBrk="0" hangingPunct="1">
              <a:lnSpc>
                <a:spcPct val="110000"/>
              </a:lnSpc>
              <a:spcBef>
                <a:spcPts val="1033"/>
              </a:spcBef>
              <a:buFont typeface="Arial" panose="020B0604020202020204" pitchFamily="34" charset="0"/>
              <a:buChar char="•"/>
              <a:defRPr sz="2800" kern="1200">
                <a:solidFill>
                  <a:schemeClr val="tx2"/>
                </a:solidFill>
                <a:latin typeface="+mn-lt"/>
                <a:ea typeface="+mn-ea"/>
                <a:cs typeface="+mn-cs"/>
              </a:defRPr>
            </a:lvl2pPr>
            <a:lvl3pPr marL="1596256" indent="-480026" algn="l" defTabSz="1890055" rtl="0" eaLnBrk="1" latinLnBrk="0" hangingPunct="1">
              <a:lnSpc>
                <a:spcPct val="110000"/>
              </a:lnSpc>
              <a:spcBef>
                <a:spcPts val="1033"/>
              </a:spcBef>
              <a:buFont typeface="Arial" panose="020B0604020202020204" pitchFamily="34" charset="0"/>
              <a:buChar char="•"/>
              <a:defRPr sz="2400" kern="1200">
                <a:solidFill>
                  <a:schemeClr val="tx2"/>
                </a:solidFill>
                <a:latin typeface="+mn-lt"/>
                <a:ea typeface="+mn-ea"/>
                <a:cs typeface="+mn-cs"/>
              </a:defRPr>
            </a:lvl3pPr>
            <a:lvl4pPr marL="1934799" indent="-446493" algn="l" defTabSz="1890055" rtl="0" eaLnBrk="1" latinLnBrk="0" hangingPunct="1">
              <a:lnSpc>
                <a:spcPct val="110000"/>
              </a:lnSpc>
              <a:spcBef>
                <a:spcPts val="1033"/>
              </a:spcBef>
              <a:buFont typeface="Arial" panose="020B0604020202020204" pitchFamily="34" charset="0"/>
              <a:buChar char="•"/>
              <a:defRPr sz="2000" kern="1200">
                <a:solidFill>
                  <a:schemeClr val="tx2"/>
                </a:solidFill>
                <a:latin typeface="+mn-lt"/>
                <a:ea typeface="+mn-ea"/>
                <a:cs typeface="+mn-cs"/>
              </a:defRPr>
            </a:lvl4pPr>
            <a:lvl5pPr marL="2306876" indent="-446493" algn="l" defTabSz="1890055" rtl="0" eaLnBrk="1" latinLnBrk="0" hangingPunct="1">
              <a:lnSpc>
                <a:spcPct val="110000"/>
              </a:lnSpc>
              <a:spcBef>
                <a:spcPts val="1033"/>
              </a:spcBef>
              <a:buFont typeface="Arial" panose="020B0604020202020204" pitchFamily="34" charset="0"/>
              <a:buChar char="•"/>
              <a:defRPr sz="1800" kern="1200">
                <a:solidFill>
                  <a:schemeClr val="tx2"/>
                </a:solidFill>
                <a:latin typeface="+mn-lt"/>
                <a:ea typeface="+mn-ea"/>
                <a:cs typeface="+mn-cs"/>
              </a:defRPr>
            </a:lvl5pPr>
            <a:lvl6pPr marL="5197651"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6pPr>
            <a:lvl7pPr marL="6142679"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7pPr>
            <a:lvl8pPr marL="7087705"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8pPr>
            <a:lvl9pPr marL="8032733"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9pPr>
          </a:lstStyle>
          <a:p>
            <a:r>
              <a:rPr lang="nb-NO" dirty="0"/>
              <a:t>COMSOL Application Library</a:t>
            </a:r>
          </a:p>
        </p:txBody>
      </p:sp>
      <p:sp>
        <p:nvSpPr>
          <p:cNvPr id="29" name="Plassholder for tekst 38">
            <a:extLst>
              <a:ext uri="{FF2B5EF4-FFF2-40B4-BE49-F238E27FC236}">
                <a16:creationId xmlns:a16="http://schemas.microsoft.com/office/drawing/2014/main" id="{18CBCBB0-C833-4EA0-A5D4-B309AE9E8F2B}"/>
              </a:ext>
            </a:extLst>
          </p:cNvPr>
          <p:cNvSpPr txBox="1">
            <a:spLocks/>
          </p:cNvSpPr>
          <p:nvPr/>
        </p:nvSpPr>
        <p:spPr>
          <a:xfrm>
            <a:off x="13103223" y="31935526"/>
            <a:ext cx="6705600" cy="895218"/>
          </a:xfrm>
          <a:prstGeom prst="rect">
            <a:avLst/>
          </a:prstGeom>
          <a:noFill/>
          <a:effectLst>
            <a:outerShdw blurRad="50800" dist="38100" dir="5400000" algn="t" rotWithShape="0">
              <a:prstClr val="black">
                <a:alpha val="13000"/>
              </a:prstClr>
            </a:outerShdw>
          </a:effectLst>
        </p:spPr>
        <p:txBody>
          <a:bodyPr vert="horz" wrap="square" lIns="144000" tIns="216000" rIns="0" bIns="0" rtlCol="0">
            <a:spAutoFit/>
          </a:bodyPr>
          <a:lstStyle>
            <a:lvl1pPr marL="251982" indent="0" algn="l" defTabSz="1890055" rtl="0" eaLnBrk="1" latinLnBrk="0" hangingPunct="1">
              <a:lnSpc>
                <a:spcPct val="110000"/>
              </a:lnSpc>
              <a:spcBef>
                <a:spcPts val="0"/>
              </a:spcBef>
              <a:buFont typeface="Arial" panose="020B0604020202020204" pitchFamily="34" charset="0"/>
              <a:buNone/>
              <a:defRPr sz="4000" b="1" i="0" kern="1200" baseline="0">
                <a:solidFill>
                  <a:schemeClr val="tx2"/>
                </a:solidFill>
                <a:latin typeface="+mn-lt"/>
                <a:ea typeface="+mn-ea"/>
                <a:cs typeface="+mn-cs"/>
              </a:defRPr>
            </a:lvl1pPr>
            <a:lvl2pPr marL="1224179" indent="-480026" algn="l" defTabSz="1890055" rtl="0" eaLnBrk="1" latinLnBrk="0" hangingPunct="1">
              <a:lnSpc>
                <a:spcPct val="110000"/>
              </a:lnSpc>
              <a:spcBef>
                <a:spcPts val="1033"/>
              </a:spcBef>
              <a:buFont typeface="Arial" panose="020B0604020202020204" pitchFamily="34" charset="0"/>
              <a:buChar char="•"/>
              <a:defRPr sz="2800" kern="1200">
                <a:solidFill>
                  <a:schemeClr val="tx2"/>
                </a:solidFill>
                <a:latin typeface="+mn-lt"/>
                <a:ea typeface="+mn-ea"/>
                <a:cs typeface="+mn-cs"/>
              </a:defRPr>
            </a:lvl2pPr>
            <a:lvl3pPr marL="1596256" indent="-480026" algn="l" defTabSz="1890055" rtl="0" eaLnBrk="1" latinLnBrk="0" hangingPunct="1">
              <a:lnSpc>
                <a:spcPct val="110000"/>
              </a:lnSpc>
              <a:spcBef>
                <a:spcPts val="1033"/>
              </a:spcBef>
              <a:buFont typeface="Arial" panose="020B0604020202020204" pitchFamily="34" charset="0"/>
              <a:buChar char="•"/>
              <a:defRPr sz="2400" kern="1200">
                <a:solidFill>
                  <a:schemeClr val="tx2"/>
                </a:solidFill>
                <a:latin typeface="+mn-lt"/>
                <a:ea typeface="+mn-ea"/>
                <a:cs typeface="+mn-cs"/>
              </a:defRPr>
            </a:lvl3pPr>
            <a:lvl4pPr marL="1934799" indent="-446493" algn="l" defTabSz="1890055" rtl="0" eaLnBrk="1" latinLnBrk="0" hangingPunct="1">
              <a:lnSpc>
                <a:spcPct val="110000"/>
              </a:lnSpc>
              <a:spcBef>
                <a:spcPts val="1033"/>
              </a:spcBef>
              <a:buFont typeface="Arial" panose="020B0604020202020204" pitchFamily="34" charset="0"/>
              <a:buChar char="•"/>
              <a:defRPr sz="2000" kern="1200">
                <a:solidFill>
                  <a:schemeClr val="tx2"/>
                </a:solidFill>
                <a:latin typeface="+mn-lt"/>
                <a:ea typeface="+mn-ea"/>
                <a:cs typeface="+mn-cs"/>
              </a:defRPr>
            </a:lvl4pPr>
            <a:lvl5pPr marL="2306876" indent="-446493" algn="l" defTabSz="1890055" rtl="0" eaLnBrk="1" latinLnBrk="0" hangingPunct="1">
              <a:lnSpc>
                <a:spcPct val="110000"/>
              </a:lnSpc>
              <a:spcBef>
                <a:spcPts val="1033"/>
              </a:spcBef>
              <a:buFont typeface="Arial" panose="020B0604020202020204" pitchFamily="34" charset="0"/>
              <a:buChar char="•"/>
              <a:defRPr sz="1800" kern="1200">
                <a:solidFill>
                  <a:schemeClr val="tx2"/>
                </a:solidFill>
                <a:latin typeface="+mn-lt"/>
                <a:ea typeface="+mn-ea"/>
                <a:cs typeface="+mn-cs"/>
              </a:defRPr>
            </a:lvl5pPr>
            <a:lvl6pPr marL="5197651"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6pPr>
            <a:lvl7pPr marL="6142679"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7pPr>
            <a:lvl8pPr marL="7087705"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8pPr>
            <a:lvl9pPr marL="8032733" indent="-472514" algn="l" defTabSz="1890055" rtl="0" eaLnBrk="1" latinLnBrk="0" hangingPunct="1">
              <a:lnSpc>
                <a:spcPct val="90000"/>
              </a:lnSpc>
              <a:spcBef>
                <a:spcPts val="1033"/>
              </a:spcBef>
              <a:buFont typeface="Arial" panose="020B0604020202020204" pitchFamily="34" charset="0"/>
              <a:buChar char="•"/>
              <a:defRPr sz="3721" kern="1200">
                <a:solidFill>
                  <a:schemeClr val="tx1"/>
                </a:solidFill>
                <a:latin typeface="+mn-lt"/>
                <a:ea typeface="+mn-ea"/>
                <a:cs typeface="+mn-cs"/>
              </a:defRPr>
            </a:lvl9pPr>
          </a:lstStyle>
          <a:p>
            <a:r>
              <a:rPr lang="nb-NO" dirty="0"/>
              <a:t>References</a:t>
            </a:r>
          </a:p>
        </p:txBody>
      </p:sp>
      <p:pic>
        <p:nvPicPr>
          <p:cNvPr id="8" name="Picture 7">
            <a:extLst>
              <a:ext uri="{FF2B5EF4-FFF2-40B4-BE49-F238E27FC236}">
                <a16:creationId xmlns:a16="http://schemas.microsoft.com/office/drawing/2014/main" id="{7D927F93-D918-4B36-B885-E53CFCB6F8BC}"/>
              </a:ext>
            </a:extLst>
          </p:cNvPr>
          <p:cNvPicPr>
            <a:picLocks noChangeAspect="1"/>
          </p:cNvPicPr>
          <p:nvPr/>
        </p:nvPicPr>
        <p:blipFill>
          <a:blip r:embed="rId7"/>
          <a:stretch>
            <a:fillRect/>
          </a:stretch>
        </p:blipFill>
        <p:spPr>
          <a:xfrm>
            <a:off x="2116138" y="28458375"/>
            <a:ext cx="9752012" cy="5272219"/>
          </a:xfrm>
          <a:prstGeom prst="rect">
            <a:avLst/>
          </a:prstGeom>
        </p:spPr>
      </p:pic>
    </p:spTree>
    <p:extLst>
      <p:ext uri="{BB962C8B-B14F-4D97-AF65-F5344CB8AC3E}">
        <p14:creationId xmlns:p14="http://schemas.microsoft.com/office/powerpoint/2010/main" val="438276245"/>
      </p:ext>
    </p:extLst>
  </p:cSld>
  <p:clrMapOvr>
    <a:masterClrMapping/>
  </p:clrMapOvr>
</p:sld>
</file>

<file path=ppt/theme/theme1.xml><?xml version="1.0" encoding="utf-8"?>
<a:theme xmlns:a="http://schemas.openxmlformats.org/drawingml/2006/main" name="SINTEF Lys">
  <a:themeElements>
    <a:clrScheme name="SINTEF">
      <a:dk1>
        <a:sysClr val="windowText" lastClr="000000"/>
      </a:dk1>
      <a:lt1>
        <a:sysClr val="window" lastClr="FFFFFF"/>
      </a:lt1>
      <a:dk2>
        <a:srgbClr val="003C65"/>
      </a:dk2>
      <a:lt2>
        <a:srgbClr val="FFFFFF"/>
      </a:lt2>
      <a:accent1>
        <a:srgbClr val="003C65"/>
      </a:accent1>
      <a:accent2>
        <a:srgbClr val="22A7E5"/>
      </a:accent2>
      <a:accent3>
        <a:srgbClr val="EC008C"/>
      </a:accent3>
      <a:accent4>
        <a:srgbClr val="A4C21F"/>
      </a:accent4>
      <a:accent5>
        <a:srgbClr val="F7E918"/>
      </a:accent5>
      <a:accent6>
        <a:srgbClr val="A19589"/>
      </a:accent6>
      <a:hlink>
        <a:srgbClr val="0563C1"/>
      </a:hlink>
      <a:folHlink>
        <a:srgbClr val="954F72"/>
      </a:folHlink>
    </a:clrScheme>
    <a:fontScheme name="SINTEF">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50800">
          <a:solidFill>
            <a:schemeClr val="tx2"/>
          </a:solidFill>
          <a:tailEnd type="oval" w="lg" len="lg"/>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600" dirty="0" err="1">
            <a:solidFill>
              <a:schemeClr val="tx2"/>
            </a:solidFill>
          </a:defRPr>
        </a:defPPr>
      </a:lstStyle>
    </a:txDef>
  </a:objectDefaults>
  <a:extraClrSchemeLst/>
  <a:extLst>
    <a:ext uri="{05A4C25C-085E-4340-85A3-A5531E510DB2}">
      <thm15:themeFamily xmlns:thm15="http://schemas.microsoft.com/office/thememl/2012/main" name="Presentation1" id="{02FFF4B5-1761-4093-BF2B-FB421CD61973}" vid="{3A22D22F-EEA9-4049-880C-CD6F9E1D55C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Generic document" ma:contentTypeID="0x01010031B82B69D2361148B4D8F7EC15680213080083160B3035B9F54C9BD710EBF663EA40" ma:contentTypeVersion="4" ma:contentTypeDescription="Opprett et nytt dokument." ma:contentTypeScope="" ma:versionID="7ba697f6997a62127484ccb510e75b22">
  <xsd:schema xmlns:xsd="http://www.w3.org/2001/XMLSchema" xmlns:xs="http://www.w3.org/2001/XMLSchema" xmlns:p="http://schemas.microsoft.com/office/2006/metadata/properties" xmlns:ns2="8bbd4995-53b7-43e2-b62f-10947586ac31" xmlns:ns3="8a4a9cf0-d413-4d3d-b33c-34779f38d26b" targetNamespace="http://schemas.microsoft.com/office/2006/metadata/properties" ma:root="true" ma:fieldsID="5f71317d8ab38fccc2fdf79ebfcfbedf" ns2:_="" ns3:_="">
    <xsd:import namespace="8bbd4995-53b7-43e2-b62f-10947586ac31"/>
    <xsd:import namespace="8a4a9cf0-d413-4d3d-b33c-34779f38d26b"/>
    <xsd:element name="properties">
      <xsd:complexType>
        <xsd:sequence>
          <xsd:element name="documentManagement">
            <xsd:complexType>
              <xsd:all>
                <xsd:element ref="ns2:ArchiveStatus" minOccurs="0"/>
                <xsd:element ref="ns2:CorpWorkflowApproval" minOccurs="0"/>
                <xsd:element ref="ns2:CorpWorkflowFeedback" minOccurs="0"/>
                <xsd:element ref="ns2:CorpSiteProjectNumber" minOccurs="0"/>
                <xsd:element ref="ns2:CorpSiteProjectName" minOccurs="0"/>
                <xsd:element ref="ns2:CorpSiteSubTitle" minOccurs="0"/>
                <xsd:element ref="ns2:CorpSiteAccess" minOccurs="0"/>
                <xsd:element ref="ns2:CorpSiteClassification" minOccurs="0"/>
                <xsd:element ref="ns2:CorpSiteTags" minOccurs="0"/>
                <xsd:element ref="ns2:CorpSiteProjectQA" minOccurs="0"/>
                <xsd:element ref="ns2:CorpSiteProjectOwner" minOccurs="0"/>
                <xsd:element ref="ns2:CorpSiteProjectLeader" minOccurs="0"/>
                <xsd:element ref="ns2:CorpSiteReportNumber" minOccurs="0"/>
                <xsd:element ref="ns2:CorpSiteISBN" minOccurs="0"/>
                <xsd:element ref="ns2:CorpSiteCoAuthors" minOccurs="0"/>
                <xsd:element ref="ns2:CorpSiteRecipientCompany" minOccurs="0"/>
                <xsd:element ref="ns2:CorpSiteRecipientPerson" minOccurs="0"/>
                <xsd:element ref="ns2:CorpSiteOurRef" minOccurs="0"/>
                <xsd:element ref="ns2:CorpSiteDocumentAuthor" minOccurs="0"/>
                <xsd:element ref="ns2:CorpSiteZipAddress" minOccurs="0"/>
                <xsd:element ref="ns2:CorpSiteZipContact" minOccurs="0"/>
                <xsd:element ref="ns2:CorpSiteVATNumber" minOccurs="0"/>
                <xsd:element ref="ns2:CorpSiteInstituteEmail" minOccurs="0"/>
                <xsd:element ref="ns2:CorpDocPageClassificationNbNo" minOccurs="0"/>
                <xsd:element ref="ns2:CorpDocClassificationEnUs" minOccurs="0"/>
                <xsd:element ref="ns2:CorpDocPageClassificationEnUs" minOccurs="0"/>
                <xsd:element ref="ns2:CorpDocClassificationNbNo" minOccurs="0"/>
                <xsd:element ref="ns2:CorpSiteInstituteEnUs" minOccurs="0"/>
                <xsd:element ref="ns2:CorpSiteInstitutePhone" minOccurs="0"/>
                <xsd:element ref="ns2:CorpSiteDocLanguage" minOccurs="0"/>
                <xsd:element ref="ns2:CorpDocInstitute" minOccurs="0"/>
                <xsd:element ref="ns2:CorpDocVersion"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bd4995-53b7-43e2-b62f-10947586ac31" elementFormDefault="qualified">
    <xsd:import namespace="http://schemas.microsoft.com/office/2006/documentManagement/types"/>
    <xsd:import namespace="http://schemas.microsoft.com/office/infopath/2007/PartnerControls"/>
    <xsd:element name="ArchiveStatus" ma:index="8" nillable="true" ma:displayName="Arkivstatus" ma:internalName="ArchiveStatus">
      <xsd:simpleType>
        <xsd:restriction base="dms:Text">
          <xsd:maxLength value="255"/>
        </xsd:restriction>
      </xsd:simpleType>
    </xsd:element>
    <xsd:element name="CorpWorkflowApproval" ma:index="9" nillable="true" ma:displayName="Status godkjenning" ma:internalName="CorpWorkflowApproval">
      <xsd:simpleType>
        <xsd:restriction base="dms:Text">
          <xsd:maxLength value="255"/>
        </xsd:restriction>
      </xsd:simpleType>
    </xsd:element>
    <xsd:element name="CorpWorkflowFeedback" ma:index="10" nillable="true" ma:displayName="Status kvalitetssikring" ma:internalName="CorpWorkflowFeedback">
      <xsd:simpleType>
        <xsd:restriction base="dms:Text">
          <xsd:maxLength value="255"/>
        </xsd:restriction>
      </xsd:simpleType>
    </xsd:element>
    <xsd:element name="CorpSiteProjectNumber" ma:index="11" nillable="true" ma:displayName="Prosjektnummer" ma:default="" ma:internalName="CorpSiteProjectNumber">
      <xsd:simpleType>
        <xsd:restriction base="dms:Text">
          <xsd:maxLength value="255"/>
        </xsd:restriction>
      </xsd:simpleType>
    </xsd:element>
    <xsd:element name="CorpSiteProjectName" ma:index="12" nillable="true" ma:displayName="Prosjektnavn" ma:internalName="CorpSiteProjectName">
      <xsd:simpleType>
        <xsd:restriction base="dms:Text">
          <xsd:maxLength value="255"/>
        </xsd:restriction>
      </xsd:simpleType>
    </xsd:element>
    <xsd:element name="CorpSiteSubTitle" ma:index="13" nillable="true" ma:displayName="Undertittel" ma:internalName="CorpSiteSubTitle">
      <xsd:simpleType>
        <xsd:restriction base="dms:Text">
          <xsd:maxLength value="255"/>
        </xsd:restriction>
      </xsd:simpleType>
    </xsd:element>
    <xsd:element name="CorpSiteAccess" ma:index="14" nillable="true" ma:displayName="Lesetilgang" ma:default="Kun navngitte medlemmer" ma:format="Dropdown" ma:internalName="CorpSiteAccess">
      <xsd:simpleType>
        <xsd:restriction base="dms:Choice">
          <xsd:enumeration value="Kun navngitte medlemmer"/>
          <xsd:enumeration value="SINTEF"/>
          <xsd:enumeration value="Institutt"/>
          <xsd:enumeration value="Avdeling"/>
          <xsd:maxLength value="255"/>
        </xsd:restriction>
      </xsd:simpleType>
    </xsd:element>
    <xsd:element name="CorpSiteClassification" ma:index="15" nillable="true" ma:displayName="Gradering" ma:default="Åpen" ma:internalName="CorpSiteClassification">
      <xsd:simpleType>
        <xsd:restriction base="dms:Choice">
          <xsd:enumeration value="Åpen"/>
          <xsd:enumeration value="Fortrolig"/>
          <xsd:enumeration value="Strengt fortrolig"/>
          <xsd:maxLength value="255"/>
        </xsd:restriction>
      </xsd:simpleType>
    </xsd:element>
    <xsd:element name="CorpSiteTags" ma:index="16" nillable="true" ma:displayName="Tags" ma:internalName="CorpSiteTags">
      <xsd:simpleType>
        <xsd:restriction base="dms:Text">
          <xsd:maxLength value="255"/>
        </xsd:restriction>
      </xsd:simpleType>
    </xsd:element>
    <xsd:element name="CorpSiteProjectQA" ma:index="17" nillable="true" ma:displayName="Kvalitestsansvarlig" ma:list="UserInfo" ma:SharePointGroup="0" ma:internalName="CorpSiteProjectQA"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rpSiteProjectOwner" ma:index="18" nillable="true" ma:displayName="Prosjekteier" ma:list="UserInfo" ma:SharePointGroup="0" ma:internalName="CorpSiteProject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rpSiteProjectLeader" ma:index="19" nillable="true" ma:displayName="Prosjektleder" ma:list="UserInfo" ma:SharePointGroup="0" ma:internalName="CorpSiteProjectLead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rpSiteReportNumber" ma:index="20" nillable="true" ma:displayName="Rapport nummer" ma:internalName="CorpSiteReportNumber">
      <xsd:simpleType>
        <xsd:restriction base="dms:Text">
          <xsd:maxLength value="255"/>
        </xsd:restriction>
      </xsd:simpleType>
    </xsd:element>
    <xsd:element name="CorpSiteISBN" ma:index="21" nillable="true" ma:displayName="ISBN" ma:internalName="CorpSiteISBN">
      <xsd:simpleType>
        <xsd:restriction base="dms:Text">
          <xsd:maxLength value="255"/>
        </xsd:restriction>
      </xsd:simpleType>
    </xsd:element>
    <xsd:element name="CorpSiteCoAuthors" ma:index="22" nillable="true" ma:displayName="Medforfattere" ma:internalName="CorpSiteCoAuthors">
      <xsd:simpleType>
        <xsd:restriction base="dms:Text">
          <xsd:maxLength value="255"/>
        </xsd:restriction>
      </xsd:simpleType>
    </xsd:element>
    <xsd:element name="CorpSiteRecipientCompany" ma:index="23" nillable="true" ma:displayName="Mottakende selskap" ma:internalName="CorpSiteRecipientCompany">
      <xsd:simpleType>
        <xsd:restriction base="dms:Text">
          <xsd:maxLength value="255"/>
        </xsd:restriction>
      </xsd:simpleType>
    </xsd:element>
    <xsd:element name="CorpSiteRecipientPerson" ma:index="24" nillable="true" ma:displayName="Mottakende person" ma:internalName="CorpSiteRecipientPerson">
      <xsd:simpleType>
        <xsd:restriction base="dms:Text">
          <xsd:maxLength value="255"/>
        </xsd:restriction>
      </xsd:simpleType>
    </xsd:element>
    <xsd:element name="CorpSiteOurRef" ma:index="25" nillable="true" ma:displayName="Vår ref" ma:internalName="CorpSiteOurRef">
      <xsd:simpleType>
        <xsd:restriction base="dms:Text">
          <xsd:maxLength value="255"/>
        </xsd:restriction>
      </xsd:simpleType>
    </xsd:element>
    <xsd:element name="CorpSiteDocumentAuthor" ma:index="26" nillable="true" ma:displayName="Hovedforfatter" ma:internalName="CorpSiteDocumentAutho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rpSiteZipAddress" ma:index="27" nillable="true" ma:displayName="Adresse" ma:internalName="CorpSiteZipAddress">
      <xsd:simpleType>
        <xsd:restriction base="dms:Note">
          <xsd:maxLength value="255"/>
        </xsd:restriction>
      </xsd:simpleType>
    </xsd:element>
    <xsd:element name="CorpSiteZipContact" ma:index="28" nillable="true" ma:displayName="Kontakt" ma:internalName="CorpSiteZipContact">
      <xsd:simpleType>
        <xsd:restriction base="dms:Note">
          <xsd:maxLength value="255"/>
        </xsd:restriction>
      </xsd:simpleType>
    </xsd:element>
    <xsd:element name="CorpSiteVATNumber" ma:index="29" nillable="true" ma:displayName="Foretaksnummer" ma:internalName="CorpSiteVATNumber">
      <xsd:simpleType>
        <xsd:restriction base="dms:Text">
          <xsd:maxLength value="255"/>
        </xsd:restriction>
      </xsd:simpleType>
    </xsd:element>
    <xsd:element name="CorpSiteInstituteEmail" ma:index="30" nillable="true" ma:displayName="E-post institutt" ma:internalName="CorpSiteInstituteEmail">
      <xsd:simpleType>
        <xsd:restriction base="dms:Text">
          <xsd:maxLength value="255"/>
        </xsd:restriction>
      </xsd:simpleType>
    </xsd:element>
    <xsd:element name="CorpDocPageClassificationNbNo" ma:index="31" nillable="true" ma:displayName="Gradering Denne Siden" ma:default="Åpen" ma:internalName="CorpDocPageClassificationNbNo">
      <xsd:simpleType>
        <xsd:restriction base="dms:Choice">
          <xsd:enumeration value="Åpen"/>
          <xsd:enumeration value="Intern"/>
          <xsd:enumeration value="Fortrolig"/>
          <xsd:enumeration value="Strengt fortrolig"/>
          <xsd:maxLength value="255"/>
        </xsd:restriction>
      </xsd:simpleType>
    </xsd:element>
    <xsd:element name="CorpDocClassificationEnUs" ma:index="32" nillable="true" ma:displayName="Classification" ma:default="Unrestricted" ma:internalName="CorpDocClassificationEnUs">
      <xsd:simpleType>
        <xsd:restriction base="dms:Choice">
          <xsd:enumeration value="Unrestricted"/>
          <xsd:enumeration value="Internal"/>
          <xsd:enumeration value="Restricted"/>
          <xsd:enumeration value="Confidential"/>
          <xsd:maxLength value="255"/>
        </xsd:restriction>
      </xsd:simpleType>
    </xsd:element>
    <xsd:element name="CorpDocPageClassificationEnUs" ma:index="33" nillable="true" ma:displayName="Classification This Page" ma:default="Unrestricted" ma:internalName="CorpDocPageClassificationEnUs">
      <xsd:simpleType>
        <xsd:restriction base="dms:Choice">
          <xsd:enumeration value="Unrestricted"/>
          <xsd:enumeration value="Internal"/>
          <xsd:enumeration value="Restricted"/>
          <xsd:enumeration value="Confidential"/>
          <xsd:maxLength value="255"/>
        </xsd:restriction>
      </xsd:simpleType>
    </xsd:element>
    <xsd:element name="CorpDocClassificationNbNo" ma:index="34" nillable="true" ma:displayName="Gradering" ma:default="Åpen" ma:internalName="CorpDocClassificationNbNo">
      <xsd:simpleType>
        <xsd:restriction base="dms:Choice">
          <xsd:enumeration value="Åpen"/>
          <xsd:enumeration value="Intern"/>
          <xsd:enumeration value="Fortrolig"/>
          <xsd:enumeration value="Strengt fortrolig"/>
          <xsd:maxLength value="255"/>
        </xsd:restriction>
      </xsd:simpleType>
    </xsd:element>
    <xsd:element name="CorpSiteInstituteEnUs" ma:index="35" nillable="true" ma:displayName="InstituteEng" ma:internalName="CorpSiteInstituteEnUs">
      <xsd:simpleType>
        <xsd:restriction base="dms:Text">
          <xsd:maxLength value="255"/>
        </xsd:restriction>
      </xsd:simpleType>
    </xsd:element>
    <xsd:element name="CorpSiteInstitutePhone" ma:index="36" nillable="true" ma:displayName="Institutt telefon" ma:internalName="CorpSiteInstitutePhone">
      <xsd:simpleType>
        <xsd:restriction base="dms:Text">
          <xsd:maxLength value="255"/>
        </xsd:restriction>
      </xsd:simpleType>
    </xsd:element>
    <xsd:element name="CorpSiteDocLanguage" ma:index="37" nillable="true" ma:displayName="Språk" ma:internalName="CorpSiteDocLanguage">
      <xsd:simpleType>
        <xsd:restriction base="dms:Text">
          <xsd:maxLength value="255"/>
        </xsd:restriction>
      </xsd:simpleType>
    </xsd:element>
    <xsd:element name="CorpDocInstitute" ma:index="38" nillable="true" ma:displayName="Institutt" ma:internalName="CorpDocInstitute">
      <xsd:simpleType>
        <xsd:restriction base="dms:Text">
          <xsd:maxLength value="255"/>
        </xsd:restriction>
      </xsd:simpleType>
    </xsd:element>
    <xsd:element name="CorpDocVersion" ma:index="39" nillable="true" ma:displayName="Versjon" ma:internalName="CorpDocVersion">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4a9cf0-d413-4d3d-b33c-34779f38d26b" elementFormDefault="qualified">
    <xsd:import namespace="http://schemas.microsoft.com/office/2006/documentManagement/types"/>
    <xsd:import namespace="http://schemas.microsoft.com/office/infopath/2007/PartnerControls"/>
    <xsd:element name="MediaServiceMetadata" ma:index="40" nillable="true" ma:displayName="MediaServiceMetadata" ma:hidden="true" ma:internalName="MediaServiceMetadata" ma:readOnly="true">
      <xsd:simpleType>
        <xsd:restriction base="dms:Note"/>
      </xsd:simpleType>
    </xsd:element>
    <xsd:element name="MediaServiceFastMetadata" ma:index="4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orpSiteZipContact xmlns="8bbd4995-53b7-43e2-b62f-10947586ac31" xsi:nil="true"/>
    <CorpSiteProjectLeader xmlns="8bbd4995-53b7-43e2-b62f-10947586ac31">
      <UserInfo>
        <DisplayName/>
        <AccountId xsi:nil="true"/>
        <AccountType/>
      </UserInfo>
    </CorpSiteProjectLeader>
    <CorpSiteSubTitle xmlns="8bbd4995-53b7-43e2-b62f-10947586ac31" xsi:nil="true"/>
    <CorpSiteTags xmlns="8bbd4995-53b7-43e2-b62f-10947586ac31" xsi:nil="true"/>
    <CorpSiteISBN xmlns="8bbd4995-53b7-43e2-b62f-10947586ac31" xsi:nil="true"/>
    <CorpWorkflowFeedback xmlns="8bbd4995-53b7-43e2-b62f-10947586ac31" xsi:nil="true"/>
    <CorpSiteAccess xmlns="8bbd4995-53b7-43e2-b62f-10947586ac31">Kun navngitte medlemmer</CorpSiteAccess>
    <CorpSiteRecipientPerson xmlns="8bbd4995-53b7-43e2-b62f-10947586ac31" xsi:nil="true"/>
    <CorpSiteProjectNumber xmlns="8bbd4995-53b7-43e2-b62f-10947586ac31" xsi:nil="true"/>
    <CorpSiteProjectName xmlns="8bbd4995-53b7-43e2-b62f-10947586ac31" xsi:nil="true"/>
    <CorpDocInstitute xmlns="8bbd4995-53b7-43e2-b62f-10947586ac31" xsi:nil="true"/>
    <CorpSiteInstitutePhone xmlns="8bbd4995-53b7-43e2-b62f-10947586ac31" xsi:nil="true"/>
    <CorpSiteProjectOwner xmlns="8bbd4995-53b7-43e2-b62f-10947586ac31">
      <UserInfo>
        <DisplayName/>
        <AccountId xsi:nil="true"/>
        <AccountType/>
      </UserInfo>
    </CorpSiteProjectOwner>
    <CorpDocPageClassificationNbNo xmlns="8bbd4995-53b7-43e2-b62f-10947586ac31">Åpen</CorpDocPageClassificationNbNo>
    <CorpDocClassificationEnUs xmlns="8bbd4995-53b7-43e2-b62f-10947586ac31">Unrestricted</CorpDocClassificationEnUs>
    <CorpDocClassificationNbNo xmlns="8bbd4995-53b7-43e2-b62f-10947586ac31">Åpen</CorpDocClassificationNbNo>
    <CorpSiteClassification xmlns="8bbd4995-53b7-43e2-b62f-10947586ac31">Åpen</CorpSiteClassification>
    <CorpSiteInstituteEmail xmlns="8bbd4995-53b7-43e2-b62f-10947586ac31" xsi:nil="true"/>
    <CorpSiteCoAuthors xmlns="8bbd4995-53b7-43e2-b62f-10947586ac31" xsi:nil="true"/>
    <CorpSiteDocumentAuthor xmlns="8bbd4995-53b7-43e2-b62f-10947586ac31">
      <UserInfo>
        <DisplayName/>
        <AccountId xsi:nil="true"/>
        <AccountType/>
      </UserInfo>
    </CorpSiteDocumentAuthor>
    <CorpSiteInstituteEnUs xmlns="8bbd4995-53b7-43e2-b62f-10947586ac31" xsi:nil="true"/>
    <CorpSiteRecipientCompany xmlns="8bbd4995-53b7-43e2-b62f-10947586ac31" xsi:nil="true"/>
    <CorpSiteDocLanguage xmlns="8bbd4995-53b7-43e2-b62f-10947586ac31" xsi:nil="true"/>
    <CorpDocVersion xmlns="8bbd4995-53b7-43e2-b62f-10947586ac31" xsi:nil="true"/>
    <CorpWorkflowApproval xmlns="8bbd4995-53b7-43e2-b62f-10947586ac31" xsi:nil="true"/>
    <ArchiveStatus xmlns="8bbd4995-53b7-43e2-b62f-10947586ac31" xsi:nil="true"/>
    <CorpSiteProjectQA xmlns="8bbd4995-53b7-43e2-b62f-10947586ac31">
      <UserInfo>
        <DisplayName/>
        <AccountId xsi:nil="true"/>
        <AccountType/>
      </UserInfo>
    </CorpSiteProjectQA>
    <CorpSiteZipAddress xmlns="8bbd4995-53b7-43e2-b62f-10947586ac31" xsi:nil="true"/>
    <CorpSiteVATNumber xmlns="8bbd4995-53b7-43e2-b62f-10947586ac31" xsi:nil="true"/>
    <CorpSiteReportNumber xmlns="8bbd4995-53b7-43e2-b62f-10947586ac31" xsi:nil="true"/>
    <CorpSiteOurRef xmlns="8bbd4995-53b7-43e2-b62f-10947586ac31" xsi:nil="true"/>
    <CorpDocPageClassificationEnUs xmlns="8bbd4995-53b7-43e2-b62f-10947586ac31">Unrestricted</CorpDocPageClassificationEnUs>
  </documentManagement>
</p:properties>
</file>

<file path=customXml/itemProps1.xml><?xml version="1.0" encoding="utf-8"?>
<ds:datastoreItem xmlns:ds="http://schemas.openxmlformats.org/officeDocument/2006/customXml" ds:itemID="{3D3A6BDF-D7F6-4819-BAEB-62626CF2BF74}">
  <ds:schemaRefs>
    <ds:schemaRef ds:uri="http://schemas.microsoft.com/sharepoint/v3/contenttype/forms"/>
  </ds:schemaRefs>
</ds:datastoreItem>
</file>

<file path=customXml/itemProps2.xml><?xml version="1.0" encoding="utf-8"?>
<ds:datastoreItem xmlns:ds="http://schemas.openxmlformats.org/officeDocument/2006/customXml" ds:itemID="{D79855D7-EBFA-41BE-868F-BCBADF24E0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bd4995-53b7-43e2-b62f-10947586ac31"/>
    <ds:schemaRef ds:uri="8a4a9cf0-d413-4d3d-b33c-34779f38d2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8C41392-9363-4681-8BF1-A388CE20F704}">
  <ds:schemaRefs>
    <ds:schemaRef ds:uri="http://purl.org/dc/elements/1.1/"/>
    <ds:schemaRef ds:uri="http://schemas.microsoft.com/office/infopath/2007/PartnerControls"/>
    <ds:schemaRef ds:uri="http://purl.org/dc/terms/"/>
    <ds:schemaRef ds:uri="http://schemas.microsoft.com/office/2006/metadata/properties"/>
    <ds:schemaRef ds:uri="http://schemas.microsoft.com/office/2006/documentManagement/types"/>
    <ds:schemaRef ds:uri="8bbd4995-53b7-43e2-b62f-10947586ac31"/>
    <ds:schemaRef ds:uri="8a4a9cf0-d413-4d3d-b33c-34779f38d26b"/>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Poster_portrait</Template>
  <TotalTime>0</TotalTime>
  <Words>506</Words>
  <Application>Microsoft Office PowerPoint</Application>
  <PresentationFormat>Custom</PresentationFormat>
  <Paragraphs>47</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Wingdings</vt:lpstr>
      <vt:lpstr>SINTEF Lys</vt:lpstr>
      <vt:lpstr>Using Inductive Communication For Programming Downhole Tools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
  <cp:lastModifiedBy/>
  <cp:revision>1</cp:revision>
  <dcterms:created xsi:type="dcterms:W3CDTF">2017-10-13T13:01:41Z</dcterms:created>
  <dcterms:modified xsi:type="dcterms:W3CDTF">2019-08-16T12:25:42Z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0x01010031B82B69D2361148B4D8F7EC15680213080083160B3035B9F54C9BD710EBF663EA40</vt:lpwstr>
  </property>
  <property fmtid="{D5CDD505-2E9C-101B-9397-08002B2CF9AE}" pid="3" name="template by">
    <vt:lpwstr>officeconsult.no</vt:lpwstr>
  </property>
</Properties>
</file>