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3"/>
  </p:notesMasterIdLst>
  <p:handoutMasterIdLst>
    <p:handoutMasterId r:id="rId4"/>
  </p:handoutMasterIdLst>
  <p:sldIdLst>
    <p:sldId id="257" r:id="rId2"/>
  </p:sldIdLst>
  <p:sldSz cx="30275213" cy="42803763"/>
  <p:notesSz cx="7104063" cy="10234613"/>
  <p:defaultTextStyle>
    <a:defPPr>
      <a:defRPr lang="en-US"/>
    </a:defPPr>
    <a:lvl1pPr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eaLnBrk="0" fontAlgn="base" hangingPunct="0">
      <a:spcBef>
        <a:spcPct val="0"/>
      </a:spcBef>
      <a:spcAft>
        <a:spcPct val="0"/>
      </a:spcAft>
      <a:defRPr sz="81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1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p15:clr>
            <a:srgbClr val="A4A3A4"/>
          </p15:clr>
        </p15:guide>
        <p15:guide id="2" pos="9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DF8"/>
    <a:srgbClr val="DEEB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35" d="100"/>
          <a:sy n="35" d="100"/>
        </p:scale>
        <p:origin x="243" y="-3567"/>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wrap="square" lIns="99075" tIns="49538" rIns="99075" bIns="49538" numCol="1" anchor="t" anchorCtr="0" compatLnSpc="1">
            <a:prstTxWarp prst="textNoShape">
              <a:avLst/>
            </a:prstTxWarp>
          </a:bodyPr>
          <a:lstStyle>
            <a:lvl1pPr defTabSz="4519907">
              <a:defRPr sz="1300">
                <a:latin typeface="Arial" panose="020B0604020202020204" pitchFamily="34" charset="0"/>
              </a:defRPr>
            </a:lvl1pPr>
          </a:lstStyle>
          <a:p>
            <a:pPr>
              <a:defRPr/>
            </a:pPr>
            <a:endParaRPr lang="de-DE" altLang="de-DE"/>
          </a:p>
        </p:txBody>
      </p:sp>
      <p:sp>
        <p:nvSpPr>
          <p:cNvPr id="3" name="Date Placeholder 2"/>
          <p:cNvSpPr>
            <a:spLocks noGrp="1"/>
          </p:cNvSpPr>
          <p:nvPr>
            <p:ph type="dt" sz="quarter" idx="1"/>
          </p:nvPr>
        </p:nvSpPr>
        <p:spPr>
          <a:xfrm>
            <a:off x="4023992" y="0"/>
            <a:ext cx="3078427" cy="513508"/>
          </a:xfrm>
          <a:prstGeom prst="rect">
            <a:avLst/>
          </a:prstGeom>
        </p:spPr>
        <p:txBody>
          <a:bodyPr vert="horz" wrap="square" lIns="99075" tIns="49538" rIns="99075" bIns="49538" numCol="1" anchor="t" anchorCtr="0" compatLnSpc="1">
            <a:prstTxWarp prst="textNoShape">
              <a:avLst/>
            </a:prstTxWarp>
          </a:bodyPr>
          <a:lstStyle>
            <a:lvl1pPr algn="r" defTabSz="4519907">
              <a:defRPr sz="1300">
                <a:latin typeface="Arial" panose="020B0604020202020204" pitchFamily="34" charset="0"/>
              </a:defRPr>
            </a:lvl1pPr>
          </a:lstStyle>
          <a:p>
            <a:pPr>
              <a:defRPr/>
            </a:pPr>
            <a:fld id="{F2DC6165-0F14-449C-881E-55176CA80D3F}" type="datetimeFigureOut">
              <a:rPr lang="en-US" altLang="de-DE"/>
              <a:pPr>
                <a:defRPr/>
              </a:pPr>
              <a:t>8/14/2019</a:t>
            </a:fld>
            <a:endParaRPr lang="en-US" altLang="de-DE"/>
          </a:p>
        </p:txBody>
      </p:sp>
      <p:sp>
        <p:nvSpPr>
          <p:cNvPr id="4" name="Footer Placeholder 3"/>
          <p:cNvSpPr>
            <a:spLocks noGrp="1"/>
          </p:cNvSpPr>
          <p:nvPr>
            <p:ph type="ftr" sz="quarter" idx="2"/>
          </p:nvPr>
        </p:nvSpPr>
        <p:spPr>
          <a:xfrm>
            <a:off x="0" y="9721107"/>
            <a:ext cx="3078427" cy="513507"/>
          </a:xfrm>
          <a:prstGeom prst="rect">
            <a:avLst/>
          </a:prstGeom>
        </p:spPr>
        <p:txBody>
          <a:bodyPr vert="horz" wrap="square" lIns="99075" tIns="49538" rIns="99075" bIns="49538" numCol="1" anchor="b" anchorCtr="0" compatLnSpc="1">
            <a:prstTxWarp prst="textNoShape">
              <a:avLst/>
            </a:prstTxWarp>
          </a:bodyPr>
          <a:lstStyle>
            <a:lvl1pPr defTabSz="4519907">
              <a:defRPr sz="1300">
                <a:latin typeface="Arial" panose="020B0604020202020204" pitchFamily="34" charset="0"/>
              </a:defRPr>
            </a:lvl1pPr>
          </a:lstStyle>
          <a:p>
            <a:pPr>
              <a:defRPr/>
            </a:pPr>
            <a:endParaRPr lang="de-DE" altLang="de-DE"/>
          </a:p>
        </p:txBody>
      </p:sp>
      <p:sp>
        <p:nvSpPr>
          <p:cNvPr id="5" name="Slide Number Placeholder 4"/>
          <p:cNvSpPr>
            <a:spLocks noGrp="1"/>
          </p:cNvSpPr>
          <p:nvPr>
            <p:ph type="sldNum" sz="quarter" idx="3"/>
          </p:nvPr>
        </p:nvSpPr>
        <p:spPr>
          <a:xfrm>
            <a:off x="4023992" y="9721107"/>
            <a:ext cx="3078427" cy="513507"/>
          </a:xfrm>
          <a:prstGeom prst="rect">
            <a:avLst/>
          </a:prstGeom>
        </p:spPr>
        <p:txBody>
          <a:bodyPr vert="horz" wrap="square" lIns="99075" tIns="49538" rIns="99075" bIns="49538" numCol="1" anchor="b" anchorCtr="0" compatLnSpc="1">
            <a:prstTxWarp prst="textNoShape">
              <a:avLst/>
            </a:prstTxWarp>
          </a:bodyPr>
          <a:lstStyle>
            <a:lvl1pPr algn="r">
              <a:defRPr sz="1300"/>
            </a:lvl1pPr>
          </a:lstStyle>
          <a:p>
            <a:pPr>
              <a:defRPr/>
            </a:pPr>
            <a:fld id="{BFABDBFD-4C56-4638-8857-EE22441E8809}" type="slidenum">
              <a:rPr lang="en-US" altLang="de-DE"/>
              <a:pPr>
                <a:defRPr/>
              </a:pPr>
              <a:t>‹Nr.›</a:t>
            </a:fld>
            <a:endParaRPr lang="en-US"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wrap="square" lIns="99075" tIns="49538" rIns="99075" bIns="49538" numCol="1" anchor="t" anchorCtr="0" compatLnSpc="1">
            <a:prstTxWarp prst="textNoShape">
              <a:avLst/>
            </a:prstTxWarp>
          </a:bodyPr>
          <a:lstStyle>
            <a:lvl1pPr defTabSz="4522028" eaLnBrk="1" hangingPunct="1">
              <a:defRPr sz="1300">
                <a:latin typeface="Arial" panose="020B0604020202020204" pitchFamily="34" charset="0"/>
                <a:cs typeface="Arial" pitchFamily="34" charset="0"/>
              </a:defRPr>
            </a:lvl1pPr>
          </a:lstStyle>
          <a:p>
            <a:pPr>
              <a:defRPr/>
            </a:pPr>
            <a:endParaRPr lang="en-US" altLang="en-US"/>
          </a:p>
        </p:txBody>
      </p:sp>
      <p:sp>
        <p:nvSpPr>
          <p:cNvPr id="3" name="Date Placeholder 2"/>
          <p:cNvSpPr>
            <a:spLocks noGrp="1"/>
          </p:cNvSpPr>
          <p:nvPr>
            <p:ph type="dt" idx="1"/>
          </p:nvPr>
        </p:nvSpPr>
        <p:spPr>
          <a:xfrm>
            <a:off x="4023992" y="0"/>
            <a:ext cx="3078427" cy="511731"/>
          </a:xfrm>
          <a:prstGeom prst="rect">
            <a:avLst/>
          </a:prstGeom>
        </p:spPr>
        <p:txBody>
          <a:bodyPr vert="horz" wrap="square" lIns="99075" tIns="49538" rIns="99075" bIns="49538" numCol="1" anchor="t" anchorCtr="0" compatLnSpc="1">
            <a:prstTxWarp prst="textNoShape">
              <a:avLst/>
            </a:prstTxWarp>
          </a:bodyPr>
          <a:lstStyle>
            <a:lvl1pPr algn="r" defTabSz="4519907" eaLnBrk="1" hangingPunct="1">
              <a:defRPr sz="1300">
                <a:latin typeface="Arial" panose="020B0604020202020204" pitchFamily="34" charset="0"/>
              </a:defRPr>
            </a:lvl1pPr>
          </a:lstStyle>
          <a:p>
            <a:pPr>
              <a:defRPr/>
            </a:pPr>
            <a:fld id="{34BA5DBA-3F85-44EC-B907-38CE10347060}" type="datetimeFigureOut">
              <a:rPr lang="en-US" altLang="en-US"/>
              <a:pPr>
                <a:defRPr/>
              </a:pPr>
              <a:t>8/14/2019</a:t>
            </a:fld>
            <a:endParaRPr lang="en-US" altLang="en-US"/>
          </a:p>
        </p:txBody>
      </p:sp>
      <p:sp>
        <p:nvSpPr>
          <p:cNvPr id="4" name="Slide Image Placeholder 3"/>
          <p:cNvSpPr>
            <a:spLocks noGrp="1" noRot="1" noChangeAspect="1"/>
          </p:cNvSpPr>
          <p:nvPr>
            <p:ph type="sldImg" idx="2"/>
          </p:nvPr>
        </p:nvSpPr>
        <p:spPr>
          <a:xfrm>
            <a:off x="2195513" y="768350"/>
            <a:ext cx="2713037" cy="3836988"/>
          </a:xfrm>
          <a:prstGeom prst="rect">
            <a:avLst/>
          </a:prstGeom>
          <a:noFill/>
          <a:ln w="12700">
            <a:solidFill>
              <a:prstClr val="black"/>
            </a:solidFill>
          </a:ln>
        </p:spPr>
        <p:txBody>
          <a:bodyPr vert="horz" lIns="99075" tIns="49538" rIns="99075" bIns="49538" rtlCol="0" anchor="ctr"/>
          <a:lstStyle/>
          <a:p>
            <a:pPr lvl="0"/>
            <a:endParaRPr lang="en-US" noProof="0" smtClean="0"/>
          </a:p>
        </p:txBody>
      </p:sp>
      <p:sp>
        <p:nvSpPr>
          <p:cNvPr id="5" name="Notes Placeholder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721106"/>
            <a:ext cx="3078427" cy="511731"/>
          </a:xfrm>
          <a:prstGeom prst="rect">
            <a:avLst/>
          </a:prstGeom>
        </p:spPr>
        <p:txBody>
          <a:bodyPr vert="horz" wrap="square" lIns="99075" tIns="49538" rIns="99075" bIns="49538" numCol="1" anchor="b" anchorCtr="0" compatLnSpc="1">
            <a:prstTxWarp prst="textNoShape">
              <a:avLst/>
            </a:prstTxWarp>
          </a:bodyPr>
          <a:lstStyle>
            <a:lvl1pPr defTabSz="4522028" eaLnBrk="1" hangingPunct="1">
              <a:defRPr sz="1300">
                <a:latin typeface="Arial" panose="020B0604020202020204" pitchFamily="34" charset="0"/>
                <a:cs typeface="Arial" pitchFamily="34" charset="0"/>
              </a:defRPr>
            </a:lvl1pPr>
          </a:lstStyle>
          <a:p>
            <a:pPr>
              <a:defRPr/>
            </a:pPr>
            <a:endParaRPr lang="en-US" altLang="en-US"/>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wrap="square" lIns="99075" tIns="49538" rIns="99075" bIns="49538" numCol="1" anchor="b" anchorCtr="0" compatLnSpc="1">
            <a:prstTxWarp prst="textNoShape">
              <a:avLst/>
            </a:prstTxWarp>
          </a:bodyPr>
          <a:lstStyle>
            <a:lvl1pPr algn="r" eaLnBrk="1" hangingPunct="1">
              <a:defRPr sz="1300"/>
            </a:lvl1pPr>
          </a:lstStyle>
          <a:p>
            <a:pPr>
              <a:defRPr/>
            </a:pPr>
            <a:fld id="{FBDD4152-2E4D-4D4A-9B7A-26F862B4EA8D}"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42" kern="1200">
        <a:solidFill>
          <a:schemeClr val="tx1"/>
        </a:solidFill>
        <a:latin typeface="+mn-lt"/>
        <a:ea typeface="+mn-ea"/>
        <a:cs typeface="+mn-cs"/>
      </a:defRPr>
    </a:lvl6pPr>
    <a:lvl7pPr marL="2609523" algn="l" defTabSz="869842" rtl="0" eaLnBrk="1" latinLnBrk="0" hangingPunct="1">
      <a:defRPr sz="1142" kern="1200">
        <a:solidFill>
          <a:schemeClr val="tx1"/>
        </a:solidFill>
        <a:latin typeface="+mn-lt"/>
        <a:ea typeface="+mn-ea"/>
        <a:cs typeface="+mn-cs"/>
      </a:defRPr>
    </a:lvl7pPr>
    <a:lvl8pPr marL="3044443" algn="l" defTabSz="869842" rtl="0" eaLnBrk="1" latinLnBrk="0" hangingPunct="1">
      <a:defRPr sz="1142" kern="1200">
        <a:solidFill>
          <a:schemeClr val="tx1"/>
        </a:solidFill>
        <a:latin typeface="+mn-lt"/>
        <a:ea typeface="+mn-ea"/>
        <a:cs typeface="+mn-cs"/>
      </a:defRPr>
    </a:lvl8pPr>
    <a:lvl9pPr marL="3479362" algn="l" defTabSz="869842" rtl="0" eaLnBrk="1" latinLnBrk="0" hangingPunct="1">
      <a:defRPr sz="114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40966" eaLnBrk="1" hangingPunct="1">
              <a:spcBef>
                <a:spcPct val="0"/>
              </a:spcBef>
              <a:defRPr/>
            </a:pPr>
            <a:endParaRPr lang="it-IT" altLang="en-US" sz="1200"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804986" indent="-30961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238441" indent="-247688">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733817" indent="-247688">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229193" indent="-247688">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724569" indent="-247688" defTabSz="4518588"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3219945" indent="-247688" defTabSz="4518588"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715322" indent="-247688" defTabSz="4518588"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4210698" indent="-247688" defTabSz="4518588"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B99C3D9-4EF2-43F2-939C-DDAF73ECAA41}" type="slidenum">
              <a:rPr lang="en-US" altLang="en-US" sz="130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3784402" y="7005156"/>
            <a:ext cx="22706410" cy="14902051"/>
          </a:xfrm>
        </p:spPr>
        <p:txBody>
          <a:bodyPr anchor="b"/>
          <a:lstStyle>
            <a:lvl1pPr algn="ctr">
              <a:defRPr sz="14899"/>
            </a:lvl1pPr>
          </a:lstStyle>
          <a:p>
            <a:r>
              <a:rPr lang="de-DE" smtClean="0"/>
              <a:t>Titelmasterformat durch Klicken bearbeiten</a:t>
            </a:r>
            <a:endParaRPr lang="de-CH"/>
          </a:p>
        </p:txBody>
      </p:sp>
      <p:sp>
        <p:nvSpPr>
          <p:cNvPr id="3" name="Untertitel 2"/>
          <p:cNvSpPr>
            <a:spLocks noGrp="1"/>
          </p:cNvSpPr>
          <p:nvPr>
            <p:ph type="subTitle" idx="1"/>
          </p:nvPr>
        </p:nvSpPr>
        <p:spPr>
          <a:xfrm>
            <a:off x="3784402" y="22481887"/>
            <a:ext cx="22706410" cy="10334331"/>
          </a:xfrm>
        </p:spPr>
        <p:txBody>
          <a:bodyPr/>
          <a:lstStyle>
            <a:lvl1pPr marL="0" indent="0" algn="ctr">
              <a:buNone/>
              <a:defRPr sz="5960"/>
            </a:lvl1pPr>
            <a:lvl2pPr marL="1135319" indent="0" algn="ctr">
              <a:buNone/>
              <a:defRPr sz="4966"/>
            </a:lvl2pPr>
            <a:lvl3pPr marL="2270638" indent="0" algn="ctr">
              <a:buNone/>
              <a:defRPr sz="4470"/>
            </a:lvl3pPr>
            <a:lvl4pPr marL="3405957" indent="0" algn="ctr">
              <a:buNone/>
              <a:defRPr sz="3973"/>
            </a:lvl4pPr>
            <a:lvl5pPr marL="4541276" indent="0" algn="ctr">
              <a:buNone/>
              <a:defRPr sz="3973"/>
            </a:lvl5pPr>
            <a:lvl6pPr marL="5676595" indent="0" algn="ctr">
              <a:buNone/>
              <a:defRPr sz="3973"/>
            </a:lvl6pPr>
            <a:lvl7pPr marL="6811914" indent="0" algn="ctr">
              <a:buNone/>
              <a:defRPr sz="3973"/>
            </a:lvl7pPr>
            <a:lvl8pPr marL="7947233" indent="0" algn="ctr">
              <a:buNone/>
              <a:defRPr sz="3973"/>
            </a:lvl8pPr>
            <a:lvl9pPr marL="9082552" indent="0" algn="ctr">
              <a:buNone/>
              <a:defRPr sz="3973"/>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lvl1pPr>
              <a:defRPr/>
            </a:lvl1pPr>
          </a:lstStyle>
          <a:p>
            <a:pPr>
              <a:defRPr/>
            </a:pPr>
            <a:fld id="{476AC53D-5481-46CA-BE0B-587E1E6ADDD6}" type="datetimeFigureOut">
              <a:rPr lang="en-US" altLang="en-US"/>
              <a:pPr>
                <a:defRPr/>
              </a:pPr>
              <a:t>8/14/2019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pPr>
              <a:defRPr/>
            </a:pPr>
            <a:fld id="{936F6BA2-8825-4145-9806-4DA26B105FD6}" type="slidenum">
              <a:rPr lang="en-US" altLang="en-US"/>
              <a:pPr>
                <a:defRPr/>
              </a:pPr>
              <a:t>‹Nr.›</a:t>
            </a:fld>
            <a:endParaRPr lang="en-US" altLang="en-US"/>
          </a:p>
        </p:txBody>
      </p:sp>
    </p:spTree>
    <p:extLst>
      <p:ext uri="{BB962C8B-B14F-4D97-AF65-F5344CB8AC3E}">
        <p14:creationId xmlns:p14="http://schemas.microsoft.com/office/powerpoint/2010/main" val="2774357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lvl1pPr>
              <a:defRPr/>
            </a:lvl1pPr>
          </a:lstStyle>
          <a:p>
            <a:pPr>
              <a:defRPr/>
            </a:pPr>
            <a:fld id="{8AE7E60D-3EB5-458A-BB5C-DC00ADDE9467}" type="datetimeFigureOut">
              <a:rPr lang="en-US" altLang="en-US"/>
              <a:pPr>
                <a:defRPr/>
              </a:pPr>
              <a:t>8/14/2019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pPr>
              <a:defRPr/>
            </a:pPr>
            <a:fld id="{743D45FA-363B-4BFA-A989-613094461377}" type="slidenum">
              <a:rPr lang="en-US" altLang="en-US"/>
              <a:pPr>
                <a:defRPr/>
              </a:pPr>
              <a:t>‹Nr.›</a:t>
            </a:fld>
            <a:endParaRPr lang="en-US" altLang="en-US"/>
          </a:p>
        </p:txBody>
      </p:sp>
    </p:spTree>
    <p:extLst>
      <p:ext uri="{BB962C8B-B14F-4D97-AF65-F5344CB8AC3E}">
        <p14:creationId xmlns:p14="http://schemas.microsoft.com/office/powerpoint/2010/main" val="2158345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1665699" y="2278904"/>
            <a:ext cx="6528093" cy="36274211"/>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2081421" y="2278904"/>
            <a:ext cx="19205838" cy="36274211"/>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lvl1pPr>
              <a:defRPr/>
            </a:lvl1pPr>
          </a:lstStyle>
          <a:p>
            <a:pPr>
              <a:defRPr/>
            </a:pPr>
            <a:fld id="{DB6D0E47-F2D4-48F4-9562-03CA55295A51}" type="datetimeFigureOut">
              <a:rPr lang="en-US" altLang="en-US"/>
              <a:pPr>
                <a:defRPr/>
              </a:pPr>
              <a:t>8/14/2019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pPr>
              <a:defRPr/>
            </a:pPr>
            <a:fld id="{1C4826AC-7B56-4FE1-BF96-31A94A1F50FD}" type="slidenum">
              <a:rPr lang="en-US" altLang="en-US"/>
              <a:pPr>
                <a:defRPr/>
              </a:pPr>
              <a:t>‹Nr.›</a:t>
            </a:fld>
            <a:endParaRPr lang="en-US" altLang="en-US"/>
          </a:p>
        </p:txBody>
      </p:sp>
    </p:spTree>
    <p:extLst>
      <p:ext uri="{BB962C8B-B14F-4D97-AF65-F5344CB8AC3E}">
        <p14:creationId xmlns:p14="http://schemas.microsoft.com/office/powerpoint/2010/main" val="601533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lvl1pPr>
              <a:defRPr/>
            </a:lvl1pPr>
          </a:lstStyle>
          <a:p>
            <a:pPr>
              <a:defRPr/>
            </a:pPr>
            <a:fld id="{74071F5A-0F7A-4A54-84BA-34AF2DAE3E34}" type="datetimeFigureOut">
              <a:rPr lang="en-US" altLang="en-US"/>
              <a:pPr>
                <a:defRPr/>
              </a:pPr>
              <a:t>8/14/2019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pPr>
              <a:defRPr/>
            </a:pPr>
            <a:fld id="{D6AB8216-F51C-49A3-98F1-FAA04FC8D4CE}" type="slidenum">
              <a:rPr lang="en-US" altLang="en-US"/>
              <a:pPr>
                <a:defRPr/>
              </a:pPr>
              <a:t>‹Nr.›</a:t>
            </a:fld>
            <a:endParaRPr lang="en-US" altLang="en-US"/>
          </a:p>
        </p:txBody>
      </p:sp>
    </p:spTree>
    <p:extLst>
      <p:ext uri="{BB962C8B-B14F-4D97-AF65-F5344CB8AC3E}">
        <p14:creationId xmlns:p14="http://schemas.microsoft.com/office/powerpoint/2010/main" val="1906918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65653" y="10671222"/>
            <a:ext cx="26112371" cy="17805173"/>
          </a:xfrm>
        </p:spPr>
        <p:txBody>
          <a:bodyPr anchor="b"/>
          <a:lstStyle>
            <a:lvl1pPr>
              <a:defRPr sz="14899"/>
            </a:lvl1pPr>
          </a:lstStyle>
          <a:p>
            <a:r>
              <a:rPr lang="de-DE" smtClean="0"/>
              <a:t>Titelmasterformat durch Klicken bearbeiten</a:t>
            </a:r>
            <a:endParaRPr lang="de-CH"/>
          </a:p>
        </p:txBody>
      </p:sp>
      <p:sp>
        <p:nvSpPr>
          <p:cNvPr id="3" name="Textplatzhalter 2"/>
          <p:cNvSpPr>
            <a:spLocks noGrp="1"/>
          </p:cNvSpPr>
          <p:nvPr>
            <p:ph type="body" idx="1"/>
          </p:nvPr>
        </p:nvSpPr>
        <p:spPr>
          <a:xfrm>
            <a:off x="2065653" y="28644839"/>
            <a:ext cx="26112371" cy="9363320"/>
          </a:xfrm>
        </p:spPr>
        <p:txBody>
          <a:bodyPr/>
          <a:lstStyle>
            <a:lvl1pPr marL="0" indent="0">
              <a:buNone/>
              <a:defRPr sz="5960">
                <a:solidFill>
                  <a:schemeClr val="tx1">
                    <a:tint val="75000"/>
                  </a:schemeClr>
                </a:solidFill>
              </a:defRPr>
            </a:lvl1pPr>
            <a:lvl2pPr marL="1135319" indent="0">
              <a:buNone/>
              <a:defRPr sz="4966">
                <a:solidFill>
                  <a:schemeClr val="tx1">
                    <a:tint val="75000"/>
                  </a:schemeClr>
                </a:solidFill>
              </a:defRPr>
            </a:lvl2pPr>
            <a:lvl3pPr marL="2270638" indent="0">
              <a:buNone/>
              <a:defRPr sz="4470">
                <a:solidFill>
                  <a:schemeClr val="tx1">
                    <a:tint val="75000"/>
                  </a:schemeClr>
                </a:solidFill>
              </a:defRPr>
            </a:lvl3pPr>
            <a:lvl4pPr marL="3405957" indent="0">
              <a:buNone/>
              <a:defRPr sz="3973">
                <a:solidFill>
                  <a:schemeClr val="tx1">
                    <a:tint val="75000"/>
                  </a:schemeClr>
                </a:solidFill>
              </a:defRPr>
            </a:lvl4pPr>
            <a:lvl5pPr marL="4541276" indent="0">
              <a:buNone/>
              <a:defRPr sz="3973">
                <a:solidFill>
                  <a:schemeClr val="tx1">
                    <a:tint val="75000"/>
                  </a:schemeClr>
                </a:solidFill>
              </a:defRPr>
            </a:lvl5pPr>
            <a:lvl6pPr marL="5676595" indent="0">
              <a:buNone/>
              <a:defRPr sz="3973">
                <a:solidFill>
                  <a:schemeClr val="tx1">
                    <a:tint val="75000"/>
                  </a:schemeClr>
                </a:solidFill>
              </a:defRPr>
            </a:lvl6pPr>
            <a:lvl7pPr marL="6811914" indent="0">
              <a:buNone/>
              <a:defRPr sz="3973">
                <a:solidFill>
                  <a:schemeClr val="tx1">
                    <a:tint val="75000"/>
                  </a:schemeClr>
                </a:solidFill>
              </a:defRPr>
            </a:lvl7pPr>
            <a:lvl8pPr marL="7947233" indent="0">
              <a:buNone/>
              <a:defRPr sz="3973">
                <a:solidFill>
                  <a:schemeClr val="tx1">
                    <a:tint val="75000"/>
                  </a:schemeClr>
                </a:solidFill>
              </a:defRPr>
            </a:lvl8pPr>
            <a:lvl9pPr marL="9082552" indent="0">
              <a:buNone/>
              <a:defRPr sz="3973">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fld id="{8C1FB1F0-1D20-4D0E-A0A8-89A2A3B1258D}" type="datetimeFigureOut">
              <a:rPr lang="en-US" altLang="en-US"/>
              <a:pPr>
                <a:defRPr/>
              </a:pPr>
              <a:t>8/14/2019</a:t>
            </a:fld>
            <a:endParaRPr lang="en-US" altLang="en-US"/>
          </a:p>
        </p:txBody>
      </p:sp>
      <p:sp>
        <p:nvSpPr>
          <p:cNvPr id="5" name="Fußzeilenplatzhalter 4"/>
          <p:cNvSpPr>
            <a:spLocks noGrp="1"/>
          </p:cNvSpPr>
          <p:nvPr>
            <p:ph type="ftr" sz="quarter" idx="11"/>
          </p:nvPr>
        </p:nvSpPr>
        <p:spPr/>
        <p:txBody>
          <a:bodyPr/>
          <a:lstStyle>
            <a:lvl1pPr>
              <a:defRPr/>
            </a:lvl1pPr>
          </a:lstStyle>
          <a:p>
            <a:pPr>
              <a:defRPr/>
            </a:pPr>
            <a:endParaRPr lang="it-IT" altLang="en-US"/>
          </a:p>
        </p:txBody>
      </p:sp>
      <p:sp>
        <p:nvSpPr>
          <p:cNvPr id="6" name="Foliennummernplatzhalter 5"/>
          <p:cNvSpPr>
            <a:spLocks noGrp="1"/>
          </p:cNvSpPr>
          <p:nvPr>
            <p:ph type="sldNum" sz="quarter" idx="12"/>
          </p:nvPr>
        </p:nvSpPr>
        <p:spPr/>
        <p:txBody>
          <a:bodyPr/>
          <a:lstStyle>
            <a:lvl1pPr>
              <a:defRPr/>
            </a:lvl1pPr>
          </a:lstStyle>
          <a:p>
            <a:pPr>
              <a:defRPr/>
            </a:pPr>
            <a:fld id="{5F72B421-B3D7-465C-809A-5F96D51935CB}" type="slidenum">
              <a:rPr lang="en-US" altLang="en-US"/>
              <a:pPr>
                <a:defRPr/>
              </a:pPr>
              <a:t>‹Nr.›</a:t>
            </a:fld>
            <a:endParaRPr lang="en-US" altLang="en-US"/>
          </a:p>
        </p:txBody>
      </p:sp>
    </p:spTree>
    <p:extLst>
      <p:ext uri="{BB962C8B-B14F-4D97-AF65-F5344CB8AC3E}">
        <p14:creationId xmlns:p14="http://schemas.microsoft.com/office/powerpoint/2010/main" val="3897463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2081421" y="11394520"/>
            <a:ext cx="12866966" cy="2715859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15326826" y="11394520"/>
            <a:ext cx="12866966" cy="2715859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3"/>
          <p:cNvSpPr>
            <a:spLocks noGrp="1"/>
          </p:cNvSpPr>
          <p:nvPr>
            <p:ph type="dt" sz="half" idx="10"/>
          </p:nvPr>
        </p:nvSpPr>
        <p:spPr/>
        <p:txBody>
          <a:bodyPr/>
          <a:lstStyle>
            <a:lvl1pPr>
              <a:defRPr/>
            </a:lvl1pPr>
          </a:lstStyle>
          <a:p>
            <a:pPr>
              <a:defRPr/>
            </a:pPr>
            <a:fld id="{D5B10281-2849-4F0F-A5C2-C70D098E3A09}" type="datetimeFigureOut">
              <a:rPr lang="en-US" altLang="en-US"/>
              <a:pPr>
                <a:defRPr/>
              </a:pPr>
              <a:t>8/14/2019</a:t>
            </a:fld>
            <a:endParaRPr lang="en-US" altLang="en-US"/>
          </a:p>
        </p:txBody>
      </p:sp>
      <p:sp>
        <p:nvSpPr>
          <p:cNvPr id="6" name="Fußzeilenplatzhalter 4"/>
          <p:cNvSpPr>
            <a:spLocks noGrp="1"/>
          </p:cNvSpPr>
          <p:nvPr>
            <p:ph type="ftr" sz="quarter" idx="11"/>
          </p:nvPr>
        </p:nvSpPr>
        <p:spPr/>
        <p:txBody>
          <a:bodyPr/>
          <a:lstStyle>
            <a:lvl1pPr>
              <a:defRPr/>
            </a:lvl1pPr>
          </a:lstStyle>
          <a:p>
            <a:pPr>
              <a:defRPr/>
            </a:pPr>
            <a:endParaRPr lang="it-IT" altLang="en-US"/>
          </a:p>
        </p:txBody>
      </p:sp>
      <p:sp>
        <p:nvSpPr>
          <p:cNvPr id="7" name="Foliennummernplatzhalter 5"/>
          <p:cNvSpPr>
            <a:spLocks noGrp="1"/>
          </p:cNvSpPr>
          <p:nvPr>
            <p:ph type="sldNum" sz="quarter" idx="12"/>
          </p:nvPr>
        </p:nvSpPr>
        <p:spPr/>
        <p:txBody>
          <a:bodyPr/>
          <a:lstStyle>
            <a:lvl1pPr>
              <a:defRPr/>
            </a:lvl1pPr>
          </a:lstStyle>
          <a:p>
            <a:pPr>
              <a:defRPr/>
            </a:pPr>
            <a:fld id="{3E873050-7FB1-446A-9D09-CBFB225E5AEB}" type="slidenum">
              <a:rPr lang="en-US" altLang="en-US"/>
              <a:pPr>
                <a:defRPr/>
              </a:pPr>
              <a:t>‹Nr.›</a:t>
            </a:fld>
            <a:endParaRPr lang="en-US" altLang="en-US"/>
          </a:p>
        </p:txBody>
      </p:sp>
    </p:spTree>
    <p:extLst>
      <p:ext uri="{BB962C8B-B14F-4D97-AF65-F5344CB8AC3E}">
        <p14:creationId xmlns:p14="http://schemas.microsoft.com/office/powerpoint/2010/main" val="454604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2085364" y="2278907"/>
            <a:ext cx="26112371" cy="8273416"/>
          </a:xfrm>
        </p:spPr>
        <p:txBody>
          <a:bodyPr/>
          <a:lstStyle/>
          <a:p>
            <a:r>
              <a:rPr lang="de-DE" smtClean="0"/>
              <a:t>Titelmasterformat durch Klicken bearbeiten</a:t>
            </a:r>
            <a:endParaRPr lang="de-CH"/>
          </a:p>
        </p:txBody>
      </p:sp>
      <p:sp>
        <p:nvSpPr>
          <p:cNvPr id="3" name="Textplatzhalter 2"/>
          <p:cNvSpPr>
            <a:spLocks noGrp="1"/>
          </p:cNvSpPr>
          <p:nvPr>
            <p:ph type="body" idx="1"/>
          </p:nvPr>
        </p:nvSpPr>
        <p:spPr>
          <a:xfrm>
            <a:off x="2085365" y="10492870"/>
            <a:ext cx="12807833"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de-DE" smtClean="0"/>
              <a:t>Textmasterformat bearbeiten</a:t>
            </a:r>
          </a:p>
        </p:txBody>
      </p:sp>
      <p:sp>
        <p:nvSpPr>
          <p:cNvPr id="4" name="Inhaltsplatzhalter 3"/>
          <p:cNvSpPr>
            <a:spLocks noGrp="1"/>
          </p:cNvSpPr>
          <p:nvPr>
            <p:ph sz="half" idx="2"/>
          </p:nvPr>
        </p:nvSpPr>
        <p:spPr>
          <a:xfrm>
            <a:off x="2085365" y="15635264"/>
            <a:ext cx="12807833" cy="2299711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15326827" y="10492870"/>
            <a:ext cx="12870909"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de-DE" smtClean="0"/>
              <a:t>Textmasterformat bearbeiten</a:t>
            </a:r>
          </a:p>
        </p:txBody>
      </p:sp>
      <p:sp>
        <p:nvSpPr>
          <p:cNvPr id="6" name="Inhaltsplatzhalter 5"/>
          <p:cNvSpPr>
            <a:spLocks noGrp="1"/>
          </p:cNvSpPr>
          <p:nvPr>
            <p:ph sz="quarter" idx="4"/>
          </p:nvPr>
        </p:nvSpPr>
        <p:spPr>
          <a:xfrm>
            <a:off x="15326827" y="15635264"/>
            <a:ext cx="12870909" cy="2299711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3"/>
          <p:cNvSpPr>
            <a:spLocks noGrp="1"/>
          </p:cNvSpPr>
          <p:nvPr>
            <p:ph type="dt" sz="half" idx="10"/>
          </p:nvPr>
        </p:nvSpPr>
        <p:spPr/>
        <p:txBody>
          <a:bodyPr/>
          <a:lstStyle>
            <a:lvl1pPr>
              <a:defRPr/>
            </a:lvl1pPr>
          </a:lstStyle>
          <a:p>
            <a:pPr>
              <a:defRPr/>
            </a:pPr>
            <a:fld id="{E081A325-BD19-4DD8-9369-B817C92A7263}" type="datetimeFigureOut">
              <a:rPr lang="en-US" altLang="en-US"/>
              <a:pPr>
                <a:defRPr/>
              </a:pPr>
              <a:t>8/14/2019</a:t>
            </a:fld>
            <a:endParaRPr lang="en-US" altLang="en-US"/>
          </a:p>
        </p:txBody>
      </p:sp>
      <p:sp>
        <p:nvSpPr>
          <p:cNvPr id="8" name="Fußzeilenplatzhalter 4"/>
          <p:cNvSpPr>
            <a:spLocks noGrp="1"/>
          </p:cNvSpPr>
          <p:nvPr>
            <p:ph type="ftr" sz="quarter" idx="11"/>
          </p:nvPr>
        </p:nvSpPr>
        <p:spPr/>
        <p:txBody>
          <a:bodyPr/>
          <a:lstStyle>
            <a:lvl1pPr>
              <a:defRPr/>
            </a:lvl1pPr>
          </a:lstStyle>
          <a:p>
            <a:pPr>
              <a:defRPr/>
            </a:pPr>
            <a:endParaRPr lang="it-IT" altLang="en-US"/>
          </a:p>
        </p:txBody>
      </p:sp>
      <p:sp>
        <p:nvSpPr>
          <p:cNvPr id="9" name="Foliennummernplatzhalter 5"/>
          <p:cNvSpPr>
            <a:spLocks noGrp="1"/>
          </p:cNvSpPr>
          <p:nvPr>
            <p:ph type="sldNum" sz="quarter" idx="12"/>
          </p:nvPr>
        </p:nvSpPr>
        <p:spPr/>
        <p:txBody>
          <a:bodyPr/>
          <a:lstStyle>
            <a:lvl1pPr>
              <a:defRPr/>
            </a:lvl1pPr>
          </a:lstStyle>
          <a:p>
            <a:pPr>
              <a:defRPr/>
            </a:pPr>
            <a:fld id="{C7F032C9-311E-492F-9C6C-2D5B6C45A95C}" type="slidenum">
              <a:rPr lang="en-US" altLang="en-US"/>
              <a:pPr>
                <a:defRPr/>
              </a:pPr>
              <a:t>‹Nr.›</a:t>
            </a:fld>
            <a:endParaRPr lang="en-US" altLang="en-US"/>
          </a:p>
        </p:txBody>
      </p:sp>
    </p:spTree>
    <p:extLst>
      <p:ext uri="{BB962C8B-B14F-4D97-AF65-F5344CB8AC3E}">
        <p14:creationId xmlns:p14="http://schemas.microsoft.com/office/powerpoint/2010/main" val="2734763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3"/>
          <p:cNvSpPr>
            <a:spLocks noGrp="1"/>
          </p:cNvSpPr>
          <p:nvPr>
            <p:ph type="dt" sz="half" idx="10"/>
          </p:nvPr>
        </p:nvSpPr>
        <p:spPr/>
        <p:txBody>
          <a:bodyPr/>
          <a:lstStyle>
            <a:lvl1pPr>
              <a:defRPr/>
            </a:lvl1pPr>
          </a:lstStyle>
          <a:p>
            <a:pPr>
              <a:defRPr/>
            </a:pPr>
            <a:fld id="{2647FCF1-A15F-44E7-9F3D-DE898238BFA8}" type="datetimeFigureOut">
              <a:rPr lang="en-US" altLang="en-US"/>
              <a:pPr>
                <a:defRPr/>
              </a:pPr>
              <a:t>8/14/2019</a:t>
            </a:fld>
            <a:endParaRPr lang="en-US" altLang="en-US"/>
          </a:p>
        </p:txBody>
      </p:sp>
      <p:sp>
        <p:nvSpPr>
          <p:cNvPr id="4" name="Fußzeilenplatzhalter 4"/>
          <p:cNvSpPr>
            <a:spLocks noGrp="1"/>
          </p:cNvSpPr>
          <p:nvPr>
            <p:ph type="ftr" sz="quarter" idx="11"/>
          </p:nvPr>
        </p:nvSpPr>
        <p:spPr/>
        <p:txBody>
          <a:bodyPr/>
          <a:lstStyle>
            <a:lvl1pPr>
              <a:defRPr/>
            </a:lvl1pPr>
          </a:lstStyle>
          <a:p>
            <a:pPr>
              <a:defRPr/>
            </a:pPr>
            <a:endParaRPr lang="it-IT" altLang="en-US"/>
          </a:p>
        </p:txBody>
      </p:sp>
      <p:sp>
        <p:nvSpPr>
          <p:cNvPr id="5" name="Foliennummernplatzhalter 5"/>
          <p:cNvSpPr>
            <a:spLocks noGrp="1"/>
          </p:cNvSpPr>
          <p:nvPr>
            <p:ph type="sldNum" sz="quarter" idx="12"/>
          </p:nvPr>
        </p:nvSpPr>
        <p:spPr/>
        <p:txBody>
          <a:bodyPr/>
          <a:lstStyle>
            <a:lvl1pPr>
              <a:defRPr/>
            </a:lvl1pPr>
          </a:lstStyle>
          <a:p>
            <a:pPr>
              <a:defRPr/>
            </a:pPr>
            <a:fld id="{822E384C-68BD-42DE-B075-2A2895D577DE}" type="slidenum">
              <a:rPr lang="en-US" altLang="en-US"/>
              <a:pPr>
                <a:defRPr/>
              </a:pPr>
              <a:t>‹Nr.›</a:t>
            </a:fld>
            <a:endParaRPr lang="en-US" altLang="en-US"/>
          </a:p>
        </p:txBody>
      </p:sp>
    </p:spTree>
    <p:extLst>
      <p:ext uri="{BB962C8B-B14F-4D97-AF65-F5344CB8AC3E}">
        <p14:creationId xmlns:p14="http://schemas.microsoft.com/office/powerpoint/2010/main" val="2428975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48852353-1BFD-4B4A-8441-E0825DD0AD5B}" type="datetimeFigureOut">
              <a:rPr lang="en-US" altLang="en-US"/>
              <a:pPr>
                <a:defRPr/>
              </a:pPr>
              <a:t>8/14/2019</a:t>
            </a:fld>
            <a:endParaRPr lang="en-US" altLang="en-US"/>
          </a:p>
        </p:txBody>
      </p:sp>
      <p:sp>
        <p:nvSpPr>
          <p:cNvPr id="3" name="Fußzeilenplatzhalter 4"/>
          <p:cNvSpPr>
            <a:spLocks noGrp="1"/>
          </p:cNvSpPr>
          <p:nvPr>
            <p:ph type="ftr" sz="quarter" idx="11"/>
          </p:nvPr>
        </p:nvSpPr>
        <p:spPr/>
        <p:txBody>
          <a:bodyPr/>
          <a:lstStyle>
            <a:lvl1pPr>
              <a:defRPr/>
            </a:lvl1pPr>
          </a:lstStyle>
          <a:p>
            <a:pPr>
              <a:defRPr/>
            </a:pPr>
            <a:endParaRPr lang="it-IT" altLang="en-US"/>
          </a:p>
        </p:txBody>
      </p:sp>
      <p:sp>
        <p:nvSpPr>
          <p:cNvPr id="4" name="Foliennummernplatzhalter 5"/>
          <p:cNvSpPr>
            <a:spLocks noGrp="1"/>
          </p:cNvSpPr>
          <p:nvPr>
            <p:ph type="sldNum" sz="quarter" idx="12"/>
          </p:nvPr>
        </p:nvSpPr>
        <p:spPr/>
        <p:txBody>
          <a:bodyPr/>
          <a:lstStyle>
            <a:lvl1pPr>
              <a:defRPr/>
            </a:lvl1pPr>
          </a:lstStyle>
          <a:p>
            <a:pPr>
              <a:defRPr/>
            </a:pPr>
            <a:fld id="{CF6A0B8C-7F40-4FC0-A02A-B26AA68C40DB}" type="slidenum">
              <a:rPr lang="en-US" altLang="en-US"/>
              <a:pPr>
                <a:defRPr/>
              </a:pPr>
              <a:t>‹Nr.›</a:t>
            </a:fld>
            <a:endParaRPr lang="en-US" altLang="en-US"/>
          </a:p>
        </p:txBody>
      </p:sp>
    </p:spTree>
    <p:extLst>
      <p:ext uri="{BB962C8B-B14F-4D97-AF65-F5344CB8AC3E}">
        <p14:creationId xmlns:p14="http://schemas.microsoft.com/office/powerpoint/2010/main" val="2095286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85366" y="2853584"/>
            <a:ext cx="9764543" cy="9987545"/>
          </a:xfrm>
        </p:spPr>
        <p:txBody>
          <a:bodyPr anchor="b"/>
          <a:lstStyle>
            <a:lvl1pPr>
              <a:defRPr sz="7946"/>
            </a:lvl1pPr>
          </a:lstStyle>
          <a:p>
            <a:r>
              <a:rPr lang="de-DE" smtClean="0"/>
              <a:t>Titelmasterformat durch Klicken bearbeiten</a:t>
            </a:r>
            <a:endParaRPr lang="de-CH"/>
          </a:p>
        </p:txBody>
      </p:sp>
      <p:sp>
        <p:nvSpPr>
          <p:cNvPr id="3" name="Inhaltsplatzhalter 2"/>
          <p:cNvSpPr>
            <a:spLocks noGrp="1"/>
          </p:cNvSpPr>
          <p:nvPr>
            <p:ph idx="1"/>
          </p:nvPr>
        </p:nvSpPr>
        <p:spPr>
          <a:xfrm>
            <a:off x="12870909" y="6162952"/>
            <a:ext cx="15326827" cy="30418415"/>
          </a:xfrm>
        </p:spPr>
        <p:txBody>
          <a:bodyPr/>
          <a:lstStyle>
            <a:lvl1pPr>
              <a:defRPr sz="7946"/>
            </a:lvl1pPr>
            <a:lvl2pPr>
              <a:defRPr sz="6953"/>
            </a:lvl2pPr>
            <a:lvl3pPr>
              <a:defRPr sz="5960"/>
            </a:lvl3pPr>
            <a:lvl4pPr>
              <a:defRPr sz="4966"/>
            </a:lvl4pPr>
            <a:lvl5pPr>
              <a:defRPr sz="4966"/>
            </a:lvl5pPr>
            <a:lvl6pPr>
              <a:defRPr sz="4966"/>
            </a:lvl6pPr>
            <a:lvl7pPr>
              <a:defRPr sz="4966"/>
            </a:lvl7pPr>
            <a:lvl8pPr>
              <a:defRPr sz="4966"/>
            </a:lvl8pPr>
            <a:lvl9pPr>
              <a:defRPr sz="4966"/>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9B64D191-D8FE-49F6-A934-A996C3C254C6}" type="datetimeFigureOut">
              <a:rPr lang="en-US" altLang="en-US"/>
              <a:pPr>
                <a:defRPr/>
              </a:pPr>
              <a:t>8/14/2019</a:t>
            </a:fld>
            <a:endParaRPr lang="en-US" altLang="en-US"/>
          </a:p>
        </p:txBody>
      </p:sp>
      <p:sp>
        <p:nvSpPr>
          <p:cNvPr id="6" name="Fußzeilenplatzhalter 4"/>
          <p:cNvSpPr>
            <a:spLocks noGrp="1"/>
          </p:cNvSpPr>
          <p:nvPr>
            <p:ph type="ftr" sz="quarter" idx="11"/>
          </p:nvPr>
        </p:nvSpPr>
        <p:spPr/>
        <p:txBody>
          <a:bodyPr/>
          <a:lstStyle>
            <a:lvl1pPr>
              <a:defRPr/>
            </a:lvl1pPr>
          </a:lstStyle>
          <a:p>
            <a:pPr>
              <a:defRPr/>
            </a:pPr>
            <a:endParaRPr lang="it-IT" altLang="en-US"/>
          </a:p>
        </p:txBody>
      </p:sp>
      <p:sp>
        <p:nvSpPr>
          <p:cNvPr id="7" name="Foliennummernplatzhalter 5"/>
          <p:cNvSpPr>
            <a:spLocks noGrp="1"/>
          </p:cNvSpPr>
          <p:nvPr>
            <p:ph type="sldNum" sz="quarter" idx="12"/>
          </p:nvPr>
        </p:nvSpPr>
        <p:spPr/>
        <p:txBody>
          <a:bodyPr/>
          <a:lstStyle>
            <a:lvl1pPr>
              <a:defRPr/>
            </a:lvl1pPr>
          </a:lstStyle>
          <a:p>
            <a:pPr>
              <a:defRPr/>
            </a:pPr>
            <a:fld id="{5601D00F-8384-495E-BFE8-853CF662BD3A}" type="slidenum">
              <a:rPr lang="en-US" altLang="en-US"/>
              <a:pPr>
                <a:defRPr/>
              </a:pPr>
              <a:t>‹Nr.›</a:t>
            </a:fld>
            <a:endParaRPr lang="en-US" altLang="en-US"/>
          </a:p>
        </p:txBody>
      </p:sp>
    </p:spTree>
    <p:extLst>
      <p:ext uri="{BB962C8B-B14F-4D97-AF65-F5344CB8AC3E}">
        <p14:creationId xmlns:p14="http://schemas.microsoft.com/office/powerpoint/2010/main" val="1309191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85366" y="2853584"/>
            <a:ext cx="9764543" cy="9987545"/>
          </a:xfrm>
        </p:spPr>
        <p:txBody>
          <a:bodyPr anchor="b"/>
          <a:lstStyle>
            <a:lvl1pPr>
              <a:defRPr sz="7946"/>
            </a:lvl1pPr>
          </a:lstStyle>
          <a:p>
            <a:r>
              <a:rPr lang="de-DE" smtClean="0"/>
              <a:t>Titelmasterformat durch Klicken bearbeiten</a:t>
            </a:r>
            <a:endParaRPr lang="de-CH"/>
          </a:p>
        </p:txBody>
      </p:sp>
      <p:sp>
        <p:nvSpPr>
          <p:cNvPr id="3" name="Bildplatzhalter 2"/>
          <p:cNvSpPr>
            <a:spLocks noGrp="1"/>
          </p:cNvSpPr>
          <p:nvPr>
            <p:ph type="pic" idx="1"/>
          </p:nvPr>
        </p:nvSpPr>
        <p:spPr>
          <a:xfrm>
            <a:off x="12870909" y="6162952"/>
            <a:ext cx="15326827" cy="30418415"/>
          </a:xfrm>
        </p:spPr>
        <p:txBody>
          <a:bodyPr rtlCol="0">
            <a:normAutofit/>
          </a:bodyPr>
          <a:lstStyle>
            <a:lvl1pPr marL="0" indent="0">
              <a:buNone/>
              <a:defRPr sz="7946"/>
            </a:lvl1pPr>
            <a:lvl2pPr marL="1135319" indent="0">
              <a:buNone/>
              <a:defRPr sz="6953"/>
            </a:lvl2pPr>
            <a:lvl3pPr marL="2270638" indent="0">
              <a:buNone/>
              <a:defRPr sz="5960"/>
            </a:lvl3pPr>
            <a:lvl4pPr marL="3405957" indent="0">
              <a:buNone/>
              <a:defRPr sz="4966"/>
            </a:lvl4pPr>
            <a:lvl5pPr marL="4541276" indent="0">
              <a:buNone/>
              <a:defRPr sz="4966"/>
            </a:lvl5pPr>
            <a:lvl6pPr marL="5676595" indent="0">
              <a:buNone/>
              <a:defRPr sz="4966"/>
            </a:lvl6pPr>
            <a:lvl7pPr marL="6811914" indent="0">
              <a:buNone/>
              <a:defRPr sz="4966"/>
            </a:lvl7pPr>
            <a:lvl8pPr marL="7947233" indent="0">
              <a:buNone/>
              <a:defRPr sz="4966"/>
            </a:lvl8pPr>
            <a:lvl9pPr marL="9082552" indent="0">
              <a:buNone/>
              <a:defRPr sz="4966"/>
            </a:lvl9pPr>
          </a:lstStyle>
          <a:p>
            <a:pPr lvl="0"/>
            <a:endParaRPr lang="de-CH" noProof="0" smtClean="0"/>
          </a:p>
        </p:txBody>
      </p:sp>
      <p:sp>
        <p:nvSpPr>
          <p:cNvPr id="4" name="Textplatzhalt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E413D5A1-3B24-4FBA-81A9-2D855DA4FACB}" type="datetimeFigureOut">
              <a:rPr lang="en-US" altLang="en-US"/>
              <a:pPr>
                <a:defRPr/>
              </a:pPr>
              <a:t>8/14/2019</a:t>
            </a:fld>
            <a:endParaRPr lang="en-US" altLang="en-US"/>
          </a:p>
        </p:txBody>
      </p:sp>
      <p:sp>
        <p:nvSpPr>
          <p:cNvPr id="6" name="Fußzeilenplatzhalter 4"/>
          <p:cNvSpPr>
            <a:spLocks noGrp="1"/>
          </p:cNvSpPr>
          <p:nvPr>
            <p:ph type="ftr" sz="quarter" idx="11"/>
          </p:nvPr>
        </p:nvSpPr>
        <p:spPr/>
        <p:txBody>
          <a:bodyPr/>
          <a:lstStyle>
            <a:lvl1pPr>
              <a:defRPr/>
            </a:lvl1pPr>
          </a:lstStyle>
          <a:p>
            <a:pPr>
              <a:defRPr/>
            </a:pPr>
            <a:endParaRPr lang="it-IT" altLang="en-US"/>
          </a:p>
        </p:txBody>
      </p:sp>
      <p:sp>
        <p:nvSpPr>
          <p:cNvPr id="7" name="Foliennummernplatzhalter 5"/>
          <p:cNvSpPr>
            <a:spLocks noGrp="1"/>
          </p:cNvSpPr>
          <p:nvPr>
            <p:ph type="sldNum" sz="quarter" idx="12"/>
          </p:nvPr>
        </p:nvSpPr>
        <p:spPr/>
        <p:txBody>
          <a:bodyPr/>
          <a:lstStyle>
            <a:lvl1pPr>
              <a:defRPr/>
            </a:lvl1pPr>
          </a:lstStyle>
          <a:p>
            <a:pPr>
              <a:defRPr/>
            </a:pPr>
            <a:fld id="{2D51CDB5-F97C-454B-9B55-BAAB4DBED486}" type="slidenum">
              <a:rPr lang="en-US" altLang="en-US"/>
              <a:pPr>
                <a:defRPr/>
              </a:pPr>
              <a:t>‹Nr.›</a:t>
            </a:fld>
            <a:endParaRPr lang="en-US" altLang="en-US"/>
          </a:p>
        </p:txBody>
      </p:sp>
    </p:spTree>
    <p:extLst>
      <p:ext uri="{BB962C8B-B14F-4D97-AF65-F5344CB8AC3E}">
        <p14:creationId xmlns:p14="http://schemas.microsoft.com/office/powerpoint/2010/main" val="3935922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2081213" y="2279650"/>
            <a:ext cx="26112787" cy="827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endParaRPr lang="de-CH" altLang="de-DE" smtClean="0"/>
          </a:p>
        </p:txBody>
      </p:sp>
      <p:sp>
        <p:nvSpPr>
          <p:cNvPr id="1027" name="Textplatzhalter 2"/>
          <p:cNvSpPr>
            <a:spLocks noGrp="1"/>
          </p:cNvSpPr>
          <p:nvPr>
            <p:ph type="body" idx="1"/>
          </p:nvPr>
        </p:nvSpPr>
        <p:spPr bwMode="auto">
          <a:xfrm>
            <a:off x="2081213" y="11395075"/>
            <a:ext cx="26112787" cy="2715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endParaRPr lang="de-CH" altLang="de-DE" smtClean="0"/>
          </a:p>
        </p:txBody>
      </p:sp>
      <p:sp>
        <p:nvSpPr>
          <p:cNvPr id="4" name="Datumsplatzhalter 3"/>
          <p:cNvSpPr>
            <a:spLocks noGrp="1"/>
          </p:cNvSpPr>
          <p:nvPr>
            <p:ph type="dt" sz="half" idx="2"/>
          </p:nvPr>
        </p:nvSpPr>
        <p:spPr>
          <a:xfrm>
            <a:off x="2081213" y="39673213"/>
            <a:ext cx="6811962" cy="2278062"/>
          </a:xfrm>
          <a:prstGeom prst="rect">
            <a:avLst/>
          </a:prstGeom>
        </p:spPr>
        <p:txBody>
          <a:bodyPr vert="horz" lIns="91440" tIns="45720" rIns="91440" bIns="45720" rtlCol="0" anchor="ctr"/>
          <a:lstStyle>
            <a:lvl1pPr algn="l">
              <a:defRPr sz="2980">
                <a:solidFill>
                  <a:schemeClr val="tx1">
                    <a:tint val="75000"/>
                  </a:schemeClr>
                </a:solidFill>
                <a:latin typeface="Arial" panose="020B0604020202020204" pitchFamily="34" charset="0"/>
              </a:defRPr>
            </a:lvl1pPr>
          </a:lstStyle>
          <a:p>
            <a:pPr>
              <a:defRPr/>
            </a:pPr>
            <a:fld id="{17F3C2AE-DD34-4178-AE63-B860995B6CC4}" type="datetimeFigureOut">
              <a:rPr lang="en-US" altLang="en-US"/>
              <a:pPr>
                <a:defRPr/>
              </a:pPr>
              <a:t>8/14/2019</a:t>
            </a:fld>
            <a:endParaRPr lang="en-US" altLang="en-US"/>
          </a:p>
        </p:txBody>
      </p:sp>
      <p:sp>
        <p:nvSpPr>
          <p:cNvPr id="5" name="Fußzeilenplatzhalter 4"/>
          <p:cNvSpPr>
            <a:spLocks noGrp="1"/>
          </p:cNvSpPr>
          <p:nvPr>
            <p:ph type="ftr" sz="quarter" idx="3"/>
          </p:nvPr>
        </p:nvSpPr>
        <p:spPr>
          <a:xfrm>
            <a:off x="10028238" y="39673213"/>
            <a:ext cx="10218737" cy="2278062"/>
          </a:xfrm>
          <a:prstGeom prst="rect">
            <a:avLst/>
          </a:prstGeom>
        </p:spPr>
        <p:txBody>
          <a:bodyPr vert="horz" lIns="91440" tIns="45720" rIns="91440" bIns="45720" rtlCol="0" anchor="ctr"/>
          <a:lstStyle>
            <a:lvl1pPr algn="ctr">
              <a:defRPr sz="2980">
                <a:solidFill>
                  <a:schemeClr val="tx1">
                    <a:tint val="75000"/>
                  </a:schemeClr>
                </a:solidFill>
                <a:latin typeface="Arial" panose="020B0604020202020204" pitchFamily="34" charset="0"/>
              </a:defRPr>
            </a:lvl1pPr>
          </a:lstStyle>
          <a:p>
            <a:pPr>
              <a:defRPr/>
            </a:pPr>
            <a:endParaRPr lang="it-IT" altLang="en-US"/>
          </a:p>
        </p:txBody>
      </p:sp>
      <p:sp>
        <p:nvSpPr>
          <p:cNvPr id="6" name="Foliennummernplatzhalter 5"/>
          <p:cNvSpPr>
            <a:spLocks noGrp="1"/>
          </p:cNvSpPr>
          <p:nvPr>
            <p:ph type="sldNum" sz="quarter" idx="4"/>
          </p:nvPr>
        </p:nvSpPr>
        <p:spPr>
          <a:xfrm>
            <a:off x="21382038" y="39673213"/>
            <a:ext cx="6811962" cy="2278062"/>
          </a:xfrm>
          <a:prstGeom prst="rect">
            <a:avLst/>
          </a:prstGeom>
        </p:spPr>
        <p:txBody>
          <a:bodyPr vert="horz" wrap="square" lIns="91440" tIns="45720" rIns="91440" bIns="45720" numCol="1" anchor="ctr" anchorCtr="0" compatLnSpc="1">
            <a:prstTxWarp prst="textNoShape">
              <a:avLst/>
            </a:prstTxWarp>
          </a:bodyPr>
          <a:lstStyle>
            <a:lvl1pPr algn="r">
              <a:defRPr sz="2900">
                <a:solidFill>
                  <a:srgbClr val="898989"/>
                </a:solidFill>
              </a:defRPr>
            </a:lvl1pPr>
          </a:lstStyle>
          <a:p>
            <a:pPr>
              <a:defRPr/>
            </a:pPr>
            <a:fld id="{BBBB9E09-AD16-44CE-8FAF-B3BA86DB9135}"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270125" rtl="0" eaLnBrk="0" fontAlgn="base" hangingPunct="0">
        <a:lnSpc>
          <a:spcPct val="90000"/>
        </a:lnSpc>
        <a:spcBef>
          <a:spcPct val="0"/>
        </a:spcBef>
        <a:spcAft>
          <a:spcPct val="0"/>
        </a:spcAft>
        <a:defRPr sz="10900" kern="1200">
          <a:solidFill>
            <a:schemeClr val="tx1"/>
          </a:solidFill>
          <a:latin typeface="+mj-lt"/>
          <a:ea typeface="+mj-ea"/>
          <a:cs typeface="+mj-cs"/>
        </a:defRPr>
      </a:lvl1pPr>
      <a:lvl2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2pPr>
      <a:lvl3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3pPr>
      <a:lvl4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4pPr>
      <a:lvl5pPr algn="l" defTabSz="2270125" rtl="0" eaLnBrk="0" fontAlgn="base" hangingPunct="0">
        <a:lnSpc>
          <a:spcPct val="90000"/>
        </a:lnSpc>
        <a:spcBef>
          <a:spcPct val="0"/>
        </a:spcBef>
        <a:spcAft>
          <a:spcPct val="0"/>
        </a:spcAft>
        <a:defRPr sz="10900">
          <a:solidFill>
            <a:schemeClr val="tx1"/>
          </a:solidFill>
          <a:latin typeface="Calibri Light" panose="020F0302020204030204" pitchFamily="34" charset="0"/>
        </a:defRPr>
      </a:lvl5pPr>
      <a:lvl6pPr marL="457200" algn="l" defTabSz="2270125" rtl="0" fontAlgn="base">
        <a:lnSpc>
          <a:spcPct val="90000"/>
        </a:lnSpc>
        <a:spcBef>
          <a:spcPct val="0"/>
        </a:spcBef>
        <a:spcAft>
          <a:spcPct val="0"/>
        </a:spcAft>
        <a:defRPr sz="10900">
          <a:solidFill>
            <a:schemeClr val="tx1"/>
          </a:solidFill>
          <a:latin typeface="Calibri Light" panose="020F0302020204030204" pitchFamily="34" charset="0"/>
        </a:defRPr>
      </a:lvl6pPr>
      <a:lvl7pPr marL="914400" algn="l" defTabSz="2270125" rtl="0" fontAlgn="base">
        <a:lnSpc>
          <a:spcPct val="90000"/>
        </a:lnSpc>
        <a:spcBef>
          <a:spcPct val="0"/>
        </a:spcBef>
        <a:spcAft>
          <a:spcPct val="0"/>
        </a:spcAft>
        <a:defRPr sz="10900">
          <a:solidFill>
            <a:schemeClr val="tx1"/>
          </a:solidFill>
          <a:latin typeface="Calibri Light" panose="020F0302020204030204" pitchFamily="34" charset="0"/>
        </a:defRPr>
      </a:lvl7pPr>
      <a:lvl8pPr marL="1371600" algn="l" defTabSz="2270125" rtl="0" fontAlgn="base">
        <a:lnSpc>
          <a:spcPct val="90000"/>
        </a:lnSpc>
        <a:spcBef>
          <a:spcPct val="0"/>
        </a:spcBef>
        <a:spcAft>
          <a:spcPct val="0"/>
        </a:spcAft>
        <a:defRPr sz="10900">
          <a:solidFill>
            <a:schemeClr val="tx1"/>
          </a:solidFill>
          <a:latin typeface="Calibri Light" panose="020F0302020204030204" pitchFamily="34" charset="0"/>
        </a:defRPr>
      </a:lvl8pPr>
      <a:lvl9pPr marL="1828800" algn="l" defTabSz="2270125" rtl="0" fontAlgn="base">
        <a:lnSpc>
          <a:spcPct val="90000"/>
        </a:lnSpc>
        <a:spcBef>
          <a:spcPct val="0"/>
        </a:spcBef>
        <a:spcAft>
          <a:spcPct val="0"/>
        </a:spcAft>
        <a:defRPr sz="10900">
          <a:solidFill>
            <a:schemeClr val="tx1"/>
          </a:solidFill>
          <a:latin typeface="Calibri Light" panose="020F0302020204030204" pitchFamily="34" charset="0"/>
        </a:defRPr>
      </a:lvl9pPr>
    </p:titleStyle>
    <p:bodyStyle>
      <a:lvl1pPr marL="566738" indent="-566738" algn="l" defTabSz="2270125" rtl="0" eaLnBrk="0" fontAlgn="base" hangingPunct="0">
        <a:lnSpc>
          <a:spcPct val="90000"/>
        </a:lnSpc>
        <a:spcBef>
          <a:spcPts val="2488"/>
        </a:spcBef>
        <a:spcAft>
          <a:spcPct val="0"/>
        </a:spcAft>
        <a:buFont typeface="Arial" panose="020B0604020202020204" pitchFamily="34" charset="0"/>
        <a:buChar char="•"/>
        <a:defRPr sz="6900" kern="1200">
          <a:solidFill>
            <a:schemeClr val="tx1"/>
          </a:solidFill>
          <a:latin typeface="+mn-lt"/>
          <a:ea typeface="+mn-ea"/>
          <a:cs typeface="+mn-cs"/>
        </a:defRPr>
      </a:lvl1pPr>
      <a:lvl2pPr marL="1701800" indent="-566738" algn="l" defTabSz="2270125" rtl="0" eaLnBrk="0" fontAlgn="base" hangingPunct="0">
        <a:lnSpc>
          <a:spcPct val="90000"/>
        </a:lnSpc>
        <a:spcBef>
          <a:spcPts val="1238"/>
        </a:spcBef>
        <a:spcAft>
          <a:spcPct val="0"/>
        </a:spcAft>
        <a:buFont typeface="Arial" panose="020B0604020202020204" pitchFamily="34" charset="0"/>
        <a:buChar char="•"/>
        <a:defRPr sz="5900" kern="1200">
          <a:solidFill>
            <a:schemeClr val="tx1"/>
          </a:solidFill>
          <a:latin typeface="+mn-lt"/>
          <a:ea typeface="+mn-ea"/>
          <a:cs typeface="+mn-cs"/>
        </a:defRPr>
      </a:lvl2pPr>
      <a:lvl3pPr marL="2836863" indent="-566738" algn="l" defTabSz="2270125" rtl="0" eaLnBrk="0" fontAlgn="base" hangingPunct="0">
        <a:lnSpc>
          <a:spcPct val="90000"/>
        </a:lnSpc>
        <a:spcBef>
          <a:spcPts val="1238"/>
        </a:spcBef>
        <a:spcAft>
          <a:spcPct val="0"/>
        </a:spcAft>
        <a:buFont typeface="Arial" panose="020B0604020202020204" pitchFamily="34" charset="0"/>
        <a:buChar char="•"/>
        <a:defRPr sz="4900" kern="1200">
          <a:solidFill>
            <a:schemeClr val="tx1"/>
          </a:solidFill>
          <a:latin typeface="+mn-lt"/>
          <a:ea typeface="+mn-ea"/>
          <a:cs typeface="+mn-cs"/>
        </a:defRPr>
      </a:lvl3pPr>
      <a:lvl4pPr marL="3973513" indent="-566738" algn="l" defTabSz="2270125" rtl="0" eaLnBrk="0" fontAlgn="base" hangingPunct="0">
        <a:lnSpc>
          <a:spcPct val="90000"/>
        </a:lnSpc>
        <a:spcBef>
          <a:spcPts val="1238"/>
        </a:spcBef>
        <a:spcAft>
          <a:spcPct val="0"/>
        </a:spcAft>
        <a:buFont typeface="Arial" panose="020B0604020202020204" pitchFamily="34" charset="0"/>
        <a:buChar char="•"/>
        <a:defRPr sz="4400" kern="1200">
          <a:solidFill>
            <a:schemeClr val="tx1"/>
          </a:solidFill>
          <a:latin typeface="+mn-lt"/>
          <a:ea typeface="+mn-ea"/>
          <a:cs typeface="+mn-cs"/>
        </a:defRPr>
      </a:lvl4pPr>
      <a:lvl5pPr marL="5108575" indent="-566738" algn="l" defTabSz="2270125" rtl="0" eaLnBrk="0" fontAlgn="base" hangingPunct="0">
        <a:lnSpc>
          <a:spcPct val="90000"/>
        </a:lnSpc>
        <a:spcBef>
          <a:spcPts val="1238"/>
        </a:spcBef>
        <a:spcAft>
          <a:spcPct val="0"/>
        </a:spcAft>
        <a:buFont typeface="Arial" panose="020B0604020202020204" pitchFamily="34" charset="0"/>
        <a:buChar char="•"/>
        <a:defRPr sz="440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9pPr>
    </p:bodyStyle>
    <p:otherStyle>
      <a:defPPr>
        <a:defRPr lang="de-DE"/>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3.jpeg"/><Relationship Id="rId5" Type="http://schemas.openxmlformats.org/officeDocument/2006/relationships/image" Target="../media/image3.png"/><Relationship Id="rId15" Type="http://schemas.openxmlformats.org/officeDocument/2006/relationships/image" Target="../media/image11.png"/><Relationship Id="rId10" Type="http://schemas.openxmlformats.org/officeDocument/2006/relationships/image" Target="../media/image2.jpe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7" name="Gruppieren 86"/>
          <p:cNvGrpSpPr>
            <a:grpSpLocks noChangeAspect="1"/>
          </p:cNvGrpSpPr>
          <p:nvPr/>
        </p:nvGrpSpPr>
        <p:grpSpPr>
          <a:xfrm>
            <a:off x="3250406" y="32146475"/>
            <a:ext cx="9360000" cy="4393579"/>
            <a:chOff x="4931320" y="3103362"/>
            <a:chExt cx="2276507" cy="1068591"/>
          </a:xfrm>
        </p:grpSpPr>
        <p:pic>
          <p:nvPicPr>
            <p:cNvPr id="88" name="Grafik 87"/>
            <p:cNvPicPr>
              <a:picLocks noChangeAspect="1"/>
            </p:cNvPicPr>
            <p:nvPr/>
          </p:nvPicPr>
          <p:blipFill rotWithShape="1">
            <a:blip r:embed="rId3"/>
            <a:srcRect l="4456" t="11867" r="7694" b="20904"/>
            <a:stretch/>
          </p:blipFill>
          <p:spPr>
            <a:xfrm>
              <a:off x="4931320" y="3138056"/>
              <a:ext cx="2276507" cy="1025236"/>
            </a:xfrm>
            <a:prstGeom prst="rect">
              <a:avLst/>
            </a:prstGeom>
          </p:spPr>
        </p:pic>
        <mc:AlternateContent xmlns:mc="http://schemas.openxmlformats.org/markup-compatibility/2006" xmlns:a14="http://schemas.microsoft.com/office/drawing/2010/main">
          <mc:Choice Requires="a14">
            <p:sp>
              <p:nvSpPr>
                <p:cNvPr id="89" name="Textfeld 88"/>
                <p:cNvSpPr txBox="1"/>
                <p:nvPr/>
              </p:nvSpPr>
              <p:spPr>
                <a:xfrm>
                  <a:off x="5530928" y="3103362"/>
                  <a:ext cx="148652" cy="1946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4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𝑟</m:t>
                        </m:r>
                      </m:oMath>
                    </m:oMathPara>
                  </a14:m>
                  <a:endParaRPr kumimoji="0" lang="en-US" sz="4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89" name="Textfeld 88"/>
                <p:cNvSpPr txBox="1">
                  <a:spLocks noRot="1" noChangeAspect="1" noMove="1" noResize="1" noEditPoints="1" noAdjustHandles="1" noChangeArrowheads="1" noChangeShapeType="1" noTextEdit="1"/>
                </p:cNvSpPr>
                <p:nvPr/>
              </p:nvSpPr>
              <p:spPr>
                <a:xfrm>
                  <a:off x="5530928" y="3103362"/>
                  <a:ext cx="148652" cy="19462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Textfeld 89"/>
                <p:cNvSpPr txBox="1"/>
                <p:nvPr/>
              </p:nvSpPr>
              <p:spPr>
                <a:xfrm rot="21018094">
                  <a:off x="6539063" y="3461789"/>
                  <a:ext cx="332160" cy="194626"/>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de-DE" sz="4600" b="0" i="1" u="none" strike="noStrike" kern="1200" cap="none" spc="0" normalizeH="0" baseline="0" noProof="0" smtClean="0">
                                <a:ln>
                                  <a:noFill/>
                                </a:ln>
                                <a:solidFill>
                                  <a:srgbClr val="0000FF"/>
                                </a:solidFill>
                                <a:effectLst/>
                                <a:uLnTx/>
                                <a:uFillTx/>
                                <a:latin typeface="Cambria Math" panose="02040503050406030204" pitchFamily="18" charset="0"/>
                                <a:ea typeface="+mn-ea"/>
                                <a:cs typeface="Times New Roman" panose="02020603050405020304" pitchFamily="18" charset="0"/>
                              </a:rPr>
                            </m:ctrlPr>
                          </m:fPr>
                          <m:num>
                            <m:r>
                              <a:rPr kumimoji="0" lang="de-DE" sz="4600" b="0" i="1" u="none" strike="noStrike" kern="1200" cap="none" spc="0" normalizeH="0" baseline="0" noProof="0" smtClean="0">
                                <a:ln>
                                  <a:noFill/>
                                </a:ln>
                                <a:solidFill>
                                  <a:srgbClr val="0000FF"/>
                                </a:solidFill>
                                <a:effectLst/>
                                <a:uLnTx/>
                                <a:uFillTx/>
                                <a:latin typeface="Cambria Math" panose="02040503050406030204" pitchFamily="18" charset="0"/>
                                <a:ea typeface="+mn-ea"/>
                                <a:cs typeface="Times New Roman" panose="02020603050405020304" pitchFamily="18" charset="0"/>
                              </a:rPr>
                              <m:t>𝑃</m:t>
                            </m:r>
                          </m:num>
                          <m:den>
                            <m:r>
                              <a:rPr kumimoji="0" lang="de-DE" sz="4600" b="0" i="1" u="none" strike="noStrike" kern="1200" cap="none" spc="0" normalizeH="0" baseline="0" noProof="0" smtClean="0">
                                <a:ln>
                                  <a:noFill/>
                                </a:ln>
                                <a:solidFill>
                                  <a:srgbClr val="0000FF"/>
                                </a:solidFill>
                                <a:effectLst/>
                                <a:uLnTx/>
                                <a:uFillTx/>
                                <a:latin typeface="Cambria Math" panose="02040503050406030204" pitchFamily="18" charset="0"/>
                                <a:ea typeface="+mn-ea"/>
                                <a:cs typeface="Times New Roman" panose="02020603050405020304" pitchFamily="18" charset="0"/>
                              </a:rPr>
                              <m:t>2</m:t>
                            </m:r>
                          </m:den>
                        </m:f>
                      </m:oMath>
                    </m:oMathPara>
                  </a14:m>
                  <a:endParaRPr kumimoji="0" lang="en-US" sz="4600" b="0" i="0" u="none" strike="noStrike" kern="1200" cap="none" spc="0" normalizeH="0" baseline="0" noProof="0" dirty="0" smtClean="0">
                    <a:ln>
                      <a:noFill/>
                    </a:ln>
                    <a:solidFill>
                      <a:srgbClr val="0070C0"/>
                    </a:solidFill>
                    <a:effectLst/>
                    <a:uLnTx/>
                    <a:uFillTx/>
                    <a:latin typeface="Times New Roman" panose="02020603050405020304" pitchFamily="18" charset="0"/>
                    <a:ea typeface="+mn-ea"/>
                    <a:cs typeface="Times New Roman" panose="02020603050405020304" pitchFamily="18" charset="0"/>
                  </a:endParaRPr>
                </a:p>
              </p:txBody>
            </p:sp>
          </mc:Choice>
          <mc:Fallback xmlns="">
            <p:sp>
              <p:nvSpPr>
                <p:cNvPr id="90" name="Textfeld 89"/>
                <p:cNvSpPr txBox="1">
                  <a:spLocks noRot="1" noChangeAspect="1" noMove="1" noResize="1" noEditPoints="1" noAdjustHandles="1" noChangeArrowheads="1" noChangeShapeType="1" noTextEdit="1"/>
                </p:cNvSpPr>
                <p:nvPr/>
              </p:nvSpPr>
              <p:spPr>
                <a:xfrm rot="21018094">
                  <a:off x="6539063" y="3461789"/>
                  <a:ext cx="332160" cy="194626"/>
                </a:xfrm>
                <a:prstGeom prst="rect">
                  <a:avLst/>
                </a:prstGeom>
                <a:blipFill>
                  <a:blip r:embed="rId5"/>
                  <a:stretch>
                    <a:fillRect/>
                  </a:stretch>
                </a:blipFill>
              </p:spPr>
              <p:txBody>
                <a:bodyPr/>
                <a:lstStyle/>
                <a:p>
                  <a:r>
                    <a:rPr lang="en-US">
                      <a:noFill/>
                    </a:rPr>
                    <a:t> </a:t>
                  </a:r>
                </a:p>
              </p:txBody>
            </p:sp>
          </mc:Fallback>
        </mc:AlternateContent>
        <p:sp>
          <p:nvSpPr>
            <p:cNvPr id="91" name="Textfeld 90"/>
            <p:cNvSpPr txBox="1"/>
            <p:nvPr/>
          </p:nvSpPr>
          <p:spPr>
            <a:xfrm>
              <a:off x="5478286" y="3565230"/>
              <a:ext cx="466761" cy="1946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t>
              </a:r>
              <a:r>
                <a:rPr kumimoji="0" lang="en-US" sz="46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eater</a:t>
              </a:r>
            </a:p>
          </p:txBody>
        </p:sp>
        <p:sp>
          <p:nvSpPr>
            <p:cNvPr id="92" name="Textfeld 91"/>
            <p:cNvSpPr txBox="1"/>
            <p:nvPr/>
          </p:nvSpPr>
          <p:spPr>
            <a:xfrm rot="18031460">
              <a:off x="4806366" y="3485766"/>
              <a:ext cx="622571" cy="1422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srgbClr val="00B0F0"/>
                  </a:solidFill>
                  <a:effectLst/>
                  <a:uLnTx/>
                  <a:uFillTx/>
                  <a:latin typeface="Calibri" panose="020F0502020204030204"/>
                  <a:ea typeface="+mn-ea"/>
                  <a:cs typeface="+mn-cs"/>
                </a:rPr>
                <a:t>Flow direction</a:t>
              </a:r>
              <a:endParaRPr kumimoji="0" lang="en-US" sz="3200" b="0" i="0" u="none" strike="noStrike" kern="1200" cap="none" spc="0" normalizeH="0" baseline="0" noProof="0" dirty="0">
                <a:ln>
                  <a:noFill/>
                </a:ln>
                <a:solidFill>
                  <a:srgbClr val="00B0F0"/>
                </a:solidFill>
                <a:effectLst/>
                <a:uLnTx/>
                <a:uFillTx/>
                <a:latin typeface="Calibri" panose="020F0502020204030204"/>
                <a:ea typeface="+mn-ea"/>
                <a:cs typeface="+mn-cs"/>
              </a:endParaRPr>
            </a:p>
          </p:txBody>
        </p:sp>
        <p:sp>
          <p:nvSpPr>
            <p:cNvPr id="93" name="Textfeld 92"/>
            <p:cNvSpPr txBox="1"/>
            <p:nvPr/>
          </p:nvSpPr>
          <p:spPr>
            <a:xfrm>
              <a:off x="5166325" y="3827238"/>
              <a:ext cx="455454" cy="1946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6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NTC 1</a:t>
              </a:r>
            </a:p>
          </p:txBody>
        </p:sp>
        <p:sp>
          <p:nvSpPr>
            <p:cNvPr id="94" name="Pfeil nach links 93"/>
            <p:cNvSpPr/>
            <p:nvPr/>
          </p:nvSpPr>
          <p:spPr>
            <a:xfrm rot="18040181">
              <a:off x="4979519" y="3671857"/>
              <a:ext cx="392793" cy="72193"/>
            </a:xfrm>
            <a:prstGeom prst="lef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5" name="Textfeld 94"/>
                <p:cNvSpPr txBox="1"/>
                <p:nvPr/>
              </p:nvSpPr>
              <p:spPr>
                <a:xfrm>
                  <a:off x="5343424" y="3299019"/>
                  <a:ext cx="159257" cy="1946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4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h</m:t>
                        </m:r>
                      </m:oMath>
                    </m:oMathPara>
                  </a14:m>
                  <a:endParaRPr kumimoji="0" lang="en-US" sz="4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5" name="Textfeld 94"/>
                <p:cNvSpPr txBox="1">
                  <a:spLocks noRot="1" noChangeAspect="1" noMove="1" noResize="1" noEditPoints="1" noAdjustHandles="1" noChangeArrowheads="1" noChangeShapeType="1" noTextEdit="1"/>
                </p:cNvSpPr>
                <p:nvPr/>
              </p:nvSpPr>
              <p:spPr>
                <a:xfrm>
                  <a:off x="5343424" y="3299019"/>
                  <a:ext cx="159257" cy="194626"/>
                </a:xfrm>
                <a:prstGeom prst="rect">
                  <a:avLst/>
                </a:prstGeom>
                <a:blipFill>
                  <a:blip r:embed="rId6"/>
                  <a:stretch>
                    <a:fillRect/>
                  </a:stretch>
                </a:blipFill>
              </p:spPr>
              <p:txBody>
                <a:bodyPr/>
                <a:lstStyle/>
                <a:p>
                  <a:r>
                    <a:rPr lang="en-US">
                      <a:noFill/>
                    </a:rPr>
                    <a:t> </a:t>
                  </a:r>
                </a:p>
              </p:txBody>
            </p:sp>
          </mc:Fallback>
        </mc:AlternateContent>
        <p:cxnSp>
          <p:nvCxnSpPr>
            <p:cNvPr id="96" name="Gerade Verbindung mit Pfeil 95"/>
            <p:cNvCxnSpPr>
              <a:cxnSpLocks noChangeAspect="1"/>
            </p:cNvCxnSpPr>
            <p:nvPr/>
          </p:nvCxnSpPr>
          <p:spPr>
            <a:xfrm>
              <a:off x="5556020" y="3247714"/>
              <a:ext cx="77724" cy="28800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7" name="Gerader Verbinder 96"/>
            <p:cNvCxnSpPr>
              <a:cxnSpLocks noChangeAspect="1"/>
            </p:cNvCxnSpPr>
            <p:nvPr/>
          </p:nvCxnSpPr>
          <p:spPr>
            <a:xfrm flipH="1" flipV="1">
              <a:off x="5530086" y="3148433"/>
              <a:ext cx="28254" cy="108000"/>
            </a:xfrm>
            <a:prstGeom prst="line">
              <a:avLst/>
            </a:prstGeom>
            <a:ln w="222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8" name="Gerade Verbindung mit Pfeil 97"/>
            <p:cNvCxnSpPr>
              <a:cxnSpLocks/>
            </p:cNvCxnSpPr>
            <p:nvPr/>
          </p:nvCxnSpPr>
          <p:spPr>
            <a:xfrm>
              <a:off x="5361292" y="3257079"/>
              <a:ext cx="3811" cy="27813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9" name="Rechteck 98"/>
                <p:cNvSpPr/>
                <p:nvPr/>
              </p:nvSpPr>
              <p:spPr>
                <a:xfrm>
                  <a:off x="5904741" y="3316994"/>
                  <a:ext cx="328495" cy="19462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de-DE" sz="4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ctrlPr>
                          </m:fPr>
                          <m:num>
                            <m:r>
                              <a:rPr kumimoji="0" lang="de-DE" sz="4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𝐴</m:t>
                            </m:r>
                          </m:num>
                          <m:den>
                            <m:r>
                              <a:rPr kumimoji="0" lang="de-DE" sz="4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2</m:t>
                            </m:r>
                          </m:den>
                        </m:f>
                      </m:oMath>
                    </m:oMathPara>
                  </a14:m>
                  <a:endParaRPr kumimoji="0" lang="en-US" sz="4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9" name="Rechteck 98"/>
                <p:cNvSpPr>
                  <a:spLocks noRot="1" noChangeAspect="1" noMove="1" noResize="1" noEditPoints="1" noAdjustHandles="1" noChangeArrowheads="1" noChangeShapeType="1" noTextEdit="1"/>
                </p:cNvSpPr>
                <p:nvPr/>
              </p:nvSpPr>
              <p:spPr>
                <a:xfrm>
                  <a:off x="5904741" y="3316994"/>
                  <a:ext cx="328495" cy="194626"/>
                </a:xfrm>
                <a:prstGeom prst="rect">
                  <a:avLst/>
                </a:prstGeom>
                <a:blipFill>
                  <a:blip r:embed="rId7"/>
                  <a:stretch>
                    <a:fillRect/>
                  </a:stretch>
                </a:blipFill>
              </p:spPr>
              <p:txBody>
                <a:bodyPr/>
                <a:lstStyle/>
                <a:p>
                  <a:r>
                    <a:rPr lang="en-US">
                      <a:noFill/>
                    </a:rPr>
                    <a:t> </a:t>
                  </a:r>
                </a:p>
              </p:txBody>
            </p:sp>
          </mc:Fallback>
        </mc:AlternateContent>
        <p:sp>
          <p:nvSpPr>
            <p:cNvPr id="100" name="Textfeld 99"/>
            <p:cNvSpPr txBox="1"/>
            <p:nvPr/>
          </p:nvSpPr>
          <p:spPr>
            <a:xfrm>
              <a:off x="5074632" y="3977327"/>
              <a:ext cx="455454" cy="1946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6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NTC 2</a:t>
              </a:r>
            </a:p>
          </p:txBody>
        </p:sp>
      </p:grpSp>
      <p:sp>
        <p:nvSpPr>
          <p:cNvPr id="3075" name="TextBox 6"/>
          <p:cNvSpPr txBox="1">
            <a:spLocks noChangeArrowheads="1"/>
          </p:cNvSpPr>
          <p:nvPr/>
        </p:nvSpPr>
        <p:spPr bwMode="auto">
          <a:xfrm>
            <a:off x="841375" y="7399248"/>
            <a:ext cx="13455650" cy="599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086" tIns="42043" rIns="84086" bIns="42043">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defTabSz="4171580" eaLnBrk="1" hangingPunct="1">
              <a:spcBef>
                <a:spcPct val="0"/>
              </a:spcBef>
              <a:buFontTx/>
              <a:buNone/>
              <a:defRPr/>
            </a:pPr>
            <a:r>
              <a:rPr lang="en-US" altLang="en-US" sz="4800" b="1" dirty="0" smtClean="0">
                <a:latin typeface="+mn-lt"/>
                <a:ea typeface="Cambria" charset="0"/>
                <a:cs typeface="Cambria" charset="0"/>
              </a:rPr>
              <a:t>INTRODUCTION</a:t>
            </a:r>
            <a:r>
              <a:rPr lang="en-US" altLang="en-US" sz="4800" dirty="0" smtClean="0">
                <a:latin typeface="+mn-lt"/>
                <a:ea typeface="Cambria" charset="0"/>
                <a:cs typeface="Cambria" charset="0"/>
              </a:rPr>
              <a:t>: Water </a:t>
            </a:r>
            <a:r>
              <a:rPr lang="en-US" altLang="en-US" sz="4800" dirty="0">
                <a:latin typeface="+mn-lt"/>
                <a:ea typeface="Cambria" charset="0"/>
                <a:cs typeface="Cambria" charset="0"/>
              </a:rPr>
              <a:t>transport in the public sewer system is often based on open channel flows, e.g. in a DN100 drainage pipe. Many established methods of measuring flow rates require a fully filled </a:t>
            </a:r>
            <a:r>
              <a:rPr lang="en-US" altLang="en-US" sz="4800" dirty="0" smtClean="0">
                <a:latin typeface="+mn-lt"/>
                <a:ea typeface="Cambria" charset="0"/>
                <a:cs typeface="Cambria" charset="0"/>
              </a:rPr>
              <a:t>pipe [1]. In </a:t>
            </a:r>
            <a:r>
              <a:rPr lang="en-US" altLang="en-US" sz="4800" dirty="0">
                <a:latin typeface="+mn-lt"/>
                <a:ea typeface="Cambria" charset="0"/>
                <a:cs typeface="Cambria" charset="0"/>
              </a:rPr>
              <a:t>order to enable the measuring of very low flows, a novel measurement method was developed. The principle of TTOF (thermal time-of-flight) </a:t>
            </a:r>
            <a:r>
              <a:rPr lang="en-US" altLang="en-US" sz="4800" dirty="0" smtClean="0">
                <a:latin typeface="+mn-lt"/>
                <a:ea typeface="Cambria" charset="0"/>
                <a:cs typeface="Cambria" charset="0"/>
              </a:rPr>
              <a:t>measure-</a:t>
            </a:r>
            <a:r>
              <a:rPr lang="en-US" altLang="en-US" sz="4800" dirty="0" err="1" smtClean="0">
                <a:latin typeface="+mn-lt"/>
                <a:ea typeface="Cambria" charset="0"/>
                <a:cs typeface="Cambria" charset="0"/>
              </a:rPr>
              <a:t>ment</a:t>
            </a:r>
            <a:r>
              <a:rPr lang="en-US" altLang="en-US" sz="4800" dirty="0" smtClean="0">
                <a:latin typeface="+mn-lt"/>
                <a:ea typeface="Cambria" charset="0"/>
                <a:cs typeface="Cambria" charset="0"/>
              </a:rPr>
              <a:t> </a:t>
            </a:r>
            <a:r>
              <a:rPr lang="en-US" altLang="en-US" sz="4800" dirty="0">
                <a:latin typeface="+mn-lt"/>
                <a:ea typeface="Cambria" charset="0"/>
                <a:cs typeface="Cambria" charset="0"/>
              </a:rPr>
              <a:t>is </a:t>
            </a:r>
            <a:r>
              <a:rPr lang="en-US" altLang="en-US" sz="4800" dirty="0" smtClean="0">
                <a:latin typeface="+mn-lt"/>
                <a:ea typeface="Cambria" charset="0"/>
                <a:cs typeface="Cambria" charset="0"/>
              </a:rPr>
              <a:t>used (cf. Fig.1).  </a:t>
            </a:r>
            <a:endParaRPr lang="en-US" altLang="en-US" sz="4800" dirty="0">
              <a:latin typeface="+mn-lt"/>
              <a:ea typeface="Cambria" charset="0"/>
              <a:cs typeface="Cambria" charset="0"/>
            </a:endParaRPr>
          </a:p>
        </p:txBody>
      </p:sp>
      <p:sp>
        <p:nvSpPr>
          <p:cNvPr id="3082" name="TextBox 15"/>
          <p:cNvSpPr txBox="1">
            <a:spLocks noChangeArrowheads="1"/>
          </p:cNvSpPr>
          <p:nvPr/>
        </p:nvSpPr>
        <p:spPr bwMode="auto">
          <a:xfrm>
            <a:off x="15849201" y="7399248"/>
            <a:ext cx="13455650" cy="230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086" tIns="42043" rIns="84086" bIns="42043">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defTabSz="4171580" eaLnBrk="1" hangingPunct="1">
              <a:spcBef>
                <a:spcPct val="0"/>
              </a:spcBef>
              <a:buFontTx/>
              <a:buNone/>
              <a:defRPr/>
            </a:pPr>
            <a:r>
              <a:rPr lang="en-US" altLang="en-US" sz="4800" b="1" dirty="0">
                <a:latin typeface="+mn-lt"/>
              </a:rPr>
              <a:t>RESULTS</a:t>
            </a:r>
            <a:r>
              <a:rPr lang="en-US" altLang="en-US" sz="4800" dirty="0">
                <a:latin typeface="+mn-lt"/>
              </a:rPr>
              <a:t>: The </a:t>
            </a:r>
            <a:r>
              <a:rPr lang="en-US" altLang="en-US" sz="4800" dirty="0" smtClean="0">
                <a:latin typeface="+mn-lt"/>
              </a:rPr>
              <a:t>temperature distribution inside the fluid as well as the temperatures measured with the sensors NTC 1 and NTC 2 are obtained (cf. Fig. 4–5).</a:t>
            </a:r>
            <a:endParaRPr lang="en-US" altLang="en-US" sz="4800" dirty="0">
              <a:latin typeface="+mn-lt"/>
            </a:endParaRPr>
          </a:p>
        </p:txBody>
      </p:sp>
      <p:sp>
        <p:nvSpPr>
          <p:cNvPr id="3110" name="TextBox 22"/>
          <p:cNvSpPr txBox="1">
            <a:spLocks noChangeArrowheads="1"/>
          </p:cNvSpPr>
          <p:nvPr/>
        </p:nvSpPr>
        <p:spPr bwMode="auto">
          <a:xfrm>
            <a:off x="15849201" y="28736473"/>
            <a:ext cx="13455650" cy="894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086" tIns="42043" rIns="84086" bIns="42043">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defTabSz="4171580" eaLnBrk="1" hangingPunct="1">
              <a:spcBef>
                <a:spcPct val="0"/>
              </a:spcBef>
              <a:buFontTx/>
              <a:buNone/>
              <a:defRPr/>
            </a:pPr>
            <a:r>
              <a:rPr lang="en-US" altLang="en-US" sz="4800" b="1" dirty="0">
                <a:latin typeface="+mn-lt"/>
              </a:rPr>
              <a:t>CONCLUSIONS</a:t>
            </a:r>
            <a:r>
              <a:rPr lang="en-US" altLang="en-US" sz="4800" dirty="0">
                <a:latin typeface="+mn-lt"/>
              </a:rPr>
              <a:t>: </a:t>
            </a:r>
            <a:r>
              <a:rPr lang="en-US" altLang="en-US" sz="4800" dirty="0"/>
              <a:t>The presented TTOF flowmeter simulation model provides insight into the measurement </a:t>
            </a:r>
            <a:r>
              <a:rPr lang="en-US" altLang="en-US" sz="4800" dirty="0" smtClean="0"/>
              <a:t>principle and</a:t>
            </a:r>
            <a:r>
              <a:rPr lang="en-US" altLang="en-US" sz="4800" dirty="0" smtClean="0">
                <a:latin typeface="+mn-lt"/>
              </a:rPr>
              <a:t> </a:t>
            </a:r>
            <a:r>
              <a:rPr lang="en-US" altLang="en-US" sz="4800" dirty="0">
                <a:latin typeface="+mn-lt"/>
              </a:rPr>
              <a:t>provides results in reasonable agreement with </a:t>
            </a:r>
            <a:r>
              <a:rPr lang="en-US" altLang="en-US" sz="4800" dirty="0" smtClean="0">
                <a:latin typeface="+mn-lt"/>
              </a:rPr>
              <a:t>measurement results</a:t>
            </a:r>
            <a:r>
              <a:rPr lang="en-US" altLang="en-US" sz="4800" dirty="0">
                <a:latin typeface="+mn-lt"/>
              </a:rPr>
              <a:t>. </a:t>
            </a:r>
            <a:r>
              <a:rPr lang="en-US" altLang="en-US" sz="4800" dirty="0" smtClean="0">
                <a:latin typeface="+mn-lt"/>
              </a:rPr>
              <a:t>It shows that </a:t>
            </a:r>
            <a:r>
              <a:rPr lang="en-US" altLang="en-US" sz="4800" dirty="0">
                <a:latin typeface="+mn-lt"/>
              </a:rPr>
              <a:t>only the bottom layers of the open channel are involved in the heat transport, especially for higher flow </a:t>
            </a:r>
            <a:r>
              <a:rPr lang="en-US" altLang="en-US" sz="4800" dirty="0" smtClean="0">
                <a:latin typeface="+mn-lt"/>
              </a:rPr>
              <a:t>velocities. This </a:t>
            </a:r>
            <a:r>
              <a:rPr lang="en-US" altLang="en-US" sz="4800" dirty="0">
                <a:latin typeface="+mn-lt"/>
              </a:rPr>
              <a:t>leads to a non-linear relation between peak-to-peak time shift and mean velocity. Moreover, it becomes apparent that minimizing the thermal time constants of the heat and sensor elements is essential to improve the sensitivity of the measurement setup.</a:t>
            </a:r>
          </a:p>
        </p:txBody>
      </p:sp>
      <p:sp>
        <p:nvSpPr>
          <p:cNvPr id="24" name="TextBox 23"/>
          <p:cNvSpPr txBox="1"/>
          <p:nvPr/>
        </p:nvSpPr>
        <p:spPr>
          <a:xfrm>
            <a:off x="15849201" y="38212283"/>
            <a:ext cx="13789025" cy="2116232"/>
          </a:xfrm>
          <a:prstGeom prst="rect">
            <a:avLst/>
          </a:prstGeom>
          <a:noFill/>
        </p:spPr>
        <p:txBody>
          <a:bodyPr lIns="84086" tIns="42043" rIns="84086" bIns="42043">
            <a:spAutoFit/>
          </a:bodyPr>
          <a:lstStyle/>
          <a:p>
            <a:pPr defTabSz="4036119" eaLnBrk="1" fontAlgn="auto" hangingPunct="1">
              <a:spcBef>
                <a:spcPts val="0"/>
              </a:spcBef>
              <a:spcAft>
                <a:spcPts val="0"/>
              </a:spcAft>
              <a:defRPr/>
            </a:pPr>
            <a:r>
              <a:rPr lang="en-US" sz="4800" b="1" dirty="0">
                <a:latin typeface="+mn-lt"/>
                <a:ea typeface="+mn-ea"/>
                <a:cs typeface="Arial" pitchFamily="34" charset="0"/>
              </a:rPr>
              <a:t>REFERENCES</a:t>
            </a:r>
            <a:r>
              <a:rPr lang="en-US" sz="4800" dirty="0" smtClean="0">
                <a:latin typeface="+mn-lt"/>
                <a:ea typeface="+mn-ea"/>
                <a:cs typeface="Arial" pitchFamily="34" charset="0"/>
              </a:rPr>
              <a:t>:</a:t>
            </a:r>
          </a:p>
          <a:p>
            <a:pPr defTabSz="4036119" eaLnBrk="1" fontAlgn="auto" hangingPunct="1">
              <a:spcBef>
                <a:spcPts val="0"/>
              </a:spcBef>
              <a:spcAft>
                <a:spcPts val="0"/>
              </a:spcAft>
              <a:defRPr/>
            </a:pPr>
            <a:r>
              <a:rPr lang="en-US" sz="2800" dirty="0" smtClean="0">
                <a:latin typeface="+mn-lt"/>
                <a:cs typeface="Arial" pitchFamily="34" charset="0"/>
              </a:rPr>
              <a:t>[</a:t>
            </a:r>
            <a:r>
              <a:rPr lang="en-US" sz="2800" dirty="0">
                <a:latin typeface="+mn-lt"/>
                <a:cs typeface="Arial" pitchFamily="34" charset="0"/>
              </a:rPr>
              <a:t>1] </a:t>
            </a:r>
            <a:r>
              <a:rPr lang="en-US" sz="2800" dirty="0" err="1">
                <a:latin typeface="+mn-lt"/>
                <a:cs typeface="Arial" pitchFamily="34" charset="0"/>
              </a:rPr>
              <a:t>Ecin</a:t>
            </a:r>
            <a:r>
              <a:rPr lang="en-US" sz="2800" dirty="0">
                <a:latin typeface="+mn-lt"/>
                <a:cs typeface="Arial" pitchFamily="34" charset="0"/>
              </a:rPr>
              <a:t>, O. et all: Modelling Thermal Time-of-Flight Sensor for Flow Velocity Measurement, Proceedings of the COMSOL® Conference 2009.</a:t>
            </a:r>
          </a:p>
          <a:p>
            <a:pPr defTabSz="4036119" eaLnBrk="1" fontAlgn="auto" hangingPunct="1">
              <a:spcBef>
                <a:spcPts val="0"/>
              </a:spcBef>
              <a:spcAft>
                <a:spcPts val="0"/>
              </a:spcAft>
              <a:defRPr/>
            </a:pPr>
            <a:endParaRPr lang="en-US" sz="2800" dirty="0">
              <a:latin typeface="+mn-lt"/>
              <a:cs typeface="Arial" pitchFamily="34" charset="0"/>
            </a:endParaRPr>
          </a:p>
        </p:txBody>
      </p:sp>
      <mc:AlternateContent xmlns:mc="http://schemas.openxmlformats.org/markup-compatibility/2006" xmlns:a14="http://schemas.microsoft.com/office/drawing/2010/main">
        <mc:Choice Requires="a14">
          <p:sp>
            <p:nvSpPr>
              <p:cNvPr id="2087" name="TextBox 24"/>
              <p:cNvSpPr txBox="1">
                <a:spLocks noChangeArrowheads="1"/>
              </p:cNvSpPr>
              <p:nvPr/>
            </p:nvSpPr>
            <p:spPr bwMode="auto">
              <a:xfrm>
                <a:off x="841374" y="30707960"/>
                <a:ext cx="13381831" cy="138019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4086" tIns="42043" rIns="84086" bIns="42043">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spcAft>
                    <a:spcPts val="0"/>
                  </a:spcAft>
                  <a:buNone/>
                </a:pPr>
                <a:r>
                  <a:rPr lang="en-US" altLang="en-US" sz="3600" b="1" dirty="0" smtClean="0">
                    <a:latin typeface="+mn-lt"/>
                  </a:rPr>
                  <a:t>Figure 2</a:t>
                </a:r>
                <a:r>
                  <a:rPr lang="en-US" altLang="en-US" sz="3600" dirty="0" smtClean="0">
                    <a:latin typeface="+mn-lt"/>
                  </a:rPr>
                  <a:t>. Velocity of the fluid at mean velocity</a:t>
                </a:r>
                <a14:m>
                  <m:oMath xmlns:m="http://schemas.openxmlformats.org/officeDocument/2006/math">
                    <m:sSub>
                      <m:sSubPr>
                        <m:ctrlPr>
                          <a:rPr lang="en-US" sz="3600" i="1">
                            <a:latin typeface="Cambria Math" panose="02040503050406030204" pitchFamily="18" charset="0"/>
                            <a:ea typeface="Times New Roman" panose="02020603050405020304" pitchFamily="18" charset="0"/>
                          </a:rPr>
                        </m:ctrlPr>
                      </m:sSubPr>
                      <m:e>
                        <m:r>
                          <a:rPr lang="en-US" sz="3600" i="1">
                            <a:effectLst/>
                            <a:latin typeface="Cambria Math" panose="02040503050406030204" pitchFamily="18" charset="0"/>
                            <a:ea typeface="Times New Roman" panose="02020603050405020304" pitchFamily="18" charset="0"/>
                          </a:rPr>
                          <m:t> </m:t>
                        </m:r>
                        <m:r>
                          <a:rPr lang="en-US" sz="3600" i="1">
                            <a:effectLst/>
                            <a:latin typeface="Cambria Math" panose="02040503050406030204" pitchFamily="18" charset="0"/>
                            <a:ea typeface="Times New Roman" panose="02020603050405020304" pitchFamily="18" charset="0"/>
                          </a:rPr>
                          <m:t>𝑣</m:t>
                        </m:r>
                      </m:e>
                      <m:sub>
                        <m:r>
                          <a:rPr lang="en-US" sz="3600" i="1">
                            <a:effectLst/>
                            <a:latin typeface="Cambria Math" panose="02040503050406030204" pitchFamily="18" charset="0"/>
                            <a:ea typeface="Times New Roman" panose="02020603050405020304" pitchFamily="18" charset="0"/>
                          </a:rPr>
                          <m:t>𝑚</m:t>
                        </m:r>
                      </m:sub>
                    </m:sSub>
                    <m:r>
                      <a:rPr lang="en-US" sz="3600">
                        <a:effectLst/>
                        <a:latin typeface="Cambria Math" panose="02040503050406030204" pitchFamily="18" charset="0"/>
                        <a:ea typeface="Times New Roman" panose="02020603050405020304" pitchFamily="18" charset="0"/>
                      </a:rPr>
                      <m:t>=0.06</m:t>
                    </m:r>
                    <m:f>
                      <m:fPr>
                        <m:ctrlPr>
                          <a:rPr lang="en-US" sz="3600" i="1">
                            <a:effectLst/>
                            <a:latin typeface="Cambria Math" panose="02040503050406030204" pitchFamily="18" charset="0"/>
                            <a:ea typeface="Times New Roman" panose="02020603050405020304" pitchFamily="18" charset="0"/>
                          </a:rPr>
                        </m:ctrlPr>
                      </m:fPr>
                      <m:num>
                        <m:r>
                          <m:rPr>
                            <m:sty m:val="p"/>
                          </m:rPr>
                          <a:rPr lang="en-US" sz="3600">
                            <a:effectLst/>
                            <a:latin typeface="Cambria Math" panose="02040503050406030204" pitchFamily="18" charset="0"/>
                            <a:ea typeface="Times New Roman" panose="02020603050405020304" pitchFamily="18" charset="0"/>
                          </a:rPr>
                          <m:t>m</m:t>
                        </m:r>
                      </m:num>
                      <m:den>
                        <m:r>
                          <m:rPr>
                            <m:sty m:val="p"/>
                          </m:rPr>
                          <a:rPr lang="en-US" sz="3600">
                            <a:effectLst/>
                            <a:latin typeface="Cambria Math" panose="02040503050406030204" pitchFamily="18" charset="0"/>
                            <a:ea typeface="Times New Roman" panose="02020603050405020304" pitchFamily="18" charset="0"/>
                          </a:rPr>
                          <m:t>s</m:t>
                        </m:r>
                      </m:den>
                    </m:f>
                    <m:r>
                      <a:rPr lang="de-DE" sz="3600" b="0" i="1" smtClean="0">
                        <a:effectLst/>
                        <a:latin typeface="Cambria Math" panose="02040503050406030204" pitchFamily="18" charset="0"/>
                        <a:ea typeface="Times New Roman" panose="02020603050405020304" pitchFamily="18" charset="0"/>
                      </a:rPr>
                      <m:t> </m:t>
                    </m:r>
                  </m:oMath>
                </a14:m>
                <a:r>
                  <a:rPr lang="en-US" altLang="en-US" sz="3600" dirty="0" smtClean="0">
                    <a:latin typeface="+mn-lt"/>
                  </a:rPr>
                  <a:t> in several cross sections of Step 1: Stationary find profile.</a:t>
                </a:r>
              </a:p>
            </p:txBody>
          </p:sp>
        </mc:Choice>
        <mc:Fallback xmlns="">
          <p:sp>
            <p:nvSpPr>
              <p:cNvPr id="2087" name="TextBox 24"/>
              <p:cNvSpPr txBox="1">
                <a:spLocks noRot="1" noChangeAspect="1" noMove="1" noResize="1" noEditPoints="1" noAdjustHandles="1" noChangeArrowheads="1" noChangeShapeType="1" noTextEdit="1"/>
              </p:cNvSpPr>
              <p:nvPr/>
            </p:nvSpPr>
            <p:spPr bwMode="auto">
              <a:xfrm>
                <a:off x="841374" y="30707960"/>
                <a:ext cx="13381831" cy="1380198"/>
              </a:xfrm>
              <a:prstGeom prst="rect">
                <a:avLst/>
              </a:prstGeom>
              <a:blipFill>
                <a:blip r:embed="rId8"/>
                <a:stretch>
                  <a:fillRect l="-1458" t="-1762" b="-163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89" name="TextBox 26"/>
              <p:cNvSpPr txBox="1">
                <a:spLocks noChangeArrowheads="1"/>
              </p:cNvSpPr>
              <p:nvPr/>
            </p:nvSpPr>
            <p:spPr bwMode="auto">
              <a:xfrm>
                <a:off x="15833893" y="17698160"/>
                <a:ext cx="12600000" cy="119290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4086" tIns="42043" rIns="84086" bIns="42043">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spcAft>
                    <a:spcPts val="0"/>
                  </a:spcAft>
                  <a:buNone/>
                </a:pPr>
                <a:r>
                  <a:rPr lang="en-US" altLang="en-US" sz="3600" b="1" dirty="0" smtClean="0">
                    <a:latin typeface="+mn-lt"/>
                  </a:rPr>
                  <a:t>Figure 4</a:t>
                </a:r>
                <a:r>
                  <a:rPr lang="en-US" altLang="en-US" sz="3600" dirty="0" smtClean="0">
                    <a:latin typeface="+mn-lt"/>
                  </a:rPr>
                  <a:t>. </a:t>
                </a:r>
                <a:r>
                  <a:rPr lang="en-US" sz="3600" dirty="0">
                    <a:cs typeface="Arial" charset="0"/>
                  </a:rPr>
                  <a:t>Temperature distribution of vertical cut plane for several time steps at mean velocity</a:t>
                </a:r>
                <a14:m>
                  <m:oMath xmlns:m="http://schemas.openxmlformats.org/officeDocument/2006/math">
                    <m:sSub>
                      <m:sSubPr>
                        <m:ctrlPr>
                          <a:rPr lang="en-US" sz="3600" i="1">
                            <a:latin typeface="Cambria Math" panose="02040503050406030204" pitchFamily="18" charset="0"/>
                            <a:ea typeface="Times New Roman" panose="02020603050405020304" pitchFamily="18" charset="0"/>
                          </a:rPr>
                        </m:ctrlPr>
                      </m:sSubPr>
                      <m:e>
                        <m:r>
                          <a:rPr lang="en-US" sz="3600" i="1">
                            <a:effectLst/>
                            <a:latin typeface="Cambria Math" panose="02040503050406030204" pitchFamily="18" charset="0"/>
                            <a:ea typeface="Times New Roman" panose="02020603050405020304" pitchFamily="18" charset="0"/>
                          </a:rPr>
                          <m:t> </m:t>
                        </m:r>
                        <m:r>
                          <a:rPr lang="en-US" sz="3600" i="1">
                            <a:effectLst/>
                            <a:latin typeface="Cambria Math" panose="02040503050406030204" pitchFamily="18" charset="0"/>
                            <a:ea typeface="Times New Roman" panose="02020603050405020304" pitchFamily="18" charset="0"/>
                          </a:rPr>
                          <m:t>𝑣</m:t>
                        </m:r>
                      </m:e>
                      <m:sub>
                        <m:r>
                          <a:rPr lang="en-US" sz="3600" i="1">
                            <a:effectLst/>
                            <a:latin typeface="Cambria Math" panose="02040503050406030204" pitchFamily="18" charset="0"/>
                            <a:ea typeface="Times New Roman" panose="02020603050405020304" pitchFamily="18" charset="0"/>
                          </a:rPr>
                          <m:t>𝑚</m:t>
                        </m:r>
                      </m:sub>
                    </m:sSub>
                    <m:r>
                      <a:rPr lang="en-US" sz="3600">
                        <a:effectLst/>
                        <a:latin typeface="Cambria Math" panose="02040503050406030204" pitchFamily="18" charset="0"/>
                        <a:ea typeface="Times New Roman" panose="02020603050405020304" pitchFamily="18" charset="0"/>
                      </a:rPr>
                      <m:t>=0.06 </m:t>
                    </m:r>
                    <m:r>
                      <m:rPr>
                        <m:sty m:val="p"/>
                      </m:rPr>
                      <a:rPr lang="en-US" sz="3600">
                        <a:effectLst/>
                        <a:latin typeface="Cambria Math" panose="02040503050406030204" pitchFamily="18" charset="0"/>
                        <a:ea typeface="Times New Roman" panose="02020603050405020304" pitchFamily="18" charset="0"/>
                      </a:rPr>
                      <m:t>m</m:t>
                    </m:r>
                    <m:r>
                      <a:rPr lang="en-US" sz="3600">
                        <a:effectLst/>
                        <a:latin typeface="Cambria Math" panose="02040503050406030204" pitchFamily="18" charset="0"/>
                        <a:ea typeface="Times New Roman" panose="02020603050405020304" pitchFamily="18" charset="0"/>
                      </a:rPr>
                      <m:t>/</m:t>
                    </m:r>
                    <m:r>
                      <m:rPr>
                        <m:sty m:val="p"/>
                      </m:rPr>
                      <a:rPr lang="en-US" sz="3600">
                        <a:effectLst/>
                        <a:latin typeface="Cambria Math" panose="02040503050406030204" pitchFamily="18" charset="0"/>
                        <a:ea typeface="Times New Roman" panose="02020603050405020304" pitchFamily="18" charset="0"/>
                      </a:rPr>
                      <m:t>s</m:t>
                    </m:r>
                  </m:oMath>
                </a14:m>
                <a:r>
                  <a:rPr lang="en-US" sz="3600" dirty="0" smtClean="0">
                    <a:effectLst/>
                    <a:latin typeface="Times New Roman" panose="02020603050405020304" pitchFamily="18" charset="0"/>
                    <a:ea typeface="Times New Roman" panose="02020603050405020304" pitchFamily="18" charset="0"/>
                  </a:rPr>
                  <a:t>.</a:t>
                </a:r>
                <a:endParaRPr lang="en-US" sz="4000" dirty="0">
                  <a:effectLst/>
                  <a:latin typeface="Times New Roman" panose="02020603050405020304" pitchFamily="18" charset="0"/>
                  <a:ea typeface="Times New Roman" panose="02020603050405020304" pitchFamily="18" charset="0"/>
                </a:endParaRPr>
              </a:p>
            </p:txBody>
          </p:sp>
        </mc:Choice>
        <mc:Fallback xmlns="">
          <p:sp>
            <p:nvSpPr>
              <p:cNvPr id="2089" name="TextBox 26"/>
              <p:cNvSpPr txBox="1">
                <a:spLocks noRot="1" noChangeAspect="1" noMove="1" noResize="1" noEditPoints="1" noAdjustHandles="1" noChangeArrowheads="1" noChangeShapeType="1" noTextEdit="1"/>
              </p:cNvSpPr>
              <p:nvPr/>
            </p:nvSpPr>
            <p:spPr bwMode="auto">
              <a:xfrm>
                <a:off x="15833893" y="17698160"/>
                <a:ext cx="12600000" cy="1192903"/>
              </a:xfrm>
              <a:prstGeom prst="rect">
                <a:avLst/>
              </a:prstGeom>
              <a:blipFill>
                <a:blip r:embed="rId9"/>
                <a:stretch>
                  <a:fillRect l="-1500" t="-8163" r="-290" b="-1938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095" name="TextBox 33"/>
          <p:cNvSpPr txBox="1">
            <a:spLocks noChangeArrowheads="1"/>
          </p:cNvSpPr>
          <p:nvPr/>
        </p:nvSpPr>
        <p:spPr bwMode="auto">
          <a:xfrm>
            <a:off x="841375" y="18275894"/>
            <a:ext cx="13381831" cy="1192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086" tIns="42043" rIns="84086" bIns="42043">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defTabSz="4171580" eaLnBrk="1" hangingPunct="1">
              <a:spcBef>
                <a:spcPct val="0"/>
              </a:spcBef>
              <a:buNone/>
              <a:defRPr/>
            </a:pPr>
            <a:r>
              <a:rPr lang="en-US" altLang="en-US" sz="3600" b="1" dirty="0" smtClean="0">
                <a:latin typeface="+mn-lt"/>
              </a:rPr>
              <a:t>Figure 1</a:t>
            </a:r>
            <a:r>
              <a:rPr lang="en-US" altLang="en-US" sz="3600" dirty="0" smtClean="0">
                <a:latin typeface="+mn-lt"/>
              </a:rPr>
              <a:t>. </a:t>
            </a:r>
            <a:r>
              <a:rPr lang="en-US" altLang="en-US" sz="3600" dirty="0">
                <a:ea typeface="Cambria" charset="0"/>
                <a:cs typeface="Cambria" charset="0"/>
              </a:rPr>
              <a:t>Principle measurement setup of a TTOF flow sensor in an open channel.</a:t>
            </a:r>
            <a:endParaRPr lang="en-US" altLang="en-US" sz="3600" dirty="0" smtClean="0">
              <a:latin typeface="+mn-lt"/>
            </a:endParaRPr>
          </a:p>
        </p:txBody>
      </p:sp>
      <p:sp>
        <p:nvSpPr>
          <p:cNvPr id="25" name="TextBox 3"/>
          <p:cNvSpPr txBox="1">
            <a:spLocks noChangeArrowheads="1"/>
          </p:cNvSpPr>
          <p:nvPr/>
        </p:nvSpPr>
        <p:spPr bwMode="auto">
          <a:xfrm>
            <a:off x="841375" y="1406525"/>
            <a:ext cx="22525038" cy="4763111"/>
          </a:xfrm>
          <a:prstGeom prst="rect">
            <a:avLst/>
          </a:prstGeom>
          <a:noFill/>
          <a:ln w="9525">
            <a:noFill/>
            <a:miter lim="800000"/>
            <a:headEnd/>
            <a:tailEnd/>
          </a:ln>
        </p:spPr>
        <p:txBody>
          <a:bodyPr lIns="84086" tIns="42043" rIns="84086" bIns="42043">
            <a:spAutoFit/>
          </a:bodyPr>
          <a:lstStyle/>
          <a:p>
            <a:pPr algn="ctr" defTabSz="4034951" eaLnBrk="1" hangingPunct="1">
              <a:defRPr/>
            </a:pPr>
            <a:r>
              <a:rPr lang="en-US" sz="7200" dirty="0">
                <a:latin typeface="+mn-lt"/>
                <a:ea typeface="+mn-ea"/>
                <a:cs typeface="Arial" charset="0"/>
              </a:rPr>
              <a:t>Modelling of a Thermal Time-of-Flight Sensor for Low Rate Open Channel Flow</a:t>
            </a:r>
          </a:p>
          <a:p>
            <a:pPr algn="ctr" defTabSz="4034951" eaLnBrk="1" hangingPunct="1">
              <a:defRPr/>
            </a:pPr>
            <a:r>
              <a:rPr lang="en-US" sz="4000" dirty="0">
                <a:latin typeface="+mn-lt"/>
                <a:ea typeface="+mn-ea"/>
                <a:cs typeface="Arial" charset="0"/>
              </a:rPr>
              <a:t>C. </a:t>
            </a:r>
            <a:r>
              <a:rPr lang="en-US" sz="4000" dirty="0" smtClean="0">
                <a:latin typeface="+mn-lt"/>
                <a:ea typeface="+mn-ea"/>
                <a:cs typeface="Arial" charset="0"/>
              </a:rPr>
              <a:t>Panhans</a:t>
            </a:r>
            <a:r>
              <a:rPr lang="en-US" sz="4000" baseline="30000" dirty="0" smtClean="0">
                <a:latin typeface="+mn-lt"/>
                <a:ea typeface="+mn-ea"/>
                <a:cs typeface="Arial" charset="0"/>
              </a:rPr>
              <a:t>1</a:t>
            </a:r>
            <a:r>
              <a:rPr lang="en-US" sz="4000" dirty="0" smtClean="0">
                <a:latin typeface="+mn-lt"/>
                <a:ea typeface="+mn-ea"/>
                <a:cs typeface="Arial" charset="0"/>
              </a:rPr>
              <a:t>, </a:t>
            </a:r>
            <a:r>
              <a:rPr lang="en-US" sz="4000" dirty="0">
                <a:latin typeface="+mn-lt"/>
                <a:ea typeface="+mn-ea"/>
                <a:cs typeface="Arial" charset="0"/>
              </a:rPr>
              <a:t>T. Koch</a:t>
            </a:r>
            <a:r>
              <a:rPr lang="en-US" sz="4000" baseline="30000" dirty="0">
                <a:latin typeface="+mn-lt"/>
                <a:ea typeface="+mn-ea"/>
                <a:cs typeface="Arial" charset="0"/>
              </a:rPr>
              <a:t>2</a:t>
            </a:r>
            <a:r>
              <a:rPr lang="en-US" sz="4000" dirty="0">
                <a:latin typeface="+mn-lt"/>
                <a:ea typeface="+mn-ea"/>
                <a:cs typeface="Arial" charset="0"/>
              </a:rPr>
              <a:t>, I. Kuehne</a:t>
            </a:r>
            <a:r>
              <a:rPr lang="en-US" sz="4000" baseline="30000" dirty="0">
                <a:latin typeface="+mn-lt"/>
                <a:ea typeface="+mn-ea"/>
                <a:cs typeface="Arial" charset="0"/>
              </a:rPr>
              <a:t>3</a:t>
            </a:r>
            <a:r>
              <a:rPr lang="en-US" sz="4000" dirty="0">
                <a:latin typeface="+mn-lt"/>
                <a:ea typeface="+mn-ea"/>
                <a:cs typeface="Arial" charset="0"/>
              </a:rPr>
              <a:t>, S. Leonhard</a:t>
            </a:r>
            <a:r>
              <a:rPr lang="en-US" sz="4000" baseline="30000" dirty="0">
                <a:latin typeface="+mn-lt"/>
                <a:ea typeface="+mn-ea"/>
                <a:cs typeface="Arial" charset="0"/>
              </a:rPr>
              <a:t>1</a:t>
            </a:r>
            <a:r>
              <a:rPr lang="en-US" sz="4000" dirty="0">
                <a:latin typeface="+mn-lt"/>
                <a:ea typeface="+mn-ea"/>
                <a:cs typeface="Arial" charset="0"/>
              </a:rPr>
              <a:t>, R. Hilliges</a:t>
            </a:r>
            <a:r>
              <a:rPr lang="en-US" sz="4000" baseline="30000" dirty="0">
                <a:latin typeface="+mn-lt"/>
                <a:ea typeface="+mn-ea"/>
                <a:cs typeface="Arial" charset="0"/>
              </a:rPr>
              <a:t>1</a:t>
            </a:r>
            <a:r>
              <a:rPr lang="en-US" sz="4000" dirty="0">
                <a:latin typeface="+mn-lt"/>
                <a:ea typeface="+mn-ea"/>
                <a:cs typeface="Arial" charset="0"/>
              </a:rPr>
              <a:t>, R. Stolle</a:t>
            </a:r>
            <a:r>
              <a:rPr lang="en-US" sz="4000" baseline="30000" dirty="0">
                <a:latin typeface="+mn-lt"/>
                <a:ea typeface="+mn-ea"/>
                <a:cs typeface="Arial" charset="0"/>
              </a:rPr>
              <a:t>1</a:t>
            </a:r>
            <a:r>
              <a:rPr lang="en-US" sz="4000" dirty="0">
                <a:latin typeface="+mn-lt"/>
                <a:ea typeface="+mn-ea"/>
                <a:cs typeface="Arial" charset="0"/>
              </a:rPr>
              <a:t>, A. Frey</a:t>
            </a:r>
            <a:r>
              <a:rPr lang="en-US" sz="4000" baseline="30000" dirty="0">
                <a:latin typeface="+mn-lt"/>
                <a:ea typeface="+mn-ea"/>
                <a:cs typeface="Arial" charset="0"/>
              </a:rPr>
              <a:t>1</a:t>
            </a:r>
          </a:p>
          <a:p>
            <a:pPr algn="ctr" defTabSz="4034951" eaLnBrk="1" hangingPunct="1">
              <a:defRPr/>
            </a:pPr>
            <a:r>
              <a:rPr lang="en-US" sz="4000" baseline="30000" dirty="0">
                <a:latin typeface="+mn-lt"/>
                <a:ea typeface="+mn-ea"/>
                <a:cs typeface="Arial" charset="0"/>
              </a:rPr>
              <a:t>1</a:t>
            </a:r>
            <a:r>
              <a:rPr lang="en-US" sz="4000" dirty="0">
                <a:latin typeface="+mn-lt"/>
                <a:ea typeface="+mn-ea"/>
                <a:cs typeface="Arial" charset="0"/>
              </a:rPr>
              <a:t> University of Applied Sciences, Augsburg, Germany</a:t>
            </a:r>
          </a:p>
          <a:p>
            <a:pPr algn="ctr" defTabSz="4034951" eaLnBrk="1" hangingPunct="1">
              <a:defRPr/>
            </a:pPr>
            <a:r>
              <a:rPr lang="en-US" sz="4000" baseline="30000" dirty="0">
                <a:latin typeface="+mn-lt"/>
                <a:ea typeface="+mn-ea"/>
                <a:cs typeface="Arial" charset="0"/>
              </a:rPr>
              <a:t>2</a:t>
            </a:r>
            <a:r>
              <a:rPr lang="en-US" sz="4000" dirty="0">
                <a:latin typeface="+mn-lt"/>
                <a:ea typeface="+mn-ea"/>
                <a:cs typeface="Arial" charset="0"/>
              </a:rPr>
              <a:t> COMSOL </a:t>
            </a:r>
            <a:r>
              <a:rPr lang="en-US" sz="4000" dirty="0" err="1">
                <a:latin typeface="+mn-lt"/>
                <a:ea typeface="+mn-ea"/>
                <a:cs typeface="Arial" charset="0"/>
              </a:rPr>
              <a:t>Multiphysics</a:t>
            </a:r>
            <a:r>
              <a:rPr lang="en-US" sz="4000" dirty="0">
                <a:latin typeface="+mn-lt"/>
                <a:ea typeface="+mn-ea"/>
                <a:cs typeface="Arial" charset="0"/>
              </a:rPr>
              <a:t> GmbH, </a:t>
            </a:r>
            <a:r>
              <a:rPr lang="en-US" sz="4000" dirty="0" err="1">
                <a:latin typeface="+mn-lt"/>
                <a:ea typeface="+mn-ea"/>
                <a:cs typeface="Arial" charset="0"/>
              </a:rPr>
              <a:t>Goettingen</a:t>
            </a:r>
            <a:r>
              <a:rPr lang="en-US" sz="4000" dirty="0">
                <a:latin typeface="+mn-lt"/>
                <a:ea typeface="+mn-ea"/>
                <a:cs typeface="Arial" charset="0"/>
              </a:rPr>
              <a:t>, Germany</a:t>
            </a:r>
          </a:p>
          <a:p>
            <a:pPr algn="ctr" defTabSz="4034951" eaLnBrk="1" hangingPunct="1">
              <a:defRPr/>
            </a:pPr>
            <a:r>
              <a:rPr lang="en-US" sz="4000" baseline="30000" dirty="0" smtClean="0">
                <a:latin typeface="+mn-lt"/>
                <a:ea typeface="+mn-ea"/>
                <a:cs typeface="Arial" charset="0"/>
              </a:rPr>
              <a:t>3</a:t>
            </a:r>
            <a:r>
              <a:rPr lang="en-US" sz="4000" dirty="0" smtClean="0">
                <a:latin typeface="+mn-lt"/>
                <a:ea typeface="+mn-ea"/>
                <a:cs typeface="Arial" charset="0"/>
              </a:rPr>
              <a:t> Heilbronn </a:t>
            </a:r>
            <a:r>
              <a:rPr lang="en-US" sz="4000" dirty="0">
                <a:latin typeface="+mn-lt"/>
                <a:ea typeface="+mn-ea"/>
                <a:cs typeface="Arial" charset="0"/>
              </a:rPr>
              <a:t>University of Applied Sciences, </a:t>
            </a:r>
            <a:r>
              <a:rPr lang="en-US" sz="4000" dirty="0" err="1">
                <a:latin typeface="+mn-lt"/>
                <a:ea typeface="+mn-ea"/>
                <a:cs typeface="Arial" charset="0"/>
              </a:rPr>
              <a:t>Kuenzelsau</a:t>
            </a:r>
            <a:r>
              <a:rPr lang="en-US" sz="4000" dirty="0">
                <a:latin typeface="+mn-lt"/>
                <a:ea typeface="+mn-ea"/>
                <a:cs typeface="Arial" charset="0"/>
              </a:rPr>
              <a:t>, </a:t>
            </a:r>
            <a:r>
              <a:rPr lang="en-US" sz="4000" dirty="0" smtClean="0">
                <a:latin typeface="+mn-lt"/>
                <a:ea typeface="+mn-ea"/>
                <a:cs typeface="Arial" charset="0"/>
              </a:rPr>
              <a:t>Germany</a:t>
            </a:r>
            <a:endParaRPr lang="en-US" sz="4000" dirty="0">
              <a:latin typeface="+mn-lt"/>
              <a:ea typeface="+mn-ea"/>
              <a:cs typeface="Arial" charset="0"/>
            </a:endParaRPr>
          </a:p>
        </p:txBody>
      </p:sp>
      <p:pic>
        <p:nvPicPr>
          <p:cNvPr id="4115" name="Grafik 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3385463" y="2084388"/>
            <a:ext cx="3236912" cy="196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6"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6841450" y="2324100"/>
            <a:ext cx="257492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4"/>
          <p:cNvPicPr>
            <a:picLocks noChangeAspect="1"/>
          </p:cNvPicPr>
          <p:nvPr/>
        </p:nvPicPr>
        <p:blipFill>
          <a:blip r:embed="rId12"/>
          <a:stretch>
            <a:fillRect/>
          </a:stretch>
        </p:blipFill>
        <p:spPr>
          <a:xfrm>
            <a:off x="1809200" y="13806331"/>
            <a:ext cx="11520000" cy="4469563"/>
          </a:xfrm>
          <a:prstGeom prst="rect">
            <a:avLst/>
          </a:prstGeom>
        </p:spPr>
      </p:pic>
      <p:pic>
        <p:nvPicPr>
          <p:cNvPr id="6" name="Grafik 5"/>
          <p:cNvPicPr>
            <a:picLocks noChangeAspect="1"/>
          </p:cNvPicPr>
          <p:nvPr/>
        </p:nvPicPr>
        <p:blipFill rotWithShape="1">
          <a:blip r:embed="rId13"/>
          <a:srcRect l="12081" r="3019"/>
          <a:stretch/>
        </p:blipFill>
        <p:spPr>
          <a:xfrm>
            <a:off x="2545629" y="24144325"/>
            <a:ext cx="10528849" cy="6505318"/>
          </a:xfrm>
          <a:prstGeom prst="rect">
            <a:avLst/>
          </a:prstGeom>
        </p:spPr>
      </p:pic>
      <p:sp>
        <p:nvSpPr>
          <p:cNvPr id="112" name="TextBox 22"/>
          <p:cNvSpPr txBox="1">
            <a:spLocks noChangeArrowheads="1"/>
          </p:cNvSpPr>
          <p:nvPr/>
        </p:nvSpPr>
        <p:spPr bwMode="auto">
          <a:xfrm>
            <a:off x="841375" y="20068171"/>
            <a:ext cx="13455650" cy="4516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086" tIns="42043" rIns="84086" bIns="42043">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defTabSz="4171580" eaLnBrk="1" hangingPunct="1">
              <a:spcBef>
                <a:spcPct val="0"/>
              </a:spcBef>
              <a:buFontTx/>
              <a:buNone/>
              <a:defRPr/>
            </a:pPr>
            <a:r>
              <a:rPr lang="en-US" altLang="en-US" sz="4800" b="1" dirty="0">
                <a:latin typeface="+mn-lt"/>
              </a:rPr>
              <a:t>COMSOL® </a:t>
            </a:r>
            <a:r>
              <a:rPr lang="en-US" altLang="en-US" sz="4800" b="1" dirty="0" smtClean="0">
                <a:latin typeface="+mn-lt"/>
              </a:rPr>
              <a:t>IMPLEMENTATION</a:t>
            </a:r>
            <a:r>
              <a:rPr lang="en-US" altLang="en-US" sz="4800" dirty="0" smtClean="0">
                <a:latin typeface="+mn-lt"/>
              </a:rPr>
              <a:t>: The simulation model </a:t>
            </a:r>
            <a:r>
              <a:rPr lang="en-US" altLang="en-US" sz="4800" dirty="0">
                <a:latin typeface="+mn-lt"/>
              </a:rPr>
              <a:t>is based on </a:t>
            </a:r>
            <a:r>
              <a:rPr lang="en-US" altLang="en-US" sz="4800" dirty="0" smtClean="0">
                <a:latin typeface="+mn-lt"/>
              </a:rPr>
              <a:t>the </a:t>
            </a:r>
            <a:r>
              <a:rPr lang="en-US" altLang="en-US" sz="4800" i="1" dirty="0" err="1" smtClean="0">
                <a:latin typeface="+mn-lt"/>
              </a:rPr>
              <a:t>Nonisothermal</a:t>
            </a:r>
            <a:r>
              <a:rPr lang="en-US" altLang="en-US" sz="4800" i="1" dirty="0" smtClean="0">
                <a:latin typeface="+mn-lt"/>
              </a:rPr>
              <a:t> </a:t>
            </a:r>
            <a:r>
              <a:rPr lang="en-US" altLang="en-US" sz="4800" i="1" dirty="0">
                <a:latin typeface="+mn-lt"/>
              </a:rPr>
              <a:t>Laminar Flow </a:t>
            </a:r>
            <a:r>
              <a:rPr lang="en-US" altLang="en-US" sz="4800" dirty="0" err="1">
                <a:latin typeface="+mn-lt"/>
              </a:rPr>
              <a:t>Multiphysics</a:t>
            </a:r>
            <a:r>
              <a:rPr lang="en-US" altLang="en-US" sz="4800" dirty="0">
                <a:latin typeface="+mn-lt"/>
              </a:rPr>
              <a:t> interface coupling </a:t>
            </a:r>
            <a:r>
              <a:rPr lang="en-US" altLang="en-US" sz="4800" i="1" dirty="0">
                <a:latin typeface="+mn-lt"/>
              </a:rPr>
              <a:t>Single-Phase Flow </a:t>
            </a:r>
            <a:r>
              <a:rPr lang="en-US" altLang="en-US" sz="4800" dirty="0">
                <a:latin typeface="+mn-lt"/>
              </a:rPr>
              <a:t>and </a:t>
            </a:r>
            <a:r>
              <a:rPr lang="en-US" altLang="en-US" sz="4800" i="1" dirty="0">
                <a:latin typeface="+mn-lt"/>
              </a:rPr>
              <a:t>Heat Transfer</a:t>
            </a:r>
            <a:r>
              <a:rPr lang="en-US" altLang="en-US" sz="4800" dirty="0">
                <a:latin typeface="+mn-lt"/>
              </a:rPr>
              <a:t>. The velocity profile results from a </a:t>
            </a:r>
            <a:r>
              <a:rPr lang="en-US" altLang="en-US" sz="4800" i="1" dirty="0">
                <a:latin typeface="+mn-lt"/>
              </a:rPr>
              <a:t>No Slip </a:t>
            </a:r>
            <a:r>
              <a:rPr lang="en-US" altLang="en-US" sz="4800" dirty="0">
                <a:latin typeface="+mn-lt"/>
              </a:rPr>
              <a:t>BC at the pipe wall and a </a:t>
            </a:r>
            <a:r>
              <a:rPr lang="en-US" altLang="en-US" sz="4800" i="1" dirty="0" err="1">
                <a:latin typeface="+mn-lt"/>
              </a:rPr>
              <a:t>Navier</a:t>
            </a:r>
            <a:r>
              <a:rPr lang="en-US" altLang="en-US" sz="4800" i="1" dirty="0">
                <a:latin typeface="+mn-lt"/>
              </a:rPr>
              <a:t> Slip </a:t>
            </a:r>
            <a:r>
              <a:rPr lang="en-US" altLang="en-US" sz="4800" dirty="0">
                <a:latin typeface="+mn-lt"/>
              </a:rPr>
              <a:t>BC for the fluid-gas surface. </a:t>
            </a:r>
          </a:p>
        </p:txBody>
      </p:sp>
      <p:pic>
        <p:nvPicPr>
          <p:cNvPr id="116" name="Grafik 115" descr="C:\Users\Christian Panhans\Nextcloud\HF-Wasser\Veröffentlichung\Comsol\plots\temp_over_time_wODE.em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6780513" y="19298255"/>
            <a:ext cx="11520000" cy="7668112"/>
          </a:xfrm>
          <a:prstGeom prst="rect">
            <a:avLst/>
          </a:prstGeom>
          <a:noFill/>
          <a:ln>
            <a:noFill/>
          </a:ln>
        </p:spPr>
      </p:pic>
      <p:sp>
        <p:nvSpPr>
          <p:cNvPr id="17" name="TextBox 26"/>
          <p:cNvSpPr txBox="1">
            <a:spLocks noChangeArrowheads="1"/>
          </p:cNvSpPr>
          <p:nvPr/>
        </p:nvSpPr>
        <p:spPr bwMode="auto">
          <a:xfrm>
            <a:off x="15849201" y="26966367"/>
            <a:ext cx="12600000" cy="1192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086" tIns="42043" rIns="84086" bIns="42043">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spcAft>
                <a:spcPts val="0"/>
              </a:spcAft>
              <a:buNone/>
            </a:pPr>
            <a:r>
              <a:rPr lang="en-US" altLang="en-US" sz="3600" b="1" dirty="0" smtClean="0">
                <a:latin typeface="+mn-lt"/>
              </a:rPr>
              <a:t>Figure </a:t>
            </a:r>
            <a:r>
              <a:rPr lang="en-US" altLang="en-US" sz="3600" b="1" dirty="0">
                <a:latin typeface="+mn-lt"/>
              </a:rPr>
              <a:t>5</a:t>
            </a:r>
            <a:r>
              <a:rPr lang="en-US" altLang="en-US" sz="3600" dirty="0" smtClean="0">
                <a:latin typeface="+mn-lt"/>
              </a:rPr>
              <a:t>. </a:t>
            </a:r>
            <a:r>
              <a:rPr lang="en-US" sz="3600" dirty="0" smtClean="0">
                <a:cs typeface="Arial" charset="0"/>
              </a:rPr>
              <a:t>Temperature </a:t>
            </a:r>
            <a:r>
              <a:rPr lang="en-US" sz="3600" dirty="0">
                <a:cs typeface="Arial" charset="0"/>
              </a:rPr>
              <a:t>response over time at NTC 1 and NTC 2 for several mean flow velocities</a:t>
            </a:r>
            <a:r>
              <a:rPr lang="en-US" sz="3600" dirty="0" smtClean="0">
                <a:cs typeface="Arial" charset="0"/>
              </a:rPr>
              <a:t>.</a:t>
            </a:r>
            <a:endParaRPr lang="en-US" altLang="en-US" sz="3600" dirty="0" smtClean="0">
              <a:latin typeface="+mn-lt"/>
            </a:endParaRPr>
          </a:p>
        </p:txBody>
      </p:sp>
      <p:pic>
        <p:nvPicPr>
          <p:cNvPr id="2" name="Grafik 1"/>
          <p:cNvPicPr>
            <a:picLocks noChangeAspect="1"/>
          </p:cNvPicPr>
          <p:nvPr/>
        </p:nvPicPr>
        <p:blipFill rotWithShape="1">
          <a:blip r:embed="rId15"/>
          <a:srcRect t="15049" b="17740"/>
          <a:stretch/>
        </p:blipFill>
        <p:spPr>
          <a:xfrm>
            <a:off x="16277026" y="9264964"/>
            <a:ext cx="12600000" cy="8229600"/>
          </a:xfrm>
          <a:prstGeom prst="rect">
            <a:avLst/>
          </a:prstGeom>
        </p:spPr>
      </p:pic>
      <p:sp>
        <p:nvSpPr>
          <p:cNvPr id="51" name="TextBox 22"/>
          <p:cNvSpPr txBox="1">
            <a:spLocks noChangeArrowheads="1"/>
          </p:cNvSpPr>
          <p:nvPr/>
        </p:nvSpPr>
        <p:spPr bwMode="auto">
          <a:xfrm>
            <a:off x="836785" y="36976183"/>
            <a:ext cx="13455650" cy="377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086" tIns="42043" rIns="84086" bIns="42043">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defTabSz="4171580" eaLnBrk="1" hangingPunct="1">
              <a:spcBef>
                <a:spcPct val="0"/>
              </a:spcBef>
              <a:buFontTx/>
              <a:buNone/>
              <a:defRPr/>
            </a:pPr>
            <a:endParaRPr lang="en-US" altLang="en-US" sz="4800" dirty="0">
              <a:latin typeface="+mn-lt"/>
            </a:endParaRPr>
          </a:p>
          <a:p>
            <a:pPr algn="just" defTabSz="4171580" eaLnBrk="1" hangingPunct="1">
              <a:spcBef>
                <a:spcPct val="0"/>
              </a:spcBef>
              <a:buFontTx/>
              <a:buNone/>
              <a:defRPr/>
            </a:pPr>
            <a:r>
              <a:rPr lang="en-US" altLang="en-US" sz="4800" dirty="0" smtClean="0">
                <a:latin typeface="+mn-lt"/>
              </a:rPr>
              <a:t>In order to </a:t>
            </a:r>
            <a:r>
              <a:rPr lang="en-US" altLang="en-US" sz="4800" dirty="0">
                <a:latin typeface="+mn-lt"/>
              </a:rPr>
              <a:t>optimize computation time, the model is built </a:t>
            </a:r>
            <a:r>
              <a:rPr lang="en-US" altLang="en-US" sz="4800" dirty="0" smtClean="0">
                <a:latin typeface="+mn-lt"/>
              </a:rPr>
              <a:t>of </a:t>
            </a:r>
            <a:r>
              <a:rPr lang="en-US" altLang="en-US" sz="4800" dirty="0">
                <a:latin typeface="+mn-lt"/>
              </a:rPr>
              <a:t>two components. One is used to calculate the steady state flow </a:t>
            </a:r>
            <a:r>
              <a:rPr lang="en-US" altLang="en-US" sz="4800" dirty="0" smtClean="0">
                <a:latin typeface="+mn-lt"/>
              </a:rPr>
              <a:t>profile (cf. </a:t>
            </a:r>
            <a:r>
              <a:rPr lang="en-US" altLang="en-US" sz="4800" dirty="0">
                <a:latin typeface="+mn-lt"/>
              </a:rPr>
              <a:t>Fig. 2</a:t>
            </a:r>
            <a:r>
              <a:rPr lang="en-US" altLang="en-US" sz="4800" dirty="0" smtClean="0">
                <a:latin typeface="+mn-lt"/>
              </a:rPr>
              <a:t>). </a:t>
            </a:r>
            <a:r>
              <a:rPr lang="en-US" altLang="en-US" sz="4800" dirty="0"/>
              <a:t>The other is utilized for the transient </a:t>
            </a:r>
            <a:r>
              <a:rPr lang="en-US" altLang="en-US" sz="4800" dirty="0" smtClean="0"/>
              <a:t>simulation (cf. Fig. 3).</a:t>
            </a:r>
            <a:endParaRPr lang="en-US" altLang="en-US" sz="4800" dirty="0">
              <a:latin typeface="+mn-lt"/>
            </a:endParaRPr>
          </a:p>
        </p:txBody>
      </p:sp>
      <p:sp>
        <p:nvSpPr>
          <p:cNvPr id="53" name="TextBox 24"/>
          <p:cNvSpPr txBox="1">
            <a:spLocks noChangeArrowheads="1"/>
          </p:cNvSpPr>
          <p:nvPr/>
        </p:nvSpPr>
        <p:spPr bwMode="auto">
          <a:xfrm>
            <a:off x="836785" y="36623501"/>
            <a:ext cx="13391007" cy="63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086" tIns="42043" rIns="84086" bIns="42043">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spcAft>
                <a:spcPts val="0"/>
              </a:spcAft>
              <a:buNone/>
            </a:pPr>
            <a:r>
              <a:rPr lang="en-US" altLang="en-US" sz="3600" b="1" dirty="0" smtClean="0">
                <a:latin typeface="+mn-lt"/>
              </a:rPr>
              <a:t>Figure 3</a:t>
            </a:r>
            <a:r>
              <a:rPr lang="en-US" altLang="en-US" sz="3600" dirty="0" smtClean="0">
                <a:latin typeface="+mn-lt"/>
              </a:rPr>
              <a:t>. </a:t>
            </a:r>
            <a:r>
              <a:rPr lang="en-US" altLang="en-US" sz="3600" dirty="0">
                <a:latin typeface="+mn-lt"/>
              </a:rPr>
              <a:t>Model </a:t>
            </a:r>
            <a:r>
              <a:rPr lang="en-US" altLang="en-US" sz="3600" dirty="0" smtClean="0">
                <a:latin typeface="+mn-lt"/>
              </a:rPr>
              <a:t>geometry for transient simulation </a:t>
            </a:r>
            <a:r>
              <a:rPr lang="en-US" altLang="en-US" sz="3600" dirty="0">
                <a:latin typeface="+mn-lt"/>
              </a:rPr>
              <a:t>(view from below</a:t>
            </a:r>
            <a:r>
              <a:rPr lang="en-US" altLang="en-US" sz="3600" dirty="0" smtClean="0">
                <a:latin typeface="+mn-lt"/>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467</Words>
  <Application>Microsoft Office PowerPoint</Application>
  <PresentationFormat>Benutzerdefiniert</PresentationFormat>
  <Paragraphs>27</Paragraphs>
  <Slides>1</Slides>
  <Notes>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vt:i4>
      </vt:variant>
    </vt:vector>
  </HeadingPairs>
  <TitlesOfParts>
    <vt:vector size="9" baseType="lpstr">
      <vt:lpstr>ＭＳ Ｐゴシック</vt:lpstr>
      <vt:lpstr>Arial</vt:lpstr>
      <vt:lpstr>Calibri</vt:lpstr>
      <vt:lpstr>Calibri Light</vt:lpstr>
      <vt:lpstr>Cambria</vt:lpstr>
      <vt:lpstr>Cambria Math</vt:lpstr>
      <vt:lpstr>Times New Roman</vt:lpstr>
      <vt:lpstr>Office Theme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2019-08-14T18:57:13Z</dcterms:modified>
</cp:coreProperties>
</file>