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Lst>
  <p:notesMasterIdLst>
    <p:notesMasterId r:id="rId3"/>
  </p:notesMasterIdLst>
  <p:handoutMasterIdLst>
    <p:handoutMasterId r:id="rId4"/>
  </p:handoutMasterIdLst>
  <p:sldIdLst>
    <p:sldId id="268" r:id="rId2"/>
  </p:sldIdLst>
  <p:sldSz cx="30275213" cy="42803763"/>
  <p:notesSz cx="6858000" cy="9144000"/>
  <p:defaultTextStyle>
    <a:defPPr>
      <a:defRPr lang="en-US"/>
    </a:defPPr>
    <a:lvl1pPr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1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1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1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1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p15:clr>
            <a:srgbClr val="A4A3A4"/>
          </p15:clr>
        </p15:guide>
        <p15:guide id="2" pos="9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0000"/>
    <a:srgbClr val="FFFE1B"/>
    <a:srgbClr val="6CFF92"/>
    <a:srgbClr val="D9F8F4"/>
    <a:srgbClr val="272727"/>
    <a:srgbClr val="6D6D6D"/>
    <a:srgbClr val="95B2C7"/>
    <a:srgbClr val="A3FC87"/>
    <a:srgbClr val="2DF8D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138" autoAdjust="0"/>
  </p:normalViewPr>
  <p:slideViewPr>
    <p:cSldViewPr>
      <p:cViewPr>
        <p:scale>
          <a:sx n="20" d="100"/>
          <a:sy n="20" d="100"/>
        </p:scale>
        <p:origin x="1668" y="-2256"/>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defTabSz="4171580">
              <a:defRPr sz="1200">
                <a:latin typeface="Arial" panose="020B0604020202020204" pitchFamily="34" charset="0"/>
              </a:defRPr>
            </a:lvl1pPr>
          </a:lstStyle>
          <a:p>
            <a:pPr>
              <a:defRPr/>
            </a:pPr>
            <a:endParaRPr lang="de-DE" altLang="de-DE"/>
          </a:p>
        </p:txBody>
      </p:sp>
      <p:sp>
        <p:nvSpPr>
          <p:cNvPr id="3" name="Date Placeholder 2"/>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defTabSz="4171580">
              <a:defRPr sz="1200">
                <a:latin typeface="Arial" panose="020B0604020202020204" pitchFamily="34" charset="0"/>
              </a:defRPr>
            </a:lvl1pPr>
          </a:lstStyle>
          <a:p>
            <a:pPr>
              <a:defRPr/>
            </a:pPr>
            <a:fld id="{64A05A72-4D3D-4F87-9EF1-1EA26FF56009}" type="datetimeFigureOut">
              <a:rPr lang="en-US" altLang="de-DE"/>
              <a:pPr>
                <a:defRPr/>
              </a:pPr>
              <a:t>8/16/2019</a:t>
            </a:fld>
            <a:endParaRPr lang="en-US" altLang="de-DE"/>
          </a:p>
        </p:txBody>
      </p:sp>
      <p:sp>
        <p:nvSpPr>
          <p:cNvPr id="4" name="Footer Placeholder 3"/>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defTabSz="4171580">
              <a:defRPr sz="1200">
                <a:latin typeface="Arial" panose="020B0604020202020204" pitchFamily="34" charset="0"/>
              </a:defRPr>
            </a:lvl1pPr>
          </a:lstStyle>
          <a:p>
            <a:pPr>
              <a:defRPr/>
            </a:pPr>
            <a:endParaRPr lang="de-DE" altLang="de-D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BFA74A5-8A38-4445-BB13-8E041C3C8BEA}" type="slidenum">
              <a:rPr lang="en-US" altLang="de-DE"/>
              <a:pPr/>
              <a:t>‹Nr.›</a:t>
            </a:fld>
            <a:endParaRPr lang="en-US" alt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panose="020B0604020202020204" pitchFamily="34" charset="0"/>
                <a:cs typeface="Arial" pitchFamily="34"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171580" eaLnBrk="1" hangingPunct="1">
              <a:defRPr sz="1200">
                <a:latin typeface="Arial" panose="020B0604020202020204" pitchFamily="34" charset="0"/>
              </a:defRPr>
            </a:lvl1pPr>
          </a:lstStyle>
          <a:p>
            <a:pPr>
              <a:defRPr/>
            </a:pPr>
            <a:fld id="{F9D69955-2A5B-4BFD-866C-50F309D09F9F}" type="datetimeFigureOut">
              <a:rPr lang="en-US" altLang="en-US"/>
              <a:pPr>
                <a:defRPr/>
              </a:pPr>
              <a:t>8/16/2019</a:t>
            </a:fld>
            <a:endParaRPr lang="en-US" altLang="en-US"/>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panose="020B0604020202020204" pitchFamily="34" charset="0"/>
                <a:cs typeface="Arial" pitchFamily="34"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B7112E7F-10E1-419D-BBF2-FD9A14DF63C1}" type="slidenum">
              <a:rPr lang="en-US" altLang="en-US"/>
              <a:pPr/>
              <a:t>‹Nr.›</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42" kern="1200">
        <a:solidFill>
          <a:schemeClr val="tx1"/>
        </a:solidFill>
        <a:latin typeface="+mn-lt"/>
        <a:ea typeface="+mn-ea"/>
        <a:cs typeface="+mn-cs"/>
      </a:defRPr>
    </a:lvl6pPr>
    <a:lvl7pPr marL="2609523" algn="l" defTabSz="869842" rtl="0" eaLnBrk="1" latinLnBrk="0" hangingPunct="1">
      <a:defRPr sz="1142" kern="1200">
        <a:solidFill>
          <a:schemeClr val="tx1"/>
        </a:solidFill>
        <a:latin typeface="+mn-lt"/>
        <a:ea typeface="+mn-ea"/>
        <a:cs typeface="+mn-cs"/>
      </a:defRPr>
    </a:lvl7pPr>
    <a:lvl8pPr marL="3044443" algn="l" defTabSz="869842" rtl="0" eaLnBrk="1" latinLnBrk="0" hangingPunct="1">
      <a:defRPr sz="1142" kern="1200">
        <a:solidFill>
          <a:schemeClr val="tx1"/>
        </a:solidFill>
        <a:latin typeface="+mn-lt"/>
        <a:ea typeface="+mn-ea"/>
        <a:cs typeface="+mn-cs"/>
      </a:defRPr>
    </a:lvl8pPr>
    <a:lvl9pPr marL="3479362" algn="l" defTabSz="869842" rtl="0" eaLnBrk="1" latinLnBrk="0" hangingPunct="1">
      <a:defRPr sz="114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68450" eaLnBrk="1" hangingPunct="1">
              <a:spcBef>
                <a:spcPct val="0"/>
              </a:spcBef>
              <a:defRPr/>
            </a:pPr>
            <a:endParaRPr lang="it-IT" altLang="en-US" sz="1142" dirty="0" smtClean="0">
              <a:ea typeface="ＭＳ Ｐゴシック" panose="020B0600070205080204" pitchFamily="34" charset="-128"/>
            </a:endParaRPr>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5FE57A0-1116-4CEA-A0C1-08979A9C24C3}" type="slidenum">
              <a:rPr lang="en-US" altLang="en-US" sz="1200">
                <a:latin typeface="Arial" panose="020B0604020202020204" pitchFamily="34" charset="0"/>
              </a:rPr>
              <a:pPr>
                <a:spcBef>
                  <a:spcPct val="0"/>
                </a:spcBef>
              </a:pPr>
              <a:t>1</a:t>
            </a:fld>
            <a:endParaRPr lang="en-US" altLang="en-US" sz="1200">
              <a:latin typeface="Arial" panose="020B0604020202020204" pitchFamily="34" charset="0"/>
            </a:endParaRPr>
          </a:p>
        </p:txBody>
      </p:sp>
    </p:spTree>
    <p:extLst>
      <p:ext uri="{BB962C8B-B14F-4D97-AF65-F5344CB8AC3E}">
        <p14:creationId xmlns:p14="http://schemas.microsoft.com/office/powerpoint/2010/main" val="4002178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3784402" y="7005156"/>
            <a:ext cx="22706410" cy="14902051"/>
          </a:xfrm>
        </p:spPr>
        <p:txBody>
          <a:bodyPr anchor="b"/>
          <a:lstStyle>
            <a:lvl1pPr algn="ctr">
              <a:defRPr sz="14899"/>
            </a:lvl1pPr>
          </a:lstStyle>
          <a:p>
            <a:r>
              <a:rPr lang="de-DE" smtClean="0"/>
              <a:t>Titelmasterformat durch Klicken bearbeiten</a:t>
            </a:r>
            <a:endParaRPr lang="de-CH"/>
          </a:p>
        </p:txBody>
      </p:sp>
      <p:sp>
        <p:nvSpPr>
          <p:cNvPr id="3" name="Untertitel 2"/>
          <p:cNvSpPr>
            <a:spLocks noGrp="1"/>
          </p:cNvSpPr>
          <p:nvPr>
            <p:ph type="subTitle" idx="1"/>
          </p:nvPr>
        </p:nvSpPr>
        <p:spPr>
          <a:xfrm>
            <a:off x="3784402" y="22481887"/>
            <a:ext cx="22706410" cy="10334331"/>
          </a:xfrm>
        </p:spPr>
        <p:txBody>
          <a:bodyPr/>
          <a:lstStyle>
            <a:lvl1pPr marL="0" indent="0" algn="ctr">
              <a:buNone/>
              <a:defRPr sz="5960"/>
            </a:lvl1pPr>
            <a:lvl2pPr marL="1135319" indent="0" algn="ctr">
              <a:buNone/>
              <a:defRPr sz="4966"/>
            </a:lvl2pPr>
            <a:lvl3pPr marL="2270638" indent="0" algn="ctr">
              <a:buNone/>
              <a:defRPr sz="4470"/>
            </a:lvl3pPr>
            <a:lvl4pPr marL="3405957" indent="0" algn="ctr">
              <a:buNone/>
              <a:defRPr sz="3973"/>
            </a:lvl4pPr>
            <a:lvl5pPr marL="4541276" indent="0" algn="ctr">
              <a:buNone/>
              <a:defRPr sz="3973"/>
            </a:lvl5pPr>
            <a:lvl6pPr marL="5676595" indent="0" algn="ctr">
              <a:buNone/>
              <a:defRPr sz="3973"/>
            </a:lvl6pPr>
            <a:lvl7pPr marL="6811914" indent="0" algn="ctr">
              <a:buNone/>
              <a:defRPr sz="3973"/>
            </a:lvl7pPr>
            <a:lvl8pPr marL="7947233" indent="0" algn="ctr">
              <a:buNone/>
              <a:defRPr sz="3973"/>
            </a:lvl8pPr>
            <a:lvl9pPr marL="9082552" indent="0" algn="ctr">
              <a:buNone/>
              <a:defRPr sz="3973"/>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p:txBody>
          <a:bodyPr/>
          <a:lstStyle>
            <a:lvl1pPr>
              <a:defRPr/>
            </a:lvl1pPr>
          </a:lstStyle>
          <a:p>
            <a:pPr>
              <a:defRPr/>
            </a:pPr>
            <a:fld id="{A89B64CF-5163-4D8B-A06F-257A1D809DA5}" type="datetimeFigureOut">
              <a:rPr lang="en-US" altLang="en-US"/>
              <a:pPr>
                <a:defRPr/>
              </a:pPr>
              <a:t>8/16/2019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fld id="{028BF367-EAD4-4E9F-8E93-AB314B688ACC}" type="slidenum">
              <a:rPr lang="en-US" altLang="en-US"/>
              <a:pPr/>
              <a:t>‹Nr.›</a:t>
            </a:fld>
            <a:endParaRPr lang="en-US" altLang="en-US"/>
          </a:p>
        </p:txBody>
      </p:sp>
    </p:spTree>
    <p:extLst>
      <p:ext uri="{BB962C8B-B14F-4D97-AF65-F5344CB8AC3E}">
        <p14:creationId xmlns:p14="http://schemas.microsoft.com/office/powerpoint/2010/main" val="3191118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lvl1pPr>
              <a:defRPr/>
            </a:lvl1pPr>
          </a:lstStyle>
          <a:p>
            <a:pPr>
              <a:defRPr/>
            </a:pPr>
            <a:fld id="{416E4A92-395B-4D43-BDCD-98C8EF42FE86}" type="datetimeFigureOut">
              <a:rPr lang="en-US" altLang="en-US"/>
              <a:pPr>
                <a:defRPr/>
              </a:pPr>
              <a:t>8/16/2019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fld id="{7232A6ED-4BA6-4740-9B57-ACFF3217C8E9}" type="slidenum">
              <a:rPr lang="en-US" altLang="en-US"/>
              <a:pPr/>
              <a:t>‹Nr.›</a:t>
            </a:fld>
            <a:endParaRPr lang="en-US" altLang="en-US"/>
          </a:p>
        </p:txBody>
      </p:sp>
    </p:spTree>
    <p:extLst>
      <p:ext uri="{BB962C8B-B14F-4D97-AF65-F5344CB8AC3E}">
        <p14:creationId xmlns:p14="http://schemas.microsoft.com/office/powerpoint/2010/main" val="814607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21665699" y="2278904"/>
            <a:ext cx="6528093" cy="36274211"/>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2081421" y="2278904"/>
            <a:ext cx="19205838" cy="36274211"/>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lvl1pPr>
              <a:defRPr/>
            </a:lvl1pPr>
          </a:lstStyle>
          <a:p>
            <a:pPr>
              <a:defRPr/>
            </a:pPr>
            <a:fld id="{AFFB2324-7133-4FD2-9BF2-0CA82BEC0661}" type="datetimeFigureOut">
              <a:rPr lang="en-US" altLang="en-US"/>
              <a:pPr>
                <a:defRPr/>
              </a:pPr>
              <a:t>8/16/2019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fld id="{4A08934A-D0B0-457A-9010-76A92C94294F}" type="slidenum">
              <a:rPr lang="en-US" altLang="en-US"/>
              <a:pPr/>
              <a:t>‹Nr.›</a:t>
            </a:fld>
            <a:endParaRPr lang="en-US" altLang="en-US"/>
          </a:p>
        </p:txBody>
      </p:sp>
    </p:spTree>
    <p:extLst>
      <p:ext uri="{BB962C8B-B14F-4D97-AF65-F5344CB8AC3E}">
        <p14:creationId xmlns:p14="http://schemas.microsoft.com/office/powerpoint/2010/main" val="1230250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lvl1pPr>
              <a:defRPr/>
            </a:lvl1pPr>
          </a:lstStyle>
          <a:p>
            <a:pPr>
              <a:defRPr/>
            </a:pPr>
            <a:fld id="{9BFD28CC-D533-4FA7-85ED-C924AB6857E7}" type="datetimeFigureOut">
              <a:rPr lang="en-US" altLang="en-US"/>
              <a:pPr>
                <a:defRPr/>
              </a:pPr>
              <a:t>8/16/2019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fld id="{240AE5BF-F0F4-43D9-96C6-2FBE4B27FE27}" type="slidenum">
              <a:rPr lang="en-US" altLang="en-US"/>
              <a:pPr/>
              <a:t>‹Nr.›</a:t>
            </a:fld>
            <a:endParaRPr lang="en-US" altLang="en-US"/>
          </a:p>
        </p:txBody>
      </p:sp>
    </p:spTree>
    <p:extLst>
      <p:ext uri="{BB962C8B-B14F-4D97-AF65-F5344CB8AC3E}">
        <p14:creationId xmlns:p14="http://schemas.microsoft.com/office/powerpoint/2010/main" val="3468166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65653" y="10671222"/>
            <a:ext cx="26112371" cy="17805173"/>
          </a:xfrm>
        </p:spPr>
        <p:txBody>
          <a:bodyPr anchor="b"/>
          <a:lstStyle>
            <a:lvl1pPr>
              <a:defRPr sz="14899"/>
            </a:lvl1pPr>
          </a:lstStyle>
          <a:p>
            <a:r>
              <a:rPr lang="de-DE" smtClean="0"/>
              <a:t>Titelmasterformat durch Klicken bearbeiten</a:t>
            </a:r>
            <a:endParaRPr lang="de-CH"/>
          </a:p>
        </p:txBody>
      </p:sp>
      <p:sp>
        <p:nvSpPr>
          <p:cNvPr id="3" name="Textplatzhalter 2"/>
          <p:cNvSpPr>
            <a:spLocks noGrp="1"/>
          </p:cNvSpPr>
          <p:nvPr>
            <p:ph type="body" idx="1"/>
          </p:nvPr>
        </p:nvSpPr>
        <p:spPr>
          <a:xfrm>
            <a:off x="2065653" y="28644839"/>
            <a:ext cx="26112371" cy="9363320"/>
          </a:xfrm>
        </p:spPr>
        <p:txBody>
          <a:bodyPr/>
          <a:lstStyle>
            <a:lvl1pPr marL="0" indent="0">
              <a:buNone/>
              <a:defRPr sz="5960">
                <a:solidFill>
                  <a:schemeClr val="tx1">
                    <a:tint val="75000"/>
                  </a:schemeClr>
                </a:solidFill>
              </a:defRPr>
            </a:lvl1pPr>
            <a:lvl2pPr marL="1135319" indent="0">
              <a:buNone/>
              <a:defRPr sz="4966">
                <a:solidFill>
                  <a:schemeClr val="tx1">
                    <a:tint val="75000"/>
                  </a:schemeClr>
                </a:solidFill>
              </a:defRPr>
            </a:lvl2pPr>
            <a:lvl3pPr marL="2270638" indent="0">
              <a:buNone/>
              <a:defRPr sz="4470">
                <a:solidFill>
                  <a:schemeClr val="tx1">
                    <a:tint val="75000"/>
                  </a:schemeClr>
                </a:solidFill>
              </a:defRPr>
            </a:lvl3pPr>
            <a:lvl4pPr marL="3405957" indent="0">
              <a:buNone/>
              <a:defRPr sz="3973">
                <a:solidFill>
                  <a:schemeClr val="tx1">
                    <a:tint val="75000"/>
                  </a:schemeClr>
                </a:solidFill>
              </a:defRPr>
            </a:lvl4pPr>
            <a:lvl5pPr marL="4541276" indent="0">
              <a:buNone/>
              <a:defRPr sz="3973">
                <a:solidFill>
                  <a:schemeClr val="tx1">
                    <a:tint val="75000"/>
                  </a:schemeClr>
                </a:solidFill>
              </a:defRPr>
            </a:lvl5pPr>
            <a:lvl6pPr marL="5676595" indent="0">
              <a:buNone/>
              <a:defRPr sz="3973">
                <a:solidFill>
                  <a:schemeClr val="tx1">
                    <a:tint val="75000"/>
                  </a:schemeClr>
                </a:solidFill>
              </a:defRPr>
            </a:lvl6pPr>
            <a:lvl7pPr marL="6811914" indent="0">
              <a:buNone/>
              <a:defRPr sz="3973">
                <a:solidFill>
                  <a:schemeClr val="tx1">
                    <a:tint val="75000"/>
                  </a:schemeClr>
                </a:solidFill>
              </a:defRPr>
            </a:lvl7pPr>
            <a:lvl8pPr marL="7947233" indent="0">
              <a:buNone/>
              <a:defRPr sz="3973">
                <a:solidFill>
                  <a:schemeClr val="tx1">
                    <a:tint val="75000"/>
                  </a:schemeClr>
                </a:solidFill>
              </a:defRPr>
            </a:lvl8pPr>
            <a:lvl9pPr marL="9082552" indent="0">
              <a:buNone/>
              <a:defRPr sz="3973">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pPr>
              <a:defRPr/>
            </a:pPr>
            <a:fld id="{AF558175-93DC-4D14-8F10-18CF4674E050}" type="datetimeFigureOut">
              <a:rPr lang="en-US" altLang="en-US"/>
              <a:pPr>
                <a:defRPr/>
              </a:pPr>
              <a:t>8/16/2019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fld id="{AB7688DD-9DF5-4E40-A9FE-605EB78F2750}" type="slidenum">
              <a:rPr lang="en-US" altLang="en-US"/>
              <a:pPr/>
              <a:t>‹Nr.›</a:t>
            </a:fld>
            <a:endParaRPr lang="en-US" altLang="en-US"/>
          </a:p>
        </p:txBody>
      </p:sp>
    </p:spTree>
    <p:extLst>
      <p:ext uri="{BB962C8B-B14F-4D97-AF65-F5344CB8AC3E}">
        <p14:creationId xmlns:p14="http://schemas.microsoft.com/office/powerpoint/2010/main" val="3658599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2081421" y="11394520"/>
            <a:ext cx="12866966" cy="27158594"/>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15326826" y="11394520"/>
            <a:ext cx="12866966" cy="27158594"/>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3"/>
          <p:cNvSpPr>
            <a:spLocks noGrp="1"/>
          </p:cNvSpPr>
          <p:nvPr>
            <p:ph type="dt" sz="half" idx="10"/>
          </p:nvPr>
        </p:nvSpPr>
        <p:spPr/>
        <p:txBody>
          <a:bodyPr/>
          <a:lstStyle>
            <a:lvl1pPr>
              <a:defRPr/>
            </a:lvl1pPr>
          </a:lstStyle>
          <a:p>
            <a:pPr>
              <a:defRPr/>
            </a:pPr>
            <a:fld id="{44A556F2-41F5-468D-9650-31FDA7A406CD}" type="datetimeFigureOut">
              <a:rPr lang="en-US" altLang="en-US"/>
              <a:pPr>
                <a:defRPr/>
              </a:pPr>
              <a:t>8/16/2019</a:t>
            </a:fld>
            <a:endParaRPr lang="en-US" altLang="en-US"/>
          </a:p>
        </p:txBody>
      </p:sp>
      <p:sp>
        <p:nvSpPr>
          <p:cNvPr id="6" name="Fußzeilenplatzhalter 4"/>
          <p:cNvSpPr>
            <a:spLocks noGrp="1"/>
          </p:cNvSpPr>
          <p:nvPr>
            <p:ph type="ftr" sz="quarter" idx="11"/>
          </p:nvPr>
        </p:nvSpPr>
        <p:spPr/>
        <p:txBody>
          <a:bodyPr/>
          <a:lstStyle>
            <a:lvl1pPr>
              <a:defRPr/>
            </a:lvl1pPr>
          </a:lstStyle>
          <a:p>
            <a:pPr>
              <a:defRPr/>
            </a:pPr>
            <a:endParaRPr lang="it-IT" altLang="en-US"/>
          </a:p>
        </p:txBody>
      </p:sp>
      <p:sp>
        <p:nvSpPr>
          <p:cNvPr id="7" name="Foliennummernplatzhalter 5"/>
          <p:cNvSpPr>
            <a:spLocks noGrp="1"/>
          </p:cNvSpPr>
          <p:nvPr>
            <p:ph type="sldNum" sz="quarter" idx="12"/>
          </p:nvPr>
        </p:nvSpPr>
        <p:spPr/>
        <p:txBody>
          <a:bodyPr/>
          <a:lstStyle>
            <a:lvl1pPr>
              <a:defRPr/>
            </a:lvl1pPr>
          </a:lstStyle>
          <a:p>
            <a:fld id="{CF69CD0E-570C-4511-909A-F91C60451157}" type="slidenum">
              <a:rPr lang="en-US" altLang="en-US"/>
              <a:pPr/>
              <a:t>‹Nr.›</a:t>
            </a:fld>
            <a:endParaRPr lang="en-US" altLang="en-US"/>
          </a:p>
        </p:txBody>
      </p:sp>
    </p:spTree>
    <p:extLst>
      <p:ext uri="{BB962C8B-B14F-4D97-AF65-F5344CB8AC3E}">
        <p14:creationId xmlns:p14="http://schemas.microsoft.com/office/powerpoint/2010/main" val="684371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2085364" y="2278907"/>
            <a:ext cx="26112371" cy="8273416"/>
          </a:xfrm>
        </p:spPr>
        <p:txBody>
          <a:bodyPr/>
          <a:lstStyle/>
          <a:p>
            <a:r>
              <a:rPr lang="de-DE" smtClean="0"/>
              <a:t>Titelmasterformat durch Klicken bearbeiten</a:t>
            </a:r>
            <a:endParaRPr lang="de-CH"/>
          </a:p>
        </p:txBody>
      </p:sp>
      <p:sp>
        <p:nvSpPr>
          <p:cNvPr id="3" name="Textplatzhalter 2"/>
          <p:cNvSpPr>
            <a:spLocks noGrp="1"/>
          </p:cNvSpPr>
          <p:nvPr>
            <p:ph type="body" idx="1"/>
          </p:nvPr>
        </p:nvSpPr>
        <p:spPr>
          <a:xfrm>
            <a:off x="2085365" y="10492870"/>
            <a:ext cx="12807833"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de-DE" smtClean="0"/>
              <a:t>Textmasterformat bearbeiten</a:t>
            </a:r>
          </a:p>
        </p:txBody>
      </p:sp>
      <p:sp>
        <p:nvSpPr>
          <p:cNvPr id="4" name="Inhaltsplatzhalter 3"/>
          <p:cNvSpPr>
            <a:spLocks noGrp="1"/>
          </p:cNvSpPr>
          <p:nvPr>
            <p:ph sz="half" idx="2"/>
          </p:nvPr>
        </p:nvSpPr>
        <p:spPr>
          <a:xfrm>
            <a:off x="2085365" y="15635264"/>
            <a:ext cx="12807833" cy="2299711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15326827" y="10492870"/>
            <a:ext cx="12870909"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de-DE" smtClean="0"/>
              <a:t>Textmasterformat bearbeiten</a:t>
            </a:r>
          </a:p>
        </p:txBody>
      </p:sp>
      <p:sp>
        <p:nvSpPr>
          <p:cNvPr id="6" name="Inhaltsplatzhalter 5"/>
          <p:cNvSpPr>
            <a:spLocks noGrp="1"/>
          </p:cNvSpPr>
          <p:nvPr>
            <p:ph sz="quarter" idx="4"/>
          </p:nvPr>
        </p:nvSpPr>
        <p:spPr>
          <a:xfrm>
            <a:off x="15326827" y="15635264"/>
            <a:ext cx="12870909" cy="2299711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3"/>
          <p:cNvSpPr>
            <a:spLocks noGrp="1"/>
          </p:cNvSpPr>
          <p:nvPr>
            <p:ph type="dt" sz="half" idx="10"/>
          </p:nvPr>
        </p:nvSpPr>
        <p:spPr/>
        <p:txBody>
          <a:bodyPr/>
          <a:lstStyle>
            <a:lvl1pPr>
              <a:defRPr/>
            </a:lvl1pPr>
          </a:lstStyle>
          <a:p>
            <a:pPr>
              <a:defRPr/>
            </a:pPr>
            <a:fld id="{F47F9A68-3E1E-4D2B-A80E-62DC9C4D5E46}" type="datetimeFigureOut">
              <a:rPr lang="en-US" altLang="en-US"/>
              <a:pPr>
                <a:defRPr/>
              </a:pPr>
              <a:t>8/16/2019</a:t>
            </a:fld>
            <a:endParaRPr lang="en-US" altLang="en-US"/>
          </a:p>
        </p:txBody>
      </p:sp>
      <p:sp>
        <p:nvSpPr>
          <p:cNvPr id="8" name="Fußzeilenplatzhalter 4"/>
          <p:cNvSpPr>
            <a:spLocks noGrp="1"/>
          </p:cNvSpPr>
          <p:nvPr>
            <p:ph type="ftr" sz="quarter" idx="11"/>
          </p:nvPr>
        </p:nvSpPr>
        <p:spPr/>
        <p:txBody>
          <a:bodyPr/>
          <a:lstStyle>
            <a:lvl1pPr>
              <a:defRPr/>
            </a:lvl1pPr>
          </a:lstStyle>
          <a:p>
            <a:pPr>
              <a:defRPr/>
            </a:pPr>
            <a:endParaRPr lang="it-IT" altLang="en-US"/>
          </a:p>
        </p:txBody>
      </p:sp>
      <p:sp>
        <p:nvSpPr>
          <p:cNvPr id="9" name="Foliennummernplatzhalter 5"/>
          <p:cNvSpPr>
            <a:spLocks noGrp="1"/>
          </p:cNvSpPr>
          <p:nvPr>
            <p:ph type="sldNum" sz="quarter" idx="12"/>
          </p:nvPr>
        </p:nvSpPr>
        <p:spPr/>
        <p:txBody>
          <a:bodyPr/>
          <a:lstStyle>
            <a:lvl1pPr>
              <a:defRPr/>
            </a:lvl1pPr>
          </a:lstStyle>
          <a:p>
            <a:fld id="{08C9230A-83B4-40BF-A8E7-59F700ECBF54}" type="slidenum">
              <a:rPr lang="en-US" altLang="en-US"/>
              <a:pPr/>
              <a:t>‹Nr.›</a:t>
            </a:fld>
            <a:endParaRPr lang="en-US" altLang="en-US"/>
          </a:p>
        </p:txBody>
      </p:sp>
    </p:spTree>
    <p:extLst>
      <p:ext uri="{BB962C8B-B14F-4D97-AF65-F5344CB8AC3E}">
        <p14:creationId xmlns:p14="http://schemas.microsoft.com/office/powerpoint/2010/main" val="2299982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3"/>
          <p:cNvSpPr>
            <a:spLocks noGrp="1"/>
          </p:cNvSpPr>
          <p:nvPr>
            <p:ph type="dt" sz="half" idx="10"/>
          </p:nvPr>
        </p:nvSpPr>
        <p:spPr/>
        <p:txBody>
          <a:bodyPr/>
          <a:lstStyle>
            <a:lvl1pPr>
              <a:defRPr/>
            </a:lvl1pPr>
          </a:lstStyle>
          <a:p>
            <a:pPr>
              <a:defRPr/>
            </a:pPr>
            <a:fld id="{365995BD-F795-4E4F-B022-C2E8A8484B01}" type="datetimeFigureOut">
              <a:rPr lang="en-US" altLang="en-US"/>
              <a:pPr>
                <a:defRPr/>
              </a:pPr>
              <a:t>8/16/2019</a:t>
            </a:fld>
            <a:endParaRPr lang="en-US" altLang="en-US"/>
          </a:p>
        </p:txBody>
      </p:sp>
      <p:sp>
        <p:nvSpPr>
          <p:cNvPr id="4" name="Fußzeilenplatzhalter 4"/>
          <p:cNvSpPr>
            <a:spLocks noGrp="1"/>
          </p:cNvSpPr>
          <p:nvPr>
            <p:ph type="ftr" sz="quarter" idx="11"/>
          </p:nvPr>
        </p:nvSpPr>
        <p:spPr/>
        <p:txBody>
          <a:bodyPr/>
          <a:lstStyle>
            <a:lvl1pPr>
              <a:defRPr/>
            </a:lvl1pPr>
          </a:lstStyle>
          <a:p>
            <a:pPr>
              <a:defRPr/>
            </a:pPr>
            <a:endParaRPr lang="it-IT" altLang="en-US"/>
          </a:p>
        </p:txBody>
      </p:sp>
      <p:sp>
        <p:nvSpPr>
          <p:cNvPr id="5" name="Foliennummernplatzhalter 5"/>
          <p:cNvSpPr>
            <a:spLocks noGrp="1"/>
          </p:cNvSpPr>
          <p:nvPr>
            <p:ph type="sldNum" sz="quarter" idx="12"/>
          </p:nvPr>
        </p:nvSpPr>
        <p:spPr/>
        <p:txBody>
          <a:bodyPr/>
          <a:lstStyle>
            <a:lvl1pPr>
              <a:defRPr/>
            </a:lvl1pPr>
          </a:lstStyle>
          <a:p>
            <a:fld id="{B35083DF-BA44-4CD5-9CDF-4C435A221296}" type="slidenum">
              <a:rPr lang="en-US" altLang="en-US"/>
              <a:pPr/>
              <a:t>‹Nr.›</a:t>
            </a:fld>
            <a:endParaRPr lang="en-US" altLang="en-US"/>
          </a:p>
        </p:txBody>
      </p:sp>
    </p:spTree>
    <p:extLst>
      <p:ext uri="{BB962C8B-B14F-4D97-AF65-F5344CB8AC3E}">
        <p14:creationId xmlns:p14="http://schemas.microsoft.com/office/powerpoint/2010/main" val="1917876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58058ADE-691F-4BC0-926A-ED97DBAF6509}" type="datetimeFigureOut">
              <a:rPr lang="en-US" altLang="en-US"/>
              <a:pPr>
                <a:defRPr/>
              </a:pPr>
              <a:t>8/16/2019</a:t>
            </a:fld>
            <a:endParaRPr lang="en-US" altLang="en-US"/>
          </a:p>
        </p:txBody>
      </p:sp>
      <p:sp>
        <p:nvSpPr>
          <p:cNvPr id="3" name="Fußzeilenplatzhalter 4"/>
          <p:cNvSpPr>
            <a:spLocks noGrp="1"/>
          </p:cNvSpPr>
          <p:nvPr>
            <p:ph type="ftr" sz="quarter" idx="11"/>
          </p:nvPr>
        </p:nvSpPr>
        <p:spPr/>
        <p:txBody>
          <a:bodyPr/>
          <a:lstStyle>
            <a:lvl1pPr>
              <a:defRPr/>
            </a:lvl1pPr>
          </a:lstStyle>
          <a:p>
            <a:pPr>
              <a:defRPr/>
            </a:pPr>
            <a:endParaRPr lang="it-IT" altLang="en-US"/>
          </a:p>
        </p:txBody>
      </p:sp>
      <p:sp>
        <p:nvSpPr>
          <p:cNvPr id="4" name="Foliennummernplatzhalter 5"/>
          <p:cNvSpPr>
            <a:spLocks noGrp="1"/>
          </p:cNvSpPr>
          <p:nvPr>
            <p:ph type="sldNum" sz="quarter" idx="12"/>
          </p:nvPr>
        </p:nvSpPr>
        <p:spPr/>
        <p:txBody>
          <a:bodyPr/>
          <a:lstStyle>
            <a:lvl1pPr>
              <a:defRPr/>
            </a:lvl1pPr>
          </a:lstStyle>
          <a:p>
            <a:fld id="{9491FE8B-C8F4-452F-9832-2C1B48D3A692}" type="slidenum">
              <a:rPr lang="en-US" altLang="en-US"/>
              <a:pPr/>
              <a:t>‹Nr.›</a:t>
            </a:fld>
            <a:endParaRPr lang="en-US" altLang="en-US"/>
          </a:p>
        </p:txBody>
      </p:sp>
    </p:spTree>
    <p:extLst>
      <p:ext uri="{BB962C8B-B14F-4D97-AF65-F5344CB8AC3E}">
        <p14:creationId xmlns:p14="http://schemas.microsoft.com/office/powerpoint/2010/main" val="8124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85366" y="2853584"/>
            <a:ext cx="9764543" cy="9987545"/>
          </a:xfrm>
        </p:spPr>
        <p:txBody>
          <a:bodyPr anchor="b"/>
          <a:lstStyle>
            <a:lvl1pPr>
              <a:defRPr sz="7946"/>
            </a:lvl1pPr>
          </a:lstStyle>
          <a:p>
            <a:r>
              <a:rPr lang="de-DE" smtClean="0"/>
              <a:t>Titelmasterformat durch Klicken bearbeiten</a:t>
            </a:r>
            <a:endParaRPr lang="de-CH"/>
          </a:p>
        </p:txBody>
      </p:sp>
      <p:sp>
        <p:nvSpPr>
          <p:cNvPr id="3" name="Inhaltsplatzhalter 2"/>
          <p:cNvSpPr>
            <a:spLocks noGrp="1"/>
          </p:cNvSpPr>
          <p:nvPr>
            <p:ph idx="1"/>
          </p:nvPr>
        </p:nvSpPr>
        <p:spPr>
          <a:xfrm>
            <a:off x="12870909" y="6162952"/>
            <a:ext cx="15326827" cy="30418415"/>
          </a:xfrm>
        </p:spPr>
        <p:txBody>
          <a:bodyPr/>
          <a:lstStyle>
            <a:lvl1pPr>
              <a:defRPr sz="7946"/>
            </a:lvl1pPr>
            <a:lvl2pPr>
              <a:defRPr sz="6953"/>
            </a:lvl2pPr>
            <a:lvl3pPr>
              <a:defRPr sz="5960"/>
            </a:lvl3pPr>
            <a:lvl4pPr>
              <a:defRPr sz="4966"/>
            </a:lvl4pPr>
            <a:lvl5pPr>
              <a:defRPr sz="4966"/>
            </a:lvl5pPr>
            <a:lvl6pPr>
              <a:defRPr sz="4966"/>
            </a:lvl6pPr>
            <a:lvl7pPr>
              <a:defRPr sz="4966"/>
            </a:lvl7pPr>
            <a:lvl8pPr>
              <a:defRPr sz="4966"/>
            </a:lvl8pPr>
            <a:lvl9pPr>
              <a:defRPr sz="4966"/>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fld id="{4A484241-FB7B-45DB-BA9B-DE5512CDEB17}" type="datetimeFigureOut">
              <a:rPr lang="en-US" altLang="en-US"/>
              <a:pPr>
                <a:defRPr/>
              </a:pPr>
              <a:t>8/16/2019</a:t>
            </a:fld>
            <a:endParaRPr lang="en-US" altLang="en-US"/>
          </a:p>
        </p:txBody>
      </p:sp>
      <p:sp>
        <p:nvSpPr>
          <p:cNvPr id="6" name="Fußzeilenplatzhalter 4"/>
          <p:cNvSpPr>
            <a:spLocks noGrp="1"/>
          </p:cNvSpPr>
          <p:nvPr>
            <p:ph type="ftr" sz="quarter" idx="11"/>
          </p:nvPr>
        </p:nvSpPr>
        <p:spPr/>
        <p:txBody>
          <a:bodyPr/>
          <a:lstStyle>
            <a:lvl1pPr>
              <a:defRPr/>
            </a:lvl1pPr>
          </a:lstStyle>
          <a:p>
            <a:pPr>
              <a:defRPr/>
            </a:pPr>
            <a:endParaRPr lang="it-IT" altLang="en-US"/>
          </a:p>
        </p:txBody>
      </p:sp>
      <p:sp>
        <p:nvSpPr>
          <p:cNvPr id="7" name="Foliennummernplatzhalter 5"/>
          <p:cNvSpPr>
            <a:spLocks noGrp="1"/>
          </p:cNvSpPr>
          <p:nvPr>
            <p:ph type="sldNum" sz="quarter" idx="12"/>
          </p:nvPr>
        </p:nvSpPr>
        <p:spPr/>
        <p:txBody>
          <a:bodyPr/>
          <a:lstStyle>
            <a:lvl1pPr>
              <a:defRPr/>
            </a:lvl1pPr>
          </a:lstStyle>
          <a:p>
            <a:fld id="{72D1F101-34B6-4AF5-8185-075E2BA8F7A7}" type="slidenum">
              <a:rPr lang="en-US" altLang="en-US"/>
              <a:pPr/>
              <a:t>‹Nr.›</a:t>
            </a:fld>
            <a:endParaRPr lang="en-US" altLang="en-US"/>
          </a:p>
        </p:txBody>
      </p:sp>
    </p:spTree>
    <p:extLst>
      <p:ext uri="{BB962C8B-B14F-4D97-AF65-F5344CB8AC3E}">
        <p14:creationId xmlns:p14="http://schemas.microsoft.com/office/powerpoint/2010/main" val="1534374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85366" y="2853584"/>
            <a:ext cx="9764543" cy="9987545"/>
          </a:xfrm>
        </p:spPr>
        <p:txBody>
          <a:bodyPr anchor="b"/>
          <a:lstStyle>
            <a:lvl1pPr>
              <a:defRPr sz="7946"/>
            </a:lvl1pPr>
          </a:lstStyle>
          <a:p>
            <a:r>
              <a:rPr lang="de-DE" smtClean="0"/>
              <a:t>Titelmasterformat durch Klicken bearbeiten</a:t>
            </a:r>
            <a:endParaRPr lang="de-CH"/>
          </a:p>
        </p:txBody>
      </p:sp>
      <p:sp>
        <p:nvSpPr>
          <p:cNvPr id="3" name="Bildplatzhalter 2"/>
          <p:cNvSpPr>
            <a:spLocks noGrp="1"/>
          </p:cNvSpPr>
          <p:nvPr>
            <p:ph type="pic" idx="1"/>
          </p:nvPr>
        </p:nvSpPr>
        <p:spPr>
          <a:xfrm>
            <a:off x="12870909" y="6162952"/>
            <a:ext cx="15326827" cy="30418415"/>
          </a:xfrm>
        </p:spPr>
        <p:txBody>
          <a:bodyPr rtlCol="0">
            <a:normAutofit/>
          </a:bodyPr>
          <a:lstStyle>
            <a:lvl1pPr marL="0" indent="0">
              <a:buNone/>
              <a:defRPr sz="7946"/>
            </a:lvl1pPr>
            <a:lvl2pPr marL="1135319" indent="0">
              <a:buNone/>
              <a:defRPr sz="6953"/>
            </a:lvl2pPr>
            <a:lvl3pPr marL="2270638" indent="0">
              <a:buNone/>
              <a:defRPr sz="5960"/>
            </a:lvl3pPr>
            <a:lvl4pPr marL="3405957" indent="0">
              <a:buNone/>
              <a:defRPr sz="4966"/>
            </a:lvl4pPr>
            <a:lvl5pPr marL="4541276" indent="0">
              <a:buNone/>
              <a:defRPr sz="4966"/>
            </a:lvl5pPr>
            <a:lvl6pPr marL="5676595" indent="0">
              <a:buNone/>
              <a:defRPr sz="4966"/>
            </a:lvl6pPr>
            <a:lvl7pPr marL="6811914" indent="0">
              <a:buNone/>
              <a:defRPr sz="4966"/>
            </a:lvl7pPr>
            <a:lvl8pPr marL="7947233" indent="0">
              <a:buNone/>
              <a:defRPr sz="4966"/>
            </a:lvl8pPr>
            <a:lvl9pPr marL="9082552" indent="0">
              <a:buNone/>
              <a:defRPr sz="4966"/>
            </a:lvl9pPr>
          </a:lstStyle>
          <a:p>
            <a:pPr lvl="0"/>
            <a:endParaRPr lang="de-CH" noProof="0" smtClean="0"/>
          </a:p>
        </p:txBody>
      </p:sp>
      <p:sp>
        <p:nvSpPr>
          <p:cNvPr id="4" name="Textplatzhalter 3"/>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fld id="{678EB356-8D30-47FF-9EDC-3AA8154ABF8F}" type="datetimeFigureOut">
              <a:rPr lang="en-US" altLang="en-US"/>
              <a:pPr>
                <a:defRPr/>
              </a:pPr>
              <a:t>8/16/2019</a:t>
            </a:fld>
            <a:endParaRPr lang="en-US" altLang="en-US"/>
          </a:p>
        </p:txBody>
      </p:sp>
      <p:sp>
        <p:nvSpPr>
          <p:cNvPr id="6" name="Fußzeilenplatzhalter 4"/>
          <p:cNvSpPr>
            <a:spLocks noGrp="1"/>
          </p:cNvSpPr>
          <p:nvPr>
            <p:ph type="ftr" sz="quarter" idx="11"/>
          </p:nvPr>
        </p:nvSpPr>
        <p:spPr/>
        <p:txBody>
          <a:bodyPr/>
          <a:lstStyle>
            <a:lvl1pPr>
              <a:defRPr/>
            </a:lvl1pPr>
          </a:lstStyle>
          <a:p>
            <a:pPr>
              <a:defRPr/>
            </a:pPr>
            <a:endParaRPr lang="it-IT" altLang="en-US"/>
          </a:p>
        </p:txBody>
      </p:sp>
      <p:sp>
        <p:nvSpPr>
          <p:cNvPr id="7" name="Foliennummernplatzhalter 5"/>
          <p:cNvSpPr>
            <a:spLocks noGrp="1"/>
          </p:cNvSpPr>
          <p:nvPr>
            <p:ph type="sldNum" sz="quarter" idx="12"/>
          </p:nvPr>
        </p:nvSpPr>
        <p:spPr/>
        <p:txBody>
          <a:bodyPr/>
          <a:lstStyle>
            <a:lvl1pPr>
              <a:defRPr/>
            </a:lvl1pPr>
          </a:lstStyle>
          <a:p>
            <a:fld id="{324B02AF-9404-420E-9A2E-DF8DCF2AEFE8}" type="slidenum">
              <a:rPr lang="en-US" altLang="en-US"/>
              <a:pPr/>
              <a:t>‹Nr.›</a:t>
            </a:fld>
            <a:endParaRPr lang="en-US" altLang="en-US"/>
          </a:p>
        </p:txBody>
      </p:sp>
    </p:spTree>
    <p:extLst>
      <p:ext uri="{BB962C8B-B14F-4D97-AF65-F5344CB8AC3E}">
        <p14:creationId xmlns:p14="http://schemas.microsoft.com/office/powerpoint/2010/main" val="4064743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2081213" y="2279650"/>
            <a:ext cx="26112787" cy="827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endParaRPr lang="de-CH" altLang="de-DE" smtClean="0"/>
          </a:p>
        </p:txBody>
      </p:sp>
      <p:sp>
        <p:nvSpPr>
          <p:cNvPr id="1027" name="Textplatzhalter 2"/>
          <p:cNvSpPr>
            <a:spLocks noGrp="1"/>
          </p:cNvSpPr>
          <p:nvPr>
            <p:ph type="body" idx="1"/>
          </p:nvPr>
        </p:nvSpPr>
        <p:spPr bwMode="auto">
          <a:xfrm>
            <a:off x="2081213" y="11395075"/>
            <a:ext cx="26112787" cy="2715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endParaRPr lang="de-CH" altLang="de-DE" smtClean="0"/>
          </a:p>
        </p:txBody>
      </p:sp>
      <p:sp>
        <p:nvSpPr>
          <p:cNvPr id="4" name="Datumsplatzhalter 3"/>
          <p:cNvSpPr>
            <a:spLocks noGrp="1"/>
          </p:cNvSpPr>
          <p:nvPr>
            <p:ph type="dt" sz="half" idx="2"/>
          </p:nvPr>
        </p:nvSpPr>
        <p:spPr>
          <a:xfrm>
            <a:off x="2081213" y="39673213"/>
            <a:ext cx="6811962" cy="2278062"/>
          </a:xfrm>
          <a:prstGeom prst="rect">
            <a:avLst/>
          </a:prstGeom>
        </p:spPr>
        <p:txBody>
          <a:bodyPr vert="horz" lIns="91440" tIns="45720" rIns="91440" bIns="45720" rtlCol="0" anchor="ctr"/>
          <a:lstStyle>
            <a:lvl1pPr algn="l">
              <a:defRPr sz="2980">
                <a:solidFill>
                  <a:schemeClr val="tx1">
                    <a:tint val="75000"/>
                  </a:schemeClr>
                </a:solidFill>
                <a:latin typeface="Arial" panose="020B0604020202020204" pitchFamily="34" charset="0"/>
              </a:defRPr>
            </a:lvl1pPr>
          </a:lstStyle>
          <a:p>
            <a:pPr>
              <a:defRPr/>
            </a:pPr>
            <a:fld id="{BF2534BB-B0CB-44A5-89F5-AB8ADBFE171A}" type="datetimeFigureOut">
              <a:rPr lang="en-US" altLang="en-US"/>
              <a:pPr>
                <a:defRPr/>
              </a:pPr>
              <a:t>8/16/2019</a:t>
            </a:fld>
            <a:endParaRPr lang="en-US" altLang="en-US"/>
          </a:p>
        </p:txBody>
      </p:sp>
      <p:sp>
        <p:nvSpPr>
          <p:cNvPr id="5" name="Fußzeilenplatzhalter 4"/>
          <p:cNvSpPr>
            <a:spLocks noGrp="1"/>
          </p:cNvSpPr>
          <p:nvPr>
            <p:ph type="ftr" sz="quarter" idx="3"/>
          </p:nvPr>
        </p:nvSpPr>
        <p:spPr>
          <a:xfrm>
            <a:off x="10028238" y="39673213"/>
            <a:ext cx="10218737" cy="2278062"/>
          </a:xfrm>
          <a:prstGeom prst="rect">
            <a:avLst/>
          </a:prstGeom>
        </p:spPr>
        <p:txBody>
          <a:bodyPr vert="horz" lIns="91440" tIns="45720" rIns="91440" bIns="45720" rtlCol="0" anchor="ctr"/>
          <a:lstStyle>
            <a:lvl1pPr algn="ctr">
              <a:defRPr sz="2980">
                <a:solidFill>
                  <a:schemeClr val="tx1">
                    <a:tint val="75000"/>
                  </a:schemeClr>
                </a:solidFill>
                <a:latin typeface="Arial" panose="020B0604020202020204" pitchFamily="34" charset="0"/>
              </a:defRPr>
            </a:lvl1pPr>
          </a:lstStyle>
          <a:p>
            <a:pPr>
              <a:defRPr/>
            </a:pPr>
            <a:endParaRPr lang="it-IT" altLang="en-US"/>
          </a:p>
        </p:txBody>
      </p:sp>
      <p:sp>
        <p:nvSpPr>
          <p:cNvPr id="6" name="Foliennummernplatzhalter 5"/>
          <p:cNvSpPr>
            <a:spLocks noGrp="1"/>
          </p:cNvSpPr>
          <p:nvPr>
            <p:ph type="sldNum" sz="quarter" idx="4"/>
          </p:nvPr>
        </p:nvSpPr>
        <p:spPr>
          <a:xfrm>
            <a:off x="21382038" y="39673213"/>
            <a:ext cx="6811962" cy="2278062"/>
          </a:xfrm>
          <a:prstGeom prst="rect">
            <a:avLst/>
          </a:prstGeom>
        </p:spPr>
        <p:txBody>
          <a:bodyPr vert="horz" wrap="square" lIns="91440" tIns="45720" rIns="91440" bIns="45720" numCol="1" anchor="ctr" anchorCtr="0" compatLnSpc="1">
            <a:prstTxWarp prst="textNoShape">
              <a:avLst/>
            </a:prstTxWarp>
          </a:bodyPr>
          <a:lstStyle>
            <a:lvl1pPr algn="r">
              <a:defRPr sz="2900">
                <a:solidFill>
                  <a:srgbClr val="898989"/>
                </a:solidFill>
              </a:defRPr>
            </a:lvl1pPr>
          </a:lstStyle>
          <a:p>
            <a:fld id="{8761E71D-3C00-420E-A7B9-655CC4A6E0AA}" type="slidenum">
              <a:rPr lang="en-US" altLang="en-US"/>
              <a:pPr/>
              <a:t>‹Nr.›</a:t>
            </a:fld>
            <a:endParaRPr lang="en-US"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2270125" rtl="0" eaLnBrk="0" fontAlgn="base" hangingPunct="0">
        <a:lnSpc>
          <a:spcPct val="90000"/>
        </a:lnSpc>
        <a:spcBef>
          <a:spcPct val="0"/>
        </a:spcBef>
        <a:spcAft>
          <a:spcPct val="0"/>
        </a:spcAft>
        <a:defRPr sz="10900" kern="1200">
          <a:solidFill>
            <a:schemeClr val="tx1"/>
          </a:solidFill>
          <a:latin typeface="+mj-lt"/>
          <a:ea typeface="+mj-ea"/>
          <a:cs typeface="+mj-cs"/>
        </a:defRPr>
      </a:lvl1pPr>
      <a:lvl2pPr algn="l" defTabSz="2270125" rtl="0" eaLnBrk="0" fontAlgn="base" hangingPunct="0">
        <a:lnSpc>
          <a:spcPct val="90000"/>
        </a:lnSpc>
        <a:spcBef>
          <a:spcPct val="0"/>
        </a:spcBef>
        <a:spcAft>
          <a:spcPct val="0"/>
        </a:spcAft>
        <a:defRPr sz="10900">
          <a:solidFill>
            <a:schemeClr val="tx1"/>
          </a:solidFill>
          <a:latin typeface="Calibri Light" panose="020F0302020204030204" pitchFamily="34" charset="0"/>
        </a:defRPr>
      </a:lvl2pPr>
      <a:lvl3pPr algn="l" defTabSz="2270125" rtl="0" eaLnBrk="0" fontAlgn="base" hangingPunct="0">
        <a:lnSpc>
          <a:spcPct val="90000"/>
        </a:lnSpc>
        <a:spcBef>
          <a:spcPct val="0"/>
        </a:spcBef>
        <a:spcAft>
          <a:spcPct val="0"/>
        </a:spcAft>
        <a:defRPr sz="10900">
          <a:solidFill>
            <a:schemeClr val="tx1"/>
          </a:solidFill>
          <a:latin typeface="Calibri Light" panose="020F0302020204030204" pitchFamily="34" charset="0"/>
        </a:defRPr>
      </a:lvl3pPr>
      <a:lvl4pPr algn="l" defTabSz="2270125" rtl="0" eaLnBrk="0" fontAlgn="base" hangingPunct="0">
        <a:lnSpc>
          <a:spcPct val="90000"/>
        </a:lnSpc>
        <a:spcBef>
          <a:spcPct val="0"/>
        </a:spcBef>
        <a:spcAft>
          <a:spcPct val="0"/>
        </a:spcAft>
        <a:defRPr sz="10900">
          <a:solidFill>
            <a:schemeClr val="tx1"/>
          </a:solidFill>
          <a:latin typeface="Calibri Light" panose="020F0302020204030204" pitchFamily="34" charset="0"/>
        </a:defRPr>
      </a:lvl4pPr>
      <a:lvl5pPr algn="l" defTabSz="2270125" rtl="0" eaLnBrk="0" fontAlgn="base" hangingPunct="0">
        <a:lnSpc>
          <a:spcPct val="90000"/>
        </a:lnSpc>
        <a:spcBef>
          <a:spcPct val="0"/>
        </a:spcBef>
        <a:spcAft>
          <a:spcPct val="0"/>
        </a:spcAft>
        <a:defRPr sz="10900">
          <a:solidFill>
            <a:schemeClr val="tx1"/>
          </a:solidFill>
          <a:latin typeface="Calibri Light" panose="020F0302020204030204" pitchFamily="34" charset="0"/>
        </a:defRPr>
      </a:lvl5pPr>
      <a:lvl6pPr marL="457200" algn="l" defTabSz="2270125" rtl="0" fontAlgn="base">
        <a:lnSpc>
          <a:spcPct val="90000"/>
        </a:lnSpc>
        <a:spcBef>
          <a:spcPct val="0"/>
        </a:spcBef>
        <a:spcAft>
          <a:spcPct val="0"/>
        </a:spcAft>
        <a:defRPr sz="10900">
          <a:solidFill>
            <a:schemeClr val="tx1"/>
          </a:solidFill>
          <a:latin typeface="Calibri Light" panose="020F0302020204030204" pitchFamily="34" charset="0"/>
        </a:defRPr>
      </a:lvl6pPr>
      <a:lvl7pPr marL="914400" algn="l" defTabSz="2270125" rtl="0" fontAlgn="base">
        <a:lnSpc>
          <a:spcPct val="90000"/>
        </a:lnSpc>
        <a:spcBef>
          <a:spcPct val="0"/>
        </a:spcBef>
        <a:spcAft>
          <a:spcPct val="0"/>
        </a:spcAft>
        <a:defRPr sz="10900">
          <a:solidFill>
            <a:schemeClr val="tx1"/>
          </a:solidFill>
          <a:latin typeface="Calibri Light" panose="020F0302020204030204" pitchFamily="34" charset="0"/>
        </a:defRPr>
      </a:lvl7pPr>
      <a:lvl8pPr marL="1371600" algn="l" defTabSz="2270125" rtl="0" fontAlgn="base">
        <a:lnSpc>
          <a:spcPct val="90000"/>
        </a:lnSpc>
        <a:spcBef>
          <a:spcPct val="0"/>
        </a:spcBef>
        <a:spcAft>
          <a:spcPct val="0"/>
        </a:spcAft>
        <a:defRPr sz="10900">
          <a:solidFill>
            <a:schemeClr val="tx1"/>
          </a:solidFill>
          <a:latin typeface="Calibri Light" panose="020F0302020204030204" pitchFamily="34" charset="0"/>
        </a:defRPr>
      </a:lvl8pPr>
      <a:lvl9pPr marL="1828800" algn="l" defTabSz="2270125" rtl="0" fontAlgn="base">
        <a:lnSpc>
          <a:spcPct val="90000"/>
        </a:lnSpc>
        <a:spcBef>
          <a:spcPct val="0"/>
        </a:spcBef>
        <a:spcAft>
          <a:spcPct val="0"/>
        </a:spcAft>
        <a:defRPr sz="10900">
          <a:solidFill>
            <a:schemeClr val="tx1"/>
          </a:solidFill>
          <a:latin typeface="Calibri Light" panose="020F0302020204030204" pitchFamily="34" charset="0"/>
        </a:defRPr>
      </a:lvl9pPr>
    </p:titleStyle>
    <p:bodyStyle>
      <a:lvl1pPr marL="566738" indent="-566738" algn="l" defTabSz="2270125" rtl="0" eaLnBrk="0" fontAlgn="base" hangingPunct="0">
        <a:lnSpc>
          <a:spcPct val="90000"/>
        </a:lnSpc>
        <a:spcBef>
          <a:spcPts val="2488"/>
        </a:spcBef>
        <a:spcAft>
          <a:spcPct val="0"/>
        </a:spcAft>
        <a:buFont typeface="Arial" panose="020B0604020202020204" pitchFamily="34" charset="0"/>
        <a:buChar char="•"/>
        <a:defRPr sz="6900" kern="1200">
          <a:solidFill>
            <a:schemeClr val="tx1"/>
          </a:solidFill>
          <a:latin typeface="+mn-lt"/>
          <a:ea typeface="+mn-ea"/>
          <a:cs typeface="+mn-cs"/>
        </a:defRPr>
      </a:lvl1pPr>
      <a:lvl2pPr marL="1701800" indent="-566738" algn="l" defTabSz="2270125" rtl="0" eaLnBrk="0" fontAlgn="base" hangingPunct="0">
        <a:lnSpc>
          <a:spcPct val="90000"/>
        </a:lnSpc>
        <a:spcBef>
          <a:spcPts val="1238"/>
        </a:spcBef>
        <a:spcAft>
          <a:spcPct val="0"/>
        </a:spcAft>
        <a:buFont typeface="Arial" panose="020B0604020202020204" pitchFamily="34" charset="0"/>
        <a:buChar char="•"/>
        <a:defRPr sz="5900" kern="1200">
          <a:solidFill>
            <a:schemeClr val="tx1"/>
          </a:solidFill>
          <a:latin typeface="+mn-lt"/>
          <a:ea typeface="+mn-ea"/>
          <a:cs typeface="+mn-cs"/>
        </a:defRPr>
      </a:lvl2pPr>
      <a:lvl3pPr marL="2836863" indent="-566738" algn="l" defTabSz="2270125" rtl="0" eaLnBrk="0" fontAlgn="base" hangingPunct="0">
        <a:lnSpc>
          <a:spcPct val="90000"/>
        </a:lnSpc>
        <a:spcBef>
          <a:spcPts val="1238"/>
        </a:spcBef>
        <a:spcAft>
          <a:spcPct val="0"/>
        </a:spcAft>
        <a:buFont typeface="Arial" panose="020B0604020202020204" pitchFamily="34" charset="0"/>
        <a:buChar char="•"/>
        <a:defRPr sz="4900" kern="1200">
          <a:solidFill>
            <a:schemeClr val="tx1"/>
          </a:solidFill>
          <a:latin typeface="+mn-lt"/>
          <a:ea typeface="+mn-ea"/>
          <a:cs typeface="+mn-cs"/>
        </a:defRPr>
      </a:lvl3pPr>
      <a:lvl4pPr marL="3973513" indent="-566738" algn="l" defTabSz="2270125" rtl="0" eaLnBrk="0" fontAlgn="base" hangingPunct="0">
        <a:lnSpc>
          <a:spcPct val="90000"/>
        </a:lnSpc>
        <a:spcBef>
          <a:spcPts val="1238"/>
        </a:spcBef>
        <a:spcAft>
          <a:spcPct val="0"/>
        </a:spcAft>
        <a:buFont typeface="Arial" panose="020B0604020202020204" pitchFamily="34" charset="0"/>
        <a:buChar char="•"/>
        <a:defRPr sz="4400" kern="1200">
          <a:solidFill>
            <a:schemeClr val="tx1"/>
          </a:solidFill>
          <a:latin typeface="+mn-lt"/>
          <a:ea typeface="+mn-ea"/>
          <a:cs typeface="+mn-cs"/>
        </a:defRPr>
      </a:lvl4pPr>
      <a:lvl5pPr marL="5108575" indent="-566738" algn="l" defTabSz="2270125" rtl="0" eaLnBrk="0" fontAlgn="base" hangingPunct="0">
        <a:lnSpc>
          <a:spcPct val="90000"/>
        </a:lnSpc>
        <a:spcBef>
          <a:spcPts val="1238"/>
        </a:spcBef>
        <a:spcAft>
          <a:spcPct val="0"/>
        </a:spcAft>
        <a:buFont typeface="Arial" panose="020B0604020202020204" pitchFamily="34" charset="0"/>
        <a:buChar char="•"/>
        <a:defRPr sz="4400" kern="1200">
          <a:solidFill>
            <a:schemeClr val="tx1"/>
          </a:solidFill>
          <a:latin typeface="+mn-lt"/>
          <a:ea typeface="+mn-ea"/>
          <a:cs typeface="+mn-cs"/>
        </a:defRPr>
      </a:lvl5pPr>
      <a:lvl6pPr marL="6244255"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6pPr>
      <a:lvl7pPr marL="7379574"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7pPr>
      <a:lvl8pPr marL="8514893"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8pPr>
      <a:lvl9pPr marL="9650212"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9pPr>
    </p:bodyStyle>
    <p:otherStyle>
      <a:defPPr>
        <a:defRPr lang="de-DE"/>
      </a:defPPr>
      <a:lvl1pPr marL="0" algn="l" defTabSz="2270638" rtl="0" eaLnBrk="1" latinLnBrk="0" hangingPunct="1">
        <a:defRPr sz="4470" kern="1200">
          <a:solidFill>
            <a:schemeClr val="tx1"/>
          </a:solidFill>
          <a:latin typeface="+mn-lt"/>
          <a:ea typeface="+mn-ea"/>
          <a:cs typeface="+mn-cs"/>
        </a:defRPr>
      </a:lvl1pPr>
      <a:lvl2pPr marL="1135319" algn="l" defTabSz="2270638" rtl="0" eaLnBrk="1" latinLnBrk="0" hangingPunct="1">
        <a:defRPr sz="4470" kern="1200">
          <a:solidFill>
            <a:schemeClr val="tx1"/>
          </a:solidFill>
          <a:latin typeface="+mn-lt"/>
          <a:ea typeface="+mn-ea"/>
          <a:cs typeface="+mn-cs"/>
        </a:defRPr>
      </a:lvl2pPr>
      <a:lvl3pPr marL="2270638" algn="l" defTabSz="2270638" rtl="0" eaLnBrk="1" latinLnBrk="0" hangingPunct="1">
        <a:defRPr sz="4470" kern="1200">
          <a:solidFill>
            <a:schemeClr val="tx1"/>
          </a:solidFill>
          <a:latin typeface="+mn-lt"/>
          <a:ea typeface="+mn-ea"/>
          <a:cs typeface="+mn-cs"/>
        </a:defRPr>
      </a:lvl3pPr>
      <a:lvl4pPr marL="3405957" algn="l" defTabSz="2270638" rtl="0" eaLnBrk="1" latinLnBrk="0" hangingPunct="1">
        <a:defRPr sz="4470" kern="1200">
          <a:solidFill>
            <a:schemeClr val="tx1"/>
          </a:solidFill>
          <a:latin typeface="+mn-lt"/>
          <a:ea typeface="+mn-ea"/>
          <a:cs typeface="+mn-cs"/>
        </a:defRPr>
      </a:lvl4pPr>
      <a:lvl5pPr marL="4541276" algn="l" defTabSz="2270638" rtl="0" eaLnBrk="1" latinLnBrk="0" hangingPunct="1">
        <a:defRPr sz="4470" kern="1200">
          <a:solidFill>
            <a:schemeClr val="tx1"/>
          </a:solidFill>
          <a:latin typeface="+mn-lt"/>
          <a:ea typeface="+mn-ea"/>
          <a:cs typeface="+mn-cs"/>
        </a:defRPr>
      </a:lvl5pPr>
      <a:lvl6pPr marL="5676595" algn="l" defTabSz="2270638" rtl="0" eaLnBrk="1" latinLnBrk="0" hangingPunct="1">
        <a:defRPr sz="4470" kern="1200">
          <a:solidFill>
            <a:schemeClr val="tx1"/>
          </a:solidFill>
          <a:latin typeface="+mn-lt"/>
          <a:ea typeface="+mn-ea"/>
          <a:cs typeface="+mn-cs"/>
        </a:defRPr>
      </a:lvl6pPr>
      <a:lvl7pPr marL="6811914" algn="l" defTabSz="2270638" rtl="0" eaLnBrk="1" latinLnBrk="0" hangingPunct="1">
        <a:defRPr sz="4470" kern="1200">
          <a:solidFill>
            <a:schemeClr val="tx1"/>
          </a:solidFill>
          <a:latin typeface="+mn-lt"/>
          <a:ea typeface="+mn-ea"/>
          <a:cs typeface="+mn-cs"/>
        </a:defRPr>
      </a:lvl7pPr>
      <a:lvl8pPr marL="7947233" algn="l" defTabSz="2270638" rtl="0" eaLnBrk="1" latinLnBrk="0" hangingPunct="1">
        <a:defRPr sz="4470" kern="1200">
          <a:solidFill>
            <a:schemeClr val="tx1"/>
          </a:solidFill>
          <a:latin typeface="+mn-lt"/>
          <a:ea typeface="+mn-ea"/>
          <a:cs typeface="+mn-cs"/>
        </a:defRPr>
      </a:lvl8pPr>
      <a:lvl9pPr marL="9082552" algn="l" defTabSz="2270638" rtl="0" eaLnBrk="1" latinLnBrk="0" hangingPunct="1">
        <a:defRPr sz="44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g"/><Relationship Id="rId18" Type="http://schemas.openxmlformats.org/officeDocument/2006/relationships/image" Target="../media/image14.jpg"/><Relationship Id="rId3" Type="http://schemas.openxmlformats.org/officeDocument/2006/relationships/image" Target="../media/image1.png"/><Relationship Id="rId21" Type="http://schemas.openxmlformats.org/officeDocument/2006/relationships/image" Target="../media/image17.jpg"/><Relationship Id="rId7" Type="http://schemas.openxmlformats.org/officeDocument/2006/relationships/image" Target="../media/image5.png"/><Relationship Id="rId12" Type="http://schemas.openxmlformats.org/officeDocument/2006/relationships/image" Target="../media/image10.jpg"/><Relationship Id="rId17" Type="http://schemas.openxmlformats.org/officeDocument/2006/relationships/image" Target="../media/image13.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6.jp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19" Type="http://schemas.openxmlformats.org/officeDocument/2006/relationships/image" Target="../media/image15.jp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Abgerundetes Rechteck 88"/>
          <p:cNvSpPr/>
          <p:nvPr/>
        </p:nvSpPr>
        <p:spPr>
          <a:xfrm>
            <a:off x="15517457" y="32994716"/>
            <a:ext cx="13532507" cy="2104626"/>
          </a:xfrm>
          <a:prstGeom prst="roundRect">
            <a:avLst>
              <a:gd name="adj" fmla="val 7261"/>
            </a:avLst>
          </a:prstGeom>
          <a:solidFill>
            <a:srgbClr val="A00000">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bgerundetes Rechteck 19"/>
          <p:cNvSpPr/>
          <p:nvPr/>
        </p:nvSpPr>
        <p:spPr>
          <a:xfrm>
            <a:off x="441934" y="20057741"/>
            <a:ext cx="14058682" cy="3069993"/>
          </a:xfrm>
          <a:prstGeom prst="roundRect">
            <a:avLst>
              <a:gd name="adj" fmla="val 7261"/>
            </a:avLst>
          </a:prstGeom>
          <a:solidFill>
            <a:srgbClr val="D9F8F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3"/>
          <p:cNvSpPr txBox="1">
            <a:spLocks noChangeArrowheads="1"/>
          </p:cNvSpPr>
          <p:nvPr/>
        </p:nvSpPr>
        <p:spPr bwMode="auto">
          <a:xfrm>
            <a:off x="620189" y="1667421"/>
            <a:ext cx="29185067" cy="3901337"/>
          </a:xfrm>
          <a:prstGeom prst="rect">
            <a:avLst/>
          </a:prstGeom>
          <a:noFill/>
          <a:ln w="9525">
            <a:solidFill>
              <a:schemeClr val="bg1"/>
            </a:solidFill>
            <a:miter lim="800000"/>
            <a:headEnd/>
            <a:tailEnd/>
          </a:ln>
        </p:spPr>
        <p:txBody>
          <a:bodyPr wrap="square" lIns="84086" tIns="42043" rIns="84086" bIns="42043">
            <a:spAutoFit/>
          </a:bodyPr>
          <a:lstStyle/>
          <a:p>
            <a:pPr algn="ctr"/>
            <a:r>
              <a:rPr lang="en-US" sz="6400" b="1" dirty="0">
                <a:effectLst>
                  <a:outerShdw blurRad="38100" dist="38100" dir="2700000" algn="tl">
                    <a:srgbClr val="000000">
                      <a:alpha val="43137"/>
                    </a:srgbClr>
                  </a:outerShdw>
                </a:effectLst>
              </a:rPr>
              <a:t>Modelling and measurement of the particle size dependent residence time distribution in spray drying</a:t>
            </a:r>
            <a:endParaRPr lang="de-DE" sz="4400" dirty="0"/>
          </a:p>
          <a:p>
            <a:pPr algn="ctr" defTabSz="4034951" eaLnBrk="1" hangingPunct="1">
              <a:defRPr/>
            </a:pPr>
            <a:r>
              <a:rPr lang="en-US" sz="4000" dirty="0" smtClean="0">
                <a:cs typeface="Arial" panose="020B0604020202020204" pitchFamily="34" charset="0"/>
              </a:rPr>
              <a:t>N. Ruprecht, J. </a:t>
            </a:r>
            <a:r>
              <a:rPr lang="en-US" sz="4000" dirty="0" err="1" smtClean="0">
                <a:cs typeface="Arial" panose="020B0604020202020204" pitchFamily="34" charset="0"/>
              </a:rPr>
              <a:t>Senge</a:t>
            </a:r>
            <a:r>
              <a:rPr lang="en-US" sz="4000" dirty="0" smtClean="0">
                <a:cs typeface="Arial" panose="020B0604020202020204" pitchFamily="34" charset="0"/>
              </a:rPr>
              <a:t>, H. Teichmann, R. Kohlus</a:t>
            </a:r>
            <a:endParaRPr lang="en-US" sz="4000" baseline="30000" dirty="0" smtClean="0">
              <a:ea typeface="+mn-ea"/>
              <a:cs typeface="Arial" panose="020B0604020202020204" pitchFamily="34" charset="0"/>
            </a:endParaRPr>
          </a:p>
          <a:p>
            <a:pPr marL="840860" indent="-840860" algn="ctr" defTabSz="4034951" eaLnBrk="1" hangingPunct="1">
              <a:defRPr/>
            </a:pPr>
            <a:r>
              <a:rPr lang="en-US" sz="4000" dirty="0" smtClean="0">
                <a:cs typeface="Arial" panose="020B0604020202020204" pitchFamily="34" charset="0"/>
              </a:rPr>
              <a:t>Process Engineering and Food Powders, </a:t>
            </a:r>
            <a:r>
              <a:rPr lang="en-US" sz="4000" dirty="0" smtClean="0">
                <a:ea typeface="+mn-ea"/>
                <a:cs typeface="Arial" panose="020B0604020202020204" pitchFamily="34" charset="0"/>
              </a:rPr>
              <a:t>University of </a:t>
            </a:r>
            <a:r>
              <a:rPr lang="en-US" sz="4000" dirty="0" err="1" smtClean="0">
                <a:ea typeface="+mn-ea"/>
                <a:cs typeface="Arial" panose="020B0604020202020204" pitchFamily="34" charset="0"/>
              </a:rPr>
              <a:t>Hohenheim</a:t>
            </a:r>
            <a:r>
              <a:rPr lang="en-US" sz="4000" dirty="0" smtClean="0">
                <a:ea typeface="+mn-ea"/>
                <a:cs typeface="Arial" panose="020B0604020202020204" pitchFamily="34" charset="0"/>
              </a:rPr>
              <a:t>, Stuttgart, BW, Germany</a:t>
            </a:r>
            <a:endParaRPr lang="en-US" sz="4000" dirty="0">
              <a:ea typeface="+mn-ea"/>
              <a:cs typeface="Arial" panose="020B0604020202020204" pitchFamily="34" charset="0"/>
            </a:endParaRPr>
          </a:p>
          <a:p>
            <a:pPr marL="840860" indent="-840860" algn="ctr" defTabSz="4034951" eaLnBrk="1" hangingPunct="1">
              <a:defRPr/>
            </a:pPr>
            <a:endParaRPr lang="en-US" sz="4000" dirty="0">
              <a:latin typeface="+mn-lt"/>
              <a:ea typeface="+mn-ea"/>
              <a:cs typeface="Arial" charset="0"/>
            </a:endParaRPr>
          </a:p>
        </p:txBody>
      </p:sp>
      <p:pic>
        <p:nvPicPr>
          <p:cNvPr id="112" name="Grafik 1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96005" y="327058"/>
            <a:ext cx="4616599" cy="1193345"/>
          </a:xfrm>
          <a:prstGeom prst="rect">
            <a:avLst/>
          </a:prstGeom>
        </p:spPr>
      </p:pic>
      <p:sp>
        <p:nvSpPr>
          <p:cNvPr id="88" name="TextBox 6">
            <a:extLst>
              <a:ext uri="{FF2B5EF4-FFF2-40B4-BE49-F238E27FC236}">
                <a16:creationId xmlns:a16="http://schemas.microsoft.com/office/drawing/2014/main" id="{648A887B-8E7D-4F2F-B28F-1A21116C6C6E}"/>
              </a:ext>
            </a:extLst>
          </p:cNvPr>
          <p:cNvSpPr txBox="1">
            <a:spLocks noChangeArrowheads="1"/>
          </p:cNvSpPr>
          <p:nvPr/>
        </p:nvSpPr>
        <p:spPr bwMode="auto">
          <a:xfrm>
            <a:off x="582559" y="23382935"/>
            <a:ext cx="13654300" cy="6428041"/>
          </a:xfrm>
          <a:prstGeom prst="rect">
            <a:avLst/>
          </a:prstGeom>
          <a:ln>
            <a:noFill/>
            <a:headEnd/>
            <a:tailEnd/>
          </a:ln>
          <a:extLst>
            <a:ext uri="{909E8E84-426E-40DD-AFC4-6F175D3DCCD1}">
              <a14:hiddenFill xmlns:a14="http://schemas.microsoft.com/office/drawing/2010/main">
                <a:solidFill>
                  <a:srgbClr val="FFFFFF"/>
                </a:solidFill>
              </a14:hiddenFill>
            </a:ext>
          </a:extLst>
        </p:spPr>
        <p:style>
          <a:lnRef idx="2">
            <a:schemeClr val="accent6"/>
          </a:lnRef>
          <a:fillRef idx="1">
            <a:schemeClr val="lt1"/>
          </a:fillRef>
          <a:effectRef idx="0">
            <a:schemeClr val="accent6"/>
          </a:effectRef>
          <a:fontRef idx="minor">
            <a:schemeClr val="dk1"/>
          </a:fontRef>
        </p:style>
        <p:txBody>
          <a:bodyPr wrap="square" lIns="86993" tIns="43497" rIns="86993" bIns="43497">
            <a:spAutoFit/>
          </a:bodyPr>
          <a:lstStyle>
            <a:lvl1pPr>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 typeface="Arial" panose="020B0604020202020204" pitchFamily="34" charset="0"/>
              <a:buNone/>
              <a:defRPr/>
            </a:pPr>
            <a:r>
              <a:rPr lang="en-US" altLang="en-US" sz="5000" b="1" dirty="0" smtClean="0">
                <a:solidFill>
                  <a:srgbClr val="002060"/>
                </a:solidFill>
                <a:latin typeface="Arial" panose="020B0604020202020204" pitchFamily="34" charset="0"/>
              </a:rPr>
              <a:t>Computational Methods</a:t>
            </a:r>
          </a:p>
          <a:p>
            <a:pPr algn="just" eaLnBrk="1" hangingPunct="1">
              <a:spcBef>
                <a:spcPct val="0"/>
              </a:spcBef>
              <a:buFont typeface="Arial" panose="020B0604020202020204" pitchFamily="34" charset="0"/>
              <a:buNone/>
              <a:defRPr/>
            </a:pPr>
            <a:endParaRPr lang="en-US" altLang="en-US" sz="1000" b="1" dirty="0" smtClean="0">
              <a:solidFill>
                <a:srgbClr val="002060"/>
              </a:solidFill>
              <a:latin typeface="Arial" panose="020B0604020202020204" pitchFamily="34" charset="0"/>
            </a:endParaRPr>
          </a:p>
          <a:p>
            <a:pPr algn="just" eaLnBrk="1" hangingPunct="1">
              <a:spcBef>
                <a:spcPct val="0"/>
              </a:spcBef>
              <a:buNone/>
              <a:defRPr/>
            </a:pPr>
            <a:r>
              <a:rPr lang="de-DE" altLang="en-US" sz="4400" dirty="0" smtClean="0">
                <a:solidFill>
                  <a:prstClr val="black"/>
                </a:solidFill>
                <a:latin typeface="Arial" panose="020B0604020202020204" pitchFamily="34" charset="0"/>
              </a:rPr>
              <a:t>A </a:t>
            </a:r>
            <a:r>
              <a:rPr lang="en-GB" sz="4400" dirty="0" smtClean="0">
                <a:latin typeface="Arial" panose="020B0604020202020204" pitchFamily="34" charset="0"/>
                <a:cs typeface="Arial" panose="020B0604020202020204" pitchFamily="34" charset="0"/>
              </a:rPr>
              <a:t>full 3D model of a pilot plant spray dryer (1.2 m diameter, 2.85 m height) was developed using COMSOL </a:t>
            </a:r>
            <a:r>
              <a:rPr lang="en-GB" sz="4400" dirty="0" err="1" smtClean="0">
                <a:latin typeface="Arial" panose="020B0604020202020204" pitchFamily="34" charset="0"/>
                <a:cs typeface="Arial" panose="020B0604020202020204" pitchFamily="34" charset="0"/>
              </a:rPr>
              <a:t>Multiphysics</a:t>
            </a:r>
            <a:r>
              <a:rPr lang="en-GB" sz="4400" baseline="30000" dirty="0" smtClean="0">
                <a:latin typeface="Arial" panose="020B0604020202020204" pitchFamily="34" charset="0"/>
                <a:cs typeface="Arial" panose="020B0604020202020204" pitchFamily="34" charset="0"/>
              </a:rPr>
              <a:t>®</a:t>
            </a:r>
            <a:r>
              <a:rPr lang="en-GB" sz="4400" dirty="0" smtClean="0">
                <a:latin typeface="Arial" panose="020B0604020202020204" pitchFamily="34" charset="0"/>
                <a:cs typeface="Arial" panose="020B0604020202020204" pitchFamily="34" charset="0"/>
              </a:rPr>
              <a:t>.  </a:t>
            </a:r>
          </a:p>
          <a:p>
            <a:pPr algn="just" eaLnBrk="1" hangingPunct="1">
              <a:spcBef>
                <a:spcPct val="0"/>
              </a:spcBef>
              <a:buNone/>
              <a:defRPr/>
            </a:pPr>
            <a:r>
              <a:rPr lang="en-GB" sz="4400" dirty="0">
                <a:latin typeface="Arial" panose="020B0604020202020204" pitchFamily="34" charset="0"/>
                <a:cs typeface="Arial" panose="020B0604020202020204" pitchFamily="34" charset="0"/>
              </a:rPr>
              <a:t>The air flow pattern in the drying chamber was modelled using </a:t>
            </a:r>
            <a:r>
              <a:rPr lang="en-GB" sz="4400" b="1" dirty="0">
                <a:latin typeface="Arial" panose="020B0604020202020204" pitchFamily="34" charset="0"/>
                <a:cs typeface="Arial" panose="020B0604020202020204" pitchFamily="34" charset="0"/>
              </a:rPr>
              <a:t>CFD Module</a:t>
            </a:r>
            <a:r>
              <a:rPr lang="en-GB" sz="4400" dirty="0">
                <a:latin typeface="Arial" panose="020B0604020202020204" pitchFamily="34" charset="0"/>
                <a:cs typeface="Arial" panose="020B0604020202020204" pitchFamily="34" charset="0"/>
              </a:rPr>
              <a:t> and the residence time distribution for different particle size fractions was obtained using the </a:t>
            </a:r>
            <a:r>
              <a:rPr lang="en-GB" sz="4400" b="1" dirty="0">
                <a:latin typeface="Arial" panose="020B0604020202020204" pitchFamily="34" charset="0"/>
                <a:cs typeface="Arial" panose="020B0604020202020204" pitchFamily="34" charset="0"/>
              </a:rPr>
              <a:t>Particle Tracing Module</a:t>
            </a:r>
            <a:r>
              <a:rPr lang="en-GB" sz="4400" dirty="0">
                <a:latin typeface="Arial" panose="020B0604020202020204" pitchFamily="34" charset="0"/>
                <a:cs typeface="Arial" panose="020B0604020202020204" pitchFamily="34" charset="0"/>
              </a:rPr>
              <a:t> with a </a:t>
            </a:r>
            <a:r>
              <a:rPr lang="en-GB" sz="4400" b="1" dirty="0">
                <a:latin typeface="Arial" panose="020B0604020202020204" pitchFamily="34" charset="0"/>
                <a:cs typeface="Arial" panose="020B0604020202020204" pitchFamily="34" charset="0"/>
              </a:rPr>
              <a:t>particle counter</a:t>
            </a:r>
            <a:r>
              <a:rPr lang="en-GB" sz="4400" dirty="0">
                <a:latin typeface="Arial" panose="020B0604020202020204" pitchFamily="34" charset="0"/>
                <a:cs typeface="Arial" panose="020B0604020202020204" pitchFamily="34" charset="0"/>
              </a:rPr>
              <a:t> at the dryer outlet. </a:t>
            </a:r>
            <a:r>
              <a:rPr lang="de-DE" altLang="en-US" sz="4400" dirty="0">
                <a:solidFill>
                  <a:prstClr val="black"/>
                </a:solidFill>
                <a:latin typeface="Arial" panose="020B0604020202020204" pitchFamily="34" charset="0"/>
                <a:cs typeface="Arial" panose="020B0604020202020204" pitchFamily="34" charset="0"/>
              </a:rPr>
              <a:t> </a:t>
            </a:r>
            <a:endParaRPr lang="de-DE" altLang="en-US" sz="4400" dirty="0" smtClean="0">
              <a:solidFill>
                <a:prstClr val="black"/>
              </a:solidFill>
              <a:latin typeface="Arial" panose="020B0604020202020204" pitchFamily="34" charset="0"/>
              <a:cs typeface="Arial" panose="020B0604020202020204" pitchFamily="34" charset="0"/>
            </a:endParaRPr>
          </a:p>
        </p:txBody>
      </p:sp>
      <p:sp>
        <p:nvSpPr>
          <p:cNvPr id="125" name="Rechteck 124"/>
          <p:cNvSpPr/>
          <p:nvPr/>
        </p:nvSpPr>
        <p:spPr>
          <a:xfrm>
            <a:off x="15468074" y="18034565"/>
            <a:ext cx="13783232" cy="984885"/>
          </a:xfrm>
          <a:prstGeom prst="rect">
            <a:avLst/>
          </a:prstGeom>
        </p:spPr>
        <p:txBody>
          <a:bodyPr wrap="square">
            <a:spAutoFit/>
          </a:bodyPr>
          <a:lstStyle/>
          <a:p>
            <a:pPr algn="just" eaLnBrk="1" hangingPunct="1">
              <a:defRPr/>
            </a:pPr>
            <a:endParaRPr lang="en-US" altLang="en-US" sz="1000" b="1" dirty="0" smtClean="0">
              <a:solidFill>
                <a:srgbClr val="002060"/>
              </a:solidFill>
            </a:endParaRPr>
          </a:p>
          <a:p>
            <a:pPr algn="just" eaLnBrk="1" hangingPunct="1">
              <a:defRPr/>
            </a:pPr>
            <a:r>
              <a:rPr lang="en-GB" sz="4800" b="1" i="1" dirty="0" smtClean="0"/>
              <a:t>Residence time distribution</a:t>
            </a:r>
          </a:p>
        </p:txBody>
      </p:sp>
      <p:sp>
        <p:nvSpPr>
          <p:cNvPr id="30" name="Rechteck 29"/>
          <p:cNvSpPr/>
          <p:nvPr/>
        </p:nvSpPr>
        <p:spPr>
          <a:xfrm>
            <a:off x="620189" y="5184360"/>
            <a:ext cx="13783232" cy="17943374"/>
          </a:xfrm>
          <a:prstGeom prst="rect">
            <a:avLst/>
          </a:prstGeom>
        </p:spPr>
        <p:txBody>
          <a:bodyPr wrap="square">
            <a:spAutoFit/>
          </a:bodyPr>
          <a:lstStyle/>
          <a:p>
            <a:pPr algn="ctr" eaLnBrk="1" hangingPunct="1">
              <a:defRPr/>
            </a:pPr>
            <a:r>
              <a:rPr lang="en-US" altLang="en-US" sz="5000" b="1" dirty="0" smtClean="0">
                <a:solidFill>
                  <a:srgbClr val="002060"/>
                </a:solidFill>
              </a:rPr>
              <a:t>Introduction</a:t>
            </a:r>
          </a:p>
          <a:p>
            <a:pPr algn="just" eaLnBrk="1" hangingPunct="1">
              <a:defRPr/>
            </a:pPr>
            <a:endParaRPr lang="en-US" altLang="en-US" sz="1000" b="1" dirty="0" smtClean="0">
              <a:solidFill>
                <a:srgbClr val="002060"/>
              </a:solidFill>
            </a:endParaRPr>
          </a:p>
          <a:p>
            <a:pPr algn="just" eaLnBrk="1" hangingPunct="1">
              <a:defRPr/>
            </a:pPr>
            <a:r>
              <a:rPr lang="en-GB" sz="4400" b="1" dirty="0"/>
              <a:t>Spray drying </a:t>
            </a:r>
            <a:r>
              <a:rPr lang="en-GB" sz="4400" dirty="0"/>
              <a:t>is </a:t>
            </a:r>
            <a:r>
              <a:rPr lang="en-GB" sz="4400" dirty="0" smtClean="0"/>
              <a:t>a commonly </a:t>
            </a:r>
            <a:r>
              <a:rPr lang="en-GB" sz="4400" dirty="0"/>
              <a:t>used </a:t>
            </a:r>
            <a:r>
              <a:rPr lang="en-GB" sz="4400" dirty="0" smtClean="0"/>
              <a:t>method </a:t>
            </a:r>
            <a:r>
              <a:rPr lang="en-GB" sz="4400" dirty="0"/>
              <a:t>to produce a powder out of a liquid and is widely used in the food industry. During spray drying, the liquid is atomised into hot air and dried in the drying chamber within seconds to minutes. The residence time, which is the </a:t>
            </a:r>
            <a:r>
              <a:rPr lang="en-GB" sz="4400" b="1" dirty="0"/>
              <a:t>contact time</a:t>
            </a:r>
            <a:r>
              <a:rPr lang="en-GB" sz="4400" dirty="0"/>
              <a:t> of the product with the drying medium, is of great importance as it is a trade-off between the removal of moisture and </a:t>
            </a:r>
            <a:r>
              <a:rPr lang="en-GB" sz="4400" b="1" dirty="0"/>
              <a:t>thermal </a:t>
            </a:r>
            <a:r>
              <a:rPr lang="en-GB" sz="4400" b="1" dirty="0" smtClean="0"/>
              <a:t>damage </a:t>
            </a:r>
            <a:r>
              <a:rPr lang="en-GB" sz="4400" dirty="0" smtClean="0"/>
              <a:t>to </a:t>
            </a:r>
            <a:r>
              <a:rPr lang="en-GB" sz="4400" dirty="0"/>
              <a:t>the product. </a:t>
            </a:r>
            <a:r>
              <a:rPr lang="en-GB" sz="4400" dirty="0" smtClean="0"/>
              <a:t>The </a:t>
            </a:r>
            <a:r>
              <a:rPr lang="en-GB" sz="4400" b="1" dirty="0" smtClean="0"/>
              <a:t>residence </a:t>
            </a:r>
            <a:r>
              <a:rPr lang="en-GB" sz="4400" b="1" dirty="0"/>
              <a:t>time distribution </a:t>
            </a:r>
            <a:r>
              <a:rPr lang="en-GB" sz="4400" dirty="0"/>
              <a:t>(RTD) </a:t>
            </a:r>
            <a:r>
              <a:rPr lang="en-GB" sz="4400" dirty="0" smtClean="0"/>
              <a:t>is therefore </a:t>
            </a:r>
            <a:r>
              <a:rPr lang="en-GB" sz="4400" dirty="0"/>
              <a:t>a key parameter for the resulting </a:t>
            </a:r>
            <a:r>
              <a:rPr lang="en-GB" sz="4400" b="1" dirty="0"/>
              <a:t>product quality</a:t>
            </a:r>
            <a:r>
              <a:rPr lang="en-GB" sz="4400" dirty="0"/>
              <a:t>. </a:t>
            </a:r>
            <a:endParaRPr lang="en-GB" sz="4400" dirty="0" smtClean="0"/>
          </a:p>
          <a:p>
            <a:pPr algn="just" eaLnBrk="1" hangingPunct="1">
              <a:defRPr/>
            </a:pPr>
            <a:endParaRPr lang="en-GB" sz="4400" dirty="0"/>
          </a:p>
          <a:p>
            <a:pPr algn="just" eaLnBrk="1" hangingPunct="1">
              <a:defRPr/>
            </a:pPr>
            <a:endParaRPr lang="en-GB" sz="4400" dirty="0" smtClean="0"/>
          </a:p>
          <a:p>
            <a:pPr algn="just" eaLnBrk="1" hangingPunct="1">
              <a:defRPr/>
            </a:pPr>
            <a:endParaRPr lang="en-GB" sz="4400" dirty="0"/>
          </a:p>
          <a:p>
            <a:pPr algn="just" eaLnBrk="1" hangingPunct="1">
              <a:defRPr/>
            </a:pPr>
            <a:endParaRPr lang="en-GB" sz="4400" dirty="0" smtClean="0"/>
          </a:p>
          <a:p>
            <a:pPr algn="just" eaLnBrk="1" hangingPunct="1">
              <a:defRPr/>
            </a:pPr>
            <a:endParaRPr lang="en-GB" sz="4400" dirty="0"/>
          </a:p>
          <a:p>
            <a:pPr algn="just" eaLnBrk="1" hangingPunct="1">
              <a:defRPr/>
            </a:pPr>
            <a:endParaRPr lang="en-GB" sz="4400" dirty="0" smtClean="0"/>
          </a:p>
          <a:p>
            <a:pPr algn="just" eaLnBrk="1" hangingPunct="1">
              <a:defRPr/>
            </a:pPr>
            <a:endParaRPr lang="en-GB" sz="4400" dirty="0"/>
          </a:p>
          <a:p>
            <a:pPr algn="just" eaLnBrk="1" hangingPunct="1">
              <a:defRPr/>
            </a:pPr>
            <a:endParaRPr lang="en-GB" sz="4400" dirty="0" smtClean="0"/>
          </a:p>
          <a:p>
            <a:pPr algn="just" eaLnBrk="1" hangingPunct="1">
              <a:defRPr/>
            </a:pPr>
            <a:endParaRPr lang="en-GB" sz="4400" dirty="0"/>
          </a:p>
          <a:p>
            <a:pPr algn="just" eaLnBrk="1" hangingPunct="1">
              <a:defRPr/>
            </a:pPr>
            <a:endParaRPr lang="en-GB" sz="4400" dirty="0"/>
          </a:p>
          <a:p>
            <a:pPr algn="just" eaLnBrk="1" hangingPunct="1">
              <a:defRPr/>
            </a:pPr>
            <a:r>
              <a:rPr lang="en-GB" sz="4400" dirty="0" smtClean="0"/>
              <a:t>In this study, the </a:t>
            </a:r>
            <a:r>
              <a:rPr lang="en-GB" sz="4400" b="1" dirty="0" smtClean="0"/>
              <a:t>air flow pattern</a:t>
            </a:r>
            <a:r>
              <a:rPr lang="en-GB" sz="4400" dirty="0" smtClean="0"/>
              <a:t> and resulting particle residence time distribution for different </a:t>
            </a:r>
            <a:r>
              <a:rPr lang="en-GB" sz="4400" b="1" dirty="0" smtClean="0"/>
              <a:t>particle sizes </a:t>
            </a:r>
            <a:r>
              <a:rPr lang="en-GB" sz="4400" dirty="0" smtClean="0"/>
              <a:t>with </a:t>
            </a:r>
            <a:r>
              <a:rPr lang="en-GB" sz="4400" b="1" dirty="0" smtClean="0"/>
              <a:t>two different air distributors</a:t>
            </a:r>
            <a:r>
              <a:rPr lang="en-GB" sz="4400" dirty="0" smtClean="0"/>
              <a:t> </a:t>
            </a:r>
            <a:r>
              <a:rPr lang="en-GB" sz="4400" dirty="0" smtClean="0"/>
              <a:t>were </a:t>
            </a:r>
            <a:r>
              <a:rPr lang="en-GB" sz="4400" dirty="0" smtClean="0"/>
              <a:t>modelled and </a:t>
            </a:r>
            <a:r>
              <a:rPr lang="en-US" sz="4400" dirty="0"/>
              <a:t>compared to a </a:t>
            </a:r>
            <a:r>
              <a:rPr lang="en-US" sz="4400" b="1" dirty="0"/>
              <a:t>novel measurement technique</a:t>
            </a:r>
            <a:r>
              <a:rPr lang="en-US" sz="4400" dirty="0"/>
              <a:t>.</a:t>
            </a:r>
            <a:endParaRPr lang="en-GB" sz="1800" dirty="0">
              <a:cs typeface="Arial" panose="020B0604020202020204" pitchFamily="34" charset="0"/>
            </a:endParaRPr>
          </a:p>
        </p:txBody>
      </p:sp>
      <p:grpSp>
        <p:nvGrpSpPr>
          <p:cNvPr id="56" name="Gruppieren 55"/>
          <p:cNvGrpSpPr/>
          <p:nvPr/>
        </p:nvGrpSpPr>
        <p:grpSpPr>
          <a:xfrm>
            <a:off x="441934" y="13114366"/>
            <a:ext cx="14366829" cy="6791426"/>
            <a:chOff x="674424" y="13184195"/>
            <a:chExt cx="14366829" cy="6791426"/>
          </a:xfrm>
        </p:grpSpPr>
        <p:pic>
          <p:nvPicPr>
            <p:cNvPr id="57" name="Grafik 56"/>
            <p:cNvPicPr>
              <a:picLocks noChangeAspect="1"/>
            </p:cNvPicPr>
            <p:nvPr/>
          </p:nvPicPr>
          <p:blipFill>
            <a:blip r:embed="rId4"/>
            <a:stretch>
              <a:fillRect/>
            </a:stretch>
          </p:blipFill>
          <p:spPr>
            <a:xfrm>
              <a:off x="674424" y="14086681"/>
              <a:ext cx="9183108" cy="5845608"/>
            </a:xfrm>
            <a:prstGeom prst="rect">
              <a:avLst/>
            </a:prstGeom>
          </p:spPr>
        </p:pic>
        <p:pic>
          <p:nvPicPr>
            <p:cNvPr id="58" name="Grafik 57"/>
            <p:cNvPicPr>
              <a:picLocks noChangeAspect="1"/>
            </p:cNvPicPr>
            <p:nvPr/>
          </p:nvPicPr>
          <p:blipFill>
            <a:blip r:embed="rId5"/>
            <a:srcRect l="9473" t="11235" b="14200"/>
            <a:stretch>
              <a:fillRect/>
            </a:stretch>
          </p:blipFill>
          <p:spPr>
            <a:xfrm>
              <a:off x="9174555" y="16829881"/>
              <a:ext cx="5866698" cy="3145740"/>
            </a:xfrm>
            <a:custGeom>
              <a:avLst/>
              <a:gdLst>
                <a:gd name="connsiteX0" fmla="*/ 2136306 w 5866698"/>
                <a:gd name="connsiteY0" fmla="*/ 0 h 3145740"/>
                <a:gd name="connsiteX1" fmla="*/ 5866698 w 5866698"/>
                <a:gd name="connsiteY1" fmla="*/ 0 h 3145740"/>
                <a:gd name="connsiteX2" fmla="*/ 5866698 w 5866698"/>
                <a:gd name="connsiteY2" fmla="*/ 3145740 h 3145740"/>
                <a:gd name="connsiteX3" fmla="*/ 4275702 w 5866698"/>
                <a:gd name="connsiteY3" fmla="*/ 3145740 h 3145740"/>
                <a:gd name="connsiteX4" fmla="*/ 4275702 w 5866698"/>
                <a:gd name="connsiteY4" fmla="*/ 2726876 h 3145740"/>
                <a:gd name="connsiteX5" fmla="*/ 0 w 5866698"/>
                <a:gd name="connsiteY5" fmla="*/ 2726876 h 3145740"/>
                <a:gd name="connsiteX6" fmla="*/ 0 w 5866698"/>
                <a:gd name="connsiteY6" fmla="*/ 2151492 h 3145740"/>
                <a:gd name="connsiteX7" fmla="*/ 949520 w 5866698"/>
                <a:gd name="connsiteY7" fmla="*/ 1761272 h 3145740"/>
                <a:gd name="connsiteX8" fmla="*/ 781340 w 5866698"/>
                <a:gd name="connsiteY8" fmla="*/ 1352044 h 3145740"/>
                <a:gd name="connsiteX9" fmla="*/ 781340 w 5866698"/>
                <a:gd name="connsiteY9" fmla="*/ 865856 h 3145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66698" h="3145740">
                  <a:moveTo>
                    <a:pt x="2136306" y="0"/>
                  </a:moveTo>
                  <a:lnTo>
                    <a:pt x="5866698" y="0"/>
                  </a:lnTo>
                  <a:lnTo>
                    <a:pt x="5866698" y="3145740"/>
                  </a:lnTo>
                  <a:lnTo>
                    <a:pt x="4275702" y="3145740"/>
                  </a:lnTo>
                  <a:lnTo>
                    <a:pt x="4275702" y="2726876"/>
                  </a:lnTo>
                  <a:lnTo>
                    <a:pt x="0" y="2726876"/>
                  </a:lnTo>
                  <a:lnTo>
                    <a:pt x="0" y="2151492"/>
                  </a:lnTo>
                  <a:lnTo>
                    <a:pt x="949520" y="1761272"/>
                  </a:lnTo>
                  <a:lnTo>
                    <a:pt x="781340" y="1352044"/>
                  </a:lnTo>
                  <a:lnTo>
                    <a:pt x="781340" y="865856"/>
                  </a:lnTo>
                  <a:close/>
                </a:path>
              </a:pathLst>
            </a:custGeom>
          </p:spPr>
        </p:pic>
        <p:pic>
          <p:nvPicPr>
            <p:cNvPr id="59" name="Grafik 58"/>
            <p:cNvPicPr>
              <a:picLocks noChangeAspect="1"/>
            </p:cNvPicPr>
            <p:nvPr/>
          </p:nvPicPr>
          <p:blipFill>
            <a:blip r:embed="rId6"/>
            <a:srcRect l="6673" b="14152"/>
            <a:stretch>
              <a:fillRect/>
            </a:stretch>
          </p:blipFill>
          <p:spPr>
            <a:xfrm>
              <a:off x="9327878" y="13184195"/>
              <a:ext cx="5405228" cy="2983249"/>
            </a:xfrm>
            <a:custGeom>
              <a:avLst/>
              <a:gdLst>
                <a:gd name="connsiteX0" fmla="*/ 2063584 w 5405228"/>
                <a:gd name="connsiteY0" fmla="*/ 0 h 2983249"/>
                <a:gd name="connsiteX1" fmla="*/ 5405228 w 5405228"/>
                <a:gd name="connsiteY1" fmla="*/ 0 h 2983249"/>
                <a:gd name="connsiteX2" fmla="*/ 5405228 w 5405228"/>
                <a:gd name="connsiteY2" fmla="*/ 2983249 h 2983249"/>
                <a:gd name="connsiteX3" fmla="*/ 0 w 5405228"/>
                <a:gd name="connsiteY3" fmla="*/ 2983249 h 2983249"/>
                <a:gd name="connsiteX4" fmla="*/ 0 w 5405228"/>
                <a:gd name="connsiteY4" fmla="*/ 1654593 h 2983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5228" h="2983249">
                  <a:moveTo>
                    <a:pt x="2063584" y="0"/>
                  </a:moveTo>
                  <a:lnTo>
                    <a:pt x="5405228" y="0"/>
                  </a:lnTo>
                  <a:lnTo>
                    <a:pt x="5405228" y="2983249"/>
                  </a:lnTo>
                  <a:lnTo>
                    <a:pt x="0" y="2983249"/>
                  </a:lnTo>
                  <a:lnTo>
                    <a:pt x="0" y="1654593"/>
                  </a:lnTo>
                  <a:close/>
                </a:path>
              </a:pathLst>
            </a:custGeom>
          </p:spPr>
        </p:pic>
      </p:grpSp>
      <p:sp>
        <p:nvSpPr>
          <p:cNvPr id="62" name="TextBox 6">
            <a:extLst>
              <a:ext uri="{FF2B5EF4-FFF2-40B4-BE49-F238E27FC236}">
                <a16:creationId xmlns:a16="http://schemas.microsoft.com/office/drawing/2014/main" id="{648A887B-8E7D-4F2F-B28F-1A21116C6C6E}"/>
              </a:ext>
            </a:extLst>
          </p:cNvPr>
          <p:cNvSpPr txBox="1">
            <a:spLocks noChangeArrowheads="1"/>
          </p:cNvSpPr>
          <p:nvPr/>
        </p:nvSpPr>
        <p:spPr bwMode="auto">
          <a:xfrm>
            <a:off x="582072" y="32096178"/>
            <a:ext cx="14076699" cy="1011173"/>
          </a:xfrm>
          <a:prstGeom prst="rect">
            <a:avLst/>
          </a:prstGeom>
          <a:ln>
            <a:noFill/>
            <a:headEnd/>
            <a:tailEnd/>
          </a:ln>
          <a:extLst>
            <a:ext uri="{909E8E84-426E-40DD-AFC4-6F175D3DCCD1}">
              <a14:hiddenFill xmlns:a14="http://schemas.microsoft.com/office/drawing/2010/main">
                <a:solidFill>
                  <a:srgbClr val="FFFFFF"/>
                </a:solidFill>
              </a14:hiddenFill>
            </a:ext>
          </a:extLst>
        </p:spPr>
        <p:style>
          <a:lnRef idx="2">
            <a:schemeClr val="accent6"/>
          </a:lnRef>
          <a:fillRef idx="1">
            <a:schemeClr val="lt1"/>
          </a:fillRef>
          <a:effectRef idx="0">
            <a:schemeClr val="accent6"/>
          </a:effectRef>
          <a:fontRef idx="minor">
            <a:schemeClr val="dk1"/>
          </a:fontRef>
        </p:style>
        <p:txBody>
          <a:bodyPr wrap="square" lIns="86993" tIns="43497" rIns="86993" bIns="43497">
            <a:spAutoFit/>
          </a:bodyPr>
          <a:lstStyle>
            <a:lvl1pPr>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 typeface="Arial" panose="020B0604020202020204" pitchFamily="34" charset="0"/>
              <a:buNone/>
              <a:defRPr/>
            </a:pPr>
            <a:r>
              <a:rPr lang="en-US" altLang="en-US" sz="5000" b="1" dirty="0" smtClean="0">
                <a:solidFill>
                  <a:srgbClr val="002060"/>
                </a:solidFill>
                <a:latin typeface="Arial" panose="020B0604020202020204" pitchFamily="34" charset="0"/>
              </a:rPr>
              <a:t>Measurement</a:t>
            </a:r>
          </a:p>
          <a:p>
            <a:pPr algn="just" eaLnBrk="1" hangingPunct="1">
              <a:spcBef>
                <a:spcPct val="0"/>
              </a:spcBef>
              <a:buFont typeface="Arial" panose="020B0604020202020204" pitchFamily="34" charset="0"/>
              <a:buNone/>
              <a:defRPr/>
            </a:pPr>
            <a:endParaRPr lang="en-US" altLang="en-US" sz="1000" b="1" dirty="0" smtClean="0">
              <a:solidFill>
                <a:srgbClr val="002060"/>
              </a:solidFill>
              <a:latin typeface="Arial" panose="020B0604020202020204" pitchFamily="34" charset="0"/>
            </a:endParaRPr>
          </a:p>
        </p:txBody>
      </p:sp>
      <p:sp>
        <p:nvSpPr>
          <p:cNvPr id="46" name="TextBox 6">
            <a:extLst>
              <a:ext uri="{FF2B5EF4-FFF2-40B4-BE49-F238E27FC236}">
                <a16:creationId xmlns:a16="http://schemas.microsoft.com/office/drawing/2014/main" id="{648A887B-8E7D-4F2F-B28F-1A21116C6C6E}"/>
              </a:ext>
            </a:extLst>
          </p:cNvPr>
          <p:cNvSpPr txBox="1">
            <a:spLocks noChangeArrowheads="1"/>
          </p:cNvSpPr>
          <p:nvPr/>
        </p:nvSpPr>
        <p:spPr bwMode="auto">
          <a:xfrm>
            <a:off x="15669570" y="32080089"/>
            <a:ext cx="13123047" cy="9290363"/>
          </a:xfrm>
          <a:prstGeom prst="rect">
            <a:avLst/>
          </a:prstGeom>
          <a:noFill/>
          <a:ln>
            <a:noFill/>
            <a:headEnd/>
            <a:tailEnd/>
          </a:ln>
          <a:extLst/>
        </p:spPr>
        <p:style>
          <a:lnRef idx="2">
            <a:schemeClr val="accent6"/>
          </a:lnRef>
          <a:fillRef idx="1">
            <a:schemeClr val="lt1"/>
          </a:fillRef>
          <a:effectRef idx="0">
            <a:schemeClr val="accent6"/>
          </a:effectRef>
          <a:fontRef idx="minor">
            <a:schemeClr val="dk1"/>
          </a:fontRef>
        </p:style>
        <p:txBody>
          <a:bodyPr wrap="square" lIns="86993" tIns="43497" rIns="86993" bIns="43497">
            <a:spAutoFit/>
          </a:bodyPr>
          <a:lstStyle>
            <a:lvl1pPr>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 typeface="Arial" panose="020B0604020202020204" pitchFamily="34" charset="0"/>
              <a:buNone/>
              <a:defRPr/>
            </a:pPr>
            <a:r>
              <a:rPr lang="en-US" altLang="en-US" sz="5000" b="1" dirty="0" smtClean="0">
                <a:solidFill>
                  <a:srgbClr val="002060"/>
                </a:solidFill>
                <a:latin typeface="Arial" panose="020B0604020202020204" pitchFamily="34" charset="0"/>
              </a:rPr>
              <a:t>Conclusion</a:t>
            </a:r>
          </a:p>
          <a:p>
            <a:pPr algn="just" eaLnBrk="1" hangingPunct="1">
              <a:spcBef>
                <a:spcPct val="0"/>
              </a:spcBef>
              <a:buFont typeface="Arial" panose="020B0604020202020204" pitchFamily="34" charset="0"/>
              <a:buNone/>
              <a:defRPr/>
            </a:pPr>
            <a:endParaRPr lang="en-US" altLang="en-US" sz="1000" b="1" dirty="0" smtClean="0">
              <a:solidFill>
                <a:srgbClr val="002060"/>
              </a:solidFill>
              <a:latin typeface="Arial" panose="020B0604020202020204" pitchFamily="34" charset="0"/>
            </a:endParaRPr>
          </a:p>
          <a:p>
            <a:pPr algn="just" eaLnBrk="1" hangingPunct="1">
              <a:spcBef>
                <a:spcPct val="0"/>
              </a:spcBef>
              <a:buNone/>
              <a:defRPr/>
            </a:pPr>
            <a:r>
              <a:rPr lang="en-GB" altLang="en-US" sz="4400" dirty="0" smtClean="0">
                <a:solidFill>
                  <a:prstClr val="black"/>
                </a:solidFill>
                <a:latin typeface="Arial" panose="020B0604020202020204" pitchFamily="34" charset="0"/>
              </a:rPr>
              <a:t>Model and measurement show </a:t>
            </a:r>
            <a:r>
              <a:rPr lang="en-GB" altLang="en-US" sz="4400" b="1" dirty="0" smtClean="0">
                <a:solidFill>
                  <a:prstClr val="black"/>
                </a:solidFill>
                <a:latin typeface="Arial" panose="020B0604020202020204" pitchFamily="34" charset="0"/>
              </a:rPr>
              <a:t>similar trends</a:t>
            </a:r>
            <a:r>
              <a:rPr lang="en-GB" altLang="en-US" sz="4400" dirty="0" smtClean="0">
                <a:solidFill>
                  <a:prstClr val="black"/>
                </a:solidFill>
                <a:latin typeface="Arial" panose="020B0604020202020204" pitchFamily="34" charset="0"/>
              </a:rPr>
              <a:t>, thus proving the suitability of the </a:t>
            </a:r>
            <a:r>
              <a:rPr lang="en-GB" altLang="en-US" sz="4400" b="1" dirty="0" smtClean="0">
                <a:solidFill>
                  <a:prstClr val="black"/>
                </a:solidFill>
                <a:latin typeface="Arial" panose="020B0604020202020204" pitchFamily="34" charset="0"/>
              </a:rPr>
              <a:t>measurement for model validation</a:t>
            </a:r>
            <a:r>
              <a:rPr lang="en-GB" altLang="en-US" sz="4400" dirty="0" smtClean="0">
                <a:solidFill>
                  <a:prstClr val="black"/>
                </a:solidFill>
                <a:latin typeface="Arial" panose="020B0604020202020204" pitchFamily="34" charset="0"/>
              </a:rPr>
              <a:t>.</a:t>
            </a:r>
          </a:p>
          <a:p>
            <a:pPr algn="just" eaLnBrk="1" hangingPunct="1">
              <a:spcBef>
                <a:spcPct val="0"/>
              </a:spcBef>
              <a:buNone/>
              <a:defRPr/>
            </a:pPr>
            <a:endParaRPr lang="de-DE" altLang="en-US" sz="1000" dirty="0" smtClean="0">
              <a:solidFill>
                <a:prstClr val="black"/>
              </a:solidFill>
              <a:latin typeface="Arial" panose="020B0604020202020204" pitchFamily="34" charset="0"/>
            </a:endParaRPr>
          </a:p>
          <a:p>
            <a:pPr algn="just" eaLnBrk="1" hangingPunct="1">
              <a:spcBef>
                <a:spcPct val="0"/>
              </a:spcBef>
              <a:buNone/>
              <a:defRPr/>
            </a:pPr>
            <a:r>
              <a:rPr lang="en-GB" altLang="en-US" sz="4400" dirty="0" smtClean="0">
                <a:solidFill>
                  <a:prstClr val="black"/>
                </a:solidFill>
                <a:latin typeface="Arial" panose="020B0604020202020204" pitchFamily="34" charset="0"/>
              </a:rPr>
              <a:t>The particle </a:t>
            </a:r>
            <a:r>
              <a:rPr lang="en-GB" altLang="en-US" sz="4400" dirty="0" smtClean="0">
                <a:solidFill>
                  <a:prstClr val="black"/>
                </a:solidFill>
                <a:latin typeface="Arial" panose="020B0604020202020204" pitchFamily="34" charset="0"/>
              </a:rPr>
              <a:t>residence times </a:t>
            </a:r>
            <a:r>
              <a:rPr lang="en-GB" altLang="en-US" sz="4400" dirty="0" smtClean="0">
                <a:solidFill>
                  <a:prstClr val="black"/>
                </a:solidFill>
                <a:latin typeface="Arial" panose="020B0604020202020204" pitchFamily="34" charset="0"/>
              </a:rPr>
              <a:t>increased for the  </a:t>
            </a:r>
            <a:r>
              <a:rPr lang="en-GB" altLang="en-US" sz="4400" b="1" dirty="0" smtClean="0">
                <a:solidFill>
                  <a:prstClr val="black"/>
                </a:solidFill>
                <a:latin typeface="Arial" panose="020B0604020202020204" pitchFamily="34" charset="0"/>
              </a:rPr>
              <a:t>centrifugal air distributor</a:t>
            </a:r>
            <a:r>
              <a:rPr lang="en-GB" altLang="en-US" sz="4400" dirty="0" smtClean="0">
                <a:solidFill>
                  <a:prstClr val="black"/>
                </a:solidFill>
                <a:latin typeface="Arial" panose="020B0604020202020204" pitchFamily="34" charset="0"/>
              </a:rPr>
              <a:t> in comparison </a:t>
            </a:r>
            <a:r>
              <a:rPr lang="en-GB" altLang="en-US" sz="4400" dirty="0" smtClean="0">
                <a:solidFill>
                  <a:prstClr val="black"/>
                </a:solidFill>
                <a:latin typeface="Arial" panose="020B0604020202020204" pitchFamily="34" charset="0"/>
              </a:rPr>
              <a:t>to the  </a:t>
            </a:r>
            <a:r>
              <a:rPr lang="en-GB" altLang="en-US" sz="4400" b="1" dirty="0" smtClean="0">
                <a:solidFill>
                  <a:prstClr val="black"/>
                </a:solidFill>
                <a:latin typeface="Arial" panose="020B0604020202020204" pitchFamily="34" charset="0"/>
              </a:rPr>
              <a:t>parallel air distributor</a:t>
            </a:r>
            <a:r>
              <a:rPr lang="en-GB" altLang="en-US" sz="4400" dirty="0" smtClean="0">
                <a:solidFill>
                  <a:prstClr val="black"/>
                </a:solidFill>
                <a:latin typeface="Arial" panose="020B0604020202020204" pitchFamily="34" charset="0"/>
              </a:rPr>
              <a:t> due to additional </a:t>
            </a:r>
            <a:r>
              <a:rPr lang="en-GB" altLang="en-US" sz="4400" b="1" dirty="0" smtClean="0">
                <a:solidFill>
                  <a:prstClr val="black"/>
                </a:solidFill>
                <a:latin typeface="Arial" panose="020B0604020202020204" pitchFamily="34" charset="0"/>
              </a:rPr>
              <a:t>swirl</a:t>
            </a:r>
            <a:r>
              <a:rPr lang="en-GB" altLang="en-US" sz="4400" dirty="0" smtClean="0">
                <a:solidFill>
                  <a:prstClr val="black"/>
                </a:solidFill>
                <a:latin typeface="Arial" panose="020B0604020202020204" pitchFamily="34" charset="0"/>
              </a:rPr>
              <a:t>. </a:t>
            </a:r>
          </a:p>
          <a:p>
            <a:pPr algn="just" eaLnBrk="1" hangingPunct="1">
              <a:spcBef>
                <a:spcPct val="0"/>
              </a:spcBef>
              <a:buNone/>
              <a:defRPr/>
            </a:pPr>
            <a:r>
              <a:rPr lang="en-GB" altLang="en-US" sz="4400" dirty="0" smtClean="0">
                <a:solidFill>
                  <a:prstClr val="black"/>
                </a:solidFill>
                <a:latin typeface="Arial" panose="020B0604020202020204" pitchFamily="34" charset="0"/>
              </a:rPr>
              <a:t>Both model and measurement show a dependency of the particle residence time on </a:t>
            </a:r>
            <a:r>
              <a:rPr lang="en-GB" altLang="en-US" sz="4400" b="1" dirty="0" smtClean="0">
                <a:solidFill>
                  <a:prstClr val="black"/>
                </a:solidFill>
                <a:latin typeface="Arial" panose="020B0604020202020204" pitchFamily="34" charset="0"/>
              </a:rPr>
              <a:t>particle </a:t>
            </a:r>
            <a:r>
              <a:rPr lang="en-GB" altLang="en-US" sz="4400" b="1" dirty="0" smtClean="0">
                <a:solidFill>
                  <a:prstClr val="black"/>
                </a:solidFill>
                <a:latin typeface="Arial" panose="020B0604020202020204" pitchFamily="34" charset="0"/>
              </a:rPr>
              <a:t>size</a:t>
            </a:r>
            <a:r>
              <a:rPr lang="en-GB" altLang="en-US" sz="4400" dirty="0" smtClean="0">
                <a:solidFill>
                  <a:prstClr val="black"/>
                </a:solidFill>
                <a:latin typeface="Arial" panose="020B0604020202020204" pitchFamily="34" charset="0"/>
              </a:rPr>
              <a:t>.</a:t>
            </a:r>
            <a:endParaRPr lang="en-GB" altLang="en-US" sz="4400" dirty="0" smtClean="0">
              <a:solidFill>
                <a:prstClr val="black"/>
              </a:solidFill>
              <a:latin typeface="Arial" panose="020B0604020202020204" pitchFamily="34" charset="0"/>
            </a:endParaRPr>
          </a:p>
          <a:p>
            <a:pPr algn="just" eaLnBrk="1" hangingPunct="1">
              <a:spcBef>
                <a:spcPct val="0"/>
              </a:spcBef>
              <a:buNone/>
              <a:defRPr/>
            </a:pPr>
            <a:r>
              <a:rPr lang="de-DE" altLang="en-US" sz="4400" dirty="0" smtClean="0">
                <a:solidFill>
                  <a:prstClr val="black"/>
                </a:solidFill>
                <a:latin typeface="Arial" panose="020B0604020202020204" pitchFamily="34" charset="0"/>
              </a:rPr>
              <a:t>As </a:t>
            </a:r>
            <a:r>
              <a:rPr lang="de-DE" altLang="en-US" sz="4400" dirty="0" err="1">
                <a:solidFill>
                  <a:prstClr val="black"/>
                </a:solidFill>
                <a:latin typeface="Arial" panose="020B0604020202020204" pitchFamily="34" charset="0"/>
              </a:rPr>
              <a:t>the</a:t>
            </a:r>
            <a:r>
              <a:rPr lang="de-DE" altLang="en-US" sz="4400" dirty="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residence</a:t>
            </a:r>
            <a:r>
              <a:rPr lang="de-DE" altLang="en-US" sz="4400" dirty="0" smtClean="0">
                <a:solidFill>
                  <a:prstClr val="black"/>
                </a:solidFill>
                <a:latin typeface="Arial" panose="020B0604020202020204" pitchFamily="34" charset="0"/>
              </a:rPr>
              <a:t> </a:t>
            </a:r>
            <a:r>
              <a:rPr lang="de-DE" altLang="en-US" sz="4400" dirty="0">
                <a:solidFill>
                  <a:prstClr val="black"/>
                </a:solidFill>
                <a:latin typeface="Arial" panose="020B0604020202020204" pitchFamily="34" charset="0"/>
              </a:rPr>
              <a:t>time </a:t>
            </a:r>
            <a:r>
              <a:rPr lang="de-DE" altLang="en-US" sz="4400" dirty="0" err="1">
                <a:solidFill>
                  <a:prstClr val="black"/>
                </a:solidFill>
                <a:latin typeface="Arial" panose="020B0604020202020204" pitchFamily="34" charset="0"/>
              </a:rPr>
              <a:t>is</a:t>
            </a:r>
            <a:r>
              <a:rPr lang="de-DE" altLang="en-US" sz="4400" dirty="0">
                <a:solidFill>
                  <a:prstClr val="black"/>
                </a:solidFill>
                <a:latin typeface="Arial" panose="020B0604020202020204" pitchFamily="34" charset="0"/>
              </a:rPr>
              <a:t> </a:t>
            </a:r>
            <a:r>
              <a:rPr lang="en-GB" altLang="en-US" sz="4400" dirty="0" smtClean="0">
                <a:solidFill>
                  <a:prstClr val="black"/>
                </a:solidFill>
                <a:latin typeface="Arial" panose="020B0604020202020204" pitchFamily="34" charset="0"/>
              </a:rPr>
              <a:t>dependent</a:t>
            </a:r>
            <a:r>
              <a:rPr lang="de-DE" altLang="en-US" sz="4400" dirty="0">
                <a:solidFill>
                  <a:prstClr val="black"/>
                </a:solidFill>
                <a:latin typeface="Arial" panose="020B0604020202020204" pitchFamily="34" charset="0"/>
              </a:rPr>
              <a:t> </a:t>
            </a:r>
            <a:r>
              <a:rPr lang="de-DE" altLang="en-US" sz="4400" dirty="0" smtClean="0">
                <a:solidFill>
                  <a:prstClr val="black"/>
                </a:solidFill>
                <a:latin typeface="Arial" panose="020B0604020202020204" pitchFamily="34" charset="0"/>
              </a:rPr>
              <a:t>on</a:t>
            </a:r>
            <a:r>
              <a:rPr lang="de-DE" altLang="en-US" sz="4400" dirty="0" smtClean="0">
                <a:solidFill>
                  <a:prstClr val="black"/>
                </a:solidFill>
                <a:latin typeface="Arial" panose="020B0604020202020204" pitchFamily="34" charset="0"/>
              </a:rPr>
              <a:t> </a:t>
            </a:r>
            <a:r>
              <a:rPr lang="de-DE" altLang="en-US" sz="4400" dirty="0" err="1">
                <a:solidFill>
                  <a:prstClr val="black"/>
                </a:solidFill>
                <a:latin typeface="Arial" panose="020B0604020202020204" pitchFamily="34" charset="0"/>
              </a:rPr>
              <a:t>the</a:t>
            </a:r>
            <a:r>
              <a:rPr lang="de-DE" altLang="en-US" sz="4400" dirty="0">
                <a:solidFill>
                  <a:prstClr val="black"/>
                </a:solidFill>
                <a:latin typeface="Arial" panose="020B0604020202020204" pitchFamily="34" charset="0"/>
              </a:rPr>
              <a:t> </a:t>
            </a:r>
            <a:r>
              <a:rPr lang="de-DE" altLang="en-US" sz="4400" dirty="0" err="1">
                <a:solidFill>
                  <a:prstClr val="black"/>
                </a:solidFill>
                <a:latin typeface="Arial" panose="020B0604020202020204" pitchFamily="34" charset="0"/>
              </a:rPr>
              <a:t>particle</a:t>
            </a:r>
            <a:r>
              <a:rPr lang="de-DE" altLang="en-US" sz="4400" dirty="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size</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and</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density</a:t>
            </a:r>
            <a:r>
              <a:rPr lang="de-DE" altLang="en-US" sz="4400" dirty="0" smtClean="0">
                <a:solidFill>
                  <a:prstClr val="black"/>
                </a:solidFill>
                <a:latin typeface="Arial" panose="020B0604020202020204" pitchFamily="34" charset="0"/>
              </a:rPr>
              <a:t> -</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which</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both</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change</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during</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drying</a:t>
            </a:r>
            <a:r>
              <a:rPr lang="de-DE" altLang="en-US" sz="4400" dirty="0">
                <a:solidFill>
                  <a:prstClr val="black"/>
                </a:solidFill>
                <a:latin typeface="Arial" panose="020B0604020202020204" pitchFamily="34" charset="0"/>
              </a:rPr>
              <a:t> </a:t>
            </a:r>
            <a:r>
              <a:rPr lang="de-DE" altLang="en-US" sz="4400" dirty="0" smtClean="0">
                <a:solidFill>
                  <a:prstClr val="black"/>
                </a:solidFill>
                <a:latin typeface="Arial" panose="020B0604020202020204" pitchFamily="34" charset="0"/>
              </a:rPr>
              <a:t>- </a:t>
            </a:r>
            <a:r>
              <a:rPr lang="de-DE" altLang="en-US" sz="4400" dirty="0" smtClean="0">
                <a:solidFill>
                  <a:prstClr val="black"/>
                </a:solidFill>
                <a:latin typeface="Arial" panose="020B0604020202020204" pitchFamily="34" charset="0"/>
              </a:rPr>
              <a:t> a </a:t>
            </a:r>
            <a:r>
              <a:rPr lang="de-DE" altLang="en-US" sz="4400" b="1" dirty="0" err="1">
                <a:solidFill>
                  <a:prstClr val="black"/>
                </a:solidFill>
                <a:latin typeface="Arial" panose="020B0604020202020204" pitchFamily="34" charset="0"/>
              </a:rPr>
              <a:t>drying</a:t>
            </a:r>
            <a:r>
              <a:rPr lang="de-DE" altLang="en-US" sz="4400" b="1" dirty="0">
                <a:solidFill>
                  <a:prstClr val="black"/>
                </a:solidFill>
                <a:latin typeface="Arial" panose="020B0604020202020204" pitchFamily="34" charset="0"/>
              </a:rPr>
              <a:t> </a:t>
            </a:r>
            <a:r>
              <a:rPr lang="de-DE" altLang="en-US" sz="4400" b="1" dirty="0" err="1">
                <a:solidFill>
                  <a:prstClr val="black"/>
                </a:solidFill>
                <a:latin typeface="Arial" panose="020B0604020202020204" pitchFamily="34" charset="0"/>
              </a:rPr>
              <a:t>model</a:t>
            </a:r>
            <a:r>
              <a:rPr lang="de-DE" altLang="en-US" sz="4400" b="1" dirty="0">
                <a:solidFill>
                  <a:prstClr val="black"/>
                </a:solidFill>
                <a:latin typeface="Arial" panose="020B0604020202020204" pitchFamily="34" charset="0"/>
              </a:rPr>
              <a:t> </a:t>
            </a:r>
            <a:r>
              <a:rPr lang="de-DE" altLang="en-US" sz="4400" dirty="0">
                <a:solidFill>
                  <a:prstClr val="black"/>
                </a:solidFill>
                <a:latin typeface="Arial" panose="020B0604020202020204" pitchFamily="34" charset="0"/>
              </a:rPr>
              <a:t>will </a:t>
            </a:r>
            <a:r>
              <a:rPr lang="de-DE" altLang="en-US" sz="4400" dirty="0" err="1">
                <a:solidFill>
                  <a:prstClr val="black"/>
                </a:solidFill>
                <a:latin typeface="Arial" panose="020B0604020202020204" pitchFamily="34" charset="0"/>
              </a:rPr>
              <a:t>be</a:t>
            </a:r>
            <a:r>
              <a:rPr lang="de-DE" altLang="en-US" sz="4400" dirty="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implemented</a:t>
            </a:r>
            <a:r>
              <a:rPr lang="de-DE" altLang="en-US" sz="4400" dirty="0" smtClean="0">
                <a:solidFill>
                  <a:prstClr val="black"/>
                </a:solidFill>
                <a:latin typeface="Arial" panose="020B0604020202020204" pitchFamily="34" charset="0"/>
              </a:rPr>
              <a:t>.</a:t>
            </a:r>
            <a:endParaRPr lang="en-GB" altLang="en-US" sz="4400" dirty="0" smtClean="0">
              <a:solidFill>
                <a:prstClr val="black"/>
              </a:solidFill>
              <a:latin typeface="Arial" panose="020B0604020202020204" pitchFamily="34" charset="0"/>
            </a:endParaRPr>
          </a:p>
          <a:p>
            <a:pPr algn="just" eaLnBrk="1" hangingPunct="1">
              <a:spcBef>
                <a:spcPct val="0"/>
              </a:spcBef>
              <a:buNone/>
              <a:defRPr/>
            </a:pPr>
            <a:r>
              <a:rPr lang="de-DE" altLang="en-US" sz="4400" dirty="0" smtClean="0">
                <a:solidFill>
                  <a:prstClr val="black"/>
                </a:solidFill>
                <a:latin typeface="Arial" panose="020B0604020202020204" pitchFamily="34" charset="0"/>
              </a:rPr>
              <a:t>.</a:t>
            </a:r>
          </a:p>
        </p:txBody>
      </p:sp>
      <p:grpSp>
        <p:nvGrpSpPr>
          <p:cNvPr id="19" name="Gruppieren 18"/>
          <p:cNvGrpSpPr/>
          <p:nvPr/>
        </p:nvGrpSpPr>
        <p:grpSpPr>
          <a:xfrm>
            <a:off x="15030369" y="5150563"/>
            <a:ext cx="14220937" cy="12299080"/>
            <a:chOff x="15212723" y="5732252"/>
            <a:chExt cx="14220937" cy="12299080"/>
          </a:xfrm>
        </p:grpSpPr>
        <p:sp>
          <p:nvSpPr>
            <p:cNvPr id="94" name="Rechteck 93"/>
            <p:cNvSpPr/>
            <p:nvPr/>
          </p:nvSpPr>
          <p:spPr>
            <a:xfrm>
              <a:off x="15650428" y="5732252"/>
              <a:ext cx="13783232" cy="3108543"/>
            </a:xfrm>
            <a:prstGeom prst="rect">
              <a:avLst/>
            </a:prstGeom>
          </p:spPr>
          <p:txBody>
            <a:bodyPr wrap="square">
              <a:spAutoFit/>
            </a:bodyPr>
            <a:lstStyle/>
            <a:p>
              <a:pPr algn="ctr" eaLnBrk="1" hangingPunct="1">
                <a:defRPr/>
              </a:pPr>
              <a:r>
                <a:rPr lang="en-US" altLang="en-US" sz="5000" b="1" dirty="0" smtClean="0">
                  <a:solidFill>
                    <a:srgbClr val="002060"/>
                  </a:solidFill>
                </a:rPr>
                <a:t>Results </a:t>
              </a:r>
            </a:p>
            <a:p>
              <a:pPr algn="just" eaLnBrk="1" hangingPunct="1">
                <a:defRPr/>
              </a:pPr>
              <a:endParaRPr lang="en-US" altLang="en-US" sz="1000" b="1" dirty="0" smtClean="0">
                <a:solidFill>
                  <a:srgbClr val="002060"/>
                </a:solidFill>
              </a:endParaRPr>
            </a:p>
            <a:p>
              <a:pPr algn="just" eaLnBrk="1" hangingPunct="1">
                <a:defRPr/>
              </a:pPr>
              <a:r>
                <a:rPr lang="en-GB" sz="4800" b="1" i="1" dirty="0" smtClean="0"/>
                <a:t>Flow profile – different air distributors</a:t>
              </a:r>
            </a:p>
            <a:p>
              <a:pPr algn="just" eaLnBrk="1" hangingPunct="1">
                <a:defRPr/>
              </a:pPr>
              <a:r>
                <a:rPr lang="en-GB" sz="4400" dirty="0"/>
                <a:t>The initial swirl of the flow is </a:t>
              </a:r>
              <a:r>
                <a:rPr lang="en-GB" sz="4400" dirty="0" smtClean="0"/>
                <a:t>maintained by </a:t>
              </a:r>
              <a:r>
                <a:rPr lang="en-GB" sz="4400" dirty="0"/>
                <a:t>the </a:t>
              </a:r>
              <a:r>
                <a:rPr lang="en-GB" sz="4400" dirty="0" smtClean="0"/>
                <a:t>centrifugal air </a:t>
              </a:r>
              <a:r>
                <a:rPr lang="en-GB" sz="4400" dirty="0"/>
                <a:t>distributor </a:t>
              </a:r>
              <a:endParaRPr lang="en-GB" sz="1800" dirty="0">
                <a:cs typeface="Arial" panose="020B0604020202020204" pitchFamily="34" charset="0"/>
              </a:endParaRPr>
            </a:p>
          </p:txBody>
        </p:sp>
        <p:grpSp>
          <p:nvGrpSpPr>
            <p:cNvPr id="15" name="Gruppieren 14"/>
            <p:cNvGrpSpPr/>
            <p:nvPr/>
          </p:nvGrpSpPr>
          <p:grpSpPr>
            <a:xfrm>
              <a:off x="15212723" y="8829413"/>
              <a:ext cx="14033721" cy="8230312"/>
              <a:chOff x="14886409" y="10459433"/>
              <a:chExt cx="14033721" cy="8230312"/>
            </a:xfrm>
          </p:grpSpPr>
          <p:pic>
            <p:nvPicPr>
              <p:cNvPr id="120" name="Grafik 119">
                <a:extLst>
                  <a:ext uri="{FF2B5EF4-FFF2-40B4-BE49-F238E27FC236}">
                    <a16:creationId xmlns:a16="http://schemas.microsoft.com/office/drawing/2014/main" id="{A94B6875-D7CA-48CC-9803-26EC7771279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1349" r="33455"/>
              <a:stretch/>
            </p:blipFill>
            <p:spPr>
              <a:xfrm>
                <a:off x="23487547" y="14154890"/>
                <a:ext cx="2384458" cy="4320000"/>
              </a:xfrm>
              <a:prstGeom prst="rect">
                <a:avLst/>
              </a:prstGeom>
            </p:spPr>
          </p:pic>
          <p:pic>
            <p:nvPicPr>
              <p:cNvPr id="119" name="Grafik 118">
                <a:extLst>
                  <a:ext uri="{FF2B5EF4-FFF2-40B4-BE49-F238E27FC236}">
                    <a16:creationId xmlns:a16="http://schemas.microsoft.com/office/drawing/2014/main" id="{3AD7B407-DC0F-4D57-8E79-B5EB9400D93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7534" r="33286"/>
              <a:stretch/>
            </p:blipFill>
            <p:spPr>
              <a:xfrm>
                <a:off x="14886409" y="10614589"/>
                <a:ext cx="3895034" cy="7920000"/>
              </a:xfrm>
              <a:prstGeom prst="rect">
                <a:avLst/>
              </a:prstGeom>
            </p:spPr>
          </p:pic>
          <p:grpSp>
            <p:nvGrpSpPr>
              <p:cNvPr id="12" name="Gruppieren 11"/>
              <p:cNvGrpSpPr/>
              <p:nvPr/>
            </p:nvGrpSpPr>
            <p:grpSpPr>
              <a:xfrm>
                <a:off x="26063226" y="13996541"/>
                <a:ext cx="2856904" cy="4680000"/>
                <a:chOff x="27063336" y="11917900"/>
                <a:chExt cx="2856904" cy="4680000"/>
              </a:xfrm>
            </p:grpSpPr>
            <p:pic>
              <p:nvPicPr>
                <p:cNvPr id="48" name="Grafik 47"/>
                <p:cNvPicPr>
                  <a:picLocks noChangeAspect="1"/>
                </p:cNvPicPr>
                <p:nvPr/>
              </p:nvPicPr>
              <p:blipFill rotWithShape="1">
                <a:blip r:embed="rId9"/>
                <a:srcRect l="17623" r="31132"/>
                <a:stretch/>
              </p:blipFill>
              <p:spPr>
                <a:xfrm>
                  <a:off x="27063336" y="11917900"/>
                  <a:ext cx="2398261" cy="4680000"/>
                </a:xfrm>
                <a:prstGeom prst="rect">
                  <a:avLst/>
                </a:prstGeom>
              </p:spPr>
            </p:pic>
            <p:pic>
              <p:nvPicPr>
                <p:cNvPr id="49" name="Grafik 48"/>
                <p:cNvPicPr>
                  <a:picLocks noChangeAspect="1"/>
                </p:cNvPicPr>
                <p:nvPr/>
              </p:nvPicPr>
              <p:blipFill rotWithShape="1">
                <a:blip r:embed="rId9"/>
                <a:srcRect l="84636"/>
                <a:stretch/>
              </p:blipFill>
              <p:spPr>
                <a:xfrm>
                  <a:off x="29256531" y="12207373"/>
                  <a:ext cx="663709" cy="4320000"/>
                </a:xfrm>
                <a:prstGeom prst="rect">
                  <a:avLst/>
                </a:prstGeom>
              </p:spPr>
            </p:pic>
          </p:grpSp>
          <p:pic>
            <p:nvPicPr>
              <p:cNvPr id="52" name="Grafik 51"/>
              <p:cNvPicPr>
                <a:picLocks noChangeAspect="1"/>
              </p:cNvPicPr>
              <p:nvPr/>
            </p:nvPicPr>
            <p:blipFill>
              <a:blip r:embed="rId10"/>
              <a:srcRect l="14757"/>
              <a:stretch>
                <a:fillRect/>
              </a:stretch>
            </p:blipFill>
            <p:spPr>
              <a:xfrm>
                <a:off x="18615237" y="10459433"/>
                <a:ext cx="4526489" cy="8230312"/>
              </a:xfrm>
              <a:custGeom>
                <a:avLst/>
                <a:gdLst>
                  <a:gd name="connsiteX0" fmla="*/ 0 w 4526489"/>
                  <a:gd name="connsiteY0" fmla="*/ 0 h 8230312"/>
                  <a:gd name="connsiteX1" fmla="*/ 4526489 w 4526489"/>
                  <a:gd name="connsiteY1" fmla="*/ 0 h 8230312"/>
                  <a:gd name="connsiteX2" fmla="*/ 4526489 w 4526489"/>
                  <a:gd name="connsiteY2" fmla="*/ 8230312 h 8230312"/>
                  <a:gd name="connsiteX3" fmla="*/ 0 w 4526489"/>
                  <a:gd name="connsiteY3" fmla="*/ 8230312 h 8230312"/>
                </a:gdLst>
                <a:ahLst/>
                <a:cxnLst>
                  <a:cxn ang="0">
                    <a:pos x="connsiteX0" y="connsiteY0"/>
                  </a:cxn>
                  <a:cxn ang="0">
                    <a:pos x="connsiteX1" y="connsiteY1"/>
                  </a:cxn>
                  <a:cxn ang="0">
                    <a:pos x="connsiteX2" y="connsiteY2"/>
                  </a:cxn>
                  <a:cxn ang="0">
                    <a:pos x="connsiteX3" y="connsiteY3"/>
                  </a:cxn>
                </a:cxnLst>
                <a:rect l="l" t="t" r="r" b="b"/>
                <a:pathLst>
                  <a:path w="4526489" h="8230312">
                    <a:moveTo>
                      <a:pt x="0" y="0"/>
                    </a:moveTo>
                    <a:lnTo>
                      <a:pt x="4526489" y="0"/>
                    </a:lnTo>
                    <a:lnTo>
                      <a:pt x="4526489" y="8230312"/>
                    </a:lnTo>
                    <a:lnTo>
                      <a:pt x="0" y="8230312"/>
                    </a:lnTo>
                    <a:close/>
                  </a:path>
                </a:pathLst>
              </a:custGeom>
            </p:spPr>
          </p:pic>
        </p:grpSp>
        <p:pic>
          <p:nvPicPr>
            <p:cNvPr id="17" name="Grafik 16"/>
            <p:cNvPicPr>
              <a:picLocks noChangeAspect="1"/>
            </p:cNvPicPr>
            <p:nvPr/>
          </p:nvPicPr>
          <p:blipFill>
            <a:blip r:embed="rId11"/>
            <a:stretch>
              <a:fillRect/>
            </a:stretch>
          </p:blipFill>
          <p:spPr>
            <a:xfrm>
              <a:off x="25797830" y="8294092"/>
              <a:ext cx="3581679" cy="3600000"/>
            </a:xfrm>
            <a:prstGeom prst="rect">
              <a:avLst/>
            </a:prstGeom>
          </p:spPr>
        </p:pic>
        <p:sp>
          <p:nvSpPr>
            <p:cNvPr id="44" name="Textfeld 43"/>
            <p:cNvSpPr txBox="1"/>
            <p:nvPr/>
          </p:nvSpPr>
          <p:spPr>
            <a:xfrm>
              <a:off x="15647195" y="17077225"/>
              <a:ext cx="7179917" cy="954107"/>
            </a:xfrm>
            <a:prstGeom prst="rect">
              <a:avLst/>
            </a:prstGeom>
            <a:noFill/>
          </p:spPr>
          <p:txBody>
            <a:bodyPr wrap="square" rtlCol="0">
              <a:spAutoFit/>
            </a:bodyPr>
            <a:lstStyle/>
            <a:p>
              <a:pPr algn="ctr"/>
              <a:r>
                <a:rPr lang="en-GB" sz="2800" dirty="0" smtClean="0"/>
                <a:t>Velocity profile centrifugal (left) and parallel (right) air distributor</a:t>
              </a:r>
              <a:endParaRPr lang="en-GB" sz="2800" dirty="0"/>
            </a:p>
          </p:txBody>
        </p:sp>
        <p:sp>
          <p:nvSpPr>
            <p:cNvPr id="50" name="Textfeld 49"/>
            <p:cNvSpPr txBox="1"/>
            <p:nvPr/>
          </p:nvSpPr>
          <p:spPr>
            <a:xfrm>
              <a:off x="23100729" y="17000600"/>
              <a:ext cx="6332931" cy="954107"/>
            </a:xfrm>
            <a:prstGeom prst="rect">
              <a:avLst/>
            </a:prstGeom>
            <a:noFill/>
          </p:spPr>
          <p:txBody>
            <a:bodyPr wrap="square" rtlCol="0">
              <a:spAutoFit/>
            </a:bodyPr>
            <a:lstStyle/>
            <a:p>
              <a:pPr algn="ctr"/>
              <a:r>
                <a:rPr lang="en-GB" sz="2800" dirty="0" smtClean="0"/>
                <a:t>Y- component of velocity for centrifugal (left) and parallel (right) air distributor</a:t>
              </a:r>
              <a:endParaRPr lang="en-GB" sz="2800" dirty="0"/>
            </a:p>
          </p:txBody>
        </p:sp>
        <p:sp>
          <p:nvSpPr>
            <p:cNvPr id="51" name="Textfeld 50"/>
            <p:cNvSpPr txBox="1"/>
            <p:nvPr/>
          </p:nvSpPr>
          <p:spPr>
            <a:xfrm>
              <a:off x="23581325" y="11889220"/>
              <a:ext cx="5393646" cy="523220"/>
            </a:xfrm>
            <a:prstGeom prst="rect">
              <a:avLst/>
            </a:prstGeom>
            <a:noFill/>
          </p:spPr>
          <p:txBody>
            <a:bodyPr wrap="square" rtlCol="0">
              <a:spAutoFit/>
            </a:bodyPr>
            <a:lstStyle/>
            <a:p>
              <a:pPr algn="ctr"/>
              <a:r>
                <a:rPr lang="en-GB" sz="2800" dirty="0" smtClean="0"/>
                <a:t>Velocity air distributor plates</a:t>
              </a:r>
              <a:endParaRPr lang="en-GB" sz="2800" dirty="0"/>
            </a:p>
          </p:txBody>
        </p:sp>
      </p:grpSp>
      <p:sp>
        <p:nvSpPr>
          <p:cNvPr id="53" name="Textfeld 52"/>
          <p:cNvSpPr txBox="1"/>
          <p:nvPr/>
        </p:nvSpPr>
        <p:spPr>
          <a:xfrm>
            <a:off x="8942065" y="19534521"/>
            <a:ext cx="5330788" cy="523220"/>
          </a:xfrm>
          <a:prstGeom prst="rect">
            <a:avLst/>
          </a:prstGeom>
          <a:noFill/>
        </p:spPr>
        <p:txBody>
          <a:bodyPr wrap="square" rtlCol="0">
            <a:spAutoFit/>
          </a:bodyPr>
          <a:lstStyle/>
          <a:p>
            <a:pPr algn="ctr"/>
            <a:r>
              <a:rPr lang="en-GB" sz="2800" dirty="0" smtClean="0"/>
              <a:t>Parallel air distributor</a:t>
            </a:r>
            <a:endParaRPr lang="en-GB" sz="2800" dirty="0"/>
          </a:p>
        </p:txBody>
      </p:sp>
      <p:sp>
        <p:nvSpPr>
          <p:cNvPr id="54" name="Textfeld 53"/>
          <p:cNvSpPr txBox="1"/>
          <p:nvPr/>
        </p:nvSpPr>
        <p:spPr>
          <a:xfrm>
            <a:off x="9023522" y="15996192"/>
            <a:ext cx="5330788" cy="523220"/>
          </a:xfrm>
          <a:prstGeom prst="rect">
            <a:avLst/>
          </a:prstGeom>
          <a:noFill/>
        </p:spPr>
        <p:txBody>
          <a:bodyPr wrap="square" rtlCol="0">
            <a:spAutoFit/>
          </a:bodyPr>
          <a:lstStyle/>
          <a:p>
            <a:pPr algn="ctr"/>
            <a:r>
              <a:rPr lang="en-GB" sz="2800" dirty="0" smtClean="0"/>
              <a:t>Centrifugal air distributor</a:t>
            </a:r>
            <a:endParaRPr lang="en-GB" sz="2800" dirty="0"/>
          </a:p>
        </p:txBody>
      </p:sp>
      <p:pic>
        <p:nvPicPr>
          <p:cNvPr id="18" name="Grafik 1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3499858" y="21291879"/>
            <a:ext cx="4800000" cy="3600000"/>
          </a:xfrm>
          <a:prstGeom prst="rect">
            <a:avLst/>
          </a:prstGeom>
        </p:spPr>
      </p:pic>
      <p:pic>
        <p:nvPicPr>
          <p:cNvPr id="8" name="Grafik 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551639" y="21242666"/>
            <a:ext cx="4800000" cy="3600000"/>
          </a:xfrm>
          <a:prstGeom prst="rect">
            <a:avLst/>
          </a:prstGeom>
        </p:spPr>
      </p:pic>
      <p:pic>
        <p:nvPicPr>
          <p:cNvPr id="13" name="Grafik 12"/>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3564279" y="25428189"/>
            <a:ext cx="4800000" cy="3600000"/>
          </a:xfrm>
          <a:prstGeom prst="rect">
            <a:avLst/>
          </a:prstGeom>
        </p:spPr>
      </p:pic>
      <mc:AlternateContent xmlns:mc="http://schemas.openxmlformats.org/markup-compatibility/2006" xmlns:a14="http://schemas.microsoft.com/office/drawing/2010/main">
        <mc:Choice Requires="a14">
          <p:sp>
            <p:nvSpPr>
              <p:cNvPr id="60" name="Textfeld 59"/>
              <p:cNvSpPr txBox="1"/>
              <p:nvPr/>
            </p:nvSpPr>
            <p:spPr>
              <a:xfrm>
                <a:off x="10752764" y="29527138"/>
                <a:ext cx="3484095" cy="14906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3600" i="1" smtClean="0">
                          <a:latin typeface="Cambria Math" panose="02040503050406030204" pitchFamily="18" charset="0"/>
                          <a:ea typeface="Cambria Math" panose="02040503050406030204" pitchFamily="18" charset="0"/>
                        </a:rPr>
                        <m:t>𝜏</m:t>
                      </m:r>
                      <m:r>
                        <a:rPr lang="de-DE" sz="3600" b="0" i="1" smtClean="0">
                          <a:latin typeface="Cambria Math" panose="02040503050406030204" pitchFamily="18" charset="0"/>
                          <a:ea typeface="Cambria Math" panose="02040503050406030204" pitchFamily="18" charset="0"/>
                        </a:rPr>
                        <m:t>=</m:t>
                      </m:r>
                      <m:f>
                        <m:fPr>
                          <m:ctrlPr>
                            <a:rPr lang="de-DE" sz="3600" b="0" i="1" smtClean="0">
                              <a:latin typeface="Cambria Math" panose="02040503050406030204" pitchFamily="18" charset="0"/>
                              <a:ea typeface="Cambria Math" panose="02040503050406030204" pitchFamily="18" charset="0"/>
                            </a:rPr>
                          </m:ctrlPr>
                        </m:fPr>
                        <m:num>
                          <m:nary>
                            <m:naryPr>
                              <m:ctrlPr>
                                <a:rPr lang="de-DE" sz="3600" b="0" i="1" smtClean="0">
                                  <a:latin typeface="Cambria Math" panose="02040503050406030204" pitchFamily="18" charset="0"/>
                                  <a:ea typeface="Cambria Math" panose="02040503050406030204" pitchFamily="18" charset="0"/>
                                </a:rPr>
                              </m:ctrlPr>
                            </m:naryPr>
                            <m:sub>
                              <m:r>
                                <m:rPr>
                                  <m:brk m:alnAt="23"/>
                                </m:rPr>
                                <a:rPr lang="de-DE" sz="3600" b="0" i="1" smtClean="0">
                                  <a:latin typeface="Cambria Math" panose="02040503050406030204" pitchFamily="18" charset="0"/>
                                  <a:ea typeface="Cambria Math" panose="02040503050406030204" pitchFamily="18" charset="0"/>
                                </a:rPr>
                                <m:t>0</m:t>
                              </m:r>
                            </m:sub>
                            <m:sup>
                              <m:r>
                                <a:rPr lang="de-DE" sz="3600" b="0" i="1" smtClean="0">
                                  <a:latin typeface="Cambria Math" panose="02040503050406030204" pitchFamily="18" charset="0"/>
                                  <a:ea typeface="Cambria Math" panose="02040503050406030204" pitchFamily="18" charset="0"/>
                                </a:rPr>
                                <m:t>∞</m:t>
                              </m:r>
                            </m:sup>
                            <m:e>
                              <m:r>
                                <a:rPr lang="de-DE" sz="3600" b="0" i="1" smtClean="0">
                                  <a:latin typeface="Cambria Math" panose="02040503050406030204" pitchFamily="18" charset="0"/>
                                  <a:ea typeface="Cambria Math" panose="02040503050406030204" pitchFamily="18" charset="0"/>
                                </a:rPr>
                                <m:t>𝑡</m:t>
                              </m:r>
                              <m:r>
                                <a:rPr lang="de-DE" sz="3600" b="0" i="1" smtClean="0">
                                  <a:latin typeface="Cambria Math" panose="02040503050406030204" pitchFamily="18" charset="0"/>
                                  <a:ea typeface="Cambria Math" panose="02040503050406030204" pitchFamily="18" charset="0"/>
                                </a:rPr>
                                <m:t>∙</m:t>
                              </m:r>
                              <m:r>
                                <a:rPr lang="de-DE" sz="3600" b="0" i="1" smtClean="0">
                                  <a:latin typeface="Cambria Math" panose="02040503050406030204" pitchFamily="18" charset="0"/>
                                  <a:ea typeface="Cambria Math" panose="02040503050406030204" pitchFamily="18" charset="0"/>
                                </a:rPr>
                                <m:t>𝐸</m:t>
                              </m:r>
                              <m:d>
                                <m:dPr>
                                  <m:ctrlPr>
                                    <a:rPr lang="de-DE" sz="3600" b="0" i="1" smtClean="0">
                                      <a:latin typeface="Cambria Math" panose="02040503050406030204" pitchFamily="18" charset="0"/>
                                      <a:ea typeface="Cambria Math" panose="02040503050406030204" pitchFamily="18" charset="0"/>
                                    </a:rPr>
                                  </m:ctrlPr>
                                </m:dPr>
                                <m:e>
                                  <m:r>
                                    <a:rPr lang="de-DE" sz="3600" b="0" i="1" smtClean="0">
                                      <a:latin typeface="Cambria Math" panose="02040503050406030204" pitchFamily="18" charset="0"/>
                                      <a:ea typeface="Cambria Math" panose="02040503050406030204" pitchFamily="18" charset="0"/>
                                    </a:rPr>
                                    <m:t>𝑡</m:t>
                                  </m:r>
                                </m:e>
                              </m:d>
                              <m:r>
                                <a:rPr lang="de-DE" sz="3600" b="0" i="1" smtClean="0">
                                  <a:latin typeface="Cambria Math" panose="02040503050406030204" pitchFamily="18" charset="0"/>
                                  <a:ea typeface="Cambria Math" panose="02040503050406030204" pitchFamily="18" charset="0"/>
                                </a:rPr>
                                <m:t>𝑑𝑡</m:t>
                              </m:r>
                            </m:e>
                          </m:nary>
                        </m:num>
                        <m:den>
                          <m:nary>
                            <m:naryPr>
                              <m:ctrlPr>
                                <a:rPr lang="de-DE" sz="3600" i="1">
                                  <a:latin typeface="Cambria Math" panose="02040503050406030204" pitchFamily="18" charset="0"/>
                                  <a:ea typeface="Cambria Math" panose="02040503050406030204" pitchFamily="18" charset="0"/>
                                </a:rPr>
                              </m:ctrlPr>
                            </m:naryPr>
                            <m:sub>
                              <m:r>
                                <m:rPr>
                                  <m:brk m:alnAt="23"/>
                                </m:rPr>
                                <a:rPr lang="de-DE" sz="3600" i="1">
                                  <a:latin typeface="Cambria Math" panose="02040503050406030204" pitchFamily="18" charset="0"/>
                                  <a:ea typeface="Cambria Math" panose="02040503050406030204" pitchFamily="18" charset="0"/>
                                </a:rPr>
                                <m:t>0</m:t>
                              </m:r>
                            </m:sub>
                            <m:sup>
                              <m:r>
                                <a:rPr lang="de-DE" sz="3600" i="1">
                                  <a:latin typeface="Cambria Math" panose="02040503050406030204" pitchFamily="18" charset="0"/>
                                  <a:ea typeface="Cambria Math" panose="02040503050406030204" pitchFamily="18" charset="0"/>
                                </a:rPr>
                                <m:t>∞</m:t>
                              </m:r>
                            </m:sup>
                            <m:e>
                              <m:r>
                                <a:rPr lang="de-DE" sz="3600" i="1">
                                  <a:latin typeface="Cambria Math" panose="02040503050406030204" pitchFamily="18" charset="0"/>
                                  <a:ea typeface="Cambria Math" panose="02040503050406030204" pitchFamily="18" charset="0"/>
                                </a:rPr>
                                <m:t>𝐸</m:t>
                              </m:r>
                              <m:d>
                                <m:dPr>
                                  <m:ctrlPr>
                                    <a:rPr lang="de-DE" sz="3600" i="1">
                                      <a:latin typeface="Cambria Math" panose="02040503050406030204" pitchFamily="18" charset="0"/>
                                      <a:ea typeface="Cambria Math" panose="02040503050406030204" pitchFamily="18" charset="0"/>
                                    </a:rPr>
                                  </m:ctrlPr>
                                </m:dPr>
                                <m:e>
                                  <m:r>
                                    <a:rPr lang="de-DE" sz="3600" i="1">
                                      <a:latin typeface="Cambria Math" panose="02040503050406030204" pitchFamily="18" charset="0"/>
                                      <a:ea typeface="Cambria Math" panose="02040503050406030204" pitchFamily="18" charset="0"/>
                                    </a:rPr>
                                    <m:t>𝑡</m:t>
                                  </m:r>
                                </m:e>
                              </m:d>
                              <m:r>
                                <a:rPr lang="de-DE" sz="3600" i="1">
                                  <a:latin typeface="Cambria Math" panose="02040503050406030204" pitchFamily="18" charset="0"/>
                                  <a:ea typeface="Cambria Math" panose="02040503050406030204" pitchFamily="18" charset="0"/>
                                </a:rPr>
                                <m:t>𝑑𝑡</m:t>
                              </m:r>
                            </m:e>
                          </m:nary>
                        </m:den>
                      </m:f>
                    </m:oMath>
                  </m:oMathPara>
                </a14:m>
                <a:endParaRPr lang="en-GB" sz="4400" dirty="0"/>
              </a:p>
            </p:txBody>
          </p:sp>
        </mc:Choice>
        <mc:Fallback xmlns="">
          <p:sp>
            <p:nvSpPr>
              <p:cNvPr id="60" name="Textfeld 59"/>
              <p:cNvSpPr txBox="1">
                <a:spLocks noRot="1" noChangeAspect="1" noMove="1" noResize="1" noEditPoints="1" noAdjustHandles="1" noChangeArrowheads="1" noChangeShapeType="1" noTextEdit="1"/>
              </p:cNvSpPr>
              <p:nvPr/>
            </p:nvSpPr>
            <p:spPr>
              <a:xfrm>
                <a:off x="10752764" y="29527138"/>
                <a:ext cx="3484095" cy="1490601"/>
              </a:xfrm>
              <a:prstGeom prst="rect">
                <a:avLst/>
              </a:prstGeom>
              <a:blipFill>
                <a:blip r:embed="rId16"/>
                <a:stretch>
                  <a:fillRect/>
                </a:stretch>
              </a:blipFill>
            </p:spPr>
            <p:txBody>
              <a:bodyPr/>
              <a:lstStyle/>
              <a:p>
                <a:r>
                  <a:rPr lang="en-GB">
                    <a:noFill/>
                  </a:rPr>
                  <a:t> </a:t>
                </a:r>
              </a:p>
            </p:txBody>
          </p:sp>
        </mc:Fallback>
      </mc:AlternateContent>
      <p:sp>
        <p:nvSpPr>
          <p:cNvPr id="14" name="Rechteck 13"/>
          <p:cNvSpPr/>
          <p:nvPr/>
        </p:nvSpPr>
        <p:spPr>
          <a:xfrm>
            <a:off x="582559" y="29682003"/>
            <a:ext cx="9042483" cy="2123658"/>
          </a:xfrm>
          <a:prstGeom prst="rect">
            <a:avLst/>
          </a:prstGeom>
        </p:spPr>
        <p:txBody>
          <a:bodyPr wrap="square">
            <a:spAutoFit/>
          </a:bodyPr>
          <a:lstStyle/>
          <a:p>
            <a:pPr algn="just" eaLnBrk="1" hangingPunct="1">
              <a:defRPr/>
            </a:pPr>
            <a:r>
              <a:rPr lang="de-DE" altLang="en-US" sz="4400" dirty="0" err="1">
                <a:solidFill>
                  <a:prstClr val="black"/>
                </a:solidFill>
                <a:cs typeface="Arial" panose="020B0604020202020204" pitchFamily="34" charset="0"/>
              </a:rPr>
              <a:t>From</a:t>
            </a:r>
            <a:r>
              <a:rPr lang="de-DE" altLang="en-US" sz="4400" dirty="0">
                <a:solidFill>
                  <a:prstClr val="black"/>
                </a:solidFill>
                <a:cs typeface="Arial" panose="020B0604020202020204" pitchFamily="34" charset="0"/>
              </a:rPr>
              <a:t> </a:t>
            </a:r>
            <a:r>
              <a:rPr lang="de-DE" altLang="en-US" sz="4400" dirty="0" err="1">
                <a:solidFill>
                  <a:prstClr val="black"/>
                </a:solidFill>
                <a:cs typeface="Arial" panose="020B0604020202020204" pitchFamily="34" charset="0"/>
              </a:rPr>
              <a:t>the</a:t>
            </a:r>
            <a:r>
              <a:rPr lang="de-DE" altLang="en-US" sz="4400" dirty="0">
                <a:solidFill>
                  <a:prstClr val="black"/>
                </a:solidFill>
                <a:cs typeface="Arial" panose="020B0604020202020204" pitchFamily="34" charset="0"/>
              </a:rPr>
              <a:t> </a:t>
            </a:r>
            <a:r>
              <a:rPr lang="de-DE" altLang="en-US" sz="4400" dirty="0" err="1" smtClean="0">
                <a:solidFill>
                  <a:prstClr val="black"/>
                </a:solidFill>
                <a:cs typeface="Arial" panose="020B0604020202020204" pitchFamily="34" charset="0"/>
              </a:rPr>
              <a:t>particle</a:t>
            </a:r>
            <a:r>
              <a:rPr lang="de-DE" altLang="en-US" sz="4400" dirty="0" smtClean="0">
                <a:solidFill>
                  <a:prstClr val="black"/>
                </a:solidFill>
                <a:cs typeface="Arial" panose="020B0604020202020204" pitchFamily="34" charset="0"/>
              </a:rPr>
              <a:t> </a:t>
            </a:r>
            <a:r>
              <a:rPr lang="de-DE" altLang="en-US" sz="4400" dirty="0" err="1">
                <a:solidFill>
                  <a:prstClr val="black"/>
                </a:solidFill>
                <a:cs typeface="Arial" panose="020B0604020202020204" pitchFamily="34" charset="0"/>
              </a:rPr>
              <a:t>number</a:t>
            </a:r>
            <a:r>
              <a:rPr lang="de-DE" altLang="en-US" sz="4400" dirty="0">
                <a:solidFill>
                  <a:prstClr val="black"/>
                </a:solidFill>
                <a:cs typeface="Arial" panose="020B0604020202020204" pitchFamily="34" charset="0"/>
              </a:rPr>
              <a:t> </a:t>
            </a:r>
            <a:r>
              <a:rPr lang="de-DE" altLang="en-US" sz="4400" dirty="0" err="1" smtClean="0">
                <a:solidFill>
                  <a:prstClr val="black"/>
                </a:solidFill>
                <a:cs typeface="Arial" panose="020B0604020202020204" pitchFamily="34" charset="0"/>
              </a:rPr>
              <a:t>as</a:t>
            </a:r>
            <a:r>
              <a:rPr lang="de-DE" altLang="en-US" sz="4400" dirty="0" smtClean="0">
                <a:solidFill>
                  <a:prstClr val="black"/>
                </a:solidFill>
                <a:cs typeface="Arial" panose="020B0604020202020204" pitchFamily="34" charset="0"/>
              </a:rPr>
              <a:t> a </a:t>
            </a:r>
            <a:r>
              <a:rPr lang="de-DE" altLang="en-US" sz="4400" dirty="0" err="1" smtClean="0">
                <a:solidFill>
                  <a:prstClr val="black"/>
                </a:solidFill>
                <a:cs typeface="Arial" panose="020B0604020202020204" pitchFamily="34" charset="0"/>
              </a:rPr>
              <a:t>function</a:t>
            </a:r>
            <a:r>
              <a:rPr lang="de-DE" altLang="en-US" sz="4400" dirty="0" smtClean="0">
                <a:solidFill>
                  <a:prstClr val="black"/>
                </a:solidFill>
                <a:cs typeface="Arial" panose="020B0604020202020204" pitchFamily="34" charset="0"/>
              </a:rPr>
              <a:t> </a:t>
            </a:r>
            <a:r>
              <a:rPr lang="de-DE" altLang="en-US" sz="4400" dirty="0" err="1" smtClean="0">
                <a:solidFill>
                  <a:prstClr val="black"/>
                </a:solidFill>
                <a:cs typeface="Arial" panose="020B0604020202020204" pitchFamily="34" charset="0"/>
              </a:rPr>
              <a:t>of</a:t>
            </a:r>
            <a:r>
              <a:rPr lang="de-DE" altLang="en-US" sz="4400" dirty="0" smtClean="0">
                <a:solidFill>
                  <a:prstClr val="black"/>
                </a:solidFill>
                <a:cs typeface="Arial" panose="020B0604020202020204" pitchFamily="34" charset="0"/>
              </a:rPr>
              <a:t> time, </a:t>
            </a:r>
            <a:r>
              <a:rPr lang="de-DE" altLang="en-US" sz="4400" dirty="0" err="1">
                <a:solidFill>
                  <a:prstClr val="black"/>
                </a:solidFill>
                <a:cs typeface="Arial" panose="020B0604020202020204" pitchFamily="34" charset="0"/>
              </a:rPr>
              <a:t>the</a:t>
            </a:r>
            <a:r>
              <a:rPr lang="de-DE" altLang="en-US" sz="4400" dirty="0">
                <a:solidFill>
                  <a:prstClr val="black"/>
                </a:solidFill>
                <a:cs typeface="Arial" panose="020B0604020202020204" pitchFamily="34" charset="0"/>
              </a:rPr>
              <a:t> </a:t>
            </a:r>
            <a:r>
              <a:rPr lang="de-DE" altLang="en-US" sz="4400" b="1" dirty="0" err="1">
                <a:solidFill>
                  <a:prstClr val="black"/>
                </a:solidFill>
                <a:cs typeface="Arial" panose="020B0604020202020204" pitchFamily="34" charset="0"/>
              </a:rPr>
              <a:t>mean</a:t>
            </a:r>
            <a:r>
              <a:rPr lang="de-DE" altLang="en-US" sz="4400" b="1" dirty="0">
                <a:solidFill>
                  <a:prstClr val="black"/>
                </a:solidFill>
                <a:cs typeface="Arial" panose="020B0604020202020204" pitchFamily="34" charset="0"/>
              </a:rPr>
              <a:t> </a:t>
            </a:r>
            <a:r>
              <a:rPr lang="de-DE" altLang="en-US" sz="4400" b="1" dirty="0" err="1">
                <a:solidFill>
                  <a:prstClr val="black"/>
                </a:solidFill>
                <a:cs typeface="Arial" panose="020B0604020202020204" pitchFamily="34" charset="0"/>
              </a:rPr>
              <a:t>residence</a:t>
            </a:r>
            <a:r>
              <a:rPr lang="de-DE" altLang="en-US" sz="4400" b="1" dirty="0">
                <a:solidFill>
                  <a:prstClr val="black"/>
                </a:solidFill>
                <a:cs typeface="Arial" panose="020B0604020202020204" pitchFamily="34" charset="0"/>
              </a:rPr>
              <a:t> time</a:t>
            </a:r>
            <a:r>
              <a:rPr lang="de-DE" altLang="en-US" sz="4400" dirty="0">
                <a:solidFill>
                  <a:prstClr val="black"/>
                </a:solidFill>
                <a:cs typeface="Arial" panose="020B0604020202020204" pitchFamily="34" charset="0"/>
              </a:rPr>
              <a:t> was </a:t>
            </a:r>
            <a:r>
              <a:rPr lang="de-DE" altLang="en-US" sz="4400" dirty="0" err="1">
                <a:solidFill>
                  <a:prstClr val="black"/>
                </a:solidFill>
                <a:cs typeface="Arial" panose="020B0604020202020204" pitchFamily="34" charset="0"/>
              </a:rPr>
              <a:t>calculated</a:t>
            </a:r>
            <a:r>
              <a:rPr lang="de-DE" altLang="en-US" sz="4400" dirty="0">
                <a:solidFill>
                  <a:prstClr val="black"/>
                </a:solidFill>
                <a:cs typeface="Arial" panose="020B0604020202020204" pitchFamily="34" charset="0"/>
              </a:rPr>
              <a:t>. </a:t>
            </a:r>
            <a:endParaRPr lang="en-US" altLang="en-US" sz="4400" dirty="0">
              <a:solidFill>
                <a:prstClr val="black"/>
              </a:solidFill>
              <a:cs typeface="Arial" panose="020B0604020202020204" pitchFamily="34" charset="0"/>
            </a:endParaRPr>
          </a:p>
        </p:txBody>
      </p:sp>
      <p:pic>
        <p:nvPicPr>
          <p:cNvPr id="65" name="Grafik 64"/>
          <p:cNvPicPr>
            <a:picLocks noChangeAspect="1"/>
          </p:cNvPicPr>
          <p:nvPr/>
        </p:nvPicPr>
        <p:blipFill>
          <a:blip r:embed="rId17"/>
          <a:stretch>
            <a:fillRect/>
          </a:stretch>
        </p:blipFill>
        <p:spPr>
          <a:xfrm>
            <a:off x="620189" y="32080089"/>
            <a:ext cx="3658442" cy="9334994"/>
          </a:xfrm>
          <a:prstGeom prst="rect">
            <a:avLst/>
          </a:prstGeom>
        </p:spPr>
      </p:pic>
      <p:sp>
        <p:nvSpPr>
          <p:cNvPr id="68" name="TextBox 6">
            <a:extLst>
              <a:ext uri="{FF2B5EF4-FFF2-40B4-BE49-F238E27FC236}">
                <a16:creationId xmlns:a16="http://schemas.microsoft.com/office/drawing/2014/main" id="{648A887B-8E7D-4F2F-B28F-1A21116C6C6E}"/>
              </a:ext>
            </a:extLst>
          </p:cNvPr>
          <p:cNvSpPr txBox="1">
            <a:spLocks noChangeArrowheads="1"/>
          </p:cNvSpPr>
          <p:nvPr/>
        </p:nvSpPr>
        <p:spPr bwMode="auto">
          <a:xfrm>
            <a:off x="4437097" y="32916645"/>
            <a:ext cx="10221674" cy="5504711"/>
          </a:xfrm>
          <a:prstGeom prst="rect">
            <a:avLst/>
          </a:prstGeom>
          <a:ln>
            <a:noFill/>
            <a:headEnd/>
            <a:tailEnd/>
          </a:ln>
          <a:extLst>
            <a:ext uri="{909E8E84-426E-40DD-AFC4-6F175D3DCCD1}">
              <a14:hiddenFill xmlns:a14="http://schemas.microsoft.com/office/drawing/2010/main">
                <a:solidFill>
                  <a:srgbClr val="FFFFFF"/>
                </a:solidFill>
              </a14:hiddenFill>
            </a:ext>
          </a:extLst>
        </p:spPr>
        <p:style>
          <a:lnRef idx="2">
            <a:schemeClr val="accent6"/>
          </a:lnRef>
          <a:fillRef idx="1">
            <a:schemeClr val="lt1"/>
          </a:fillRef>
          <a:effectRef idx="0">
            <a:schemeClr val="accent6"/>
          </a:effectRef>
          <a:fontRef idx="minor">
            <a:schemeClr val="dk1"/>
          </a:fontRef>
        </p:style>
        <p:txBody>
          <a:bodyPr wrap="square" lIns="86993" tIns="43497" rIns="86993" bIns="43497">
            <a:spAutoFit/>
          </a:bodyPr>
          <a:lstStyle>
            <a:lvl1pPr>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defRPr/>
            </a:pPr>
            <a:r>
              <a:rPr lang="en-US" sz="4400" dirty="0" smtClean="0">
                <a:latin typeface="Arial" panose="020B0604020202020204" pitchFamily="34" charset="0"/>
                <a:cs typeface="Arial" panose="020B0604020202020204" pitchFamily="34" charset="0"/>
              </a:rPr>
              <a:t>Injection of a pulse </a:t>
            </a:r>
            <a:r>
              <a:rPr lang="en-US" sz="4400" dirty="0">
                <a:latin typeface="Arial" panose="020B0604020202020204" pitchFamily="34" charset="0"/>
                <a:cs typeface="Arial" panose="020B0604020202020204" pitchFamily="34" charset="0"/>
              </a:rPr>
              <a:t>of feed solution </a:t>
            </a:r>
            <a:r>
              <a:rPr lang="en-US" sz="4400" dirty="0" smtClean="0">
                <a:latin typeface="Arial" panose="020B0604020202020204" pitchFamily="34" charset="0"/>
                <a:cs typeface="Arial" panose="020B0604020202020204" pitchFamily="34" charset="0"/>
              </a:rPr>
              <a:t>in a </a:t>
            </a:r>
            <a:r>
              <a:rPr lang="en-US" sz="4400" dirty="0">
                <a:latin typeface="Arial" panose="020B0604020202020204" pitchFamily="34" charset="0"/>
                <a:cs typeface="Arial" panose="020B0604020202020204" pitchFamily="34" charset="0"/>
              </a:rPr>
              <a:t>continuous water stream </a:t>
            </a:r>
            <a:r>
              <a:rPr lang="en-US" sz="4400" dirty="0">
                <a:latin typeface="Arial" panose="020B0604020202020204" pitchFamily="34" charset="0"/>
                <a:cs typeface="Arial" panose="020B0604020202020204" pitchFamily="34" charset="0"/>
                <a:sym typeface="Wingdings" panose="05000000000000000000" pitchFamily="2" charset="2"/>
              </a:rPr>
              <a:t> </a:t>
            </a:r>
            <a:r>
              <a:rPr lang="en-US" sz="4400" b="1" dirty="0">
                <a:latin typeface="Arial" panose="020B0604020202020204" pitchFamily="34" charset="0"/>
                <a:cs typeface="Arial" panose="020B0604020202020204" pitchFamily="34" charset="0"/>
                <a:sym typeface="Wingdings" panose="05000000000000000000" pitchFamily="2" charset="2"/>
              </a:rPr>
              <a:t>Particle concentration</a:t>
            </a:r>
            <a:r>
              <a:rPr lang="en-US" sz="4400" dirty="0">
                <a:latin typeface="Arial" panose="020B0604020202020204" pitchFamily="34" charset="0"/>
                <a:cs typeface="Arial" panose="020B0604020202020204" pitchFamily="34" charset="0"/>
                <a:sym typeface="Wingdings" panose="05000000000000000000" pitchFamily="2" charset="2"/>
              </a:rPr>
              <a:t> and </a:t>
            </a:r>
            <a:r>
              <a:rPr lang="en-US" sz="4400" b="1" dirty="0">
                <a:latin typeface="Arial" panose="020B0604020202020204" pitchFamily="34" charset="0"/>
                <a:cs typeface="Arial" panose="020B0604020202020204" pitchFamily="34" charset="0"/>
                <a:sym typeface="Wingdings" panose="05000000000000000000" pitchFamily="2" charset="2"/>
              </a:rPr>
              <a:t>size</a:t>
            </a:r>
            <a:r>
              <a:rPr lang="en-US" sz="4400" dirty="0">
                <a:latin typeface="Arial" panose="020B0604020202020204" pitchFamily="34" charset="0"/>
                <a:cs typeface="Arial" panose="020B0604020202020204" pitchFamily="34" charset="0"/>
                <a:sym typeface="Wingdings" panose="05000000000000000000" pitchFamily="2" charset="2"/>
              </a:rPr>
              <a:t> measured </a:t>
            </a:r>
            <a:r>
              <a:rPr lang="en-US" sz="4400" b="1" dirty="0" smtClean="0">
                <a:latin typeface="Arial" panose="020B0604020202020204" pitchFamily="34" charset="0"/>
                <a:cs typeface="Arial" panose="020B0604020202020204" pitchFamily="34" charset="0"/>
                <a:sym typeface="Wingdings" panose="05000000000000000000" pitchFamily="2" charset="2"/>
              </a:rPr>
              <a:t>continuously </a:t>
            </a:r>
            <a:r>
              <a:rPr lang="en-US" sz="4400" dirty="0" smtClean="0">
                <a:latin typeface="Arial" panose="020B0604020202020204" pitchFamily="34" charset="0"/>
                <a:cs typeface="Arial" panose="020B0604020202020204" pitchFamily="34" charset="0"/>
                <a:sym typeface="Wingdings" panose="05000000000000000000" pitchFamily="2" charset="2"/>
              </a:rPr>
              <a:t>by a</a:t>
            </a:r>
            <a:r>
              <a:rPr lang="en-GB" sz="4400" dirty="0">
                <a:latin typeface="Arial" panose="020B0604020202020204" pitchFamily="34" charset="0"/>
                <a:cs typeface="Arial" panose="020B0604020202020204" pitchFamily="34" charset="0"/>
                <a:sym typeface="Wingdings" panose="05000000000000000000" pitchFamily="2" charset="2"/>
              </a:rPr>
              <a:t> </a:t>
            </a:r>
            <a:r>
              <a:rPr lang="en-GB" sz="4400" dirty="0" smtClean="0">
                <a:latin typeface="Arial" panose="020B0604020202020204" pitchFamily="34" charset="0"/>
                <a:cs typeface="Arial" panose="020B0604020202020204" pitchFamily="34" charset="0"/>
                <a:sym typeface="Wingdings" panose="05000000000000000000" pitchFamily="2" charset="2"/>
              </a:rPr>
              <a:t>s</a:t>
            </a:r>
            <a:r>
              <a:rPr lang="en-GB" sz="4400" dirty="0" smtClean="0">
                <a:latin typeface="Arial" panose="020B0604020202020204" pitchFamily="34" charset="0"/>
                <a:cs typeface="Arial" panose="020B0604020202020204" pitchFamily="34" charset="0"/>
              </a:rPr>
              <a:t>cattered </a:t>
            </a:r>
            <a:r>
              <a:rPr lang="en-GB" sz="4400" dirty="0" smtClean="0">
                <a:latin typeface="Arial" panose="020B0604020202020204" pitchFamily="34" charset="0"/>
                <a:cs typeface="Arial" panose="020B0604020202020204" pitchFamily="34" charset="0"/>
              </a:rPr>
              <a:t>light detector </a:t>
            </a:r>
            <a:r>
              <a:rPr lang="en-US" sz="4400" dirty="0" smtClean="0">
                <a:latin typeface="Arial" panose="020B0604020202020204" pitchFamily="34" charset="0"/>
                <a:cs typeface="Arial" panose="020B0604020202020204" pitchFamily="34" charset="0"/>
              </a:rPr>
              <a:t>(</a:t>
            </a:r>
            <a:r>
              <a:rPr lang="en-US" sz="4400" dirty="0" err="1">
                <a:latin typeface="Arial" panose="020B0604020202020204" pitchFamily="34" charset="0"/>
                <a:cs typeface="Arial" panose="020B0604020202020204" pitchFamily="34" charset="0"/>
              </a:rPr>
              <a:t>Aerolossensor</a:t>
            </a:r>
            <a:r>
              <a:rPr lang="en-US" sz="4400" dirty="0">
                <a:latin typeface="Arial" panose="020B0604020202020204" pitchFamily="34" charset="0"/>
                <a:cs typeface="Arial" panose="020B0604020202020204" pitchFamily="34" charset="0"/>
              </a:rPr>
              <a:t> </a:t>
            </a:r>
            <a:r>
              <a:rPr lang="en-US" sz="4400" dirty="0" err="1">
                <a:latin typeface="Arial" panose="020B0604020202020204" pitchFamily="34" charset="0"/>
                <a:cs typeface="Arial" panose="020B0604020202020204" pitchFamily="34" charset="0"/>
              </a:rPr>
              <a:t>welas</a:t>
            </a:r>
            <a:r>
              <a:rPr lang="en-US" sz="4400" dirty="0">
                <a:latin typeface="Arial" panose="020B0604020202020204" pitchFamily="34" charset="0"/>
                <a:cs typeface="Arial" panose="020B0604020202020204" pitchFamily="34" charset="0"/>
              </a:rPr>
              <a:t> 2300, </a:t>
            </a:r>
            <a:r>
              <a:rPr lang="en-US" sz="4400" dirty="0" err="1">
                <a:latin typeface="Arial" panose="020B0604020202020204" pitchFamily="34" charset="0"/>
                <a:cs typeface="Arial" panose="020B0604020202020204" pitchFamily="34" charset="0"/>
              </a:rPr>
              <a:t>Palas</a:t>
            </a:r>
            <a:r>
              <a:rPr lang="en-US" sz="4400" dirty="0">
                <a:latin typeface="Arial" panose="020B0604020202020204" pitchFamily="34" charset="0"/>
                <a:cs typeface="Arial" panose="020B0604020202020204" pitchFamily="34" charset="0"/>
              </a:rPr>
              <a:t>, Karlsruhe, Germany) </a:t>
            </a:r>
            <a:r>
              <a:rPr lang="en-US" sz="4400" dirty="0" smtClean="0">
                <a:latin typeface="Arial" panose="020B0604020202020204" pitchFamily="34" charset="0"/>
                <a:cs typeface="Arial" panose="020B0604020202020204" pitchFamily="34" charset="0"/>
              </a:rPr>
              <a:t>connected to  the outlet </a:t>
            </a:r>
            <a:r>
              <a:rPr lang="en-US" sz="4400" dirty="0">
                <a:latin typeface="Arial" panose="020B0604020202020204" pitchFamily="34" charset="0"/>
                <a:cs typeface="Arial" panose="020B0604020202020204" pitchFamily="34" charset="0"/>
              </a:rPr>
              <a:t>of </a:t>
            </a:r>
            <a:r>
              <a:rPr lang="en-US" sz="4400" dirty="0" smtClean="0">
                <a:latin typeface="Arial" panose="020B0604020202020204" pitchFamily="34" charset="0"/>
                <a:cs typeface="Arial" panose="020B0604020202020204" pitchFamily="34" charset="0"/>
              </a:rPr>
              <a:t>the drying chamber.</a:t>
            </a:r>
          </a:p>
          <a:p>
            <a:pPr algn="just" eaLnBrk="1" hangingPunct="1">
              <a:spcBef>
                <a:spcPct val="0"/>
              </a:spcBef>
              <a:buNone/>
              <a:defRPr/>
            </a:pPr>
            <a:endParaRPr lang="en-GB" sz="4400" dirty="0" smtClean="0">
              <a:latin typeface="Arial" panose="020B0604020202020204" pitchFamily="34" charset="0"/>
              <a:cs typeface="Arial" panose="020B0604020202020204" pitchFamily="34" charset="0"/>
            </a:endParaRPr>
          </a:p>
        </p:txBody>
      </p:sp>
      <p:grpSp>
        <p:nvGrpSpPr>
          <p:cNvPr id="69" name="Gruppieren 68"/>
          <p:cNvGrpSpPr/>
          <p:nvPr/>
        </p:nvGrpSpPr>
        <p:grpSpPr>
          <a:xfrm>
            <a:off x="4289632" y="37631141"/>
            <a:ext cx="10521253" cy="3523012"/>
            <a:chOff x="4769606" y="37425623"/>
            <a:chExt cx="10521253" cy="3523012"/>
          </a:xfrm>
        </p:grpSpPr>
        <p:cxnSp>
          <p:nvCxnSpPr>
            <p:cNvPr id="70" name="Gerader Verbinder 69"/>
            <p:cNvCxnSpPr/>
            <p:nvPr/>
          </p:nvCxnSpPr>
          <p:spPr>
            <a:xfrm flipV="1">
              <a:off x="8736806" y="39651691"/>
              <a:ext cx="0" cy="135173"/>
            </a:xfrm>
            <a:prstGeom prst="line">
              <a:avLst/>
            </a:prstGeom>
            <a:ln w="57150">
              <a:solidFill>
                <a:srgbClr val="D28118"/>
              </a:solidFill>
            </a:ln>
          </p:spPr>
          <p:style>
            <a:lnRef idx="1">
              <a:schemeClr val="accent1"/>
            </a:lnRef>
            <a:fillRef idx="0">
              <a:schemeClr val="accent1"/>
            </a:fillRef>
            <a:effectRef idx="0">
              <a:schemeClr val="accent1"/>
            </a:effectRef>
            <a:fontRef idx="minor">
              <a:schemeClr val="tx1"/>
            </a:fontRef>
          </p:style>
        </p:cxnSp>
        <p:cxnSp>
          <p:nvCxnSpPr>
            <p:cNvPr id="71" name="Gerader Verbinder 70"/>
            <p:cNvCxnSpPr/>
            <p:nvPr/>
          </p:nvCxnSpPr>
          <p:spPr>
            <a:xfrm flipV="1">
              <a:off x="9651206" y="39584105"/>
              <a:ext cx="0" cy="135173"/>
            </a:xfrm>
            <a:prstGeom prst="line">
              <a:avLst/>
            </a:prstGeom>
            <a:ln w="57150">
              <a:solidFill>
                <a:srgbClr val="E5AE1C"/>
              </a:solidFill>
            </a:ln>
          </p:spPr>
          <p:style>
            <a:lnRef idx="1">
              <a:schemeClr val="accent1"/>
            </a:lnRef>
            <a:fillRef idx="0">
              <a:schemeClr val="accent1"/>
            </a:fillRef>
            <a:effectRef idx="0">
              <a:schemeClr val="accent1"/>
            </a:effectRef>
            <a:fontRef idx="minor">
              <a:schemeClr val="tx1"/>
            </a:fontRef>
          </p:style>
        </p:cxnSp>
        <p:pic>
          <p:nvPicPr>
            <p:cNvPr id="72" name="Grafik 71"/>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2055207" y="37711633"/>
              <a:ext cx="2400000" cy="1800000"/>
            </a:xfrm>
            <a:prstGeom prst="rect">
              <a:avLst/>
            </a:prstGeom>
          </p:spPr>
        </p:pic>
        <p:pic>
          <p:nvPicPr>
            <p:cNvPr id="73" name="Grafik 72"/>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769606" y="37822801"/>
              <a:ext cx="2400000" cy="1800000"/>
            </a:xfrm>
            <a:prstGeom prst="rect">
              <a:avLst/>
            </a:prstGeom>
          </p:spPr>
        </p:pic>
        <p:grpSp>
          <p:nvGrpSpPr>
            <p:cNvPr id="74" name="Gruppieren 73"/>
            <p:cNvGrpSpPr/>
            <p:nvPr/>
          </p:nvGrpSpPr>
          <p:grpSpPr>
            <a:xfrm>
              <a:off x="7907953" y="37425623"/>
              <a:ext cx="3840000" cy="2880000"/>
              <a:chOff x="7438883" y="37572436"/>
              <a:chExt cx="3840000" cy="2880000"/>
            </a:xfrm>
          </p:grpSpPr>
          <p:pic>
            <p:nvPicPr>
              <p:cNvPr id="80" name="Grafik 79"/>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438883" y="37572436"/>
                <a:ext cx="3840000" cy="2880000"/>
              </a:xfrm>
              <a:prstGeom prst="rect">
                <a:avLst/>
              </a:prstGeom>
            </p:spPr>
          </p:pic>
          <p:sp>
            <p:nvSpPr>
              <p:cNvPr id="81" name="Rechteck 80"/>
              <p:cNvSpPr/>
              <p:nvPr/>
            </p:nvSpPr>
            <p:spPr>
              <a:xfrm>
                <a:off x="8736806" y="39584105"/>
                <a:ext cx="180000" cy="216000"/>
              </a:xfrm>
              <a:prstGeom prst="rect">
                <a:avLst/>
              </a:prstGeom>
              <a:solidFill>
                <a:srgbClr val="2DF8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hteck 81"/>
              <p:cNvSpPr/>
              <p:nvPr/>
            </p:nvSpPr>
            <p:spPr>
              <a:xfrm>
                <a:off x="9860851" y="39578501"/>
                <a:ext cx="180000" cy="216000"/>
              </a:xfrm>
              <a:prstGeom prst="rect">
                <a:avLst/>
              </a:prstGeom>
              <a:solidFill>
                <a:srgbClr val="A3FC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5" name="Textfeld 74"/>
            <p:cNvSpPr txBox="1"/>
            <p:nvPr/>
          </p:nvSpPr>
          <p:spPr>
            <a:xfrm>
              <a:off x="7907953" y="40425415"/>
              <a:ext cx="4541838" cy="523220"/>
            </a:xfrm>
            <a:prstGeom prst="rect">
              <a:avLst/>
            </a:prstGeom>
            <a:noFill/>
          </p:spPr>
          <p:txBody>
            <a:bodyPr wrap="square" rtlCol="0">
              <a:spAutoFit/>
            </a:bodyPr>
            <a:lstStyle/>
            <a:p>
              <a:r>
                <a:rPr lang="en-GB" sz="2800" dirty="0" smtClean="0"/>
                <a:t>Normalized concentration</a:t>
              </a:r>
              <a:endParaRPr lang="en-GB" sz="2800" dirty="0"/>
            </a:p>
          </p:txBody>
        </p:sp>
        <p:sp>
          <p:nvSpPr>
            <p:cNvPr id="76" name="Textfeld 75"/>
            <p:cNvSpPr txBox="1"/>
            <p:nvPr/>
          </p:nvSpPr>
          <p:spPr>
            <a:xfrm>
              <a:off x="4915220" y="39732918"/>
              <a:ext cx="3029129" cy="954107"/>
            </a:xfrm>
            <a:prstGeom prst="rect">
              <a:avLst/>
            </a:prstGeom>
            <a:noFill/>
          </p:spPr>
          <p:txBody>
            <a:bodyPr wrap="square" rtlCol="0">
              <a:spAutoFit/>
            </a:bodyPr>
            <a:lstStyle/>
            <a:p>
              <a:r>
                <a:rPr lang="en-GB" sz="2800" dirty="0" smtClean="0"/>
                <a:t>Particle size distribution at t</a:t>
              </a:r>
              <a:r>
                <a:rPr lang="en-GB" sz="2800" baseline="-25000" dirty="0" smtClean="0"/>
                <a:t>1</a:t>
              </a:r>
              <a:endParaRPr lang="en-GB" sz="2800" dirty="0"/>
            </a:p>
          </p:txBody>
        </p:sp>
        <p:sp>
          <p:nvSpPr>
            <p:cNvPr id="77" name="Textfeld 76"/>
            <p:cNvSpPr txBox="1"/>
            <p:nvPr/>
          </p:nvSpPr>
          <p:spPr>
            <a:xfrm>
              <a:off x="12261730" y="39584105"/>
              <a:ext cx="3029129" cy="954107"/>
            </a:xfrm>
            <a:prstGeom prst="rect">
              <a:avLst/>
            </a:prstGeom>
            <a:noFill/>
          </p:spPr>
          <p:txBody>
            <a:bodyPr wrap="square" rtlCol="0">
              <a:spAutoFit/>
            </a:bodyPr>
            <a:lstStyle/>
            <a:p>
              <a:r>
                <a:rPr lang="en-GB" sz="2800" dirty="0" smtClean="0"/>
                <a:t>Particle size distribution at t</a:t>
              </a:r>
              <a:r>
                <a:rPr lang="en-GB" sz="2800" baseline="-25000" dirty="0"/>
                <a:t>2</a:t>
              </a:r>
              <a:endParaRPr lang="en-GB" sz="2800" dirty="0"/>
            </a:p>
          </p:txBody>
        </p:sp>
        <p:sp>
          <p:nvSpPr>
            <p:cNvPr id="78" name="Pfeil nach rechts 77"/>
            <p:cNvSpPr/>
            <p:nvPr/>
          </p:nvSpPr>
          <p:spPr>
            <a:xfrm>
              <a:off x="11541580" y="38449762"/>
              <a:ext cx="360000" cy="360000"/>
            </a:xfrm>
            <a:prstGeom prst="rightArrow">
              <a:avLst/>
            </a:prstGeom>
            <a:solidFill>
              <a:srgbClr val="A3FC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Pfeil nach rechts 78"/>
            <p:cNvSpPr/>
            <p:nvPr/>
          </p:nvSpPr>
          <p:spPr>
            <a:xfrm flipH="1">
              <a:off x="7358779" y="38477448"/>
              <a:ext cx="360000" cy="360000"/>
            </a:xfrm>
            <a:prstGeom prst="rightArrow">
              <a:avLst/>
            </a:prstGeom>
            <a:solidFill>
              <a:srgbClr val="2DF8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uppieren 20"/>
          <p:cNvGrpSpPr/>
          <p:nvPr/>
        </p:nvGrpSpPr>
        <p:grpSpPr>
          <a:xfrm>
            <a:off x="15464841" y="29287793"/>
            <a:ext cx="13675246" cy="2297062"/>
            <a:chOff x="15482484" y="29783028"/>
            <a:chExt cx="13675246" cy="2297062"/>
          </a:xfrm>
        </p:grpSpPr>
        <p:sp>
          <p:nvSpPr>
            <p:cNvPr id="86" name="Abgerundetes Rechteck 85"/>
            <p:cNvSpPr/>
            <p:nvPr/>
          </p:nvSpPr>
          <p:spPr>
            <a:xfrm>
              <a:off x="15482484" y="29783028"/>
              <a:ext cx="13532507" cy="2297062"/>
            </a:xfrm>
            <a:prstGeom prst="roundRect">
              <a:avLst>
                <a:gd name="adj" fmla="val 7261"/>
              </a:avLst>
            </a:prstGeom>
            <a:solidFill>
              <a:srgbClr val="6CFF92">
                <a:alpha val="5490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6">
              <a:extLst>
                <a:ext uri="{FF2B5EF4-FFF2-40B4-BE49-F238E27FC236}">
                  <a16:creationId xmlns:a16="http://schemas.microsoft.com/office/drawing/2014/main" id="{648A887B-8E7D-4F2F-B28F-1A21116C6C6E}"/>
                </a:ext>
              </a:extLst>
            </p:cNvPr>
            <p:cNvSpPr txBox="1">
              <a:spLocks noChangeArrowheads="1"/>
            </p:cNvSpPr>
            <p:nvPr/>
          </p:nvSpPr>
          <p:spPr bwMode="auto">
            <a:xfrm>
              <a:off x="15640067" y="29832241"/>
              <a:ext cx="13517663" cy="2119169"/>
            </a:xfrm>
            <a:prstGeom prst="rect">
              <a:avLst/>
            </a:prstGeom>
            <a:noFill/>
            <a:ln>
              <a:noFill/>
              <a:headEnd/>
              <a:tailEnd/>
            </a:ln>
            <a:extLst/>
          </p:spPr>
          <p:style>
            <a:lnRef idx="2">
              <a:schemeClr val="accent6"/>
            </a:lnRef>
            <a:fillRef idx="1">
              <a:schemeClr val="lt1"/>
            </a:fillRef>
            <a:effectRef idx="0">
              <a:schemeClr val="accent6"/>
            </a:effectRef>
            <a:fontRef idx="minor">
              <a:schemeClr val="dk1"/>
            </a:fontRef>
          </p:style>
          <p:txBody>
            <a:bodyPr wrap="square" lIns="86993" tIns="43497" rIns="86993" bIns="43497">
              <a:spAutoFit/>
            </a:bodyPr>
            <a:lstStyle>
              <a:lvl1pPr>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1950"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defRPr/>
              </a:pPr>
              <a:r>
                <a:rPr lang="de-DE" altLang="en-US" sz="4400" b="1" dirty="0" smtClean="0">
                  <a:solidFill>
                    <a:prstClr val="black"/>
                  </a:solidFill>
                  <a:latin typeface="Arial" panose="020B0604020202020204" pitchFamily="34" charset="0"/>
                </a:rPr>
                <a:t>Big </a:t>
              </a:r>
              <a:r>
                <a:rPr lang="de-DE" altLang="en-US" sz="4400" b="1" dirty="0" err="1" smtClean="0">
                  <a:solidFill>
                    <a:prstClr val="black"/>
                  </a:solidFill>
                  <a:latin typeface="Arial" panose="020B0604020202020204" pitchFamily="34" charset="0"/>
                </a:rPr>
                <a:t>particles</a:t>
              </a:r>
              <a:r>
                <a:rPr lang="de-DE" altLang="en-US" sz="4400" b="1" dirty="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show</a:t>
              </a:r>
              <a:r>
                <a:rPr lang="de-DE" altLang="en-US" sz="4400" dirty="0" smtClean="0">
                  <a:solidFill>
                    <a:prstClr val="black"/>
                  </a:solidFill>
                  <a:latin typeface="Arial" panose="020B0604020202020204" pitchFamily="34" charset="0"/>
                </a:rPr>
                <a:t> </a:t>
              </a:r>
              <a:r>
                <a:rPr lang="de-DE" altLang="en-US" sz="4400" b="1" dirty="0" err="1" smtClean="0">
                  <a:latin typeface="Arial" panose="020B0604020202020204" pitchFamily="34" charset="0"/>
                </a:rPr>
                <a:t>shorter</a:t>
              </a:r>
              <a:r>
                <a:rPr lang="de-DE" altLang="en-US" sz="4400" b="1" dirty="0" smtClean="0">
                  <a:latin typeface="Arial" panose="020B0604020202020204" pitchFamily="34" charset="0"/>
                </a:rPr>
                <a:t> </a:t>
              </a:r>
              <a:r>
                <a:rPr lang="de-DE" altLang="en-US" sz="4400" b="1" dirty="0" err="1" smtClean="0">
                  <a:latin typeface="Arial" panose="020B0604020202020204" pitchFamily="34" charset="0"/>
                </a:rPr>
                <a:t>mean</a:t>
              </a:r>
              <a:r>
                <a:rPr lang="de-DE" altLang="en-US" sz="4400" b="1" dirty="0" smtClean="0">
                  <a:latin typeface="Arial" panose="020B0604020202020204" pitchFamily="34" charset="0"/>
                </a:rPr>
                <a:t> </a:t>
              </a:r>
              <a:r>
                <a:rPr lang="de-DE" altLang="en-US" sz="4400" b="1" dirty="0" err="1" smtClean="0">
                  <a:latin typeface="Arial" panose="020B0604020202020204" pitchFamily="34" charset="0"/>
                </a:rPr>
                <a:t>residence</a:t>
              </a:r>
              <a:r>
                <a:rPr lang="de-DE" altLang="en-US" sz="4400" b="1" dirty="0" smtClean="0">
                  <a:latin typeface="Arial" panose="020B0604020202020204" pitchFamily="34" charset="0"/>
                </a:rPr>
                <a:t> time </a:t>
              </a:r>
              <a:r>
                <a:rPr lang="de-DE" altLang="en-US" sz="4400" dirty="0" err="1" smtClean="0">
                  <a:solidFill>
                    <a:prstClr val="black"/>
                  </a:solidFill>
                  <a:latin typeface="Arial" panose="020B0604020202020204" pitchFamily="34" charset="0"/>
                </a:rPr>
                <a:t>and</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more</a:t>
              </a:r>
              <a:r>
                <a:rPr lang="de-DE" altLang="en-US" sz="4400" dirty="0" smtClean="0">
                  <a:solidFill>
                    <a:prstClr val="black"/>
                  </a:solidFill>
                  <a:latin typeface="Arial" panose="020B0604020202020204" pitchFamily="34" charset="0"/>
                </a:rPr>
                <a:t> </a:t>
              </a:r>
              <a:r>
                <a:rPr lang="de-DE" altLang="en-US" sz="4400" b="1" dirty="0" err="1" smtClean="0">
                  <a:latin typeface="Arial" panose="020B0604020202020204" pitchFamily="34" charset="0"/>
                </a:rPr>
                <a:t>narrow</a:t>
              </a:r>
              <a:r>
                <a:rPr lang="de-DE" altLang="en-US" sz="4400" b="1" dirty="0" smtClean="0">
                  <a:latin typeface="Arial" panose="020B0604020202020204" pitchFamily="34" charset="0"/>
                </a:rPr>
                <a:t> </a:t>
              </a:r>
              <a:r>
                <a:rPr lang="de-DE" altLang="en-US" sz="4400" b="1" dirty="0" err="1" smtClean="0">
                  <a:latin typeface="Arial" panose="020B0604020202020204" pitchFamily="34" charset="0"/>
                </a:rPr>
                <a:t>distribution</a:t>
              </a:r>
              <a:r>
                <a:rPr lang="de-DE" altLang="en-US" sz="4400" b="1" dirty="0" smtClean="0">
                  <a:latin typeface="Arial" panose="020B0604020202020204" pitchFamily="34" charset="0"/>
                </a:rPr>
                <a:t> </a:t>
              </a:r>
              <a:endParaRPr lang="de-DE" altLang="en-US" sz="4400" dirty="0">
                <a:solidFill>
                  <a:prstClr val="black"/>
                </a:solidFill>
                <a:latin typeface="Arial" panose="020B0604020202020204" pitchFamily="34" charset="0"/>
              </a:endParaRPr>
            </a:p>
            <a:p>
              <a:pPr eaLnBrk="1" hangingPunct="1">
                <a:spcBef>
                  <a:spcPct val="0"/>
                </a:spcBef>
                <a:buNone/>
                <a:defRPr/>
              </a:pPr>
              <a:r>
                <a:rPr lang="de-DE" altLang="en-US" sz="4400" dirty="0" smtClean="0">
                  <a:solidFill>
                    <a:prstClr val="black"/>
                  </a:solidFill>
                  <a:latin typeface="Arial" panose="020B0604020202020204" pitchFamily="34" charset="0"/>
                </a:rPr>
                <a:t> </a:t>
              </a:r>
              <a:r>
                <a:rPr lang="de-DE" altLang="en-US" sz="4400" dirty="0" smtClean="0">
                  <a:solidFill>
                    <a:prstClr val="black"/>
                  </a:solidFill>
                  <a:latin typeface="Arial" panose="020B0604020202020204" pitchFamily="34" charset="0"/>
                  <a:sym typeface="Wingdings" panose="05000000000000000000" pitchFamily="2" charset="2"/>
                </a:rPr>
                <a:t> </a:t>
              </a:r>
              <a:r>
                <a:rPr lang="de-DE" altLang="en-US" sz="4400" dirty="0" smtClean="0">
                  <a:solidFill>
                    <a:prstClr val="black"/>
                  </a:solidFill>
                  <a:latin typeface="Arial" panose="020B0604020202020204" pitchFamily="34" charset="0"/>
                </a:rPr>
                <a:t>follow </a:t>
              </a:r>
              <a:r>
                <a:rPr lang="de-DE" altLang="en-US" sz="4400" dirty="0" err="1" smtClean="0">
                  <a:solidFill>
                    <a:prstClr val="black"/>
                  </a:solidFill>
                  <a:latin typeface="Arial" panose="020B0604020202020204" pitchFamily="34" charset="0"/>
                </a:rPr>
                <a:t>central</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core</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of</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flow</a:t>
              </a:r>
              <a:r>
                <a:rPr lang="de-DE" altLang="en-US" sz="4400" dirty="0" smtClean="0">
                  <a:solidFill>
                    <a:prstClr val="black"/>
                  </a:solidFill>
                  <a:latin typeface="Arial" panose="020B0604020202020204" pitchFamily="34" charset="0"/>
                </a:rPr>
                <a:t> </a:t>
              </a:r>
              <a:r>
                <a:rPr lang="de-DE" altLang="en-US" sz="4400" dirty="0" err="1" smtClean="0">
                  <a:solidFill>
                    <a:prstClr val="black"/>
                  </a:solidFill>
                  <a:latin typeface="Arial" panose="020B0604020202020204" pitchFamily="34" charset="0"/>
                </a:rPr>
                <a:t>profile</a:t>
              </a:r>
              <a:endParaRPr lang="de-DE" altLang="en-US" sz="4400" dirty="0" smtClean="0">
                <a:solidFill>
                  <a:prstClr val="black"/>
                </a:solidFill>
                <a:latin typeface="Arial" panose="020B0604020202020204" pitchFamily="34" charset="0"/>
              </a:endParaRPr>
            </a:p>
          </p:txBody>
        </p:sp>
      </p:grpSp>
      <p:pic>
        <p:nvPicPr>
          <p:cNvPr id="2" name="Grafik 1"/>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6551639" y="25428189"/>
            <a:ext cx="4800000" cy="3600000"/>
          </a:xfrm>
          <a:prstGeom prst="rect">
            <a:avLst/>
          </a:prstGeom>
        </p:spPr>
      </p:pic>
      <p:graphicFrame>
        <p:nvGraphicFramePr>
          <p:cNvPr id="61" name="Tabelle 60"/>
          <p:cNvGraphicFramePr>
            <a:graphicFrameLocks noGrp="1"/>
          </p:cNvGraphicFramePr>
          <p:nvPr>
            <p:extLst/>
          </p:nvPr>
        </p:nvGraphicFramePr>
        <p:xfrm>
          <a:off x="15386057" y="18999350"/>
          <a:ext cx="13550150" cy="10637520"/>
        </p:xfrm>
        <a:graphic>
          <a:graphicData uri="http://schemas.openxmlformats.org/drawingml/2006/table">
            <a:tbl>
              <a:tblPr firstRow="1" bandRow="1">
                <a:tableStyleId>{5C22544A-7EE6-4342-B048-85BDC9FD1C3A}</a:tableStyleId>
              </a:tblPr>
              <a:tblGrid>
                <a:gridCol w="6775075">
                  <a:extLst>
                    <a:ext uri="{9D8B030D-6E8A-4147-A177-3AD203B41FA5}">
                      <a16:colId xmlns:a16="http://schemas.microsoft.com/office/drawing/2014/main" val="1196823172"/>
                    </a:ext>
                  </a:extLst>
                </a:gridCol>
                <a:gridCol w="6775075">
                  <a:extLst>
                    <a:ext uri="{9D8B030D-6E8A-4147-A177-3AD203B41FA5}">
                      <a16:colId xmlns:a16="http://schemas.microsoft.com/office/drawing/2014/main" val="2273504450"/>
                    </a:ext>
                  </a:extLst>
                </a:gridCol>
              </a:tblGrid>
              <a:tr h="760218">
                <a:tc>
                  <a:txBody>
                    <a:bodyPr/>
                    <a:lstStyle/>
                    <a:p>
                      <a:pPr algn="ctr"/>
                      <a:r>
                        <a:rPr lang="en-GB" sz="4400" b="0" i="1" dirty="0" smtClean="0">
                          <a:solidFill>
                            <a:schemeClr val="tx1"/>
                          </a:solidFill>
                          <a:latin typeface="Arial" panose="020B0604020202020204" pitchFamily="34" charset="0"/>
                          <a:cs typeface="Arial" panose="020B0604020202020204" pitchFamily="34" charset="0"/>
                        </a:rPr>
                        <a:t>Model</a:t>
                      </a:r>
                      <a:endParaRPr lang="en-GB" sz="4400" b="0" i="1" dirty="0">
                        <a:solidFill>
                          <a:schemeClr val="tx1"/>
                        </a:solidFill>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28575" cap="flat" cmpd="sng" algn="ctr">
                      <a:solidFill>
                        <a:srgbClr val="27272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4400" b="0" i="1" dirty="0" smtClean="0">
                          <a:solidFill>
                            <a:schemeClr val="tx1"/>
                          </a:solidFill>
                          <a:latin typeface="Arial" panose="020B0604020202020204" pitchFamily="34" charset="0"/>
                          <a:cs typeface="Arial" panose="020B0604020202020204" pitchFamily="34" charset="0"/>
                        </a:rPr>
                        <a:t>Measurement</a:t>
                      </a:r>
                      <a:endParaRPr lang="en-GB" sz="4400" b="0" i="1" dirty="0">
                        <a:solidFill>
                          <a:schemeClr val="tx1"/>
                        </a:solidFill>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28575" cap="flat" cmpd="sng" algn="ctr">
                      <a:solidFill>
                        <a:srgbClr val="27272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14281544"/>
                  </a:ext>
                </a:extLst>
              </a:tr>
              <a:tr h="1307575">
                <a:tc gridSpan="2">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r>
                        <a:rPr lang="en-GB" sz="4000" i="0" dirty="0" smtClean="0">
                          <a:latin typeface="Arial" panose="020B0604020202020204" pitchFamily="34" charset="0"/>
                          <a:cs typeface="Arial" panose="020B0604020202020204" pitchFamily="34" charset="0"/>
                        </a:rPr>
                        <a:t>Normalized concentration over time for different particle sizes (parallel air distributor)</a:t>
                      </a:r>
                    </a:p>
                  </a:txBody>
                  <a:tcPr>
                    <a:lnL w="12700" cmpd="sng">
                      <a:noFill/>
                    </a:lnL>
                    <a:lnR w="12700" cmpd="sng">
                      <a:noFill/>
                    </a:lnR>
                    <a:lnT w="28575" cap="flat" cmpd="sng" algn="ctr">
                      <a:solidFill>
                        <a:srgbClr val="272727"/>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hMerge="1">
                  <a:txBody>
                    <a:bodyPr/>
                    <a:lstStyle/>
                    <a:p>
                      <a:pPr algn="ctr"/>
                      <a:endParaRPr lang="en-GB" sz="4400" dirty="0">
                        <a:solidFill>
                          <a:schemeClr val="tx1"/>
                        </a:solidFill>
                        <a:latin typeface="Arial Black" panose="020B0A040201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26587420"/>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06744659"/>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6097847"/>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804759"/>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17536926"/>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1"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56366571"/>
                  </a:ext>
                </a:extLst>
              </a:tr>
              <a:tr h="699401">
                <a:tc gridSpan="2">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1000" i="0" dirty="0" smtClean="0">
                        <a:latin typeface="Arial" panose="020B0604020202020204" pitchFamily="34" charset="0"/>
                        <a:cs typeface="Arial" panose="020B0604020202020204" pitchFamily="34" charset="0"/>
                      </a:endParaRPr>
                    </a:p>
                    <a:p>
                      <a:pPr marL="0" marR="0" lvl="0" indent="0" algn="l" defTabSz="2270638" rtl="0" eaLnBrk="1" fontAlgn="auto" latinLnBrk="0" hangingPunct="1">
                        <a:lnSpc>
                          <a:spcPct val="100000"/>
                        </a:lnSpc>
                        <a:spcBef>
                          <a:spcPts val="0"/>
                        </a:spcBef>
                        <a:spcAft>
                          <a:spcPts val="0"/>
                        </a:spcAft>
                        <a:buClrTx/>
                        <a:buSzTx/>
                        <a:buFontTx/>
                        <a:buNone/>
                        <a:tabLst/>
                        <a:defRPr/>
                      </a:pPr>
                      <a:r>
                        <a:rPr lang="en-GB" sz="4000" i="0" dirty="0" smtClean="0">
                          <a:latin typeface="Arial" panose="020B0604020202020204" pitchFamily="34" charset="0"/>
                          <a:cs typeface="Arial" panose="020B0604020202020204" pitchFamily="34" charset="0"/>
                        </a:rPr>
                        <a:t>Mean residence time in dependency of particle size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GB"/>
                    </a:p>
                  </a:txBody>
                  <a:tcPr/>
                </a:tc>
                <a:extLst>
                  <a:ext uri="{0D108BD9-81ED-4DB2-BD59-A6C34878D82A}">
                    <a16:rowId xmlns:a16="http://schemas.microsoft.com/office/drawing/2014/main" val="4224463752"/>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56651521"/>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36841224"/>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37691308"/>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15052738"/>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12700" cmpd="sng">
                      <a:noFill/>
                    </a:lnL>
                    <a:lnR w="28575" cap="flat" cmpd="sng" algn="ctr">
                      <a:solidFill>
                        <a:srgbClr val="272727"/>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28575" cap="flat" cmpd="sng" algn="ctr">
                      <a:solidFill>
                        <a:srgbClr val="272727"/>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66952905"/>
                  </a:ext>
                </a:extLst>
              </a:tr>
              <a:tr h="699401">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2270638" rtl="0" eaLnBrk="1" fontAlgn="auto" latinLnBrk="0" hangingPunct="1">
                        <a:lnSpc>
                          <a:spcPct val="100000"/>
                        </a:lnSpc>
                        <a:spcBef>
                          <a:spcPts val="0"/>
                        </a:spcBef>
                        <a:spcAft>
                          <a:spcPts val="0"/>
                        </a:spcAft>
                        <a:buClrTx/>
                        <a:buSzTx/>
                        <a:buFontTx/>
                        <a:buNone/>
                        <a:tabLst/>
                        <a:defRPr/>
                      </a:pPr>
                      <a:endParaRPr lang="en-GB" sz="4000" i="0" dirty="0" smtClean="0">
                        <a:latin typeface="Arial" panose="020B0604020202020204" pitchFamily="34" charset="0"/>
                        <a:cs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14598605"/>
                  </a:ext>
                </a:extLst>
              </a:tr>
            </a:tbl>
          </a:graphicData>
        </a:graphic>
      </p:graphicFrame>
    </p:spTree>
    <p:extLst>
      <p:ext uri="{BB962C8B-B14F-4D97-AF65-F5344CB8AC3E}">
        <p14:creationId xmlns:p14="http://schemas.microsoft.com/office/powerpoint/2010/main" val="40780762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512</Words>
  <Application>Microsoft Office PowerPoint</Application>
  <PresentationFormat>Benutzerdefiniert</PresentationFormat>
  <Paragraphs>55</Paragraphs>
  <Slides>1</Slides>
  <Notes>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vt:i4>
      </vt:variant>
    </vt:vector>
  </HeadingPairs>
  <TitlesOfParts>
    <vt:vector size="8" baseType="lpstr">
      <vt:lpstr>ＭＳ Ｐゴシック</vt:lpstr>
      <vt:lpstr>Arial</vt:lpstr>
      <vt:lpstr>Calibri</vt:lpstr>
      <vt:lpstr>Calibri Light</vt:lpstr>
      <vt:lpstr>Cambria Math</vt:lpstr>
      <vt:lpstr>Wingdings</vt:lpstr>
      <vt:lpstr>Office Theme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2019-08-16T08:57:10Z</dcterms:modified>
</cp:coreProperties>
</file>