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_rels/.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_rels/presentation.xml.rels" ContentType="application/vnd.openxmlformats-package.relationships+xml"/>
  <Override PartName="/ppt/media/image9.png" ContentType="image/png"/>
  <Override PartName="/ppt/media/image8.png" ContentType="image/png"/>
  <Override PartName="/ppt/media/image7.png" ContentType="image/png"/>
  <Override PartName="/ppt/media/image11.png" ContentType="image/png"/>
  <Override PartName="/ppt/media/image6.png" ContentType="image/png"/>
  <Override PartName="/ppt/media/image2.png" ContentType="image/png"/>
  <Override PartName="/ppt/media/image1.png" ContentType="image/png"/>
  <Override PartName="/ppt/media/image3.png" ContentType="image/png"/>
  <Override PartName="/ppt/media/image4.png" ContentType="image/png"/>
  <Override PartName="/ppt/media/image10.png" ContentType="image/png"/>
  <Override PartName="/ppt/media/image5.png" ContentType="image/png"/>
  <Override PartName="/ppt/slides/_rels/slide1.xml.rels" ContentType="application/vnd.openxmlformats-package.relationships+xml"/>
  <Override PartName="/ppt/slides/slide1.xml" ContentType="application/vnd.openxmlformats-officedocument.presentationml.slide+xml"/>
  <Override PartName="/ppt/slideMasters/_rels/slideMaster1.xml.rels" ContentType="application/vnd.openxmlformats-package.relationships+xml"/>
  <Override PartName="/ppt/slideMasters/slideMaster1.xml" ContentType="application/vnd.openxmlformats-officedocument.presentationml.slideMaster+xml"/>
  <Override PartName="/ppt/theme/theme2.xml" ContentType="application/vnd.openxmlformats-officedocument.theme+xml"/>
  <Override PartName="/ppt/theme/theme1.xml" ContentType="application/vnd.openxmlformats-officedocument.theme+xml"/>
  <Override PartName="/ppt/presentation.xml" ContentType="application/vnd.openxmlformats-officedocument.presentationml.presentation.main+xml"/>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_rels/slideLayout12.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slideLayout1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Lst>
  <p:sldSz cx="30275212" cy="42803762"/>
  <p:notesSz cx="6797675" cy="9928225"/>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533520" y="764280"/>
            <a:ext cx="6704640" cy="3771360"/>
          </a:xfrm>
          <a:prstGeom prst="rect">
            <a:avLst/>
          </a:prstGeom>
        </p:spPr>
        <p:txBody>
          <a:bodyPr lIns="0" rIns="0" tIns="0" bIns="0" anchor="ctr">
            <a:noAutofit/>
          </a:bodyP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77240" y="4777560"/>
            <a:ext cx="6217560" cy="4525920"/>
          </a:xfrm>
          <a:prstGeom prst="rect">
            <a:avLst/>
          </a:prstGeom>
        </p:spPr>
        <p:txBody>
          <a:bodyPr lIns="0" rIns="0" tIns="0" bIns="0">
            <a:noAutofit/>
          </a:bodyPr>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372840" cy="502560"/>
          </a:xfrm>
          <a:prstGeom prst="rect">
            <a:avLst/>
          </a:prstGeom>
        </p:spPr>
        <p:txBody>
          <a:bodyPr lIns="0" rIns="0" tIns="0" bIns="0">
            <a:noAutofit/>
          </a:bodyPr>
          <a:p>
            <a:r>
              <a:rPr b="0" lang="en-US" sz="1400" spc="-1" strike="noStrike">
                <a:latin typeface="Times New Roman"/>
              </a:rPr>
              <a:t>&lt;header&gt;</a:t>
            </a:r>
            <a:endParaRPr b="0" lang="en-US" sz="1400" spc="-1" strike="noStrike">
              <a:latin typeface="Times New Roman"/>
            </a:endParaRPr>
          </a:p>
        </p:txBody>
      </p:sp>
      <p:sp>
        <p:nvSpPr>
          <p:cNvPr id="41" name="PlaceHolder 4"/>
          <p:cNvSpPr>
            <a:spLocks noGrp="1"/>
          </p:cNvSpPr>
          <p:nvPr>
            <p:ph type="dt"/>
          </p:nvPr>
        </p:nvSpPr>
        <p:spPr>
          <a:xfrm>
            <a:off x="4399200" y="0"/>
            <a:ext cx="3372840" cy="502560"/>
          </a:xfrm>
          <a:prstGeom prst="rect">
            <a:avLst/>
          </a:prstGeom>
        </p:spPr>
        <p:txBody>
          <a:bodyPr lIns="0" rIns="0" tIns="0" bIns="0">
            <a:noAutofit/>
          </a:bodyPr>
          <a:p>
            <a:pPr algn="r"/>
            <a:r>
              <a:rPr b="0" lang="en-US" sz="1400" spc="-1" strike="noStrike">
                <a:latin typeface="Times New Roman"/>
              </a:rPr>
              <a:t>&lt;date/time&gt;</a:t>
            </a:r>
            <a:endParaRPr b="0" lang="en-US" sz="1400" spc="-1" strike="noStrike">
              <a:latin typeface="Times New Roman"/>
            </a:endParaRPr>
          </a:p>
        </p:txBody>
      </p:sp>
      <p:sp>
        <p:nvSpPr>
          <p:cNvPr id="42" name="PlaceHolder 5"/>
          <p:cNvSpPr>
            <a:spLocks noGrp="1"/>
          </p:cNvSpPr>
          <p:nvPr>
            <p:ph type="ftr"/>
          </p:nvPr>
        </p:nvSpPr>
        <p:spPr>
          <a:xfrm>
            <a:off x="0" y="9555480"/>
            <a:ext cx="3372840" cy="502560"/>
          </a:xfrm>
          <a:prstGeom prst="rect">
            <a:avLst/>
          </a:prstGeom>
        </p:spPr>
        <p:txBody>
          <a:bodyPr lIns="0" rIns="0" tIns="0" bIns="0" anchor="b">
            <a:noAutofit/>
          </a:bodyPr>
          <a:p>
            <a:r>
              <a:rPr b="0" lang="en-US" sz="1400" spc="-1" strike="noStrike">
                <a:latin typeface="Times New Roman"/>
              </a:rPr>
              <a:t>&lt;footer&gt;</a:t>
            </a:r>
            <a:endParaRPr b="0" lang="en-US" sz="1400" spc="-1" strike="noStrike">
              <a:latin typeface="Times New Roman"/>
            </a:endParaRPr>
          </a:p>
        </p:txBody>
      </p:sp>
      <p:sp>
        <p:nvSpPr>
          <p:cNvPr id="43" name="PlaceHolder 6"/>
          <p:cNvSpPr>
            <a:spLocks noGrp="1"/>
          </p:cNvSpPr>
          <p:nvPr>
            <p:ph type="sldNum"/>
          </p:nvPr>
        </p:nvSpPr>
        <p:spPr>
          <a:xfrm>
            <a:off x="4399200" y="9555480"/>
            <a:ext cx="3372840" cy="502560"/>
          </a:xfrm>
          <a:prstGeom prst="rect">
            <a:avLst/>
          </a:prstGeom>
        </p:spPr>
        <p:txBody>
          <a:bodyPr lIns="0" rIns="0" tIns="0" bIns="0" anchor="b">
            <a:noAutofit/>
          </a:bodyPr>
          <a:p>
            <a:pPr algn="r"/>
            <a:fld id="{8C705731-D091-4843-934B-36DE5406AF0F}"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 name="PlaceHolder 1"/>
          <p:cNvSpPr>
            <a:spLocks noGrp="1"/>
          </p:cNvSpPr>
          <p:nvPr>
            <p:ph type="sldImg"/>
          </p:nvPr>
        </p:nvSpPr>
        <p:spPr>
          <a:xfrm>
            <a:off x="2082960" y="744480"/>
            <a:ext cx="2628720" cy="3719520"/>
          </a:xfrm>
          <a:prstGeom prst="rect">
            <a:avLst/>
          </a:prstGeom>
        </p:spPr>
      </p:sp>
      <p:sp>
        <p:nvSpPr>
          <p:cNvPr id="80" name="PlaceHolder 2"/>
          <p:cNvSpPr>
            <a:spLocks noGrp="1"/>
          </p:cNvSpPr>
          <p:nvPr>
            <p:ph type="body"/>
          </p:nvPr>
        </p:nvSpPr>
        <p:spPr>
          <a:xfrm>
            <a:off x="679320" y="4716360"/>
            <a:ext cx="5435640" cy="4464000"/>
          </a:xfrm>
          <a:prstGeom prst="rect">
            <a:avLst/>
          </a:prstGeom>
        </p:spPr>
        <p:txBody>
          <a:bodyPr lIns="0" rIns="0" tIns="0" bIns="0">
            <a:noAutofit/>
          </a:bodyPr>
          <a:p>
            <a:endParaRPr b="0" lang="en-US" sz="2000" spc="-1" strike="noStrike">
              <a:latin typeface="Arial"/>
            </a:endParaRPr>
          </a:p>
        </p:txBody>
      </p:sp>
      <p:sp>
        <p:nvSpPr>
          <p:cNvPr id="81" name="CustomShape 3"/>
          <p:cNvSpPr/>
          <p:nvPr/>
        </p:nvSpPr>
        <p:spPr>
          <a:xfrm>
            <a:off x="3849840" y="9429840"/>
            <a:ext cx="2943000" cy="493560"/>
          </a:xfrm>
          <a:prstGeom prst="rect">
            <a:avLst/>
          </a:prstGeom>
          <a:noFill/>
          <a:ln>
            <a:noFill/>
          </a:ln>
        </p:spPr>
        <p:style>
          <a:lnRef idx="0"/>
          <a:fillRef idx="0"/>
          <a:effectRef idx="0"/>
          <a:fontRef idx="minor"/>
        </p:style>
        <p:txBody>
          <a:bodyPr lIns="90000" rIns="90000" tIns="45000" bIns="45000" anchor="b">
            <a:noAutofit/>
          </a:bodyPr>
          <a:p>
            <a:pPr algn="r">
              <a:lnSpc>
                <a:spcPct val="100000"/>
              </a:lnSpc>
            </a:pPr>
            <a:fld id="{CE55555A-2458-46B0-8CF9-40BFA33FE92D}" type="slidenum">
              <a:rPr b="0" lang="en-US" sz="1200" spc="-1" strike="noStrike">
                <a:solidFill>
                  <a:srgbClr val="000000"/>
                </a:solidFill>
                <a:latin typeface="Arial"/>
                <a:ea typeface="ＭＳ Ｐゴシック"/>
              </a:rPr>
              <a:t>&lt;number&gt;</a:t>
            </a:fld>
            <a:endParaRPr b="0" lang="en-US" sz="12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
        <p:nvSpPr>
          <p:cNvPr id="24" name="PlaceHolder 2"/>
          <p:cNvSpPr>
            <a:spLocks noGrp="1"/>
          </p:cNvSpPr>
          <p:nvPr>
            <p:ph type="body"/>
          </p:nvPr>
        </p:nvSpPr>
        <p:spPr>
          <a:xfrm>
            <a:off x="1513440" y="10015920"/>
            <a:ext cx="27247320" cy="1184148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1513440" y="22982760"/>
            <a:ext cx="27247320" cy="118414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
        <p:nvSpPr>
          <p:cNvPr id="27" name="PlaceHolder 2"/>
          <p:cNvSpPr>
            <a:spLocks noGrp="1"/>
          </p:cNvSpPr>
          <p:nvPr>
            <p:ph type="body"/>
          </p:nvPr>
        </p:nvSpPr>
        <p:spPr>
          <a:xfrm>
            <a:off x="1513440" y="10015920"/>
            <a:ext cx="13296600" cy="1184148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15475320" y="10015920"/>
            <a:ext cx="13296600" cy="1184148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1513440" y="22982760"/>
            <a:ext cx="13296600" cy="1184148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15475320" y="22982760"/>
            <a:ext cx="13296600" cy="118414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
        <p:nvSpPr>
          <p:cNvPr id="32" name="PlaceHolder 2"/>
          <p:cNvSpPr>
            <a:spLocks noGrp="1"/>
          </p:cNvSpPr>
          <p:nvPr>
            <p:ph type="body"/>
          </p:nvPr>
        </p:nvSpPr>
        <p:spPr>
          <a:xfrm>
            <a:off x="1513440" y="10015920"/>
            <a:ext cx="8773560" cy="1184148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10726200" y="10015920"/>
            <a:ext cx="8773560" cy="1184148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19938600" y="10015920"/>
            <a:ext cx="8773560" cy="1184148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1513440" y="22982760"/>
            <a:ext cx="8773560" cy="1184148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10726200" y="22982760"/>
            <a:ext cx="8773560" cy="1184148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19938600" y="22982760"/>
            <a:ext cx="8773560" cy="1184148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
        <p:nvSpPr>
          <p:cNvPr id="3" name="PlaceHolder 2"/>
          <p:cNvSpPr>
            <a:spLocks noGrp="1"/>
          </p:cNvSpPr>
          <p:nvPr>
            <p:ph type="subTitle"/>
          </p:nvPr>
        </p:nvSpPr>
        <p:spPr>
          <a:xfrm>
            <a:off x="1513440" y="10015920"/>
            <a:ext cx="27247320" cy="24825600"/>
          </a:xfrm>
          <a:prstGeom prst="rect">
            <a:avLst/>
          </a:prstGeom>
        </p:spPr>
        <p:txBody>
          <a:bodyPr lIns="0" rIns="0" tIns="0" bIns="0" anchor="ctr">
            <a:spAutoFit/>
          </a:bodyP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
        <p:nvSpPr>
          <p:cNvPr id="5" name="PlaceHolder 2"/>
          <p:cNvSpPr>
            <a:spLocks noGrp="1"/>
          </p:cNvSpPr>
          <p:nvPr>
            <p:ph type="body"/>
          </p:nvPr>
        </p:nvSpPr>
        <p:spPr>
          <a:xfrm>
            <a:off x="1513440" y="10015920"/>
            <a:ext cx="27247320" cy="2482560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
        <p:nvSpPr>
          <p:cNvPr id="7" name="PlaceHolder 2"/>
          <p:cNvSpPr>
            <a:spLocks noGrp="1"/>
          </p:cNvSpPr>
          <p:nvPr>
            <p:ph type="body"/>
          </p:nvPr>
        </p:nvSpPr>
        <p:spPr>
          <a:xfrm>
            <a:off x="1513440" y="10015920"/>
            <a:ext cx="13296600" cy="2482560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15475320" y="10015920"/>
            <a:ext cx="13296600" cy="2482560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1513440" y="1707840"/>
            <a:ext cx="27247320" cy="33134400"/>
          </a:xfrm>
          <a:prstGeom prst="rect">
            <a:avLst/>
          </a:prstGeom>
        </p:spPr>
        <p:txBody>
          <a:bodyPr lIns="0" rIns="0" tIns="0" bIns="0" anchor="ctr">
            <a:sp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
        <p:nvSpPr>
          <p:cNvPr id="12" name="PlaceHolder 2"/>
          <p:cNvSpPr>
            <a:spLocks noGrp="1"/>
          </p:cNvSpPr>
          <p:nvPr>
            <p:ph type="body"/>
          </p:nvPr>
        </p:nvSpPr>
        <p:spPr>
          <a:xfrm>
            <a:off x="1513440" y="10015920"/>
            <a:ext cx="13296600" cy="1184148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15475320" y="10015920"/>
            <a:ext cx="13296600" cy="2482560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1513440" y="22982760"/>
            <a:ext cx="13296600" cy="1184148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
        <p:nvSpPr>
          <p:cNvPr id="16" name="PlaceHolder 2"/>
          <p:cNvSpPr>
            <a:spLocks noGrp="1"/>
          </p:cNvSpPr>
          <p:nvPr>
            <p:ph type="body"/>
          </p:nvPr>
        </p:nvSpPr>
        <p:spPr>
          <a:xfrm>
            <a:off x="1513440" y="10015920"/>
            <a:ext cx="13296600" cy="2482560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15475320" y="10015920"/>
            <a:ext cx="13296600" cy="1184148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15475320" y="22982760"/>
            <a:ext cx="13296600" cy="1184148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1513440" y="1707840"/>
            <a:ext cx="27247320" cy="7147800"/>
          </a:xfrm>
          <a:prstGeom prst="rect">
            <a:avLst/>
          </a:prstGeom>
        </p:spPr>
        <p:txBody>
          <a:bodyPr lIns="0" rIns="0" tIns="0" bIns="0" anchor="ctr">
            <a:spAutoFit/>
          </a:bodyPr>
          <a:p>
            <a:pPr algn="ctr"/>
            <a:endParaRPr b="0" lang="en-US" sz="4400" spc="-1" strike="noStrike">
              <a:latin typeface="Arial"/>
            </a:endParaRPr>
          </a:p>
        </p:txBody>
      </p:sp>
      <p:sp>
        <p:nvSpPr>
          <p:cNvPr id="20" name="PlaceHolder 2"/>
          <p:cNvSpPr>
            <a:spLocks noGrp="1"/>
          </p:cNvSpPr>
          <p:nvPr>
            <p:ph type="body"/>
          </p:nvPr>
        </p:nvSpPr>
        <p:spPr>
          <a:xfrm>
            <a:off x="1513440" y="10015920"/>
            <a:ext cx="13296600" cy="1184148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15475320" y="10015920"/>
            <a:ext cx="13296600" cy="1184148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1513440" y="22982760"/>
            <a:ext cx="27247320" cy="1184148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13440" y="1707840"/>
            <a:ext cx="27247320" cy="7147800"/>
          </a:xfrm>
          <a:prstGeom prst="rect">
            <a:avLst/>
          </a:prstGeom>
        </p:spPr>
        <p:txBody>
          <a:bodyPr lIns="0" rIns="0" tIns="0" bIns="0" anchor="ctr">
            <a:noAutofit/>
          </a:bodyP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1513440" y="10015920"/>
            <a:ext cx="27247320" cy="2482560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1.png"/><Relationship Id="rId12" Type="http://schemas.openxmlformats.org/officeDocument/2006/relationships/slideLayout" Target="../slideLayouts/slideLayout1.xml"/><Relationship Id="rId13" Type="http://schemas.openxmlformats.org/officeDocument/2006/relationships/notesSlide" Target="../notesSlides/notesSlide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4" name="" descr=""/>
          <p:cNvPicPr/>
          <p:nvPr/>
        </p:nvPicPr>
        <p:blipFill>
          <a:blip r:embed="rId1"/>
          <a:stretch/>
        </p:blipFill>
        <p:spPr>
          <a:xfrm>
            <a:off x="16197120" y="25744320"/>
            <a:ext cx="11945160" cy="8309520"/>
          </a:xfrm>
          <a:prstGeom prst="rect">
            <a:avLst/>
          </a:prstGeom>
          <a:ln>
            <a:noFill/>
          </a:ln>
        </p:spPr>
      </p:pic>
      <p:sp>
        <p:nvSpPr>
          <p:cNvPr id="45" name="CustomShape 1"/>
          <p:cNvSpPr/>
          <p:nvPr/>
        </p:nvSpPr>
        <p:spPr>
          <a:xfrm>
            <a:off x="16992000" y="29880000"/>
            <a:ext cx="11553840" cy="717156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en-US" sz="11620" spc="-1" strike="noStrike">
                <a:solidFill>
                  <a:srgbClr val="000000"/>
                </a:solidFill>
                <a:latin typeface="Arial"/>
                <a:ea typeface="DejaVu Sans"/>
              </a:rPr>
              <a:t> </a:t>
            </a:r>
            <a:r>
              <a:rPr b="0" lang="en-US" sz="11620" spc="-1" strike="noStrike">
                <a:solidFill>
                  <a:srgbClr val="ffffff"/>
                </a:solidFill>
                <a:latin typeface="Arial"/>
                <a:ea typeface="DejaVu Sans"/>
              </a:rPr>
              <a:t>                                                                                       </a:t>
            </a:r>
            <a:endParaRPr b="0" lang="en-US" sz="11620" spc="-1" strike="noStrike">
              <a:latin typeface="Arial"/>
            </a:endParaRPr>
          </a:p>
        </p:txBody>
      </p:sp>
      <p:pic>
        <p:nvPicPr>
          <p:cNvPr id="46" name="" descr=""/>
          <p:cNvPicPr/>
          <p:nvPr/>
        </p:nvPicPr>
        <p:blipFill>
          <a:blip r:embed="rId2"/>
          <a:stretch/>
        </p:blipFill>
        <p:spPr>
          <a:xfrm>
            <a:off x="17242560" y="29628000"/>
            <a:ext cx="10280880" cy="7386120"/>
          </a:xfrm>
          <a:prstGeom prst="rect">
            <a:avLst/>
          </a:prstGeom>
          <a:ln>
            <a:noFill/>
          </a:ln>
        </p:spPr>
      </p:pic>
      <p:sp>
        <p:nvSpPr>
          <p:cNvPr id="47" name="Line 2"/>
          <p:cNvSpPr/>
          <p:nvPr/>
        </p:nvSpPr>
        <p:spPr>
          <a:xfrm>
            <a:off x="19188000" y="29052000"/>
            <a:ext cx="1656000" cy="1008000"/>
          </a:xfrm>
          <a:prstGeom prst="line">
            <a:avLst/>
          </a:prstGeom>
          <a:ln w="241200">
            <a:solidFill>
              <a:srgbClr val="3465a4"/>
            </a:solidFill>
            <a:round/>
            <a:tailEnd len="med" type="triangle" w="med"/>
          </a:ln>
        </p:spPr>
        <p:style>
          <a:lnRef idx="0"/>
          <a:fillRef idx="0"/>
          <a:effectRef idx="0"/>
          <a:fontRef idx="minor"/>
        </p:style>
      </p:sp>
      <p:sp>
        <p:nvSpPr>
          <p:cNvPr id="48" name="Line 3"/>
          <p:cNvSpPr/>
          <p:nvPr/>
        </p:nvSpPr>
        <p:spPr>
          <a:xfrm flipV="1">
            <a:off x="19800000" y="27504000"/>
            <a:ext cx="2088000" cy="504000"/>
          </a:xfrm>
          <a:prstGeom prst="line">
            <a:avLst/>
          </a:prstGeom>
          <a:ln w="241200">
            <a:solidFill>
              <a:srgbClr val="3465a4"/>
            </a:solidFill>
            <a:round/>
            <a:tailEnd len="med" type="triangle" w="med"/>
          </a:ln>
        </p:spPr>
        <p:style>
          <a:lnRef idx="0"/>
          <a:fillRef idx="0"/>
          <a:effectRef idx="0"/>
          <a:fontRef idx="minor"/>
        </p:style>
      </p:sp>
      <p:sp>
        <p:nvSpPr>
          <p:cNvPr id="49" name="CustomShape 4"/>
          <p:cNvSpPr/>
          <p:nvPr/>
        </p:nvSpPr>
        <p:spPr>
          <a:xfrm>
            <a:off x="27900000" y="25740000"/>
            <a:ext cx="573840" cy="9069840"/>
          </a:xfrm>
          <a:prstGeom prst="rect">
            <a:avLst/>
          </a:prstGeom>
          <a:solidFill>
            <a:srgbClr val="ffffff"/>
          </a:solidFill>
          <a:ln>
            <a:noFill/>
          </a:ln>
        </p:spPr>
        <p:style>
          <a:lnRef idx="0"/>
          <a:fillRef idx="0"/>
          <a:effectRef idx="0"/>
          <a:fontRef idx="minor"/>
        </p:style>
      </p:sp>
      <p:sp>
        <p:nvSpPr>
          <p:cNvPr id="50" name="CustomShape 5"/>
          <p:cNvSpPr/>
          <p:nvPr/>
        </p:nvSpPr>
        <p:spPr>
          <a:xfrm>
            <a:off x="16092000" y="25668000"/>
            <a:ext cx="732240" cy="9069840"/>
          </a:xfrm>
          <a:prstGeom prst="rect">
            <a:avLst/>
          </a:prstGeom>
          <a:solidFill>
            <a:srgbClr val="ffffff"/>
          </a:solidFill>
          <a:ln>
            <a:noFill/>
          </a:ln>
        </p:spPr>
        <p:style>
          <a:lnRef idx="0"/>
          <a:fillRef idx="0"/>
          <a:effectRef idx="0"/>
          <a:fontRef idx="minor"/>
        </p:style>
      </p:sp>
      <p:sp>
        <p:nvSpPr>
          <p:cNvPr id="51" name="CustomShape 6"/>
          <p:cNvSpPr/>
          <p:nvPr/>
        </p:nvSpPr>
        <p:spPr>
          <a:xfrm>
            <a:off x="16668000" y="24948000"/>
            <a:ext cx="11474280" cy="645840"/>
          </a:xfrm>
          <a:prstGeom prst="rect">
            <a:avLst/>
          </a:prstGeom>
          <a:solidFill>
            <a:srgbClr val="ffffff"/>
          </a:solidFill>
          <a:ln>
            <a:noFill/>
          </a:ln>
        </p:spPr>
        <p:style>
          <a:lnRef idx="0"/>
          <a:fillRef idx="0"/>
          <a:effectRef idx="0"/>
          <a:fontRef idx="minor"/>
        </p:style>
      </p:sp>
      <p:sp>
        <p:nvSpPr>
          <p:cNvPr id="52" name="CustomShape 7"/>
          <p:cNvSpPr/>
          <p:nvPr/>
        </p:nvSpPr>
        <p:spPr>
          <a:xfrm>
            <a:off x="17028000" y="25704000"/>
            <a:ext cx="10941840" cy="357840"/>
          </a:xfrm>
          <a:prstGeom prst="rect">
            <a:avLst/>
          </a:prstGeom>
          <a:solidFill>
            <a:srgbClr val="ffffff"/>
          </a:solidFill>
          <a:ln>
            <a:noFill/>
          </a:ln>
        </p:spPr>
        <p:style>
          <a:lnRef idx="0"/>
          <a:fillRef idx="0"/>
          <a:effectRef idx="0"/>
          <a:fontRef idx="minor"/>
        </p:style>
      </p:sp>
      <p:pic>
        <p:nvPicPr>
          <p:cNvPr id="53" name="" descr=""/>
          <p:cNvPicPr/>
          <p:nvPr/>
        </p:nvPicPr>
        <p:blipFill>
          <a:blip r:embed="rId3"/>
          <a:stretch/>
        </p:blipFill>
        <p:spPr>
          <a:xfrm>
            <a:off x="15696000" y="8677800"/>
            <a:ext cx="12826440" cy="7340040"/>
          </a:xfrm>
          <a:prstGeom prst="rect">
            <a:avLst/>
          </a:prstGeom>
          <a:ln>
            <a:noFill/>
          </a:ln>
        </p:spPr>
      </p:pic>
      <p:sp>
        <p:nvSpPr>
          <p:cNvPr id="54" name="CustomShape 8"/>
          <p:cNvSpPr/>
          <p:nvPr/>
        </p:nvSpPr>
        <p:spPr>
          <a:xfrm>
            <a:off x="1571760" y="1141560"/>
            <a:ext cx="27131400" cy="3500280"/>
          </a:xfrm>
          <a:prstGeom prst="rect">
            <a:avLst/>
          </a:prstGeom>
          <a:noFill/>
          <a:ln w="9360">
            <a:noFill/>
          </a:ln>
        </p:spPr>
        <p:style>
          <a:lnRef idx="0"/>
          <a:fillRef idx="0"/>
          <a:effectRef idx="0"/>
          <a:fontRef idx="minor"/>
        </p:style>
        <p:txBody>
          <a:bodyPr lIns="87120" rIns="87120" tIns="43560" bIns="43560">
            <a:spAutoFit/>
          </a:bodyPr>
          <a:p>
            <a:pPr algn="ctr">
              <a:lnSpc>
                <a:spcPct val="100000"/>
              </a:lnSpc>
            </a:pPr>
            <a:r>
              <a:rPr b="0" lang="en-US" sz="7200" spc="-1" strike="noStrike">
                <a:solidFill>
                  <a:srgbClr val="000000"/>
                </a:solidFill>
                <a:latin typeface="Calibri"/>
                <a:ea typeface="DejaVu Sans"/>
              </a:rPr>
              <a:t>Hydrodynamic Heat Transport Model for nanoscale electronic devices with complex geometries including metal-semiconductor interfaces</a:t>
            </a:r>
            <a:endParaRPr b="0" lang="en-US" sz="7200" spc="-1" strike="noStrike">
              <a:latin typeface="Arial"/>
            </a:endParaRPr>
          </a:p>
          <a:p>
            <a:pPr algn="ctr">
              <a:lnSpc>
                <a:spcPct val="100000"/>
              </a:lnSpc>
            </a:pPr>
            <a:r>
              <a:rPr b="0" lang="en-US" sz="4000" spc="-1" strike="noStrike">
                <a:solidFill>
                  <a:srgbClr val="000000"/>
                </a:solidFill>
                <a:latin typeface="Calibri"/>
                <a:ea typeface="ＭＳ Ｐゴシック"/>
              </a:rPr>
              <a:t>A. Beardo</a:t>
            </a:r>
            <a:r>
              <a:rPr b="0" lang="en-US" sz="4000" spc="-1" strike="noStrike" baseline="30000">
                <a:solidFill>
                  <a:srgbClr val="000000"/>
                </a:solidFill>
                <a:latin typeface="Calibri"/>
                <a:ea typeface="ＭＳ Ｐゴシック"/>
              </a:rPr>
              <a:t>1</a:t>
            </a:r>
            <a:r>
              <a:rPr b="0" lang="en-US" sz="4000" spc="-1" strike="noStrike">
                <a:solidFill>
                  <a:srgbClr val="000000"/>
                </a:solidFill>
                <a:latin typeface="Calibri"/>
                <a:ea typeface="ＭＳ Ｐゴシック"/>
              </a:rPr>
              <a:t>, L.Sendra</a:t>
            </a:r>
            <a:r>
              <a:rPr b="0" lang="en-US" sz="4000" spc="-1" strike="noStrike" baseline="30000">
                <a:solidFill>
                  <a:srgbClr val="000000"/>
                </a:solidFill>
                <a:latin typeface="Calibri"/>
                <a:ea typeface="ＭＳ Ｐゴシック"/>
              </a:rPr>
              <a:t>1</a:t>
            </a:r>
            <a:r>
              <a:rPr b="0" lang="en-US" sz="4000" spc="-1" strike="noStrike">
                <a:solidFill>
                  <a:srgbClr val="000000"/>
                </a:solidFill>
                <a:latin typeface="Calibri"/>
                <a:ea typeface="ＭＳ Ｐゴシック"/>
              </a:rPr>
              <a:t>,J. Camacho</a:t>
            </a:r>
            <a:r>
              <a:rPr b="0" lang="en-US" sz="4000" spc="-1" strike="noStrike" baseline="30000">
                <a:solidFill>
                  <a:srgbClr val="000000"/>
                </a:solidFill>
                <a:latin typeface="Calibri"/>
                <a:ea typeface="ＭＳ Ｐゴシック"/>
              </a:rPr>
              <a:t>1</a:t>
            </a:r>
            <a:r>
              <a:rPr b="0" lang="en-US" sz="4000" spc="-1" strike="noStrike">
                <a:solidFill>
                  <a:srgbClr val="000000"/>
                </a:solidFill>
                <a:latin typeface="Calibri"/>
                <a:ea typeface="ＭＳ Ｐゴシック"/>
              </a:rPr>
              <a:t>,J. Bafaluy</a:t>
            </a:r>
            <a:r>
              <a:rPr b="0" lang="en-US" sz="4000" spc="-1" strike="noStrike" baseline="30000">
                <a:solidFill>
                  <a:srgbClr val="000000"/>
                </a:solidFill>
                <a:latin typeface="Calibri"/>
                <a:ea typeface="ＭＳ Ｐゴシック"/>
              </a:rPr>
              <a:t>1</a:t>
            </a:r>
            <a:r>
              <a:rPr b="0" lang="en-US" sz="4000" spc="-1" strike="noStrike">
                <a:solidFill>
                  <a:srgbClr val="000000"/>
                </a:solidFill>
                <a:latin typeface="Calibri"/>
                <a:ea typeface="ＭＳ Ｐゴシック"/>
              </a:rPr>
              <a:t>,F. X. Alvarez</a:t>
            </a:r>
            <a:r>
              <a:rPr b="0" lang="en-US" sz="4000" spc="-1" strike="noStrike" baseline="30000">
                <a:solidFill>
                  <a:srgbClr val="000000"/>
                </a:solidFill>
                <a:latin typeface="Calibri"/>
                <a:ea typeface="ＭＳ Ｐゴシック"/>
              </a:rPr>
              <a:t>1</a:t>
            </a:r>
            <a:r>
              <a:rPr b="0" lang="en-US" sz="4000" spc="-1" strike="noStrike">
                <a:solidFill>
                  <a:srgbClr val="000000"/>
                </a:solidFill>
                <a:latin typeface="Calibri"/>
                <a:ea typeface="ＭＳ Ｐゴシック"/>
              </a:rPr>
              <a:t>,</a:t>
            </a:r>
            <a:endParaRPr b="0" lang="en-US" sz="4000" spc="-1" strike="noStrike">
              <a:latin typeface="Arial"/>
            </a:endParaRPr>
          </a:p>
          <a:p>
            <a:pPr marL="914400" indent="-911160" algn="ctr">
              <a:lnSpc>
                <a:spcPct val="100000"/>
              </a:lnSpc>
            </a:pPr>
            <a:r>
              <a:rPr b="0" lang="en-US" sz="4000" spc="-1" strike="noStrike">
                <a:solidFill>
                  <a:srgbClr val="000000"/>
                </a:solidFill>
                <a:latin typeface="Calibri"/>
                <a:ea typeface="ＭＳ Ｐゴシック"/>
              </a:rPr>
              <a:t>1. Universitat Autònoma de Barcelona, Physics Department, Bellaterra 08193, Spain</a:t>
            </a:r>
            <a:endParaRPr b="0" lang="en-US" sz="4000" spc="-1" strike="noStrike">
              <a:latin typeface="Arial"/>
            </a:endParaRPr>
          </a:p>
        </p:txBody>
      </p:sp>
      <p:sp>
        <p:nvSpPr>
          <p:cNvPr id="55" name="CustomShape 9"/>
          <p:cNvSpPr/>
          <p:nvPr/>
        </p:nvSpPr>
        <p:spPr>
          <a:xfrm>
            <a:off x="900000" y="865440"/>
            <a:ext cx="28463760" cy="4071240"/>
          </a:xfrm>
          <a:prstGeom prst="rect">
            <a:avLst/>
          </a:prstGeom>
          <a:noFill/>
          <a:ln w="25560">
            <a:solidFill>
              <a:srgbClr val="000000"/>
            </a:solidFill>
            <a:round/>
          </a:ln>
        </p:spPr>
        <p:style>
          <a:lnRef idx="0"/>
          <a:fillRef idx="0"/>
          <a:effectRef idx="0"/>
          <a:fontRef idx="minor"/>
        </p:style>
      </p:sp>
      <p:sp>
        <p:nvSpPr>
          <p:cNvPr id="56" name="CustomShape 10"/>
          <p:cNvSpPr/>
          <p:nvPr/>
        </p:nvSpPr>
        <p:spPr>
          <a:xfrm>
            <a:off x="900000" y="865440"/>
            <a:ext cx="28463760" cy="40322520"/>
          </a:xfrm>
          <a:prstGeom prst="rect">
            <a:avLst/>
          </a:prstGeom>
          <a:noFill/>
          <a:ln w="25560">
            <a:solidFill>
              <a:srgbClr val="000000"/>
            </a:solidFill>
            <a:round/>
          </a:ln>
        </p:spPr>
        <p:style>
          <a:lnRef idx="0"/>
          <a:fillRef idx="0"/>
          <a:effectRef idx="0"/>
          <a:fontRef idx="minor"/>
        </p:style>
      </p:sp>
      <p:pic>
        <p:nvPicPr>
          <p:cNvPr id="57" name="" descr=""/>
          <p:cNvPicPr/>
          <p:nvPr/>
        </p:nvPicPr>
        <p:blipFill>
          <a:blip r:embed="rId4"/>
          <a:stretch/>
        </p:blipFill>
        <p:spPr>
          <a:xfrm>
            <a:off x="2000520" y="12960000"/>
            <a:ext cx="12037320" cy="1696680"/>
          </a:xfrm>
          <a:prstGeom prst="rect">
            <a:avLst/>
          </a:prstGeom>
          <a:ln>
            <a:noFill/>
          </a:ln>
        </p:spPr>
      </p:pic>
      <p:pic>
        <p:nvPicPr>
          <p:cNvPr id="58" name="" descr=""/>
          <p:cNvPicPr/>
          <p:nvPr/>
        </p:nvPicPr>
        <p:blipFill>
          <a:blip r:embed="rId5"/>
          <a:stretch/>
        </p:blipFill>
        <p:spPr>
          <a:xfrm>
            <a:off x="5486400" y="10058400"/>
            <a:ext cx="5135040" cy="1748880"/>
          </a:xfrm>
          <a:prstGeom prst="rect">
            <a:avLst/>
          </a:prstGeom>
          <a:ln>
            <a:noFill/>
          </a:ln>
        </p:spPr>
      </p:pic>
      <p:sp>
        <p:nvSpPr>
          <p:cNvPr id="59" name="CustomShape 11"/>
          <p:cNvSpPr/>
          <p:nvPr/>
        </p:nvSpPr>
        <p:spPr>
          <a:xfrm>
            <a:off x="1776240" y="8208000"/>
            <a:ext cx="12405600" cy="12605400"/>
          </a:xfrm>
          <a:custGeom>
            <a:avLst/>
            <a:gdLst/>
            <a:ahLst/>
            <a:rect l="l" t="t" r="r" b="b"/>
            <a:pathLst>
              <a:path w="21600" h="21600">
                <a:moveTo>
                  <a:pt x="0" y="0"/>
                </a:moveTo>
                <a:lnTo>
                  <a:pt x="21600" y="0"/>
                </a:lnTo>
                <a:lnTo>
                  <a:pt x="21600" y="21600"/>
                </a:lnTo>
                <a:lnTo>
                  <a:pt x="0" y="21600"/>
                </a:lnTo>
                <a:lnTo>
                  <a:pt x="0" y="0"/>
                </a:lnTo>
                <a:close/>
              </a:path>
            </a:pathLst>
          </a:custGeom>
          <a:noFill/>
          <a:ln>
            <a:solidFill>
              <a:srgbClr val="000000"/>
            </a:solidFill>
          </a:ln>
        </p:spPr>
        <p:style>
          <a:lnRef idx="0"/>
          <a:fillRef idx="0"/>
          <a:effectRef idx="0"/>
          <a:fontRef idx="minor"/>
        </p:style>
        <p:txBody>
          <a:bodyPr lIns="84240" rIns="84240" tIns="42120" bIns="42120">
            <a:spAutoFit/>
          </a:bodyPr>
          <a:p>
            <a:pPr algn="ctr">
              <a:lnSpc>
                <a:spcPct val="100000"/>
              </a:lnSpc>
            </a:pPr>
            <a:r>
              <a:rPr b="1" lang="en-US" sz="5400" spc="-1" strike="noStrike">
                <a:solidFill>
                  <a:srgbClr val="000000"/>
                </a:solidFill>
                <a:latin typeface="Calibri"/>
                <a:ea typeface="ＭＳ Ｐゴシック"/>
              </a:rPr>
              <a:t>KINETIC COLLECTIVE MODEL</a:t>
            </a:r>
            <a:endParaRPr b="0" lang="en-US" sz="5400" spc="-1" strike="noStrike">
              <a:latin typeface="Arial"/>
            </a:endParaRPr>
          </a:p>
          <a:p>
            <a:pPr algn="ctr">
              <a:lnSpc>
                <a:spcPct val="100000"/>
              </a:lnSpc>
            </a:pPr>
            <a:r>
              <a:rPr b="1" lang="en-US" sz="4800" spc="-1" strike="noStrike">
                <a:solidFill>
                  <a:srgbClr val="000000"/>
                </a:solidFill>
                <a:latin typeface="Calibri"/>
                <a:ea typeface="ＭＳ Ｐゴシック"/>
              </a:rPr>
              <a:t>Energy Conservation Equation</a:t>
            </a: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r>
              <a:rPr b="1" lang="en-US" sz="4800" spc="-1" strike="noStrike">
                <a:solidFill>
                  <a:srgbClr val="000000"/>
                </a:solidFill>
                <a:latin typeface="Calibri"/>
                <a:ea typeface="ＭＳ Ｐゴシック"/>
              </a:rPr>
              <a:t>Hydrodynamic Heat Transport Equation</a:t>
            </a: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r>
              <a:rPr b="1" lang="en-US" sz="4800" spc="-1" strike="noStrike">
                <a:solidFill>
                  <a:srgbClr val="000000"/>
                </a:solidFill>
                <a:latin typeface="Calibri"/>
                <a:ea typeface="ＭＳ Ｐゴシック"/>
              </a:rPr>
              <a:t>Slip Boundary Condition</a:t>
            </a:r>
            <a:r>
              <a:rPr b="0" lang="en-US" sz="4800" spc="-1" strike="noStrike">
                <a:solidFill>
                  <a:srgbClr val="000000"/>
                </a:solidFill>
                <a:latin typeface="Calibri"/>
                <a:ea typeface="ＭＳ Ｐゴシック"/>
              </a:rPr>
              <a:t> (implemented using Discontinuous Galerkin Method)</a:t>
            </a: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r>
              <a:rPr b="1" lang="en-US" sz="4800" spc="-1" strike="noStrike">
                <a:solidFill>
                  <a:srgbClr val="000000"/>
                </a:solidFill>
                <a:latin typeface="Calibri"/>
                <a:ea typeface="ＭＳ Ｐゴシック"/>
              </a:rPr>
              <a:t>Metal-Semiconductor Interface Condition</a:t>
            </a: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endParaRPr b="0" lang="en-US" sz="4800" spc="-1" strike="noStrike">
              <a:latin typeface="Arial"/>
            </a:endParaRPr>
          </a:p>
          <a:p>
            <a:pPr algn="ctr">
              <a:lnSpc>
                <a:spcPct val="100000"/>
              </a:lnSpc>
            </a:pPr>
            <a:endParaRPr b="0" lang="en-US" sz="4800" spc="-1" strike="noStrike">
              <a:latin typeface="Arial"/>
            </a:endParaRPr>
          </a:p>
        </p:txBody>
      </p:sp>
      <p:pic>
        <p:nvPicPr>
          <p:cNvPr id="60" name="" descr=""/>
          <p:cNvPicPr/>
          <p:nvPr/>
        </p:nvPicPr>
        <p:blipFill>
          <a:blip r:embed="rId6"/>
          <a:stretch/>
        </p:blipFill>
        <p:spPr>
          <a:xfrm>
            <a:off x="2431080" y="16819920"/>
            <a:ext cx="5666760" cy="997920"/>
          </a:xfrm>
          <a:prstGeom prst="rect">
            <a:avLst/>
          </a:prstGeom>
          <a:ln>
            <a:noFill/>
          </a:ln>
        </p:spPr>
      </p:pic>
      <p:pic>
        <p:nvPicPr>
          <p:cNvPr id="61" name="" descr=""/>
          <p:cNvPicPr/>
          <p:nvPr/>
        </p:nvPicPr>
        <p:blipFill>
          <a:blip r:embed="rId7"/>
          <a:stretch/>
        </p:blipFill>
        <p:spPr>
          <a:xfrm>
            <a:off x="9612360" y="16812000"/>
            <a:ext cx="2985480" cy="778680"/>
          </a:xfrm>
          <a:prstGeom prst="rect">
            <a:avLst/>
          </a:prstGeom>
          <a:ln>
            <a:noFill/>
          </a:ln>
        </p:spPr>
      </p:pic>
      <p:sp>
        <p:nvSpPr>
          <p:cNvPr id="62" name="CustomShape 12"/>
          <p:cNvSpPr/>
          <p:nvPr/>
        </p:nvSpPr>
        <p:spPr>
          <a:xfrm>
            <a:off x="15968160" y="8136000"/>
            <a:ext cx="11965320" cy="759960"/>
          </a:xfrm>
          <a:prstGeom prst="rect">
            <a:avLst/>
          </a:prstGeom>
          <a:noFill/>
          <a:ln>
            <a:noFill/>
          </a:ln>
        </p:spPr>
        <p:style>
          <a:lnRef idx="0"/>
          <a:fillRef idx="0"/>
          <a:effectRef idx="0"/>
          <a:fontRef idx="minor"/>
        </p:style>
        <p:txBody>
          <a:bodyPr lIns="90000" rIns="90000" tIns="45000" bIns="45000">
            <a:spAutoFit/>
          </a:bodyPr>
          <a:p>
            <a:pPr algn="ctr">
              <a:lnSpc>
                <a:spcPct val="100000"/>
              </a:lnSpc>
            </a:pPr>
            <a:r>
              <a:rPr b="1" lang="en-US" sz="4400" spc="-1" strike="noStrike">
                <a:solidFill>
                  <a:srgbClr val="000000"/>
                </a:solidFill>
                <a:latin typeface="Arial"/>
                <a:ea typeface="DejaVu Sans"/>
              </a:rPr>
              <a:t>SILICON COMPLEX NANOSTRUCTURES</a:t>
            </a:r>
            <a:endParaRPr b="0" lang="en-US" sz="4400" spc="-1" strike="noStrike">
              <a:latin typeface="Arial"/>
            </a:endParaRPr>
          </a:p>
        </p:txBody>
      </p:sp>
      <p:sp>
        <p:nvSpPr>
          <p:cNvPr id="63" name="CustomShape 13"/>
          <p:cNvSpPr/>
          <p:nvPr/>
        </p:nvSpPr>
        <p:spPr>
          <a:xfrm>
            <a:off x="18134640" y="22140000"/>
            <a:ext cx="7645680" cy="1430280"/>
          </a:xfrm>
          <a:prstGeom prst="rect">
            <a:avLst/>
          </a:prstGeom>
          <a:noFill/>
          <a:ln>
            <a:noFill/>
          </a:ln>
        </p:spPr>
        <p:style>
          <a:lnRef idx="0"/>
          <a:fillRef idx="0"/>
          <a:effectRef idx="0"/>
          <a:fontRef idx="minor"/>
        </p:style>
        <p:txBody>
          <a:bodyPr lIns="90000" rIns="90000" tIns="45000" bIns="45000">
            <a:spAutoFit/>
          </a:bodyPr>
          <a:p>
            <a:pPr algn="ctr">
              <a:lnSpc>
                <a:spcPct val="100000"/>
              </a:lnSpc>
            </a:pPr>
            <a:r>
              <a:rPr b="1" lang="en-US" sz="4400" spc="-1" strike="noStrike">
                <a:solidFill>
                  <a:srgbClr val="000000"/>
                </a:solidFill>
                <a:latin typeface="Arial"/>
                <a:ea typeface="DejaVu Sans"/>
              </a:rPr>
              <a:t>FREQUENCY DOMAIN</a:t>
            </a:r>
            <a:br/>
            <a:r>
              <a:rPr b="1" lang="en-US" sz="4400" spc="-1" strike="noStrike">
                <a:solidFill>
                  <a:srgbClr val="000000"/>
                </a:solidFill>
                <a:latin typeface="Arial"/>
                <a:ea typeface="DejaVu Sans"/>
              </a:rPr>
              <a:t>THERMOREFLECTANCE</a:t>
            </a:r>
            <a:endParaRPr b="0" lang="en-US" sz="4400" spc="-1" strike="noStrike">
              <a:latin typeface="Arial"/>
            </a:endParaRPr>
          </a:p>
        </p:txBody>
      </p:sp>
      <p:sp>
        <p:nvSpPr>
          <p:cNvPr id="64" name="CustomShape 14"/>
          <p:cNvSpPr/>
          <p:nvPr/>
        </p:nvSpPr>
        <p:spPr>
          <a:xfrm>
            <a:off x="2646360" y="21401280"/>
            <a:ext cx="10323360" cy="2100600"/>
          </a:xfrm>
          <a:prstGeom prst="rect">
            <a:avLst/>
          </a:prstGeom>
          <a:noFill/>
          <a:ln>
            <a:noFill/>
          </a:ln>
        </p:spPr>
        <p:style>
          <a:lnRef idx="0"/>
          <a:fillRef idx="0"/>
          <a:effectRef idx="0"/>
          <a:fontRef idx="minor"/>
        </p:style>
        <p:txBody>
          <a:bodyPr lIns="90000" rIns="90000" tIns="45000" bIns="45000">
            <a:spAutoFit/>
          </a:bodyPr>
          <a:p>
            <a:pPr algn="ctr">
              <a:lnSpc>
                <a:spcPct val="100000"/>
              </a:lnSpc>
            </a:pPr>
            <a:r>
              <a:rPr b="1" lang="en-US" sz="4400" spc="-1" strike="noStrike">
                <a:solidFill>
                  <a:srgbClr val="000000"/>
                </a:solidFill>
                <a:latin typeface="Arial"/>
                <a:ea typeface="DejaVu Sans"/>
              </a:rPr>
              <a:t>HEATER GEOMETRY EFFECTS</a:t>
            </a:r>
            <a:br/>
            <a:r>
              <a:rPr b="1" lang="en-US" sz="4400" spc="-1" strike="noStrike">
                <a:solidFill>
                  <a:srgbClr val="000000"/>
                </a:solidFill>
                <a:latin typeface="Arial"/>
                <a:ea typeface="DejaVu Sans"/>
              </a:rPr>
              <a:t>IN THE COOLING EFFICIENCY</a:t>
            </a:r>
            <a:br/>
            <a:r>
              <a:rPr b="1" lang="en-US" sz="4400" spc="-1" strike="noStrike">
                <a:solidFill>
                  <a:srgbClr val="000000"/>
                </a:solidFill>
                <a:latin typeface="Arial"/>
                <a:ea typeface="DejaVu Sans"/>
              </a:rPr>
              <a:t>OF ELECTRONIC NANODEVICES</a:t>
            </a:r>
            <a:endParaRPr b="0" lang="en-US" sz="4400" spc="-1" strike="noStrike">
              <a:latin typeface="Arial"/>
            </a:endParaRPr>
          </a:p>
        </p:txBody>
      </p:sp>
      <p:sp>
        <p:nvSpPr>
          <p:cNvPr id="65" name="CustomShape 15"/>
          <p:cNvSpPr/>
          <p:nvPr/>
        </p:nvSpPr>
        <p:spPr>
          <a:xfrm>
            <a:off x="15722640" y="36717840"/>
            <a:ext cx="13893120" cy="42278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84240" rIns="84240" tIns="42120" bIns="42120">
            <a:spAutoFit/>
          </a:bodyPr>
          <a:p>
            <a:pPr>
              <a:lnSpc>
                <a:spcPct val="100000"/>
              </a:lnSpc>
            </a:pPr>
            <a:r>
              <a:rPr b="1" lang="en-US" sz="4800" spc="-1" strike="noStrike">
                <a:solidFill>
                  <a:srgbClr val="000000"/>
                </a:solidFill>
                <a:latin typeface="Calibri"/>
                <a:ea typeface="Arial"/>
              </a:rPr>
              <a:t>REFERENCES</a:t>
            </a:r>
            <a:r>
              <a:rPr b="0" lang="en-US" sz="4800" spc="-1" strike="noStrike">
                <a:solidFill>
                  <a:srgbClr val="000000"/>
                </a:solidFill>
                <a:latin typeface="Calibri"/>
                <a:ea typeface="Arial"/>
              </a:rPr>
              <a:t>:</a:t>
            </a:r>
            <a:endParaRPr b="0" lang="en-US" sz="4800" spc="-1" strike="noStrike">
              <a:latin typeface="Arial"/>
            </a:endParaRPr>
          </a:p>
          <a:p>
            <a:pPr marL="216000" indent="-214200">
              <a:lnSpc>
                <a:spcPct val="100000"/>
              </a:lnSpc>
              <a:buClr>
                <a:srgbClr val="000000"/>
              </a:buClr>
              <a:buFont typeface="StarSymbol"/>
              <a:buAutoNum type="arabicPeriod"/>
            </a:pPr>
            <a:r>
              <a:rPr b="0" lang="en-US" sz="2800" spc="-1" strike="noStrike">
                <a:solidFill>
                  <a:srgbClr val="000000"/>
                </a:solidFill>
                <a:latin typeface="Calibri"/>
                <a:ea typeface="Arial"/>
              </a:rPr>
              <a:t>P. Torres. Emergence of hydrodynamic heat transport in semiconductors at the nanoscale. Physical Review Materials, 2(7):076001, 2018.</a:t>
            </a:r>
            <a:endParaRPr b="0" lang="en-US" sz="2800" spc="-1" strike="noStrike">
              <a:latin typeface="Arial"/>
            </a:endParaRPr>
          </a:p>
          <a:p>
            <a:pPr>
              <a:lnSpc>
                <a:spcPct val="100000"/>
              </a:lnSpc>
            </a:pPr>
            <a:r>
              <a:rPr b="0" lang="en-US" sz="2800" spc="-1" strike="noStrike">
                <a:solidFill>
                  <a:srgbClr val="000000"/>
                </a:solidFill>
                <a:latin typeface="Calibri"/>
                <a:ea typeface="Arial"/>
              </a:rPr>
              <a:t>2. A. Ziabari. Full-field thermal imaging of quasiballistic cross-talk reduction in nanoscale devices. Nature Communications 9:255, 2018.</a:t>
            </a:r>
            <a:endParaRPr b="0" lang="en-US" sz="2800" spc="-1" strike="noStrike">
              <a:latin typeface="Arial"/>
            </a:endParaRPr>
          </a:p>
          <a:p>
            <a:pPr>
              <a:lnSpc>
                <a:spcPct val="100000"/>
              </a:lnSpc>
            </a:pPr>
            <a:r>
              <a:rPr b="0" lang="en-US" sz="2800" spc="-1" strike="noStrike">
                <a:solidFill>
                  <a:srgbClr val="000000"/>
                </a:solidFill>
                <a:latin typeface="Calibri"/>
                <a:ea typeface="Arial"/>
              </a:rPr>
              <a:t>3. A. Beardo. Hydrodynamic Heat Transport in Silicon compact and holey thin Films. </a:t>
            </a:r>
            <a:endParaRPr b="0" lang="en-US" sz="2800" spc="-1" strike="noStrike">
              <a:latin typeface="Arial"/>
            </a:endParaRPr>
          </a:p>
          <a:p>
            <a:pPr>
              <a:lnSpc>
                <a:spcPct val="100000"/>
              </a:lnSpc>
            </a:pPr>
            <a:r>
              <a:rPr b="0" lang="en-US" sz="2800" spc="-1" strike="noStrike">
                <a:solidFill>
                  <a:srgbClr val="000000"/>
                </a:solidFill>
                <a:latin typeface="Calibri"/>
                <a:ea typeface="DejaVu Sans"/>
              </a:rPr>
              <a:t>Physical Review Applied 11, 034003 (2019)</a:t>
            </a:r>
            <a:endParaRPr b="0" lang="en-US" sz="2800" spc="-1" strike="noStrike">
              <a:latin typeface="Arial"/>
            </a:endParaRPr>
          </a:p>
          <a:p>
            <a:pPr>
              <a:lnSpc>
                <a:spcPct val="100000"/>
              </a:lnSpc>
            </a:pPr>
            <a:r>
              <a:rPr b="0" lang="en-US" sz="2800" spc="-1" strike="noStrike">
                <a:solidFill>
                  <a:srgbClr val="000000"/>
                </a:solidFill>
                <a:latin typeface="Calibri"/>
                <a:ea typeface="DejaVu Sans"/>
              </a:rPr>
              <a:t>4. A. Beardo. Phonon hydrodynamics in frequency domain thermorereflectance experiments.</a:t>
            </a:r>
            <a:endParaRPr b="0" lang="en-US" sz="2800" spc="-1" strike="noStrike">
              <a:latin typeface="Arial"/>
            </a:endParaRPr>
          </a:p>
          <a:p>
            <a:pPr>
              <a:lnSpc>
                <a:spcPct val="100000"/>
              </a:lnSpc>
            </a:pPr>
            <a:r>
              <a:rPr b="0" lang="en-US" sz="2800" spc="-1" strike="noStrike">
                <a:solidFill>
                  <a:srgbClr val="000000"/>
                </a:solidFill>
                <a:latin typeface="Calibri"/>
                <a:ea typeface="DejaVu Sans"/>
              </a:rPr>
              <a:t>Submitted article.</a:t>
            </a:r>
            <a:endParaRPr b="0" lang="en-US" sz="2800" spc="-1" strike="noStrike">
              <a:latin typeface="Arial"/>
            </a:endParaRPr>
          </a:p>
        </p:txBody>
      </p:sp>
      <p:pic>
        <p:nvPicPr>
          <p:cNvPr id="66" name="" descr=""/>
          <p:cNvPicPr/>
          <p:nvPr/>
        </p:nvPicPr>
        <p:blipFill>
          <a:blip r:embed="rId8"/>
          <a:stretch/>
        </p:blipFill>
        <p:spPr>
          <a:xfrm>
            <a:off x="15408000" y="15757920"/>
            <a:ext cx="12713760" cy="6163920"/>
          </a:xfrm>
          <a:prstGeom prst="rect">
            <a:avLst/>
          </a:prstGeom>
          <a:ln>
            <a:noFill/>
          </a:ln>
        </p:spPr>
      </p:pic>
      <p:pic>
        <p:nvPicPr>
          <p:cNvPr id="67" name="" descr=""/>
          <p:cNvPicPr/>
          <p:nvPr/>
        </p:nvPicPr>
        <p:blipFill>
          <a:blip r:embed="rId9"/>
          <a:stretch/>
        </p:blipFill>
        <p:spPr>
          <a:xfrm>
            <a:off x="2286000" y="18889200"/>
            <a:ext cx="11120040" cy="1117800"/>
          </a:xfrm>
          <a:prstGeom prst="rect">
            <a:avLst/>
          </a:prstGeom>
          <a:ln>
            <a:noFill/>
          </a:ln>
        </p:spPr>
      </p:pic>
      <p:sp>
        <p:nvSpPr>
          <p:cNvPr id="68" name="CustomShape 16"/>
          <p:cNvSpPr/>
          <p:nvPr/>
        </p:nvSpPr>
        <p:spPr>
          <a:xfrm>
            <a:off x="1512000" y="5256000"/>
            <a:ext cx="27501840" cy="2527560"/>
          </a:xfrm>
          <a:prstGeom prst="rect">
            <a:avLst/>
          </a:prstGeom>
          <a:noFill/>
          <a:ln>
            <a:noFill/>
          </a:ln>
        </p:spPr>
        <p:style>
          <a:lnRef idx="0"/>
          <a:fillRef idx="0"/>
          <a:effectRef idx="0"/>
          <a:fontRef idx="minor"/>
        </p:style>
        <p:txBody>
          <a:bodyPr lIns="90000" rIns="90000" tIns="45000" bIns="45000">
            <a:spAutoFit/>
          </a:bodyPr>
          <a:p>
            <a:pPr algn="just">
              <a:lnSpc>
                <a:spcPct val="100000"/>
              </a:lnSpc>
            </a:pPr>
            <a:r>
              <a:rPr b="0" lang="en-US" sz="4000" spc="-1" strike="noStrike">
                <a:solidFill>
                  <a:srgbClr val="000000"/>
                </a:solidFill>
                <a:latin typeface="Arial"/>
                <a:ea typeface="DejaVu Sans"/>
              </a:rPr>
              <a:t>We present the Kinetic Collective Model (KCM), consisting in the hydrodynamic heat transport equation with ab initio calculated coefficients and the corresponding boundary conditions. This model generalizes Fourier’s law and can be solved using Finite Elements to predict the thermal response of electronic devices with complex geometries. We validate the model for Silicon in a variety of experiments including metal-semiconductor interfaces. </a:t>
            </a:r>
            <a:endParaRPr b="0" lang="en-US" sz="4000" spc="-1" strike="noStrike">
              <a:latin typeface="Arial"/>
            </a:endParaRPr>
          </a:p>
        </p:txBody>
      </p:sp>
      <p:sp>
        <p:nvSpPr>
          <p:cNvPr id="69" name="CustomShape 17"/>
          <p:cNvSpPr/>
          <p:nvPr/>
        </p:nvSpPr>
        <p:spPr>
          <a:xfrm>
            <a:off x="1548720" y="28980000"/>
            <a:ext cx="13355280" cy="191844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en-US" sz="4000" spc="-1" strike="noStrike">
                <a:solidFill>
                  <a:srgbClr val="000000"/>
                </a:solidFill>
                <a:latin typeface="Arial"/>
                <a:ea typeface="DejaVu Sans"/>
              </a:rPr>
              <a:t>The KCM is coupled with the Solid Mechanics COMSOL</a:t>
            </a:r>
            <a:endParaRPr b="0" lang="en-US" sz="4000" spc="-1" strike="noStrike">
              <a:latin typeface="Arial"/>
            </a:endParaRPr>
          </a:p>
          <a:p>
            <a:pPr>
              <a:lnSpc>
                <a:spcPct val="100000"/>
              </a:lnSpc>
            </a:pPr>
            <a:r>
              <a:rPr b="0" lang="en-US" sz="4000" spc="-1" strike="noStrike">
                <a:solidFill>
                  <a:srgbClr val="000000"/>
                </a:solidFill>
                <a:latin typeface="Arial"/>
                <a:ea typeface="DejaVu Sans"/>
              </a:rPr>
              <a:t>Interface to predict the deformation of the heaters, which is measured experimentally through the diffraction pattern.</a:t>
            </a:r>
            <a:endParaRPr b="0" lang="en-US" sz="4000" spc="-1" strike="noStrike">
              <a:latin typeface="Arial"/>
            </a:endParaRPr>
          </a:p>
        </p:txBody>
      </p:sp>
      <p:pic>
        <p:nvPicPr>
          <p:cNvPr id="70" name="" descr=""/>
          <p:cNvPicPr/>
          <p:nvPr/>
        </p:nvPicPr>
        <p:blipFill>
          <a:blip r:embed="rId10"/>
          <a:stretch/>
        </p:blipFill>
        <p:spPr>
          <a:xfrm>
            <a:off x="3996000" y="25128000"/>
            <a:ext cx="7989840" cy="3417840"/>
          </a:xfrm>
          <a:prstGeom prst="rect">
            <a:avLst/>
          </a:prstGeom>
          <a:ln>
            <a:noFill/>
          </a:ln>
        </p:spPr>
      </p:pic>
      <p:sp>
        <p:nvSpPr>
          <p:cNvPr id="71" name="CustomShape 18"/>
          <p:cNvSpPr/>
          <p:nvPr/>
        </p:nvSpPr>
        <p:spPr>
          <a:xfrm>
            <a:off x="1466640" y="23688000"/>
            <a:ext cx="13437360" cy="557496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en-US" sz="4000" spc="-1" strike="noStrike">
                <a:solidFill>
                  <a:srgbClr val="000000"/>
                </a:solidFill>
                <a:latin typeface="Arial"/>
                <a:ea typeface="DejaVu Sans"/>
              </a:rPr>
              <a:t>Study of the mechanical relaxation of laser-pulse heated periodic nanoheaters on top of a Silicon substrate.</a:t>
            </a:r>
            <a:endParaRPr b="0" lang="en-US" sz="4000" spc="-1" strike="noStrike">
              <a:latin typeface="Arial"/>
            </a:endParaRPr>
          </a:p>
          <a:p>
            <a:pPr>
              <a:lnSpc>
                <a:spcPct val="100000"/>
              </a:lnSpc>
            </a:pPr>
            <a:endParaRPr b="0" lang="en-US" sz="4000" spc="-1" strike="noStrike">
              <a:latin typeface="Arial"/>
            </a:endParaRPr>
          </a:p>
          <a:p>
            <a:pPr>
              <a:lnSpc>
                <a:spcPct val="100000"/>
              </a:lnSpc>
            </a:pPr>
            <a:endParaRPr b="0" lang="en-US" sz="4000" spc="-1" strike="noStrike">
              <a:latin typeface="Arial"/>
            </a:endParaRPr>
          </a:p>
          <a:p>
            <a:pPr>
              <a:lnSpc>
                <a:spcPct val="100000"/>
              </a:lnSpc>
            </a:pPr>
            <a:endParaRPr b="0" lang="en-US" sz="4000" spc="-1" strike="noStrike">
              <a:latin typeface="Arial"/>
            </a:endParaRPr>
          </a:p>
          <a:p>
            <a:pPr>
              <a:lnSpc>
                <a:spcPct val="100000"/>
              </a:lnSpc>
            </a:pPr>
            <a:endParaRPr b="0" lang="en-US" sz="4000" spc="-1" strike="noStrike">
              <a:latin typeface="Arial"/>
            </a:endParaRPr>
          </a:p>
          <a:p>
            <a:pPr>
              <a:lnSpc>
                <a:spcPct val="100000"/>
              </a:lnSpc>
            </a:pPr>
            <a:endParaRPr b="0" lang="en-US" sz="4000" spc="-1" strike="noStrike">
              <a:latin typeface="Arial"/>
            </a:endParaRPr>
          </a:p>
          <a:p>
            <a:pPr>
              <a:lnSpc>
                <a:spcPct val="100000"/>
              </a:lnSpc>
            </a:pPr>
            <a:r>
              <a:rPr b="0" lang="en-US" sz="4000" spc="-1" strike="noStrike">
                <a:solidFill>
                  <a:srgbClr val="000000"/>
                </a:solidFill>
                <a:latin typeface="Arial"/>
                <a:ea typeface="DejaVu Sans"/>
              </a:rPr>
              <a:t>                   </a:t>
            </a:r>
            <a:endParaRPr b="0" lang="en-US" sz="4000" spc="-1" strike="noStrike">
              <a:latin typeface="Arial"/>
            </a:endParaRPr>
          </a:p>
          <a:p>
            <a:pPr>
              <a:lnSpc>
                <a:spcPct val="100000"/>
              </a:lnSpc>
            </a:pPr>
            <a:r>
              <a:rPr b="0" lang="en-US" sz="4000" spc="-1" strike="noStrike">
                <a:solidFill>
                  <a:srgbClr val="000000"/>
                </a:solidFill>
                <a:latin typeface="Arial"/>
                <a:ea typeface="DejaVu Sans"/>
              </a:rPr>
              <a:t>                    </a:t>
            </a:r>
            <a:endParaRPr b="0" lang="en-US" sz="4000" spc="-1" strike="noStrike">
              <a:latin typeface="Arial"/>
            </a:endParaRPr>
          </a:p>
        </p:txBody>
      </p:sp>
      <p:pic>
        <p:nvPicPr>
          <p:cNvPr id="72" name="" descr=""/>
          <p:cNvPicPr/>
          <p:nvPr/>
        </p:nvPicPr>
        <p:blipFill>
          <a:blip r:embed="rId11"/>
          <a:stretch/>
        </p:blipFill>
        <p:spPr>
          <a:xfrm>
            <a:off x="1224000" y="31254840"/>
            <a:ext cx="13771440" cy="9495000"/>
          </a:xfrm>
          <a:prstGeom prst="rect">
            <a:avLst/>
          </a:prstGeom>
          <a:ln>
            <a:noFill/>
          </a:ln>
        </p:spPr>
      </p:pic>
      <p:sp>
        <p:nvSpPr>
          <p:cNvPr id="73" name="CustomShape 19"/>
          <p:cNvSpPr/>
          <p:nvPr/>
        </p:nvSpPr>
        <p:spPr>
          <a:xfrm>
            <a:off x="15270480" y="23724000"/>
            <a:ext cx="13910040" cy="3137040"/>
          </a:xfrm>
          <a:prstGeom prst="rect">
            <a:avLst/>
          </a:prstGeom>
          <a:noFill/>
          <a:ln>
            <a:noFill/>
          </a:ln>
        </p:spPr>
        <p:style>
          <a:lnRef idx="0"/>
          <a:fillRef idx="0"/>
          <a:effectRef idx="0"/>
          <a:fontRef idx="minor"/>
        </p:style>
        <p:txBody>
          <a:bodyPr lIns="90000" rIns="90000" tIns="45000" bIns="45000">
            <a:spAutoFit/>
          </a:bodyPr>
          <a:p>
            <a:pPr algn="just">
              <a:lnSpc>
                <a:spcPct val="100000"/>
              </a:lnSpc>
            </a:pPr>
            <a:r>
              <a:rPr b="0" lang="en-US" sz="4000" spc="-1" strike="noStrike">
                <a:solidFill>
                  <a:srgbClr val="000000"/>
                </a:solidFill>
                <a:latin typeface="Arial"/>
                <a:ea typeface="DejaVu Sans"/>
              </a:rPr>
              <a:t>Substrate thermal response when a periodic laser pulse</a:t>
            </a:r>
            <a:endParaRPr b="0" lang="en-US" sz="4000" spc="-1" strike="noStrike">
              <a:latin typeface="Arial"/>
            </a:endParaRPr>
          </a:p>
          <a:p>
            <a:pPr algn="just">
              <a:lnSpc>
                <a:spcPct val="100000"/>
              </a:lnSpc>
            </a:pPr>
            <a:r>
              <a:rPr b="0" lang="en-US" sz="4000" spc="-1" strike="noStrike">
                <a:solidFill>
                  <a:srgbClr val="000000"/>
                </a:solidFill>
                <a:latin typeface="Arial"/>
                <a:ea typeface="DejaVu Sans"/>
              </a:rPr>
              <a:t>with variable frequency is applied. The phase lag between the heating pulse and the temperature is predicted.</a:t>
            </a:r>
            <a:endParaRPr b="0" lang="en-US" sz="4000" spc="-1" strike="noStrike">
              <a:latin typeface="Arial"/>
            </a:endParaRPr>
          </a:p>
          <a:p>
            <a:pPr>
              <a:lnSpc>
                <a:spcPct val="100000"/>
              </a:lnSpc>
            </a:pPr>
            <a:endParaRPr b="0" lang="en-US" sz="4000" spc="-1" strike="noStrike">
              <a:latin typeface="Arial"/>
            </a:endParaRPr>
          </a:p>
          <a:p>
            <a:pPr>
              <a:lnSpc>
                <a:spcPct val="100000"/>
              </a:lnSpc>
            </a:pPr>
            <a:r>
              <a:rPr b="0" lang="en-US" sz="4000" spc="-1" strike="noStrike">
                <a:solidFill>
                  <a:srgbClr val="000000"/>
                </a:solidFill>
                <a:latin typeface="Arial"/>
                <a:ea typeface="DejaVu Sans"/>
              </a:rPr>
              <a:t>                    </a:t>
            </a:r>
            <a:endParaRPr b="0" lang="en-US" sz="4000" spc="-1" strike="noStrike">
              <a:latin typeface="Arial"/>
            </a:endParaRPr>
          </a:p>
        </p:txBody>
      </p:sp>
      <p:sp>
        <p:nvSpPr>
          <p:cNvPr id="74" name="CustomShape 20"/>
          <p:cNvSpPr/>
          <p:nvPr/>
        </p:nvSpPr>
        <p:spPr>
          <a:xfrm>
            <a:off x="4320000" y="27612000"/>
            <a:ext cx="7341840" cy="825840"/>
          </a:xfrm>
          <a:prstGeom prst="rect">
            <a:avLst/>
          </a:prstGeom>
          <a:solidFill>
            <a:srgbClr val="b2b2b2"/>
          </a:solidFill>
          <a:ln>
            <a:noFill/>
          </a:ln>
        </p:spPr>
        <p:style>
          <a:lnRef idx="0"/>
          <a:fillRef idx="0"/>
          <a:effectRef idx="0"/>
          <a:fontRef idx="minor"/>
        </p:style>
      </p:sp>
      <p:sp>
        <p:nvSpPr>
          <p:cNvPr id="75" name="CustomShape 21"/>
          <p:cNvSpPr/>
          <p:nvPr/>
        </p:nvSpPr>
        <p:spPr>
          <a:xfrm>
            <a:off x="2448000" y="31104000"/>
            <a:ext cx="2733840" cy="42480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en-US" sz="2200" spc="-1" strike="noStrike">
                <a:solidFill>
                  <a:srgbClr val="000000"/>
                </a:solidFill>
                <a:latin typeface="Arial"/>
                <a:ea typeface="DejaVu Sans"/>
              </a:rPr>
              <a:t>L=20nm P=400nm</a:t>
            </a:r>
            <a:endParaRPr b="0" lang="en-US" sz="2200" spc="-1" strike="noStrike">
              <a:latin typeface="Arial"/>
            </a:endParaRPr>
          </a:p>
        </p:txBody>
      </p:sp>
      <p:sp>
        <p:nvSpPr>
          <p:cNvPr id="76" name="CustomShape 22"/>
          <p:cNvSpPr/>
          <p:nvPr/>
        </p:nvSpPr>
        <p:spPr>
          <a:xfrm>
            <a:off x="9972000" y="31104360"/>
            <a:ext cx="3705840" cy="42480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en-US" sz="2200" spc="-1" strike="noStrike">
                <a:solidFill>
                  <a:srgbClr val="000000"/>
                </a:solidFill>
                <a:latin typeface="Arial"/>
                <a:ea typeface="DejaVu Sans"/>
              </a:rPr>
              <a:t>L=250nm P=1000nm</a:t>
            </a:r>
            <a:endParaRPr b="0" lang="en-US" sz="2200" spc="-1" strike="noStrike">
              <a:latin typeface="Arial"/>
            </a:endParaRPr>
          </a:p>
        </p:txBody>
      </p:sp>
      <p:sp>
        <p:nvSpPr>
          <p:cNvPr id="77" name="CustomShape 23"/>
          <p:cNvSpPr/>
          <p:nvPr/>
        </p:nvSpPr>
        <p:spPr>
          <a:xfrm>
            <a:off x="2448000" y="35890200"/>
            <a:ext cx="4749840" cy="42480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en-US" sz="2200" spc="-1" strike="noStrike">
                <a:solidFill>
                  <a:srgbClr val="000000"/>
                </a:solidFill>
                <a:latin typeface="Arial"/>
                <a:ea typeface="DejaVu Sans"/>
              </a:rPr>
              <a:t>L=500nm P=2000nm</a:t>
            </a:r>
            <a:endParaRPr b="0" lang="en-US" sz="2200" spc="-1" strike="noStrike">
              <a:latin typeface="Arial"/>
            </a:endParaRPr>
          </a:p>
        </p:txBody>
      </p:sp>
      <p:sp>
        <p:nvSpPr>
          <p:cNvPr id="78" name="CustomShape 24"/>
          <p:cNvSpPr/>
          <p:nvPr/>
        </p:nvSpPr>
        <p:spPr>
          <a:xfrm>
            <a:off x="9972000" y="35890560"/>
            <a:ext cx="3705840" cy="42480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en-US" sz="2200" spc="-1" strike="noStrike">
                <a:solidFill>
                  <a:srgbClr val="000000"/>
                </a:solidFill>
                <a:latin typeface="Arial"/>
                <a:ea typeface="DejaVu Sans"/>
              </a:rPr>
              <a:t>L=750nm P=3500nm</a:t>
            </a:r>
            <a:endParaRPr b="0" lang="en-US" sz="22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54</TotalTime>
  <Application>LibreOffice/6.2.5.2$Linux_X86_64 LibreOffice_project/20$Build-2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2012-02-06T09:32:21Z</dcterms:created>
  <dc:creator/>
  <dc:description/>
  <dc:language>ca-ES</dc:language>
  <cp:lastModifiedBy/>
  <dcterms:modified xsi:type="dcterms:W3CDTF">2019-08-15T22:08:54Z</dcterms:modified>
  <cp:revision>23</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vt:i4>
  </property>
  <property fmtid="{D5CDD505-2E9C-101B-9397-08002B2CF9AE}" pid="8" name="PresentationFormat">
    <vt:lpwstr>Custom</vt:lpwstr>
  </property>
  <property fmtid="{D5CDD505-2E9C-101B-9397-08002B2CF9AE}" pid="9" name="ScaleCrop">
    <vt:bool>0</vt:bool>
  </property>
  <property fmtid="{D5CDD505-2E9C-101B-9397-08002B2CF9AE}" pid="10" name="ShareDoc">
    <vt:bool>0</vt:bool>
  </property>
  <property fmtid="{D5CDD505-2E9C-101B-9397-08002B2CF9AE}" pid="11" name="Slides">
    <vt:i4>1</vt:i4>
  </property>
</Properties>
</file>