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56" r:id="rId2"/>
  </p:sldIdLst>
  <p:sldSz cx="30275213" cy="42803763"/>
  <p:notesSz cx="6797675" cy="9928225"/>
  <p:defaultTextStyle>
    <a:defPPr>
      <a:defRPr lang="en-US"/>
    </a:defPPr>
    <a:lvl1pPr algn="l" defTabSz="4170363" rtl="0" fontAlgn="base">
      <a:spcBef>
        <a:spcPct val="0"/>
      </a:spcBef>
      <a:spcAft>
        <a:spcPct val="0"/>
      </a:spcAft>
      <a:defRPr sz="82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1pPr>
    <a:lvl2pPr marL="2082800" indent="-1647825" algn="l" defTabSz="4170363" rtl="0" fontAlgn="base">
      <a:spcBef>
        <a:spcPct val="0"/>
      </a:spcBef>
      <a:spcAft>
        <a:spcPct val="0"/>
      </a:spcAft>
      <a:defRPr sz="82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2pPr>
    <a:lvl3pPr marL="4170363" indent="-3300413" algn="l" defTabSz="4170363" rtl="0" fontAlgn="base">
      <a:spcBef>
        <a:spcPct val="0"/>
      </a:spcBef>
      <a:spcAft>
        <a:spcPct val="0"/>
      </a:spcAft>
      <a:defRPr sz="82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3pPr>
    <a:lvl4pPr marL="6259513" indent="-4954588" algn="l" defTabSz="4170363" rtl="0" fontAlgn="base">
      <a:spcBef>
        <a:spcPct val="0"/>
      </a:spcBef>
      <a:spcAft>
        <a:spcPct val="0"/>
      </a:spcAft>
      <a:defRPr sz="82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4pPr>
    <a:lvl5pPr marL="8347075" indent="-6607175" algn="l" defTabSz="4170363" rtl="0" fontAlgn="base">
      <a:spcBef>
        <a:spcPct val="0"/>
      </a:spcBef>
      <a:spcAft>
        <a:spcPct val="0"/>
      </a:spcAft>
      <a:defRPr sz="82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5pPr>
    <a:lvl6pPr marL="2286000" algn="l" defTabSz="914400" rtl="0" eaLnBrk="1" latinLnBrk="0" hangingPunct="1">
      <a:defRPr sz="82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6pPr>
    <a:lvl7pPr marL="2743200" algn="l" defTabSz="914400" rtl="0" eaLnBrk="1" latinLnBrk="0" hangingPunct="1">
      <a:defRPr sz="82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7pPr>
    <a:lvl8pPr marL="3200400" algn="l" defTabSz="914400" rtl="0" eaLnBrk="1" latinLnBrk="0" hangingPunct="1">
      <a:defRPr sz="82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8pPr>
    <a:lvl9pPr marL="3657600" algn="l" defTabSz="914400" rtl="0" eaLnBrk="1" latinLnBrk="0" hangingPunct="1">
      <a:defRPr sz="82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554" userDrawn="1">
          <p15:clr>
            <a:srgbClr val="A4A3A4"/>
          </p15:clr>
        </p15:guide>
        <p15:guide id="2" pos="9536" userDrawn="1">
          <p15:clr>
            <a:srgbClr val="A4A3A4"/>
          </p15:clr>
        </p15:guide>
        <p15:guide id="3" pos="554" userDrawn="1">
          <p15:clr>
            <a:srgbClr val="A4A3A4"/>
          </p15:clr>
        </p15:guide>
        <p15:guide id="5" orient="horz" pos="13618" userDrawn="1">
          <p15:clr>
            <a:srgbClr val="A4A3A4"/>
          </p15:clr>
        </p15:guide>
        <p15:guide id="6" orient="horz" pos="667" userDrawn="1">
          <p15:clr>
            <a:srgbClr val="A4A3A4"/>
          </p15:clr>
        </p15:guide>
        <p15:guide id="7" orient="horz" pos="1643" userDrawn="1">
          <p15:clr>
            <a:srgbClr val="A4A3A4"/>
          </p15:clr>
        </p15:guide>
        <p15:guide id="8" orient="horz" pos="1870" userDrawn="1">
          <p15:clr>
            <a:srgbClr val="A4A3A4"/>
          </p15:clr>
        </p15:guide>
        <p15:guide id="9" pos="4206" userDrawn="1">
          <p15:clr>
            <a:srgbClr val="A4A3A4"/>
          </p15:clr>
        </p15:guide>
        <p15:guide id="10" pos="4296" userDrawn="1">
          <p15:clr>
            <a:srgbClr val="A4A3A4"/>
          </p15:clr>
        </p15:guide>
        <p15:guide id="11" orient="horz" pos="2505" userDrawn="1">
          <p15:clr>
            <a:srgbClr val="A4A3A4"/>
          </p15:clr>
        </p15:guide>
        <p15:guide id="12" orient="horz" pos="3026" userDrawn="1">
          <p15:clr>
            <a:srgbClr val="A4A3A4"/>
          </p15:clr>
        </p15:guide>
        <p15:guide id="13" pos="4863" userDrawn="1">
          <p15:clr>
            <a:srgbClr val="A4A3A4"/>
          </p15:clr>
        </p15:guide>
        <p15:guide id="14" orient="horz" pos="3298" userDrawn="1">
          <p15:clr>
            <a:srgbClr val="A4A3A4"/>
          </p15:clr>
        </p15:guide>
        <p15:guide id="15" pos="690" userDrawn="1">
          <p15:clr>
            <a:srgbClr val="A4A3A4"/>
          </p15:clr>
        </p15:guide>
        <p15:guide id="16" pos="917" userDrawn="1">
          <p15:clr>
            <a:srgbClr val="A4A3A4"/>
          </p15:clr>
        </p15:guide>
        <p15:guide id="17" orient="horz" pos="3752" userDrawn="1">
          <p15:clr>
            <a:srgbClr val="A4A3A4"/>
          </p15:clr>
        </p15:guide>
        <p15:guide id="18" orient="horz" pos="3412" userDrawn="1">
          <p15:clr>
            <a:srgbClr val="A4A3A4"/>
          </p15:clr>
        </p15:guide>
        <p15:guide id="19" orient="horz" pos="3852" userDrawn="1">
          <p15:clr>
            <a:srgbClr val="A4A3A4"/>
          </p15:clr>
        </p15:guide>
        <p15:guide id="20" pos="9898" userDrawn="1">
          <p15:clr>
            <a:srgbClr val="A4A3A4"/>
          </p15:clr>
        </p15:guide>
        <p15:guide id="21" orient="horz" pos="15477" userDrawn="1">
          <p15:clr>
            <a:srgbClr val="A4A3A4"/>
          </p15:clr>
        </p15:guide>
        <p15:guide id="22" orient="horz" pos="18154" userDrawn="1">
          <p15:clr>
            <a:srgbClr val="A4A3A4"/>
          </p15:clr>
        </p15:guide>
        <p15:guide id="23" orient="horz" pos="20716" userDrawn="1">
          <p15:clr>
            <a:srgbClr val="A4A3A4"/>
          </p15:clr>
        </p15:guide>
        <p15:guide id="24" orient="horz" pos="2563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A0FF1"/>
    <a:srgbClr val="3701FF"/>
    <a:srgbClr val="429200"/>
    <a:srgbClr val="FF7737"/>
    <a:srgbClr val="3049FF"/>
    <a:srgbClr val="E5E730"/>
    <a:srgbClr val="99CCFF"/>
    <a:srgbClr val="DEEBF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931" autoAdjust="0"/>
    <p:restoredTop sz="91387" autoAdjust="0"/>
  </p:normalViewPr>
  <p:slideViewPr>
    <p:cSldViewPr snapToGrid="0">
      <p:cViewPr>
        <p:scale>
          <a:sx n="50" d="100"/>
          <a:sy n="50" d="100"/>
        </p:scale>
        <p:origin x="-1347" y="18"/>
      </p:cViewPr>
      <p:guideLst>
        <p:guide orient="horz" pos="554"/>
        <p:guide pos="9536"/>
        <p:guide pos="554"/>
        <p:guide orient="horz" pos="13618"/>
        <p:guide orient="horz" pos="667"/>
        <p:guide orient="horz" pos="1643"/>
        <p:guide orient="horz" pos="1870"/>
        <p:guide pos="4206"/>
        <p:guide pos="4296"/>
        <p:guide orient="horz" pos="2505"/>
        <p:guide orient="horz" pos="3026"/>
        <p:guide pos="4863"/>
        <p:guide orient="horz" pos="3298"/>
        <p:guide pos="690"/>
        <p:guide pos="917"/>
        <p:guide orient="horz" pos="3752"/>
        <p:guide orient="horz" pos="3412"/>
        <p:guide orient="horz" pos="3852"/>
        <p:guide pos="9898"/>
        <p:guide orient="horz" pos="15477"/>
        <p:guide orient="horz" pos="18154"/>
        <p:guide orient="horz" pos="20716"/>
        <p:guide orient="horz" pos="2563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914400" cy="9144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7057B796-EFD0-F246-9863-E2060FED039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defTabSz="4171580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BA6FB60-7F22-D74A-843C-F6413EDE31F2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defTabSz="4171580">
              <a:defRPr sz="1200">
                <a:latin typeface="Arial" charset="0"/>
              </a:defRPr>
            </a:lvl1pPr>
          </a:lstStyle>
          <a:p>
            <a:pPr>
              <a:defRPr/>
            </a:pPr>
            <a:fld id="{74B8438F-1271-6C46-8F9C-9456BEDDECCF}" type="datetimeFigureOut">
              <a:rPr lang="en-US"/>
              <a:pPr>
                <a:defRPr/>
              </a:pPr>
              <a:t>8/28/2019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9E99419-FDB7-4F47-9563-16A61150F378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defTabSz="4171580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89FF592-48C8-3C47-AFB1-D96941E664F9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C7A813B9-8573-914D-A8D2-51AED3D7633A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0DDBEE0A-5DFA-DE46-82C7-7D6177DD322E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defTabSz="4174752">
              <a:defRPr sz="1200">
                <a:latin typeface="Arial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BA61207-634F-734D-A1D7-824436FEACAB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defTabSz="4385971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fld id="{E9598E62-35EC-B84F-8906-602E012AB95E}" type="datetimeFigureOut">
              <a:rPr lang="en-US"/>
              <a:pPr>
                <a:defRPr/>
              </a:pPr>
              <a:t>8/28/2019</a:t>
            </a:fld>
            <a:endParaRPr lang="en-US"/>
          </a:p>
        </p:txBody>
      </p:sp>
      <p:sp>
        <p:nvSpPr>
          <p:cNvPr id="4" name="Slide Image Placeholder 3">
            <a:extLst>
              <a:ext uri="{FF2B5EF4-FFF2-40B4-BE49-F238E27FC236}">
                <a16:creationId xmlns:a16="http://schemas.microsoft.com/office/drawing/2014/main" id="{8600A71D-9804-B846-9BC5-B2DFD2D43141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2082800" y="744538"/>
            <a:ext cx="263207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>
            <a:extLst>
              <a:ext uri="{FF2B5EF4-FFF2-40B4-BE49-F238E27FC236}">
                <a16:creationId xmlns:a16="http://schemas.microsoft.com/office/drawing/2014/main" id="{62897342-DE2C-B841-AD04-57AC32CAC16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79450" y="4716463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96EE6E9-3630-3F4B-BA78-F264B58E57C7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defTabSz="4174752">
              <a:defRPr sz="1200">
                <a:latin typeface="Arial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4DC1787-EB28-5944-9EC8-914FFA866B1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defTabSz="4384675">
              <a:defRPr sz="1200"/>
            </a:lvl1pPr>
          </a:lstStyle>
          <a:p>
            <a:fld id="{F0D34A83-C334-CB4D-8A80-280A6D000EEC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868363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+mn-lt"/>
        <a:ea typeface="ＭＳ Ｐゴシック" charset="0"/>
        <a:cs typeface="+mn-cs"/>
      </a:defRPr>
    </a:lvl1pPr>
    <a:lvl2pPr marL="433388" algn="l" defTabSz="868363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+mn-lt"/>
        <a:ea typeface="ＭＳ Ｐゴシック" charset="0"/>
        <a:cs typeface="+mn-cs"/>
      </a:defRPr>
    </a:lvl2pPr>
    <a:lvl3pPr marL="868363" algn="l" defTabSz="868363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+mn-lt"/>
        <a:ea typeface="ＭＳ Ｐゴシック" charset="0"/>
        <a:cs typeface="+mn-cs"/>
      </a:defRPr>
    </a:lvl3pPr>
    <a:lvl4pPr marL="1303338" algn="l" defTabSz="868363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+mn-lt"/>
        <a:ea typeface="ＭＳ Ｐゴシック" charset="0"/>
        <a:cs typeface="+mn-cs"/>
      </a:defRPr>
    </a:lvl4pPr>
    <a:lvl5pPr marL="1738313" algn="l" defTabSz="868363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+mn-lt"/>
        <a:ea typeface="ＭＳ Ｐゴシック" charset="0"/>
        <a:cs typeface="+mn-cs"/>
      </a:defRPr>
    </a:lvl5pPr>
    <a:lvl6pPr marL="2174602" algn="l" defTabSz="869842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6pPr>
    <a:lvl7pPr marL="2609523" algn="l" defTabSz="869842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7pPr>
    <a:lvl8pPr marL="3044443" algn="l" defTabSz="869842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8pPr>
    <a:lvl9pPr marL="3479362" algn="l" defTabSz="869842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Slide Image Placeholder 1">
            <a:extLst>
              <a:ext uri="{FF2B5EF4-FFF2-40B4-BE49-F238E27FC236}">
                <a16:creationId xmlns:a16="http://schemas.microsoft.com/office/drawing/2014/main" id="{A109A4C0-3D7C-D24F-B1CA-0240842C0866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Notes Placeholder 2">
            <a:extLst>
              <a:ext uri="{FF2B5EF4-FFF2-40B4-BE49-F238E27FC236}">
                <a16:creationId xmlns:a16="http://schemas.microsoft.com/office/drawing/2014/main" id="{C455B2B2-F0C4-E542-9F8B-24F394C71055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it-IT" altLang="nl-NL" dirty="0">
              <a:ea typeface="ＭＳ Ｐゴシック" panose="020B0600070205080204" pitchFamily="34" charset="-128"/>
            </a:endParaRPr>
          </a:p>
        </p:txBody>
      </p:sp>
      <p:sp>
        <p:nvSpPr>
          <p:cNvPr id="4100" name="Slide Number Placeholder 3">
            <a:extLst>
              <a:ext uri="{FF2B5EF4-FFF2-40B4-BE49-F238E27FC236}">
                <a16:creationId xmlns:a16="http://schemas.microsoft.com/office/drawing/2014/main" id="{D006F916-9A1C-F342-948F-7616765E1F6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4384675" eaLnBrk="0" hangingPunct="0">
              <a:spcBef>
                <a:spcPct val="3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defTabSz="4384675" eaLnBrk="0" hangingPunct="0">
              <a:spcBef>
                <a:spcPct val="3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defTabSz="4384675" eaLnBrk="0" hangingPunct="0">
              <a:spcBef>
                <a:spcPct val="3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defTabSz="4384675" eaLnBrk="0" hangingPunct="0">
              <a:spcBef>
                <a:spcPct val="3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defTabSz="4384675" eaLnBrk="0" hangingPunct="0">
              <a:spcBef>
                <a:spcPct val="3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384675" eaLnBrk="0" fontAlgn="base" hangingPunct="0">
              <a:spcBef>
                <a:spcPct val="3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384675" eaLnBrk="0" fontAlgn="base" hangingPunct="0">
              <a:spcBef>
                <a:spcPct val="3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384675" eaLnBrk="0" fontAlgn="base" hangingPunct="0">
              <a:spcBef>
                <a:spcPct val="3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384675" eaLnBrk="0" fontAlgn="base" hangingPunct="0">
              <a:spcBef>
                <a:spcPct val="3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fld id="{25462D2F-9D93-D141-941E-B2A50F494F6A}" type="slidenum">
              <a:rPr lang="en-US" altLang="nl-NL" sz="1200">
                <a:latin typeface="Arial" panose="020B0604020202020204" pitchFamily="34" charset="0"/>
              </a:rPr>
              <a:pPr eaLnBrk="1" hangingPunct="1">
                <a:spcBef>
                  <a:spcPct val="0"/>
                </a:spcBef>
              </a:pPr>
              <a:t>1</a:t>
            </a:fld>
            <a:endParaRPr lang="en-US" altLang="nl-NL" sz="1200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70643" y="13296915"/>
            <a:ext cx="25733931" cy="9175066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41283" y="24255466"/>
            <a:ext cx="21192650" cy="10938739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20876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41752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62628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83504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04380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25257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46133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670094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3A5DD98-14C0-EE43-94D0-37584D5126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8D2F4B-E005-564B-A5E7-DD1E7C694BD4}" type="datetimeFigureOut">
              <a:rPr lang="en-US"/>
              <a:pPr>
                <a:defRPr/>
              </a:pPr>
              <a:t>8/28/2019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4CDC09-D0D9-4C44-9E4A-E8EE39F574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2FAB73E-4419-7645-AD90-F954C96B11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0F6224C-D9C9-6C48-8AB8-47F0B7CE971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449594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CDEA25D-F534-B24B-AC21-A5048A6901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BE161A-CE89-1844-AE27-3AFC4203C8DA}" type="datetimeFigureOut">
              <a:rPr lang="en-US"/>
              <a:pPr>
                <a:defRPr/>
              </a:pPr>
              <a:t>8/28/2019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87FC01-2E7C-964B-B451-21DF997F38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ABE15C-3BF8-2D43-8FC9-8C313A1EA4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A361311-DB9D-8547-A7FE-F927F308F0E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544048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020411" y="10968469"/>
            <a:ext cx="24519771" cy="23374619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450596" y="10968469"/>
            <a:ext cx="73065230" cy="23374619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2E24803-91DA-C748-A8E2-AD75E8E515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AB58A6-50A4-E24A-8246-B1C993FBBD71}" type="datetimeFigureOut">
              <a:rPr lang="en-US"/>
              <a:pPr>
                <a:defRPr/>
              </a:pPr>
              <a:t>8/28/2019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00BA247-EEB6-3249-BA69-8947AA3B76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1621B4A-DCB6-3C42-92B0-C1C547CE3B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6ABDEDE-A2A4-D745-840C-2708D5BB4F8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3576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0341404-6161-DE4F-86C1-2C971CAA76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F9F7AD-590B-234B-9E0D-CC9819C93501}" type="datetimeFigureOut">
              <a:rPr lang="en-US"/>
              <a:pPr>
                <a:defRPr/>
              </a:pPr>
              <a:t>8/28/2019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C74A077-F49A-F541-9A6A-3EC5504BFA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D7D1A8A-0067-6248-B435-F7CEA57F76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F34862-F695-044F-B639-55834FB64D5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064687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91533" y="27505386"/>
            <a:ext cx="25733931" cy="8501303"/>
          </a:xfrm>
        </p:spPr>
        <p:txBody>
          <a:bodyPr anchor="t"/>
          <a:lstStyle>
            <a:lvl1pPr algn="l">
              <a:defRPr sz="183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391533" y="18142065"/>
            <a:ext cx="25733931" cy="9363320"/>
          </a:xfrm>
        </p:spPr>
        <p:txBody>
          <a:bodyPr anchor="b"/>
          <a:lstStyle>
            <a:lvl1pPr marL="0" indent="0">
              <a:buNone/>
              <a:defRPr sz="9100">
                <a:solidFill>
                  <a:schemeClr val="tx1">
                    <a:tint val="75000"/>
                  </a:schemeClr>
                </a:solidFill>
              </a:defRPr>
            </a:lvl1pPr>
            <a:lvl2pPr marL="2087618" indent="0">
              <a:buNone/>
              <a:defRPr sz="8200">
                <a:solidFill>
                  <a:schemeClr val="tx1">
                    <a:tint val="75000"/>
                  </a:schemeClr>
                </a:solidFill>
              </a:defRPr>
            </a:lvl2pPr>
            <a:lvl3pPr marL="4175235" indent="0">
              <a:buNone/>
              <a:defRPr sz="7300">
                <a:solidFill>
                  <a:schemeClr val="tx1">
                    <a:tint val="75000"/>
                  </a:schemeClr>
                </a:solidFill>
              </a:defRPr>
            </a:lvl3pPr>
            <a:lvl4pPr marL="6262854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4pPr>
            <a:lvl5pPr marL="8350471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5pPr>
            <a:lvl6pPr marL="10438089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6pPr>
            <a:lvl7pPr marL="12525706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7pPr>
            <a:lvl8pPr marL="14613324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8pPr>
            <a:lvl9pPr marL="16700942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7D7F23F-13C9-1941-99C1-2A225464E5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97CB76-C680-EF4B-8C53-18E2AB0A9625}" type="datetimeFigureOut">
              <a:rPr lang="en-US"/>
              <a:pPr>
                <a:defRPr/>
              </a:pPr>
              <a:t>8/28/2019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F0203CF-CAAC-5E4B-8A83-F3A1A19D9F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AE7DCCF-970E-1045-9B58-B7CB274F44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D6A8057-CD29-1E4B-BEA4-5464FF5CF21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761253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450593" y="63918308"/>
            <a:ext cx="48792499" cy="180796354"/>
          </a:xfrm>
        </p:spPr>
        <p:txBody>
          <a:bodyPr/>
          <a:lstStyle>
            <a:lvl1pPr>
              <a:defRPr sz="12800"/>
            </a:lvl1pPr>
            <a:lvl2pPr>
              <a:defRPr sz="10900"/>
            </a:lvl2pPr>
            <a:lvl3pPr>
              <a:defRPr sz="9100"/>
            </a:lvl3pPr>
            <a:lvl4pPr>
              <a:defRPr sz="8200"/>
            </a:lvl4pPr>
            <a:lvl5pPr>
              <a:defRPr sz="8200"/>
            </a:lvl5pPr>
            <a:lvl6pPr>
              <a:defRPr sz="8200"/>
            </a:lvl6pPr>
            <a:lvl7pPr>
              <a:defRPr sz="8200"/>
            </a:lvl7pPr>
            <a:lvl8pPr>
              <a:defRPr sz="8200"/>
            </a:lvl8pPr>
            <a:lvl9pPr>
              <a:defRPr sz="8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747681" y="63918308"/>
            <a:ext cx="48792502" cy="180796354"/>
          </a:xfrm>
        </p:spPr>
        <p:txBody>
          <a:bodyPr/>
          <a:lstStyle>
            <a:lvl1pPr>
              <a:defRPr sz="12800"/>
            </a:lvl1pPr>
            <a:lvl2pPr>
              <a:defRPr sz="10900"/>
            </a:lvl2pPr>
            <a:lvl3pPr>
              <a:defRPr sz="9100"/>
            </a:lvl3pPr>
            <a:lvl4pPr>
              <a:defRPr sz="8200"/>
            </a:lvl4pPr>
            <a:lvl5pPr>
              <a:defRPr sz="8200"/>
            </a:lvl5pPr>
            <a:lvl6pPr>
              <a:defRPr sz="8200"/>
            </a:lvl6pPr>
            <a:lvl7pPr>
              <a:defRPr sz="8200"/>
            </a:lvl7pPr>
            <a:lvl8pPr>
              <a:defRPr sz="8200"/>
            </a:lvl8pPr>
            <a:lvl9pPr>
              <a:defRPr sz="8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E242C415-0287-3545-917F-8E48FBB43F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849DEA-FFAD-C046-9D69-7B4260C0F1F5}" type="datetimeFigureOut">
              <a:rPr lang="en-US"/>
              <a:pPr>
                <a:defRPr/>
              </a:pPr>
              <a:t>8/28/2019</a:t>
            </a:fld>
            <a:endParaRPr 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2C6FEA20-893B-AC44-8063-1AAFB3B29E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4547E2BD-1E10-6D4F-A94A-DB61E6875F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A816955-6DFD-4B49-AD3A-26415538443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989262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13761" y="1714135"/>
            <a:ext cx="27247693" cy="7133961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13761" y="9581309"/>
            <a:ext cx="13376810" cy="3993033"/>
          </a:xfrm>
        </p:spPr>
        <p:txBody>
          <a:bodyPr anchor="b"/>
          <a:lstStyle>
            <a:lvl1pPr marL="0" indent="0">
              <a:buNone/>
              <a:defRPr sz="10900" b="1"/>
            </a:lvl1pPr>
            <a:lvl2pPr marL="2087618" indent="0">
              <a:buNone/>
              <a:defRPr sz="9100" b="1"/>
            </a:lvl2pPr>
            <a:lvl3pPr marL="4175235" indent="0">
              <a:buNone/>
              <a:defRPr sz="8200" b="1"/>
            </a:lvl3pPr>
            <a:lvl4pPr marL="6262854" indent="0">
              <a:buNone/>
              <a:defRPr sz="7300" b="1"/>
            </a:lvl4pPr>
            <a:lvl5pPr marL="8350471" indent="0">
              <a:buNone/>
              <a:defRPr sz="7300" b="1"/>
            </a:lvl5pPr>
            <a:lvl6pPr marL="10438089" indent="0">
              <a:buNone/>
              <a:defRPr sz="7300" b="1"/>
            </a:lvl6pPr>
            <a:lvl7pPr marL="12525706" indent="0">
              <a:buNone/>
              <a:defRPr sz="7300" b="1"/>
            </a:lvl7pPr>
            <a:lvl8pPr marL="14613324" indent="0">
              <a:buNone/>
              <a:defRPr sz="7300" b="1"/>
            </a:lvl8pPr>
            <a:lvl9pPr marL="16700942" indent="0">
              <a:buNone/>
              <a:defRPr sz="73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13761" y="13574342"/>
            <a:ext cx="13376810" cy="24661708"/>
          </a:xfrm>
        </p:spPr>
        <p:txBody>
          <a:bodyPr/>
          <a:lstStyle>
            <a:lvl1pPr>
              <a:defRPr sz="10900"/>
            </a:lvl1pPr>
            <a:lvl2pPr>
              <a:defRPr sz="9100"/>
            </a:lvl2pPr>
            <a:lvl3pPr>
              <a:defRPr sz="8200"/>
            </a:lvl3pPr>
            <a:lvl4pPr>
              <a:defRPr sz="7300"/>
            </a:lvl4pPr>
            <a:lvl5pPr>
              <a:defRPr sz="7300"/>
            </a:lvl5pPr>
            <a:lvl6pPr>
              <a:defRPr sz="7300"/>
            </a:lvl6pPr>
            <a:lvl7pPr>
              <a:defRPr sz="7300"/>
            </a:lvl7pPr>
            <a:lvl8pPr>
              <a:defRPr sz="7300"/>
            </a:lvl8pPr>
            <a:lvl9pPr>
              <a:defRPr sz="73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5379389" y="9581309"/>
            <a:ext cx="13382066" cy="3993033"/>
          </a:xfrm>
        </p:spPr>
        <p:txBody>
          <a:bodyPr anchor="b"/>
          <a:lstStyle>
            <a:lvl1pPr marL="0" indent="0">
              <a:buNone/>
              <a:defRPr sz="10900" b="1"/>
            </a:lvl1pPr>
            <a:lvl2pPr marL="2087618" indent="0">
              <a:buNone/>
              <a:defRPr sz="9100" b="1"/>
            </a:lvl2pPr>
            <a:lvl3pPr marL="4175235" indent="0">
              <a:buNone/>
              <a:defRPr sz="8200" b="1"/>
            </a:lvl3pPr>
            <a:lvl4pPr marL="6262854" indent="0">
              <a:buNone/>
              <a:defRPr sz="7300" b="1"/>
            </a:lvl4pPr>
            <a:lvl5pPr marL="8350471" indent="0">
              <a:buNone/>
              <a:defRPr sz="7300" b="1"/>
            </a:lvl5pPr>
            <a:lvl6pPr marL="10438089" indent="0">
              <a:buNone/>
              <a:defRPr sz="7300" b="1"/>
            </a:lvl6pPr>
            <a:lvl7pPr marL="12525706" indent="0">
              <a:buNone/>
              <a:defRPr sz="7300" b="1"/>
            </a:lvl7pPr>
            <a:lvl8pPr marL="14613324" indent="0">
              <a:buNone/>
              <a:defRPr sz="7300" b="1"/>
            </a:lvl8pPr>
            <a:lvl9pPr marL="16700942" indent="0">
              <a:buNone/>
              <a:defRPr sz="73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5379389" y="13574342"/>
            <a:ext cx="13382066" cy="24661708"/>
          </a:xfrm>
        </p:spPr>
        <p:txBody>
          <a:bodyPr/>
          <a:lstStyle>
            <a:lvl1pPr>
              <a:defRPr sz="10900"/>
            </a:lvl1pPr>
            <a:lvl2pPr>
              <a:defRPr sz="9100"/>
            </a:lvl2pPr>
            <a:lvl3pPr>
              <a:defRPr sz="8200"/>
            </a:lvl3pPr>
            <a:lvl4pPr>
              <a:defRPr sz="7300"/>
            </a:lvl4pPr>
            <a:lvl5pPr>
              <a:defRPr sz="7300"/>
            </a:lvl5pPr>
            <a:lvl6pPr>
              <a:defRPr sz="7300"/>
            </a:lvl6pPr>
            <a:lvl7pPr>
              <a:defRPr sz="7300"/>
            </a:lvl7pPr>
            <a:lvl8pPr>
              <a:defRPr sz="7300"/>
            </a:lvl8pPr>
            <a:lvl9pPr>
              <a:defRPr sz="73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04151EC1-BE64-5149-9280-3612C4F509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625563-019A-6841-99D3-7951C34D7371}" type="datetimeFigureOut">
              <a:rPr lang="en-US"/>
              <a:pPr>
                <a:defRPr/>
              </a:pPr>
              <a:t>8/28/2019</a:t>
            </a:fld>
            <a:endParaRPr lang="en-US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25EBE217-0F76-F147-8BDE-1FEC91DC1E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581955FD-0C9D-644C-8F74-6D430C2601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2AD294-DC75-9749-82D3-58F83AF5E76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905325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C0D6241A-0462-B645-BD17-2B9113A11B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D288BC-7D51-A94C-B613-ABA24656F2B3}" type="datetimeFigureOut">
              <a:rPr lang="en-US"/>
              <a:pPr>
                <a:defRPr/>
              </a:pPr>
              <a:t>8/28/2019</a:t>
            </a:fld>
            <a:endParaRPr lang="en-US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D9DDBE4C-625E-574D-8EFC-7195737C47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98C09BD9-689D-9C4F-9D15-4C6A5B5BC7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B37104B-94A3-8146-8271-DBA42BFD4C8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614868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2655DBEF-9B21-114D-9935-076FCA1FEF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2E0E42-8DDB-6240-9C56-EF3ED40F2F66}" type="datetimeFigureOut">
              <a:rPr lang="en-US"/>
              <a:pPr>
                <a:defRPr/>
              </a:pPr>
              <a:t>8/28/2019</a:t>
            </a:fld>
            <a:endParaRPr lang="en-US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C224101C-D068-8843-98AC-E267A999AE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C0138860-1526-DA46-A245-119ECF1072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FEC682C-8DAA-F24C-A074-0B9195437E8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810880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13765" y="1704224"/>
            <a:ext cx="9960337" cy="7252860"/>
          </a:xfrm>
        </p:spPr>
        <p:txBody>
          <a:bodyPr anchor="b"/>
          <a:lstStyle>
            <a:lvl1pPr algn="l">
              <a:defRPr sz="91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836767" y="1704229"/>
            <a:ext cx="16924685" cy="36531826"/>
          </a:xfrm>
        </p:spPr>
        <p:txBody>
          <a:bodyPr/>
          <a:lstStyle>
            <a:lvl1pPr>
              <a:defRPr sz="14700"/>
            </a:lvl1pPr>
            <a:lvl2pPr>
              <a:defRPr sz="12800"/>
            </a:lvl2pPr>
            <a:lvl3pPr>
              <a:defRPr sz="10900"/>
            </a:lvl3pPr>
            <a:lvl4pPr>
              <a:defRPr sz="9100"/>
            </a:lvl4pPr>
            <a:lvl5pPr>
              <a:defRPr sz="9100"/>
            </a:lvl5pPr>
            <a:lvl6pPr>
              <a:defRPr sz="9100"/>
            </a:lvl6pPr>
            <a:lvl7pPr>
              <a:defRPr sz="9100"/>
            </a:lvl7pPr>
            <a:lvl8pPr>
              <a:defRPr sz="9100"/>
            </a:lvl8pPr>
            <a:lvl9pPr>
              <a:defRPr sz="9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13765" y="8957089"/>
            <a:ext cx="9960337" cy="29278966"/>
          </a:xfrm>
        </p:spPr>
        <p:txBody>
          <a:bodyPr/>
          <a:lstStyle>
            <a:lvl1pPr marL="0" indent="0">
              <a:buNone/>
              <a:defRPr sz="6400"/>
            </a:lvl1pPr>
            <a:lvl2pPr marL="2087618" indent="0">
              <a:buNone/>
              <a:defRPr sz="5500"/>
            </a:lvl2pPr>
            <a:lvl3pPr marL="4175235" indent="0">
              <a:buNone/>
              <a:defRPr sz="4600"/>
            </a:lvl3pPr>
            <a:lvl4pPr marL="6262854" indent="0">
              <a:buNone/>
              <a:defRPr sz="4100"/>
            </a:lvl4pPr>
            <a:lvl5pPr marL="8350471" indent="0">
              <a:buNone/>
              <a:defRPr sz="4100"/>
            </a:lvl5pPr>
            <a:lvl6pPr marL="10438089" indent="0">
              <a:buNone/>
              <a:defRPr sz="4100"/>
            </a:lvl6pPr>
            <a:lvl7pPr marL="12525706" indent="0">
              <a:buNone/>
              <a:defRPr sz="4100"/>
            </a:lvl7pPr>
            <a:lvl8pPr marL="14613324" indent="0">
              <a:buNone/>
              <a:defRPr sz="4100"/>
            </a:lvl8pPr>
            <a:lvl9pPr marL="16700942" indent="0">
              <a:buNone/>
              <a:defRPr sz="41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34E1E29B-1441-8D4B-8F63-B01872E154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DF9DC9-BFA0-0F40-BE23-3928968778D9}" type="datetimeFigureOut">
              <a:rPr lang="en-US"/>
              <a:pPr>
                <a:defRPr/>
              </a:pPr>
              <a:t>8/28/2019</a:t>
            </a:fld>
            <a:endParaRPr 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12508D43-4FEA-5742-A3DF-0DA41F6E02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FC012734-AFD8-BD49-BAC9-4CF9C0B63A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81B3A7-DBCB-B945-8E99-3BA692F065B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259230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34154" y="29962637"/>
            <a:ext cx="18165128" cy="3537258"/>
          </a:xfrm>
        </p:spPr>
        <p:txBody>
          <a:bodyPr anchor="b"/>
          <a:lstStyle>
            <a:lvl1pPr algn="l">
              <a:defRPr sz="91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934154" y="3824597"/>
            <a:ext cx="18165128" cy="25682258"/>
          </a:xfrm>
        </p:spPr>
        <p:txBody>
          <a:bodyPr rtlCol="0">
            <a:normAutofit/>
          </a:bodyPr>
          <a:lstStyle>
            <a:lvl1pPr marL="0" indent="0">
              <a:buNone/>
              <a:defRPr sz="14700"/>
            </a:lvl1pPr>
            <a:lvl2pPr marL="2087618" indent="0">
              <a:buNone/>
              <a:defRPr sz="12800"/>
            </a:lvl2pPr>
            <a:lvl3pPr marL="4175235" indent="0">
              <a:buNone/>
              <a:defRPr sz="10900"/>
            </a:lvl3pPr>
            <a:lvl4pPr marL="6262854" indent="0">
              <a:buNone/>
              <a:defRPr sz="9100"/>
            </a:lvl4pPr>
            <a:lvl5pPr marL="8350471" indent="0">
              <a:buNone/>
              <a:defRPr sz="9100"/>
            </a:lvl5pPr>
            <a:lvl6pPr marL="10438089" indent="0">
              <a:buNone/>
              <a:defRPr sz="9100"/>
            </a:lvl6pPr>
            <a:lvl7pPr marL="12525706" indent="0">
              <a:buNone/>
              <a:defRPr sz="9100"/>
            </a:lvl7pPr>
            <a:lvl8pPr marL="14613324" indent="0">
              <a:buNone/>
              <a:defRPr sz="9100"/>
            </a:lvl8pPr>
            <a:lvl9pPr marL="16700942" indent="0">
              <a:buNone/>
              <a:defRPr sz="91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34154" y="33499895"/>
            <a:ext cx="18165128" cy="5023494"/>
          </a:xfrm>
        </p:spPr>
        <p:txBody>
          <a:bodyPr/>
          <a:lstStyle>
            <a:lvl1pPr marL="0" indent="0">
              <a:buNone/>
              <a:defRPr sz="6400"/>
            </a:lvl1pPr>
            <a:lvl2pPr marL="2087618" indent="0">
              <a:buNone/>
              <a:defRPr sz="5500"/>
            </a:lvl2pPr>
            <a:lvl3pPr marL="4175235" indent="0">
              <a:buNone/>
              <a:defRPr sz="4600"/>
            </a:lvl3pPr>
            <a:lvl4pPr marL="6262854" indent="0">
              <a:buNone/>
              <a:defRPr sz="4100"/>
            </a:lvl4pPr>
            <a:lvl5pPr marL="8350471" indent="0">
              <a:buNone/>
              <a:defRPr sz="4100"/>
            </a:lvl5pPr>
            <a:lvl6pPr marL="10438089" indent="0">
              <a:buNone/>
              <a:defRPr sz="4100"/>
            </a:lvl6pPr>
            <a:lvl7pPr marL="12525706" indent="0">
              <a:buNone/>
              <a:defRPr sz="4100"/>
            </a:lvl7pPr>
            <a:lvl8pPr marL="14613324" indent="0">
              <a:buNone/>
              <a:defRPr sz="4100"/>
            </a:lvl8pPr>
            <a:lvl9pPr marL="16700942" indent="0">
              <a:buNone/>
              <a:defRPr sz="41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B5248483-6921-C748-BE99-BFE6367031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30FEEB-100B-C54D-BA04-8B080773EA07}" type="datetimeFigureOut">
              <a:rPr lang="en-US"/>
              <a:pPr>
                <a:defRPr/>
              </a:pPr>
              <a:t>8/28/2019</a:t>
            </a:fld>
            <a:endParaRPr 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9B17C9A2-8AC0-C746-BE63-EFC41FB589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88998E21-231F-1B43-A227-24B3E1408A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3C68C14-DF4B-B442-AAED-26A405B7FDA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308034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:a16="http://schemas.microsoft.com/office/drawing/2014/main" id="{D5A080F1-A825-924A-8770-3F5633C0F257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1514475" y="1714500"/>
            <a:ext cx="27246263" cy="7132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417524" tIns="208762" rIns="417524" bIns="208762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nl-NL"/>
              <a:t>Click to edit Master title style</a:t>
            </a:r>
          </a:p>
        </p:txBody>
      </p:sp>
      <p:sp>
        <p:nvSpPr>
          <p:cNvPr id="1027" name="Text Placeholder 2">
            <a:extLst>
              <a:ext uri="{FF2B5EF4-FFF2-40B4-BE49-F238E27FC236}">
                <a16:creationId xmlns:a16="http://schemas.microsoft.com/office/drawing/2014/main" id="{5DFDB9A6-B404-AF4F-812F-FC11C295BEE0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1514475" y="9986963"/>
            <a:ext cx="27246263" cy="28249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417524" tIns="208762" rIns="417524" bIns="20876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nl-NL"/>
              <a:t>Click to edit Master text styles</a:t>
            </a:r>
          </a:p>
          <a:p>
            <a:pPr lvl="1"/>
            <a:r>
              <a:rPr lang="en-US" altLang="nl-NL"/>
              <a:t>Second level</a:t>
            </a:r>
          </a:p>
          <a:p>
            <a:pPr lvl="2"/>
            <a:r>
              <a:rPr lang="en-US" altLang="nl-NL"/>
              <a:t>Third level</a:t>
            </a:r>
          </a:p>
          <a:p>
            <a:pPr lvl="3"/>
            <a:r>
              <a:rPr lang="en-US" altLang="nl-NL"/>
              <a:t>Fourth level</a:t>
            </a:r>
          </a:p>
          <a:p>
            <a:pPr lvl="4"/>
            <a:r>
              <a:rPr lang="en-US" altLang="nl-NL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C79B495-FB04-574F-8865-42235E9AB91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514475" y="39673213"/>
            <a:ext cx="7062788" cy="2279650"/>
          </a:xfrm>
          <a:prstGeom prst="rect">
            <a:avLst/>
          </a:prstGeom>
        </p:spPr>
        <p:txBody>
          <a:bodyPr vert="horz" wrap="square" lIns="417524" tIns="208762" rIns="417524" bIns="208762" numCol="1" anchor="ctr" anchorCtr="0" compatLnSpc="1">
            <a:prstTxWarp prst="textNoShape">
              <a:avLst/>
            </a:prstTxWarp>
          </a:bodyPr>
          <a:lstStyle>
            <a:lvl1pPr defTabSz="4172813">
              <a:defRPr sz="55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fld id="{9AE235B9-E920-1C43-8DC3-2CFE87C5C0E7}" type="datetimeFigureOut">
              <a:rPr lang="en-US"/>
              <a:pPr>
                <a:defRPr/>
              </a:pPr>
              <a:t>8/28/2019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075C5AF-16E8-C442-ABD0-D4CDF494149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44150" y="39673213"/>
            <a:ext cx="9586913" cy="2279650"/>
          </a:xfrm>
          <a:prstGeom prst="rect">
            <a:avLst/>
          </a:prstGeom>
        </p:spPr>
        <p:txBody>
          <a:bodyPr vert="horz" wrap="square" lIns="417524" tIns="208762" rIns="417524" bIns="208762" numCol="1" anchor="ctr" anchorCtr="0" compatLnSpc="1">
            <a:prstTxWarp prst="textNoShape">
              <a:avLst/>
            </a:prstTxWarp>
          </a:bodyPr>
          <a:lstStyle>
            <a:lvl1pPr algn="ctr" defTabSz="4172813">
              <a:defRPr sz="5500">
                <a:solidFill>
                  <a:srgbClr val="898989"/>
                </a:solidFill>
                <a:latin typeface="Calibri" pitchFamily="34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4531783-9C42-A248-B2DC-D29210012E1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21697950" y="39673213"/>
            <a:ext cx="7062788" cy="2279650"/>
          </a:xfrm>
          <a:prstGeom prst="rect">
            <a:avLst/>
          </a:prstGeom>
        </p:spPr>
        <p:txBody>
          <a:bodyPr vert="horz" wrap="square" lIns="417524" tIns="208762" rIns="417524" bIns="208762" numCol="1" anchor="ctr" anchorCtr="0" compatLnSpc="1">
            <a:prstTxWarp prst="textNoShape">
              <a:avLst/>
            </a:prstTxWarp>
          </a:bodyPr>
          <a:lstStyle>
            <a:lvl1pPr algn="r" defTabSz="4171950">
              <a:defRPr sz="55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fld id="{C7A03B85-5E63-7F41-86BE-B6DD6CB34CEF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170363" rtl="0" eaLnBrk="0" fontAlgn="base" hangingPunct="0">
        <a:spcBef>
          <a:spcPct val="0"/>
        </a:spcBef>
        <a:spcAft>
          <a:spcPct val="0"/>
        </a:spcAft>
        <a:defRPr sz="20100" kern="1200">
          <a:solidFill>
            <a:schemeClr val="tx1"/>
          </a:solidFill>
          <a:latin typeface="+mj-lt"/>
          <a:ea typeface="ＭＳ Ｐゴシック" charset="0"/>
          <a:cs typeface="+mj-cs"/>
        </a:defRPr>
      </a:lvl1pPr>
      <a:lvl2pPr algn="ctr" defTabSz="4170363" rtl="0" eaLnBrk="0" fontAlgn="base" hangingPunct="0">
        <a:spcBef>
          <a:spcPct val="0"/>
        </a:spcBef>
        <a:spcAft>
          <a:spcPct val="0"/>
        </a:spcAft>
        <a:defRPr sz="20100">
          <a:solidFill>
            <a:schemeClr val="tx1"/>
          </a:solidFill>
          <a:latin typeface="Calibri" pitchFamily="34" charset="0"/>
          <a:ea typeface="ＭＳ Ｐゴシック" charset="0"/>
        </a:defRPr>
      </a:lvl2pPr>
      <a:lvl3pPr algn="ctr" defTabSz="4170363" rtl="0" eaLnBrk="0" fontAlgn="base" hangingPunct="0">
        <a:spcBef>
          <a:spcPct val="0"/>
        </a:spcBef>
        <a:spcAft>
          <a:spcPct val="0"/>
        </a:spcAft>
        <a:defRPr sz="20100">
          <a:solidFill>
            <a:schemeClr val="tx1"/>
          </a:solidFill>
          <a:latin typeface="Calibri" pitchFamily="34" charset="0"/>
          <a:ea typeface="ＭＳ Ｐゴシック" charset="0"/>
        </a:defRPr>
      </a:lvl3pPr>
      <a:lvl4pPr algn="ctr" defTabSz="4170363" rtl="0" eaLnBrk="0" fontAlgn="base" hangingPunct="0">
        <a:spcBef>
          <a:spcPct val="0"/>
        </a:spcBef>
        <a:spcAft>
          <a:spcPct val="0"/>
        </a:spcAft>
        <a:defRPr sz="20100">
          <a:solidFill>
            <a:schemeClr val="tx1"/>
          </a:solidFill>
          <a:latin typeface="Calibri" pitchFamily="34" charset="0"/>
          <a:ea typeface="ＭＳ Ｐゴシック" charset="0"/>
        </a:defRPr>
      </a:lvl4pPr>
      <a:lvl5pPr algn="ctr" defTabSz="4170363" rtl="0" eaLnBrk="0" fontAlgn="base" hangingPunct="0">
        <a:spcBef>
          <a:spcPct val="0"/>
        </a:spcBef>
        <a:spcAft>
          <a:spcPct val="0"/>
        </a:spcAft>
        <a:defRPr sz="20100">
          <a:solidFill>
            <a:schemeClr val="tx1"/>
          </a:solidFill>
          <a:latin typeface="Calibri" pitchFamily="34" charset="0"/>
          <a:ea typeface="ＭＳ Ｐゴシック" charset="0"/>
        </a:defRPr>
      </a:lvl5pPr>
      <a:lvl6pPr marL="434920" algn="ctr" defTabSz="4174027" rtl="0" fontAlgn="base">
        <a:spcBef>
          <a:spcPct val="0"/>
        </a:spcBef>
        <a:spcAft>
          <a:spcPct val="0"/>
        </a:spcAft>
        <a:defRPr sz="20100">
          <a:solidFill>
            <a:schemeClr val="tx1"/>
          </a:solidFill>
          <a:latin typeface="Calibri" pitchFamily="34" charset="0"/>
        </a:defRPr>
      </a:lvl6pPr>
      <a:lvl7pPr marL="869842" algn="ctr" defTabSz="4174027" rtl="0" fontAlgn="base">
        <a:spcBef>
          <a:spcPct val="0"/>
        </a:spcBef>
        <a:spcAft>
          <a:spcPct val="0"/>
        </a:spcAft>
        <a:defRPr sz="20100">
          <a:solidFill>
            <a:schemeClr val="tx1"/>
          </a:solidFill>
          <a:latin typeface="Calibri" pitchFamily="34" charset="0"/>
        </a:defRPr>
      </a:lvl7pPr>
      <a:lvl8pPr marL="1304760" algn="ctr" defTabSz="4174027" rtl="0" fontAlgn="base">
        <a:spcBef>
          <a:spcPct val="0"/>
        </a:spcBef>
        <a:spcAft>
          <a:spcPct val="0"/>
        </a:spcAft>
        <a:defRPr sz="20100">
          <a:solidFill>
            <a:schemeClr val="tx1"/>
          </a:solidFill>
          <a:latin typeface="Calibri" pitchFamily="34" charset="0"/>
        </a:defRPr>
      </a:lvl8pPr>
      <a:lvl9pPr marL="1739681" algn="ctr" defTabSz="4174027" rtl="0" fontAlgn="base">
        <a:spcBef>
          <a:spcPct val="0"/>
        </a:spcBef>
        <a:spcAft>
          <a:spcPct val="0"/>
        </a:spcAft>
        <a:defRPr sz="20100">
          <a:solidFill>
            <a:schemeClr val="tx1"/>
          </a:solidFill>
          <a:latin typeface="Calibri" pitchFamily="34" charset="0"/>
        </a:defRPr>
      </a:lvl9pPr>
    </p:titleStyle>
    <p:bodyStyle>
      <a:lvl1pPr marL="1562100" indent="-1562100" algn="l" defTabSz="4170363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14700" kern="1200">
          <a:solidFill>
            <a:schemeClr val="tx1"/>
          </a:solidFill>
          <a:latin typeface="+mn-lt"/>
          <a:ea typeface="ＭＳ Ｐゴシック" charset="0"/>
          <a:cs typeface="+mn-cs"/>
        </a:defRPr>
      </a:lvl1pPr>
      <a:lvl2pPr marL="3387725" indent="-1303338" algn="l" defTabSz="4170363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2800" kern="1200">
          <a:solidFill>
            <a:schemeClr val="tx1"/>
          </a:solidFill>
          <a:latin typeface="+mn-lt"/>
          <a:ea typeface="ＭＳ Ｐゴシック" charset="0"/>
          <a:cs typeface="+mn-cs"/>
        </a:defRPr>
      </a:lvl2pPr>
      <a:lvl3pPr marL="5218113" indent="-1041400" algn="l" defTabSz="4170363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10900" kern="1200">
          <a:solidFill>
            <a:schemeClr val="tx1"/>
          </a:solidFill>
          <a:latin typeface="+mn-lt"/>
          <a:ea typeface="ＭＳ Ｐゴシック" charset="0"/>
          <a:cs typeface="+mn-cs"/>
        </a:defRPr>
      </a:lvl3pPr>
      <a:lvl4pPr marL="7304088" indent="-1041400" algn="l" defTabSz="4170363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9100" kern="1200">
          <a:solidFill>
            <a:schemeClr val="tx1"/>
          </a:solidFill>
          <a:latin typeface="+mn-lt"/>
          <a:ea typeface="ＭＳ Ｐゴシック" charset="0"/>
          <a:cs typeface="+mn-cs"/>
        </a:defRPr>
      </a:lvl4pPr>
      <a:lvl5pPr marL="9390063" indent="-1041400" algn="l" defTabSz="4170363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9100" kern="1200">
          <a:solidFill>
            <a:schemeClr val="tx1"/>
          </a:solidFill>
          <a:latin typeface="+mn-lt"/>
          <a:ea typeface="ＭＳ Ｐゴシック" charset="0"/>
          <a:cs typeface="+mn-cs"/>
        </a:defRPr>
      </a:lvl5pPr>
      <a:lvl6pPr marL="11481897" indent="-1043809" algn="l" defTabSz="4175235" rtl="0" eaLnBrk="1" latinLnBrk="0" hangingPunct="1">
        <a:spcBef>
          <a:spcPct val="20000"/>
        </a:spcBef>
        <a:buFont typeface="Arial" pitchFamily="34" charset="0"/>
        <a:buChar char="•"/>
        <a:defRPr sz="9100" kern="1200">
          <a:solidFill>
            <a:schemeClr val="tx1"/>
          </a:solidFill>
          <a:latin typeface="+mn-lt"/>
          <a:ea typeface="+mn-ea"/>
          <a:cs typeface="+mn-cs"/>
        </a:defRPr>
      </a:lvl6pPr>
      <a:lvl7pPr marL="13569515" indent="-1043809" algn="l" defTabSz="4175235" rtl="0" eaLnBrk="1" latinLnBrk="0" hangingPunct="1">
        <a:spcBef>
          <a:spcPct val="20000"/>
        </a:spcBef>
        <a:buFont typeface="Arial" pitchFamily="34" charset="0"/>
        <a:buChar char="•"/>
        <a:defRPr sz="9100" kern="1200">
          <a:solidFill>
            <a:schemeClr val="tx1"/>
          </a:solidFill>
          <a:latin typeface="+mn-lt"/>
          <a:ea typeface="+mn-ea"/>
          <a:cs typeface="+mn-cs"/>
        </a:defRPr>
      </a:lvl7pPr>
      <a:lvl8pPr marL="15657134" indent="-1043809" algn="l" defTabSz="4175235" rtl="0" eaLnBrk="1" latinLnBrk="0" hangingPunct="1">
        <a:spcBef>
          <a:spcPct val="20000"/>
        </a:spcBef>
        <a:buFont typeface="Arial" pitchFamily="34" charset="0"/>
        <a:buChar char="•"/>
        <a:defRPr sz="9100" kern="1200">
          <a:solidFill>
            <a:schemeClr val="tx1"/>
          </a:solidFill>
          <a:latin typeface="+mn-lt"/>
          <a:ea typeface="+mn-ea"/>
          <a:cs typeface="+mn-cs"/>
        </a:defRPr>
      </a:lvl8pPr>
      <a:lvl9pPr marL="17744752" indent="-1043809" algn="l" defTabSz="4175235" rtl="0" eaLnBrk="1" latinLnBrk="0" hangingPunct="1">
        <a:spcBef>
          <a:spcPct val="20000"/>
        </a:spcBef>
        <a:buFont typeface="Arial" pitchFamily="34" charset="0"/>
        <a:buChar char="•"/>
        <a:defRPr sz="91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175235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1pPr>
      <a:lvl2pPr marL="2087618" algn="l" defTabSz="4175235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2pPr>
      <a:lvl3pPr marL="4175235" algn="l" defTabSz="4175235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3pPr>
      <a:lvl4pPr marL="6262854" algn="l" defTabSz="4175235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4pPr>
      <a:lvl5pPr marL="8350471" algn="l" defTabSz="4175235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5pPr>
      <a:lvl6pPr marL="10438089" algn="l" defTabSz="4175235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6pPr>
      <a:lvl7pPr marL="12525706" algn="l" defTabSz="4175235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7pPr>
      <a:lvl8pPr marL="14613324" algn="l" defTabSz="4175235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8pPr>
      <a:lvl9pPr marL="16700942" algn="l" defTabSz="4175235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JP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Relationship Id="rId9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Rectangle 116"/>
          <p:cNvSpPr/>
          <p:nvPr/>
        </p:nvSpPr>
        <p:spPr>
          <a:xfrm>
            <a:off x="15609748" y="6544801"/>
            <a:ext cx="13461516" cy="91409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71500" indent="-571500" latinLnBrk="0">
              <a:buFont typeface="Wingdings" panose="05000000000000000000" pitchFamily="2" charset="2"/>
              <a:buChar char="§"/>
            </a:pPr>
            <a:r>
              <a:rPr lang="en-US" sz="4200" dirty="0">
                <a:latin typeface="+mj-lt"/>
              </a:rPr>
              <a:t>Inertial loads are computed during </a:t>
            </a:r>
            <a:r>
              <a:rPr lang="en-US" sz="4200" b="1" dirty="0">
                <a:latin typeface="+mj-lt"/>
              </a:rPr>
              <a:t>acceleration (1g) </a:t>
            </a:r>
            <a:r>
              <a:rPr lang="en-US" sz="4200" dirty="0">
                <a:latin typeface="+mj-lt"/>
              </a:rPr>
              <a:t>and </a:t>
            </a:r>
            <a:r>
              <a:rPr lang="en-US" sz="4200" b="1" dirty="0">
                <a:latin typeface="+mj-lt"/>
              </a:rPr>
              <a:t>deceleration (7g) </a:t>
            </a:r>
            <a:r>
              <a:rPr lang="en-US" sz="4200" dirty="0">
                <a:latin typeface="+mj-lt"/>
              </a:rPr>
              <a:t>for masses located in various positions in the prototype and directed against the </a:t>
            </a:r>
            <a:r>
              <a:rPr lang="en-US" sz="4200" b="1" dirty="0">
                <a:latin typeface="+mj-lt"/>
              </a:rPr>
              <a:t>motion</a:t>
            </a:r>
            <a:r>
              <a:rPr lang="en-US" sz="4200" dirty="0">
                <a:latin typeface="+mj-lt"/>
              </a:rPr>
              <a:t>.</a:t>
            </a:r>
          </a:p>
          <a:p>
            <a:pPr marL="571500" indent="-571500" latinLnBrk="0">
              <a:buFont typeface="Wingdings" panose="05000000000000000000" pitchFamily="2" charset="2"/>
              <a:buChar char="§"/>
            </a:pPr>
            <a:r>
              <a:rPr lang="en-US" sz="4200" dirty="0">
                <a:latin typeface="+mj-lt"/>
              </a:rPr>
              <a:t>The pressure vessel, containing the electronic to be protected against vacuum, is internally subjected to </a:t>
            </a:r>
            <a:r>
              <a:rPr lang="en-US" sz="4200" b="1" dirty="0">
                <a:latin typeface="+mj-lt"/>
              </a:rPr>
              <a:t>1 bar</a:t>
            </a:r>
            <a:r>
              <a:rPr lang="en-US" sz="4200" dirty="0">
                <a:latin typeface="+mj-lt"/>
              </a:rPr>
              <a:t>.</a:t>
            </a:r>
          </a:p>
          <a:p>
            <a:pPr marL="571500" indent="-571500" latinLnBrk="0">
              <a:buFont typeface="Wingdings" panose="05000000000000000000" pitchFamily="2" charset="2"/>
              <a:buChar char="§"/>
            </a:pPr>
            <a:r>
              <a:rPr lang="en-US" sz="4200" dirty="0">
                <a:latin typeface="+mj-lt"/>
              </a:rPr>
              <a:t>The linear induction motor (LIM) produces a maximum </a:t>
            </a:r>
            <a:r>
              <a:rPr lang="en-US" sz="4200" b="1" dirty="0">
                <a:latin typeface="+mj-lt"/>
              </a:rPr>
              <a:t>thrust of 2.5 </a:t>
            </a:r>
            <a:r>
              <a:rPr lang="en-US" sz="4200" b="1" dirty="0" err="1">
                <a:latin typeface="+mj-lt"/>
              </a:rPr>
              <a:t>kN</a:t>
            </a:r>
            <a:r>
              <a:rPr lang="en-US" sz="4200" b="1" dirty="0">
                <a:latin typeface="+mj-lt"/>
              </a:rPr>
              <a:t> </a:t>
            </a:r>
            <a:r>
              <a:rPr lang="en-US" sz="4200" dirty="0">
                <a:latin typeface="+mj-lt"/>
              </a:rPr>
              <a:t>and a </a:t>
            </a:r>
            <a:r>
              <a:rPr lang="en-US" sz="4200" b="1" dirty="0">
                <a:latin typeface="+mj-lt"/>
              </a:rPr>
              <a:t>lateral force of 3.8 </a:t>
            </a:r>
            <a:r>
              <a:rPr lang="en-US" sz="4200" b="1" dirty="0" err="1">
                <a:latin typeface="+mj-lt"/>
              </a:rPr>
              <a:t>kN</a:t>
            </a:r>
            <a:r>
              <a:rPr lang="en-US" sz="4200" dirty="0" err="1">
                <a:latin typeface="+mj-lt"/>
              </a:rPr>
              <a:t>.</a:t>
            </a:r>
            <a:endParaRPr lang="en-US" sz="4200" dirty="0">
              <a:latin typeface="+mj-lt"/>
            </a:endParaRPr>
          </a:p>
          <a:p>
            <a:pPr marL="571500" indent="-571500" latinLnBrk="0">
              <a:buFont typeface="Wingdings" panose="05000000000000000000" pitchFamily="2" charset="2"/>
              <a:buChar char="§"/>
            </a:pPr>
            <a:r>
              <a:rPr lang="en-US" sz="4200" dirty="0">
                <a:latin typeface="+mj-lt"/>
              </a:rPr>
              <a:t>The brakes are capable of exerting a deceleration force of </a:t>
            </a:r>
            <a:r>
              <a:rPr lang="en-US" sz="4200" b="1" dirty="0">
                <a:latin typeface="+mj-lt"/>
              </a:rPr>
              <a:t>5 </a:t>
            </a:r>
            <a:r>
              <a:rPr lang="en-US" sz="4200" b="1" dirty="0" err="1">
                <a:latin typeface="+mj-lt"/>
              </a:rPr>
              <a:t>kN</a:t>
            </a:r>
            <a:r>
              <a:rPr lang="en-US" sz="4200" b="1" dirty="0">
                <a:latin typeface="+mj-lt"/>
              </a:rPr>
              <a:t> </a:t>
            </a:r>
            <a:r>
              <a:rPr lang="en-US" sz="4200" dirty="0">
                <a:latin typeface="+mj-lt"/>
              </a:rPr>
              <a:t>per caliper, for a total of </a:t>
            </a:r>
            <a:r>
              <a:rPr lang="en-US" sz="4200" b="1" dirty="0">
                <a:latin typeface="+mj-lt"/>
              </a:rPr>
              <a:t>10 </a:t>
            </a:r>
            <a:r>
              <a:rPr lang="en-US" sz="4200" b="1" dirty="0" err="1">
                <a:latin typeface="+mj-lt"/>
              </a:rPr>
              <a:t>kN</a:t>
            </a:r>
            <a:r>
              <a:rPr lang="en-US" sz="4200" dirty="0">
                <a:latin typeface="+mj-lt"/>
              </a:rPr>
              <a:t> braking force.</a:t>
            </a:r>
          </a:p>
          <a:p>
            <a:pPr marL="571500" indent="-571500" latinLnBrk="0">
              <a:buFont typeface="Wingdings" panose="05000000000000000000" pitchFamily="2" charset="2"/>
              <a:buChar char="§"/>
            </a:pPr>
            <a:r>
              <a:rPr lang="en-US" sz="4200" dirty="0">
                <a:latin typeface="+mj-lt"/>
              </a:rPr>
              <a:t>The vibration due to rail misalignment creates a lateral force of </a:t>
            </a:r>
            <a:r>
              <a:rPr lang="en-US" sz="4200" b="1" dirty="0">
                <a:latin typeface="+mj-lt"/>
              </a:rPr>
              <a:t>2.5 </a:t>
            </a:r>
            <a:r>
              <a:rPr lang="en-US" sz="4200" b="1" dirty="0" err="1">
                <a:latin typeface="+mj-lt"/>
              </a:rPr>
              <a:t>kN</a:t>
            </a:r>
            <a:r>
              <a:rPr lang="en-US" sz="4200" b="1" dirty="0">
                <a:latin typeface="+mj-lt"/>
              </a:rPr>
              <a:t> </a:t>
            </a:r>
            <a:r>
              <a:rPr lang="en-US" sz="4200" dirty="0">
                <a:latin typeface="+mj-lt"/>
              </a:rPr>
              <a:t>and a vertical one of </a:t>
            </a:r>
            <a:r>
              <a:rPr lang="en-US" sz="4200" b="1" dirty="0">
                <a:latin typeface="+mj-lt"/>
              </a:rPr>
              <a:t>3 </a:t>
            </a:r>
            <a:r>
              <a:rPr lang="en-US" sz="4200" b="1" dirty="0" err="1">
                <a:latin typeface="+mj-lt"/>
              </a:rPr>
              <a:t>kN</a:t>
            </a:r>
            <a:r>
              <a:rPr lang="en-US" sz="4200" b="1" dirty="0">
                <a:latin typeface="+mj-lt"/>
              </a:rPr>
              <a:t> </a:t>
            </a:r>
            <a:r>
              <a:rPr lang="en-US" sz="4200" dirty="0">
                <a:latin typeface="+mj-lt"/>
              </a:rPr>
              <a:t>on the suspension inserts.</a:t>
            </a:r>
          </a:p>
          <a:p>
            <a:pPr marL="571500" indent="-571500" latinLnBrk="0">
              <a:buFont typeface="Wingdings" panose="05000000000000000000" pitchFamily="2" charset="2"/>
              <a:buChar char="§"/>
            </a:pPr>
            <a:endParaRPr lang="en-US" sz="4200" dirty="0">
              <a:latin typeface="+mj-lt"/>
            </a:endParaRPr>
          </a:p>
          <a:p>
            <a:pPr marL="571500" indent="-571500" latinLnBrk="0">
              <a:buFont typeface="Wingdings" panose="05000000000000000000" pitchFamily="2" charset="2"/>
              <a:buChar char="§"/>
            </a:pPr>
            <a:endParaRPr lang="en-US" sz="4200" dirty="0">
              <a:latin typeface="+mj-lt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22DEA50-B138-42A7-9C7E-D844BA522A36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539" t="12820" r="7201" b="10880"/>
          <a:stretch/>
        </p:blipFill>
        <p:spPr>
          <a:xfrm>
            <a:off x="2738761" y="9478141"/>
            <a:ext cx="10270733" cy="6100340"/>
          </a:xfrm>
          <a:prstGeom prst="rect">
            <a:avLst/>
          </a:prstGeom>
        </p:spPr>
      </p:pic>
      <p:sp>
        <p:nvSpPr>
          <p:cNvPr id="1027" name="TextBox 3">
            <a:extLst>
              <a:ext uri="{FF2B5EF4-FFF2-40B4-BE49-F238E27FC236}">
                <a16:creationId xmlns:a16="http://schemas.microsoft.com/office/drawing/2014/main" id="{EED9D940-F4FF-024E-B7AE-8FAE83C5C54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15741" y="986077"/>
            <a:ext cx="21396502" cy="230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6984" tIns="43492" rIns="86984" bIns="43492">
            <a:spAutoFit/>
          </a:bodyPr>
          <a:lstStyle/>
          <a:p>
            <a:pPr defTabSz="4174027">
              <a:defRPr/>
            </a:pPr>
            <a:r>
              <a:rPr lang="en-US" sz="4800" b="1" dirty="0"/>
              <a:t>SpaceX Hyperloop Competition 2019: </a:t>
            </a:r>
          </a:p>
          <a:p>
            <a:pPr defTabSz="4174027">
              <a:defRPr/>
            </a:pPr>
            <a:r>
              <a:rPr lang="en-US" sz="4800" b="1" dirty="0"/>
              <a:t>Design of a carbon fiber composite chassis for the </a:t>
            </a:r>
            <a:r>
              <a:rPr lang="en-US" sz="4800" b="1" dirty="0" err="1"/>
              <a:t>EPFLoop</a:t>
            </a:r>
            <a:r>
              <a:rPr lang="en-US" sz="4800" b="1" dirty="0"/>
              <a:t> prototype using COMSOL Multiphysics composite materials module</a:t>
            </a:r>
          </a:p>
        </p:txBody>
      </p:sp>
      <p:sp>
        <p:nvSpPr>
          <p:cNvPr id="2051" name="TextBox 6">
            <a:extLst>
              <a:ext uri="{FF2B5EF4-FFF2-40B4-BE49-F238E27FC236}">
                <a16:creationId xmlns:a16="http://schemas.microsoft.com/office/drawing/2014/main" id="{FFAA168A-D7A5-134D-961C-7DB57519DC1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22673" y="5739083"/>
            <a:ext cx="13017206" cy="8264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86984" tIns="43492" rIns="86984" bIns="43492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147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1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10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nl-NL" sz="4800" b="1" cap="small" dirty="0">
                <a:cs typeface="Calibri" panose="020F0502020204030204" pitchFamily="34" charset="0"/>
              </a:rPr>
              <a:t>Introduction</a:t>
            </a:r>
            <a:r>
              <a:rPr lang="en-US" altLang="nl-NL" sz="4800" u="sng" dirty="0">
                <a:cs typeface="Calibri" panose="020F0502020204030204" pitchFamily="34" charset="0"/>
              </a:rPr>
              <a:t> </a:t>
            </a:r>
          </a:p>
        </p:txBody>
      </p:sp>
      <p:sp>
        <p:nvSpPr>
          <p:cNvPr id="2052" name="TextBox 7">
            <a:extLst>
              <a:ext uri="{FF2B5EF4-FFF2-40B4-BE49-F238E27FC236}">
                <a16:creationId xmlns:a16="http://schemas.microsoft.com/office/drawing/2014/main" id="{4A08504F-7725-A243-96B9-497CEA110D4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02492" y="15711781"/>
            <a:ext cx="14625814" cy="8264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86984" tIns="43492" rIns="86984" bIns="43492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147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1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10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nl-NL" sz="4800" b="1" cap="small" dirty="0">
                <a:cs typeface="Calibri" panose="020F0502020204030204" pitchFamily="34" charset="0"/>
              </a:rPr>
              <a:t>Computational approach</a:t>
            </a:r>
          </a:p>
        </p:txBody>
      </p:sp>
      <p:sp>
        <p:nvSpPr>
          <p:cNvPr id="2058" name="TextBox 15">
            <a:extLst>
              <a:ext uri="{FF2B5EF4-FFF2-40B4-BE49-F238E27FC236}">
                <a16:creationId xmlns:a16="http://schemas.microsoft.com/office/drawing/2014/main" id="{A0A9D8B8-7127-D248-9486-D72164C1527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643286" y="5770320"/>
            <a:ext cx="13019177" cy="8264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86984" tIns="43492" rIns="86984" bIns="43492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147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1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10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nl-NL" sz="4800" b="1" cap="small" dirty="0">
                <a:cs typeface="Calibri" panose="020F0502020204030204" pitchFamily="34" charset="0"/>
              </a:rPr>
              <a:t>Design loads, safety criteria and results</a:t>
            </a:r>
            <a:endParaRPr lang="en-US" altLang="nl-NL" sz="4800" cap="small" dirty="0">
              <a:cs typeface="Calibri" panose="020F0502020204030204" pitchFamily="34" charset="0"/>
            </a:endParaRPr>
          </a:p>
        </p:txBody>
      </p:sp>
      <p:sp>
        <p:nvSpPr>
          <p:cNvPr id="2097" name="TextBox 1">
            <a:extLst>
              <a:ext uri="{FF2B5EF4-FFF2-40B4-BE49-F238E27FC236}">
                <a16:creationId xmlns:a16="http://schemas.microsoft.com/office/drawing/2014/main" id="{39CBE0C8-6EEF-F74A-9126-F93FE6E11A7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00000" y="41190978"/>
            <a:ext cx="28467126" cy="70788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txBody>
          <a:bodyPr wrap="square">
            <a:spAutoFit/>
          </a:bodyPr>
          <a:lstStyle/>
          <a:p>
            <a:pPr lvl="0" algn="ctr" defTabSz="4384675" eaLnBrk="0" hangingPunct="0"/>
            <a:r>
              <a:rPr lang="en-US" sz="4000" dirty="0">
                <a:solidFill>
                  <a:srgbClr val="0079C1"/>
                </a:solidFill>
                <a:latin typeface="Calibri" panose="020F0502020204030204" pitchFamily="34" charset="0"/>
              </a:rPr>
              <a:t>Excerpt from the Proceedings of the 2019 COMSOL Conference in Cambridge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3D51C328-7747-C64D-8AE3-B06012BEF968}"/>
              </a:ext>
            </a:extLst>
          </p:cNvPr>
          <p:cNvSpPr/>
          <p:nvPr/>
        </p:nvSpPr>
        <p:spPr>
          <a:xfrm>
            <a:off x="900000" y="865315"/>
            <a:ext cx="28467126" cy="453153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790C208-AB3F-2E48-B4FF-98CD9E165942}"/>
              </a:ext>
            </a:extLst>
          </p:cNvPr>
          <p:cNvSpPr/>
          <p:nvPr/>
        </p:nvSpPr>
        <p:spPr>
          <a:xfrm>
            <a:off x="900000" y="865316"/>
            <a:ext cx="28467126" cy="4032566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1362513" y="6547218"/>
            <a:ext cx="14280773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 latinLnBrk="0">
              <a:buFont typeface="Wingdings" panose="05000000000000000000" pitchFamily="2" charset="2"/>
              <a:buChar char="§"/>
            </a:pPr>
            <a:r>
              <a:rPr lang="en-US" sz="4200" dirty="0">
                <a:latin typeface="+mj-lt"/>
              </a:rPr>
              <a:t>Carbon fiber composite structure composed of 3 parts: </a:t>
            </a:r>
            <a:br>
              <a:rPr lang="en-US" sz="4200" dirty="0">
                <a:latin typeface="+mj-lt"/>
              </a:rPr>
            </a:br>
            <a:r>
              <a:rPr lang="en-US" sz="4200" b="1" dirty="0">
                <a:latin typeface="+mj-lt"/>
              </a:rPr>
              <a:t>main</a:t>
            </a:r>
            <a:r>
              <a:rPr lang="en-US" sz="4200" dirty="0">
                <a:latin typeface="+mj-lt"/>
              </a:rPr>
              <a:t> </a:t>
            </a:r>
            <a:r>
              <a:rPr lang="en-US" sz="4200" b="1" dirty="0">
                <a:latin typeface="+mj-lt"/>
              </a:rPr>
              <a:t>U-shaped</a:t>
            </a:r>
            <a:r>
              <a:rPr lang="en-US" sz="4200" dirty="0">
                <a:latin typeface="+mj-lt"/>
              </a:rPr>
              <a:t> </a:t>
            </a:r>
            <a:r>
              <a:rPr lang="en-US" sz="4200" b="1" dirty="0">
                <a:latin typeface="+mj-lt"/>
              </a:rPr>
              <a:t>chassis</a:t>
            </a:r>
            <a:r>
              <a:rPr lang="en-US" sz="4200" dirty="0">
                <a:latin typeface="+mj-lt"/>
              </a:rPr>
              <a:t>, </a:t>
            </a:r>
            <a:r>
              <a:rPr lang="en-US" sz="4200" b="1" dirty="0">
                <a:latin typeface="+mj-lt"/>
              </a:rPr>
              <a:t>pressure vessel </a:t>
            </a:r>
            <a:r>
              <a:rPr lang="en-US" sz="4200" dirty="0">
                <a:latin typeface="+mj-lt"/>
              </a:rPr>
              <a:t>and </a:t>
            </a:r>
            <a:r>
              <a:rPr lang="en-US" sz="4200" b="1" dirty="0">
                <a:latin typeface="+mj-lt"/>
              </a:rPr>
              <a:t>aeroshell</a:t>
            </a:r>
            <a:r>
              <a:rPr lang="en-US" sz="4200" dirty="0">
                <a:latin typeface="+mj-lt"/>
              </a:rPr>
              <a:t>.</a:t>
            </a:r>
          </a:p>
          <a:p>
            <a:pPr marL="571500" indent="-571500" latinLnBrk="0">
              <a:buFont typeface="Wingdings" panose="05000000000000000000" pitchFamily="2" charset="2"/>
              <a:buChar char="§"/>
            </a:pPr>
            <a:r>
              <a:rPr lang="en-US" sz="4200" dirty="0">
                <a:latin typeface="+mj-lt"/>
              </a:rPr>
              <a:t>Objective: support the structural loads such as the </a:t>
            </a:r>
            <a:r>
              <a:rPr lang="en-US" sz="4200" b="1" dirty="0">
                <a:latin typeface="+mj-lt"/>
              </a:rPr>
              <a:t>inertial</a:t>
            </a:r>
            <a:r>
              <a:rPr lang="en-US" sz="4200" dirty="0">
                <a:latin typeface="+mj-lt"/>
              </a:rPr>
              <a:t> </a:t>
            </a:r>
            <a:r>
              <a:rPr lang="en-US" sz="4200" b="1" dirty="0">
                <a:latin typeface="+mj-lt"/>
              </a:rPr>
              <a:t>ones and vibration </a:t>
            </a:r>
            <a:r>
              <a:rPr lang="en-US" sz="4200" dirty="0">
                <a:latin typeface="+mj-lt"/>
              </a:rPr>
              <a:t>and maintain </a:t>
            </a:r>
            <a:r>
              <a:rPr lang="en-US" sz="4200" b="1" dirty="0">
                <a:latin typeface="+mj-lt"/>
              </a:rPr>
              <a:t>a lightweight structure</a:t>
            </a:r>
            <a:r>
              <a:rPr lang="en-US" sz="4200" dirty="0">
                <a:latin typeface="+mj-lt"/>
              </a:rPr>
              <a:t>.</a:t>
            </a:r>
          </a:p>
        </p:txBody>
      </p:sp>
      <p:pic>
        <p:nvPicPr>
          <p:cNvPr id="29" name="Picture 28"/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7587" y="1089443"/>
            <a:ext cx="5428933" cy="1778819"/>
          </a:xfrm>
          <a:prstGeom prst="rect">
            <a:avLst/>
          </a:prstGeom>
        </p:spPr>
      </p:pic>
      <p:sp>
        <p:nvSpPr>
          <p:cNvPr id="88" name="Rectangle 87"/>
          <p:cNvSpPr/>
          <p:nvPr/>
        </p:nvSpPr>
        <p:spPr>
          <a:xfrm>
            <a:off x="1372600" y="16586691"/>
            <a:ext cx="14327127" cy="332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71500" indent="-571500" latinLnBrk="0">
              <a:buFont typeface="Wingdings" panose="05000000000000000000" pitchFamily="2" charset="2"/>
              <a:buChar char="§"/>
            </a:pPr>
            <a:r>
              <a:rPr lang="en-US" sz="4200" dirty="0">
                <a:latin typeface="+mj-lt"/>
              </a:rPr>
              <a:t>Extensive use of the new </a:t>
            </a:r>
            <a:r>
              <a:rPr lang="en-US" sz="4200" b="1" dirty="0">
                <a:latin typeface="+mj-lt"/>
              </a:rPr>
              <a:t>Composite Material </a:t>
            </a:r>
            <a:r>
              <a:rPr lang="en-US" sz="4200" dirty="0">
                <a:latin typeface="+mj-lt"/>
              </a:rPr>
              <a:t>module.</a:t>
            </a:r>
          </a:p>
          <a:p>
            <a:pPr marL="571500" indent="-571500">
              <a:buFont typeface="Wingdings" panose="05000000000000000000" pitchFamily="2" charset="2"/>
              <a:buChar char="§"/>
            </a:pPr>
            <a:r>
              <a:rPr lang="en-US" sz="4200" dirty="0">
                <a:latin typeface="+mj-lt"/>
              </a:rPr>
              <a:t>The </a:t>
            </a:r>
            <a:r>
              <a:rPr lang="en-US" sz="4200" b="1" dirty="0">
                <a:latin typeface="+mj-lt"/>
              </a:rPr>
              <a:t>Layered Shell </a:t>
            </a:r>
            <a:r>
              <a:rPr lang="en-US" sz="4200" dirty="0">
                <a:latin typeface="+mj-lt"/>
              </a:rPr>
              <a:t>module has been introduced to analyze</a:t>
            </a:r>
            <a:br>
              <a:rPr lang="en-US" sz="4200" dirty="0">
                <a:latin typeface="+mj-lt"/>
              </a:rPr>
            </a:br>
            <a:r>
              <a:rPr lang="en-US" sz="4200" dirty="0">
                <a:latin typeface="+mj-lt"/>
              </a:rPr>
              <a:t>the carbon fiber – foam </a:t>
            </a:r>
            <a:r>
              <a:rPr lang="en-US" sz="4200" b="1" dirty="0">
                <a:latin typeface="+mj-lt"/>
              </a:rPr>
              <a:t>sandwich structure</a:t>
            </a:r>
            <a:r>
              <a:rPr lang="en-US" sz="4200" dirty="0">
                <a:latin typeface="+mj-lt"/>
              </a:rPr>
              <a:t>.</a:t>
            </a:r>
          </a:p>
          <a:p>
            <a:pPr marL="571500" indent="-571500">
              <a:buFont typeface="Wingdings" panose="05000000000000000000" pitchFamily="2" charset="2"/>
              <a:buChar char="§"/>
            </a:pPr>
            <a:r>
              <a:rPr lang="en-US" sz="4200" dirty="0">
                <a:latin typeface="+mj-lt"/>
              </a:rPr>
              <a:t>The </a:t>
            </a:r>
            <a:r>
              <a:rPr lang="en-US" sz="4200" b="1">
                <a:latin typeface="+mj-lt"/>
              </a:rPr>
              <a:t>Solid Mechanics </a:t>
            </a:r>
            <a:r>
              <a:rPr lang="en-US" sz="4200" dirty="0">
                <a:latin typeface="+mj-lt"/>
              </a:rPr>
              <a:t>module has been used to correctly simulate the glued junctions between CFR panels.</a:t>
            </a:r>
            <a:endParaRPr lang="en-US" sz="4200" b="1" dirty="0">
              <a:latin typeface="+mj-lt"/>
            </a:endParaRPr>
          </a:p>
        </p:txBody>
      </p:sp>
      <p:pic>
        <p:nvPicPr>
          <p:cNvPr id="1026" name="Picture 2" descr="https://cdn.comsol.com/conference/2019/documents/png/COMSOL_Conference_Cambridge_Logo_2019_blue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3073" y="3116337"/>
            <a:ext cx="5399987" cy="22834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53" name="Rectangle 2052"/>
          <p:cNvSpPr/>
          <p:nvPr/>
        </p:nvSpPr>
        <p:spPr>
          <a:xfrm>
            <a:off x="7611770" y="3795305"/>
            <a:ext cx="1690682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4387247" eaLnBrk="1" hangingPunct="1">
              <a:defRPr/>
            </a:pPr>
            <a:r>
              <a:rPr lang="en-US" sz="4000" dirty="0">
                <a:latin typeface="Calibri" panose="020F0502020204030204" pitchFamily="34" charset="0"/>
                <a:cs typeface="Calibri" panose="020F0502020204030204" pitchFamily="34" charset="0"/>
              </a:rPr>
              <a:t>Lorenzo Benedetti</a:t>
            </a:r>
            <a:r>
              <a:rPr lang="en-US" sz="4000" baseline="30000" dirty="0">
                <a:latin typeface="Calibri" panose="020F0502020204030204" pitchFamily="34" charset="0"/>
                <a:cs typeface="Calibri" panose="020F0502020204030204" pitchFamily="34" charset="0"/>
              </a:rPr>
              <a:t>1</a:t>
            </a:r>
            <a:r>
              <a:rPr lang="en-US" sz="4000" dirty="0">
                <a:latin typeface="Calibri" panose="020F0502020204030204" pitchFamily="34" charset="0"/>
                <a:cs typeface="Calibri" panose="020F0502020204030204" pitchFamily="34" charset="0"/>
              </a:rPr>
              <a:t>, Jérôme Harray</a:t>
            </a:r>
            <a:r>
              <a:rPr lang="en-US" sz="4000" baseline="30000" dirty="0">
                <a:latin typeface="Calibri" panose="020F0502020204030204" pitchFamily="34" charset="0"/>
                <a:cs typeface="Calibri" panose="020F0502020204030204" pitchFamily="34" charset="0"/>
              </a:rPr>
              <a:t>1</a:t>
            </a:r>
            <a:r>
              <a:rPr lang="en-US" sz="4000" dirty="0"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US" sz="4000" dirty="0" err="1">
                <a:latin typeface="Calibri" panose="020F0502020204030204" pitchFamily="34" charset="0"/>
                <a:cs typeface="Calibri" panose="020F0502020204030204" pitchFamily="34" charset="0"/>
              </a:rPr>
              <a:t>Nicolò</a:t>
            </a:r>
            <a:r>
              <a:rPr lang="en-US" sz="4000" dirty="0">
                <a:latin typeface="Calibri" panose="020F0502020204030204" pitchFamily="34" charset="0"/>
                <a:cs typeface="Calibri" panose="020F0502020204030204" pitchFamily="34" charset="0"/>
              </a:rPr>
              <a:t> Riva</a:t>
            </a:r>
            <a:r>
              <a:rPr lang="en-US" sz="4000" baseline="30000" dirty="0">
                <a:latin typeface="Calibri" panose="020F0502020204030204" pitchFamily="34" charset="0"/>
                <a:cs typeface="Calibri" panose="020F0502020204030204" pitchFamily="34" charset="0"/>
              </a:rPr>
              <a:t>1</a:t>
            </a:r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CA061B6B-279D-414F-B80C-C7FF71EC49CF}"/>
              </a:ext>
            </a:extLst>
          </p:cNvPr>
          <p:cNvGrpSpPr/>
          <p:nvPr/>
        </p:nvGrpSpPr>
        <p:grpSpPr>
          <a:xfrm>
            <a:off x="17556663" y="23904202"/>
            <a:ext cx="11685172" cy="13800074"/>
            <a:chOff x="17556663" y="23904202"/>
            <a:chExt cx="11685172" cy="13800074"/>
          </a:xfrm>
        </p:grpSpPr>
        <p:pic>
          <p:nvPicPr>
            <p:cNvPr id="120" name="Picture 119">
              <a:extLst>
                <a:ext uri="{FF2B5EF4-FFF2-40B4-BE49-F238E27FC236}">
                  <a16:creationId xmlns:a16="http://schemas.microsoft.com/office/drawing/2014/main" id="{3C0565F0-8EBA-47D6-A88E-1E57E2358A0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2040" t="2149"/>
            <a:stretch/>
          </p:blipFill>
          <p:spPr>
            <a:xfrm>
              <a:off x="26820831" y="23904202"/>
              <a:ext cx="2421004" cy="13640844"/>
            </a:xfrm>
            <a:prstGeom prst="rect">
              <a:avLst/>
            </a:prstGeom>
          </p:spPr>
        </p:pic>
        <p:pic>
          <p:nvPicPr>
            <p:cNvPr id="59" name="Picture 58"/>
            <p:cNvPicPr>
              <a:picLocks noChangeAspect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149" r="27708"/>
            <a:stretch/>
          </p:blipFill>
          <p:spPr>
            <a:xfrm>
              <a:off x="17556663" y="24063432"/>
              <a:ext cx="9744711" cy="13640844"/>
            </a:xfrm>
            <a:prstGeom prst="rect">
              <a:avLst/>
            </a:prstGeom>
          </p:spPr>
        </p:pic>
      </p:grpSp>
      <p:sp>
        <p:nvSpPr>
          <p:cNvPr id="252" name="Rectangle 251"/>
          <p:cNvSpPr/>
          <p:nvPr/>
        </p:nvSpPr>
        <p:spPr>
          <a:xfrm>
            <a:off x="15609749" y="21065944"/>
            <a:ext cx="13479608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71500" indent="-571500">
              <a:buFont typeface="Wingdings" panose="05000000000000000000" pitchFamily="2" charset="2"/>
              <a:buChar char="§"/>
            </a:pPr>
            <a:r>
              <a:rPr lang="en-US" sz="4200" dirty="0">
                <a:latin typeface="+mj-lt"/>
              </a:rPr>
              <a:t>Iterative design ensures a </a:t>
            </a:r>
            <a:r>
              <a:rPr lang="en-US" sz="4200" b="1" dirty="0">
                <a:latin typeface="+mj-lt"/>
              </a:rPr>
              <a:t>Tsai-Wu safety factor </a:t>
            </a:r>
            <a:r>
              <a:rPr lang="en-US" sz="4200" dirty="0">
                <a:latin typeface="+mj-lt"/>
              </a:rPr>
              <a:t>of 2 on the entire structure and 3 on the pressure vessel. </a:t>
            </a:r>
            <a:br>
              <a:rPr lang="en-US" sz="4200" dirty="0">
                <a:latin typeface="+mj-lt"/>
              </a:rPr>
            </a:br>
            <a:r>
              <a:rPr lang="en-US" sz="4200" dirty="0">
                <a:latin typeface="+mj-lt"/>
              </a:rPr>
              <a:t>The following plot shows Tsai-Wu safety factors for:</a:t>
            </a:r>
          </a:p>
        </p:txBody>
      </p:sp>
      <p:sp>
        <p:nvSpPr>
          <p:cNvPr id="254" name="Rectangle 253"/>
          <p:cNvSpPr/>
          <p:nvPr/>
        </p:nvSpPr>
        <p:spPr>
          <a:xfrm>
            <a:off x="15592086" y="38097490"/>
            <a:ext cx="13567819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71500" indent="-571500">
              <a:buFont typeface="Wingdings" panose="05000000000000000000" pitchFamily="2" charset="2"/>
              <a:buChar char="§"/>
            </a:pPr>
            <a:r>
              <a:rPr lang="en-US" sz="4200" dirty="0">
                <a:latin typeface="+mj-lt"/>
              </a:rPr>
              <a:t>The final design is a </a:t>
            </a:r>
            <a:r>
              <a:rPr lang="en-US" sz="4200" b="1" dirty="0">
                <a:latin typeface="+mj-lt"/>
              </a:rPr>
              <a:t>22 kg CFR structure </a:t>
            </a:r>
            <a:r>
              <a:rPr lang="en-US" sz="4200" dirty="0">
                <a:latin typeface="+mj-lt"/>
              </a:rPr>
              <a:t>with a satisfactory safety factor during worst case loading (7g deceleration).</a:t>
            </a:r>
          </a:p>
          <a:p>
            <a:pPr marL="571500" indent="-571500">
              <a:buFont typeface="Wingdings" panose="05000000000000000000" pitchFamily="2" charset="2"/>
              <a:buChar char="§"/>
            </a:pPr>
            <a:r>
              <a:rPr lang="en-US" sz="4200" dirty="0">
                <a:latin typeface="+mj-lt"/>
              </a:rPr>
              <a:t>The structure has been successfully tested at </a:t>
            </a:r>
            <a:r>
              <a:rPr lang="en-US" sz="4200" b="1" dirty="0">
                <a:latin typeface="+mj-lt"/>
              </a:rPr>
              <a:t>EPFL </a:t>
            </a:r>
            <a:r>
              <a:rPr lang="en-US" sz="4200" dirty="0">
                <a:latin typeface="+mj-lt"/>
              </a:rPr>
              <a:t>and during the </a:t>
            </a:r>
            <a:r>
              <a:rPr lang="en-US" sz="4200" b="1" dirty="0">
                <a:latin typeface="+mj-lt"/>
              </a:rPr>
              <a:t>2019 SpaceX Hyperloop competition final</a:t>
            </a:r>
            <a:r>
              <a:rPr lang="en-US" sz="4200" dirty="0">
                <a:latin typeface="+mj-lt"/>
              </a:rPr>
              <a:t>.</a:t>
            </a:r>
          </a:p>
        </p:txBody>
      </p:sp>
      <p:grpSp>
        <p:nvGrpSpPr>
          <p:cNvPr id="2077" name="Group 2076"/>
          <p:cNvGrpSpPr/>
          <p:nvPr/>
        </p:nvGrpSpPr>
        <p:grpSpPr>
          <a:xfrm>
            <a:off x="10969873" y="13442187"/>
            <a:ext cx="1976648" cy="2130112"/>
            <a:chOff x="1694695" y="11342488"/>
            <a:chExt cx="1976648" cy="2130112"/>
          </a:xfrm>
        </p:grpSpPr>
        <p:cxnSp>
          <p:nvCxnSpPr>
            <p:cNvPr id="2055" name="Straight Arrow Connector 2054"/>
            <p:cNvCxnSpPr>
              <a:cxnSpLocks/>
            </p:cNvCxnSpPr>
            <p:nvPr/>
          </p:nvCxnSpPr>
          <p:spPr>
            <a:xfrm>
              <a:off x="2716902" y="12694681"/>
              <a:ext cx="657286" cy="475125"/>
            </a:xfrm>
            <a:prstGeom prst="straightConnector1">
              <a:avLst/>
            </a:prstGeom>
            <a:ln w="571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" name="Straight Arrow Connector 102"/>
            <p:cNvCxnSpPr>
              <a:cxnSpLocks/>
            </p:cNvCxnSpPr>
            <p:nvPr/>
          </p:nvCxnSpPr>
          <p:spPr>
            <a:xfrm flipV="1">
              <a:off x="2730138" y="11965194"/>
              <a:ext cx="0" cy="728907"/>
            </a:xfrm>
            <a:prstGeom prst="straightConnector1">
              <a:avLst/>
            </a:prstGeom>
            <a:ln w="571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Straight Arrow Connector 107"/>
            <p:cNvCxnSpPr>
              <a:cxnSpLocks/>
              <a:endCxn id="113" idx="3"/>
            </p:cNvCxnSpPr>
            <p:nvPr/>
          </p:nvCxnSpPr>
          <p:spPr>
            <a:xfrm flipH="1">
              <a:off x="2081959" y="12713300"/>
              <a:ext cx="648179" cy="430773"/>
            </a:xfrm>
            <a:prstGeom prst="straightConnector1">
              <a:avLst/>
            </a:prstGeom>
            <a:ln w="571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1" name="TextBox 33">
              <a:extLst>
                <a:ext uri="{FF2B5EF4-FFF2-40B4-BE49-F238E27FC236}">
                  <a16:creationId xmlns:a16="http://schemas.microsoft.com/office/drawing/2014/main" id="{478932AD-87D4-5E47-9D62-E7F29E38EF7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312934" y="12830769"/>
              <a:ext cx="358409" cy="6418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86984" tIns="43492" rIns="86984" bIns="43492">
              <a:spAutoFit/>
            </a:bodyPr>
            <a:lstStyle>
              <a:lvl1pPr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147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128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109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91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»"/>
                <a:defRPr sz="91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4170363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91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4170363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91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4170363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91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4170363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91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nl-NL" sz="3600" b="1" dirty="0">
                  <a:solidFill>
                    <a:srgbClr val="C00000"/>
                  </a:solidFill>
                  <a:cs typeface="Calibri" panose="020F0502020204030204" pitchFamily="34" charset="0"/>
                </a:rPr>
                <a:t>z</a:t>
              </a:r>
              <a:endParaRPr lang="en-US" altLang="nl-NL" sz="3600" dirty="0">
                <a:solidFill>
                  <a:srgbClr val="C00000"/>
                </a:solidFill>
                <a:cs typeface="Calibri" panose="020F0502020204030204" pitchFamily="34" charset="0"/>
              </a:endParaRPr>
            </a:p>
          </p:txBody>
        </p:sp>
        <p:sp>
          <p:nvSpPr>
            <p:cNvPr id="112" name="TextBox 33">
              <a:extLst>
                <a:ext uri="{FF2B5EF4-FFF2-40B4-BE49-F238E27FC236}">
                  <a16:creationId xmlns:a16="http://schemas.microsoft.com/office/drawing/2014/main" id="{478932AD-87D4-5E47-9D62-E7F29E38EF7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554557" y="11342488"/>
              <a:ext cx="393676" cy="6418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86984" tIns="43492" rIns="86984" bIns="43492">
              <a:spAutoFit/>
            </a:bodyPr>
            <a:lstStyle>
              <a:lvl1pPr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147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128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109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91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»"/>
                <a:defRPr sz="91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4170363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91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4170363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91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4170363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91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4170363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91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nl-NL" sz="3600" b="1" dirty="0">
                  <a:solidFill>
                    <a:srgbClr val="C00000"/>
                  </a:solidFill>
                  <a:cs typeface="Calibri" panose="020F0502020204030204" pitchFamily="34" charset="0"/>
                </a:rPr>
                <a:t>y</a:t>
              </a:r>
              <a:endParaRPr lang="en-US" altLang="nl-NL" sz="3600" dirty="0">
                <a:solidFill>
                  <a:srgbClr val="C00000"/>
                </a:solidFill>
                <a:cs typeface="Calibri" panose="020F0502020204030204" pitchFamily="34" charset="0"/>
              </a:endParaRPr>
            </a:p>
          </p:txBody>
        </p:sp>
        <p:sp>
          <p:nvSpPr>
            <p:cNvPr id="113" name="TextBox 33">
              <a:extLst>
                <a:ext uri="{FF2B5EF4-FFF2-40B4-BE49-F238E27FC236}">
                  <a16:creationId xmlns:a16="http://schemas.microsoft.com/office/drawing/2014/main" id="{478932AD-87D4-5E47-9D62-E7F29E38EF7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694695" y="12823157"/>
              <a:ext cx="387264" cy="6418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86984" tIns="43492" rIns="86984" bIns="43492">
              <a:spAutoFit/>
            </a:bodyPr>
            <a:lstStyle>
              <a:lvl1pPr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147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128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109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91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»"/>
                <a:defRPr sz="91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4170363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91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4170363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91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4170363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91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4170363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91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nl-NL" sz="3600" b="1" dirty="0">
                  <a:solidFill>
                    <a:srgbClr val="C00000"/>
                  </a:solidFill>
                  <a:cs typeface="Calibri" panose="020F0502020204030204" pitchFamily="34" charset="0"/>
                </a:rPr>
                <a:t>x</a:t>
              </a:r>
              <a:endParaRPr lang="en-US" altLang="nl-NL" sz="3600" dirty="0">
                <a:solidFill>
                  <a:srgbClr val="C00000"/>
                </a:solidFill>
                <a:cs typeface="Calibri" panose="020F0502020204030204" pitchFamily="34" charset="0"/>
              </a:endParaRPr>
            </a:p>
          </p:txBody>
        </p:sp>
      </p:grpSp>
      <p:pic>
        <p:nvPicPr>
          <p:cNvPr id="94" name="Picture 93">
            <a:extLst>
              <a:ext uri="{FF2B5EF4-FFF2-40B4-BE49-F238E27FC236}">
                <a16:creationId xmlns:a16="http://schemas.microsoft.com/office/drawing/2014/main" id="{C302D1EE-C460-42D9-8BA2-3EE09291D489}"/>
              </a:ext>
            </a:extLst>
          </p:cNvPr>
          <p:cNvPicPr>
            <a:picLocks noChangeAspect="1"/>
          </p:cNvPicPr>
          <p:nvPr/>
        </p:nvPicPr>
        <p:blipFill>
          <a:blip r:embed="rId7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68920" y="4609606"/>
            <a:ext cx="5148842" cy="784170"/>
          </a:xfrm>
          <a:prstGeom prst="rect">
            <a:avLst/>
          </a:prstGeom>
        </p:spPr>
      </p:pic>
      <p:sp>
        <p:nvSpPr>
          <p:cNvPr id="95" name="Rectangle 94">
            <a:extLst>
              <a:ext uri="{FF2B5EF4-FFF2-40B4-BE49-F238E27FC236}">
                <a16:creationId xmlns:a16="http://schemas.microsoft.com/office/drawing/2014/main" id="{9CC16BDC-2749-487D-9E8F-506DE7E7EA44}"/>
              </a:ext>
            </a:extLst>
          </p:cNvPr>
          <p:cNvSpPr/>
          <p:nvPr/>
        </p:nvSpPr>
        <p:spPr>
          <a:xfrm>
            <a:off x="13038234" y="4741045"/>
            <a:ext cx="1690682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4387247" eaLnBrk="1" hangingPunct="1">
              <a:defRPr/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1. École Polytechnique </a:t>
            </a:r>
            <a:r>
              <a:rPr lang="en-US" sz="2400" dirty="0" err="1">
                <a:latin typeface="Calibri" panose="020F0502020204030204" pitchFamily="34" charset="0"/>
                <a:cs typeface="Calibri" panose="020F0502020204030204" pitchFamily="34" charset="0"/>
              </a:rPr>
              <a:t>Fédérale</a:t>
            </a: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 de Lausanne, STI – IEL – DESL, CH-1015 Lausanne, Switzerland</a:t>
            </a:r>
            <a:endParaRPr lang="en-US" sz="2400" baseline="30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1A7ED4D1-23AB-48C3-97B2-AF6A3321787A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2597"/>
          <a:stretch/>
        </p:blipFill>
        <p:spPr>
          <a:xfrm>
            <a:off x="1663566" y="19959594"/>
            <a:ext cx="12066011" cy="5020458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E4C1AF79-9114-41B9-BD54-F0C259EBC842}"/>
              </a:ext>
            </a:extLst>
          </p:cNvPr>
          <p:cNvSpPr/>
          <p:nvPr/>
        </p:nvSpPr>
        <p:spPr>
          <a:xfrm>
            <a:off x="1349160" y="25298810"/>
            <a:ext cx="13644405" cy="97872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71500" indent="-571500">
              <a:buFont typeface="Wingdings" panose="05000000000000000000" pitchFamily="2" charset="2"/>
              <a:buChar char="§"/>
            </a:pPr>
            <a:r>
              <a:rPr lang="en-US" sz="4200" dirty="0">
                <a:latin typeface="+mj-lt"/>
              </a:rPr>
              <a:t>Non-planar shell to shell connection presents a </a:t>
            </a:r>
            <a:r>
              <a:rPr lang="en-US" sz="4200" b="1" dirty="0">
                <a:latin typeface="+mj-lt"/>
              </a:rPr>
              <a:t>transfer of the load </a:t>
            </a:r>
            <a:r>
              <a:rPr lang="en-US" sz="4200" dirty="0">
                <a:latin typeface="+mj-lt"/>
              </a:rPr>
              <a:t>concentrated </a:t>
            </a:r>
            <a:r>
              <a:rPr lang="en-US" sz="4200" b="1" dirty="0">
                <a:latin typeface="+mj-lt"/>
              </a:rPr>
              <a:t>along an intersecting line</a:t>
            </a:r>
            <a:r>
              <a:rPr lang="en-US" sz="4200" dirty="0">
                <a:latin typeface="+mj-lt"/>
              </a:rPr>
              <a:t>.</a:t>
            </a:r>
          </a:p>
          <a:p>
            <a:pPr marL="571500" indent="-571500">
              <a:buFont typeface="Wingdings" panose="05000000000000000000" pitchFamily="2" charset="2"/>
              <a:buChar char="§"/>
            </a:pPr>
            <a:r>
              <a:rPr lang="en-US" sz="4200" dirty="0">
                <a:latin typeface="+mj-lt"/>
              </a:rPr>
              <a:t>Instead, the proposed approach allows </a:t>
            </a:r>
            <a:r>
              <a:rPr lang="en-US" sz="4200" b="1" dirty="0">
                <a:latin typeface="+mj-lt"/>
              </a:rPr>
              <a:t>to eliminate the stress concentrations</a:t>
            </a:r>
            <a:r>
              <a:rPr lang="en-US" sz="4200" dirty="0">
                <a:latin typeface="+mj-lt"/>
              </a:rPr>
              <a:t> at the connections between shells.</a:t>
            </a:r>
          </a:p>
          <a:p>
            <a:pPr marL="571500" indent="-571500">
              <a:buFont typeface="Wingdings" panose="05000000000000000000" pitchFamily="2" charset="2"/>
              <a:buChar char="§"/>
            </a:pPr>
            <a:r>
              <a:rPr lang="en-US" sz="4200" dirty="0">
                <a:latin typeface="+mj-lt"/>
              </a:rPr>
              <a:t>Further stress concentrations at sharp edges between solids and shells are avoided smoothing the geometry.</a:t>
            </a:r>
          </a:p>
          <a:p>
            <a:pPr marL="571500" indent="-571500">
              <a:buFont typeface="Wingdings" panose="05000000000000000000" pitchFamily="2" charset="2"/>
              <a:buChar char="§"/>
            </a:pPr>
            <a:r>
              <a:rPr lang="en-US" sz="4200" dirty="0">
                <a:latin typeface="+mj-lt"/>
              </a:rPr>
              <a:t>Aluminum inserts and connection plates are simulated </a:t>
            </a:r>
            <a:br>
              <a:rPr lang="en-US" sz="4200" dirty="0">
                <a:latin typeface="+mj-lt"/>
              </a:rPr>
            </a:br>
            <a:r>
              <a:rPr lang="en-US" sz="4200" dirty="0">
                <a:latin typeface="+mj-lt"/>
              </a:rPr>
              <a:t>with standard isotropic shell elements.</a:t>
            </a:r>
          </a:p>
          <a:p>
            <a:pPr marL="571500" indent="-571500">
              <a:buFont typeface="Wingdings" panose="05000000000000000000" pitchFamily="2" charset="2"/>
              <a:buChar char="§"/>
            </a:pPr>
            <a:r>
              <a:rPr lang="en-US" sz="4200" dirty="0">
                <a:latin typeface="+mj-lt"/>
              </a:rPr>
              <a:t>Taking advantage of </a:t>
            </a:r>
            <a:r>
              <a:rPr lang="en-US" sz="4200" b="1" dirty="0">
                <a:latin typeface="+mj-lt"/>
              </a:rPr>
              <a:t>symmetry</a:t>
            </a:r>
            <a:r>
              <a:rPr lang="en-US" sz="4200" dirty="0">
                <a:latin typeface="+mj-lt"/>
              </a:rPr>
              <a:t>, only half of the structure has been modeled. </a:t>
            </a:r>
          </a:p>
          <a:p>
            <a:pPr marL="571500" indent="-571500">
              <a:buFont typeface="Wingdings" panose="05000000000000000000" pitchFamily="2" charset="2"/>
              <a:buChar char="§"/>
            </a:pPr>
            <a:r>
              <a:rPr lang="en-US" sz="4200" dirty="0">
                <a:latin typeface="+mj-lt"/>
              </a:rPr>
              <a:t>The final mesh consists of 400k tetrahedral solid elements </a:t>
            </a:r>
            <a:br>
              <a:rPr lang="en-US" sz="4200" dirty="0">
                <a:latin typeface="+mj-lt"/>
              </a:rPr>
            </a:br>
            <a:r>
              <a:rPr lang="en-US" sz="4200" dirty="0">
                <a:latin typeface="+mj-lt"/>
              </a:rPr>
              <a:t>and 500k triangular shell elements.</a:t>
            </a:r>
          </a:p>
          <a:p>
            <a:pPr marL="571500" indent="-571500">
              <a:buFont typeface="Wingdings" panose="05000000000000000000" pitchFamily="2" charset="2"/>
              <a:buChar char="§"/>
            </a:pPr>
            <a:r>
              <a:rPr lang="en-US" sz="4200" dirty="0">
                <a:latin typeface="+mj-lt"/>
              </a:rPr>
              <a:t>A </a:t>
            </a:r>
            <a:r>
              <a:rPr lang="en-US" sz="4200" b="1" dirty="0">
                <a:latin typeface="+mj-lt"/>
              </a:rPr>
              <a:t>Fully Coupled </a:t>
            </a:r>
            <a:r>
              <a:rPr lang="en-US" sz="4200" dirty="0">
                <a:latin typeface="+mj-lt"/>
              </a:rPr>
              <a:t>approach with a </a:t>
            </a:r>
            <a:r>
              <a:rPr lang="en-US" sz="4200" b="1" dirty="0">
                <a:latin typeface="+mj-lt"/>
              </a:rPr>
              <a:t>Direct Solver </a:t>
            </a:r>
            <a:r>
              <a:rPr lang="en-US" sz="4200" dirty="0">
                <a:latin typeface="+mj-lt"/>
              </a:rPr>
              <a:t>is used.</a:t>
            </a:r>
          </a:p>
          <a:p>
            <a:pPr marL="571500" indent="-571500">
              <a:buFont typeface="Wingdings" panose="05000000000000000000" pitchFamily="2" charset="2"/>
              <a:buChar char="§"/>
            </a:pPr>
            <a:endParaRPr lang="en-US" sz="4200" dirty="0">
              <a:latin typeface="+mj-lt"/>
            </a:endParaRPr>
          </a:p>
          <a:p>
            <a:pPr marL="571500" indent="-571500">
              <a:buFont typeface="Wingdings" panose="05000000000000000000" pitchFamily="2" charset="2"/>
              <a:buChar char="§"/>
            </a:pPr>
            <a:endParaRPr lang="en-US" sz="4200" dirty="0">
              <a:latin typeface="+mj-lt"/>
            </a:endParaRP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0956CB85-A3AD-4811-BF90-D87034885755}"/>
              </a:ext>
            </a:extLst>
          </p:cNvPr>
          <p:cNvGrpSpPr/>
          <p:nvPr/>
        </p:nvGrpSpPr>
        <p:grpSpPr>
          <a:xfrm>
            <a:off x="2213883" y="34120460"/>
            <a:ext cx="11630087" cy="6540492"/>
            <a:chOff x="2213883" y="33891860"/>
            <a:chExt cx="11630087" cy="6540492"/>
          </a:xfrm>
        </p:grpSpPr>
        <p:grpSp>
          <p:nvGrpSpPr>
            <p:cNvPr id="227" name="Group 226"/>
            <p:cNvGrpSpPr/>
            <p:nvPr/>
          </p:nvGrpSpPr>
          <p:grpSpPr>
            <a:xfrm>
              <a:off x="2982479" y="34689242"/>
              <a:ext cx="2644485" cy="2174934"/>
              <a:chOff x="7536129" y="21473307"/>
              <a:chExt cx="2396473" cy="1894628"/>
            </a:xfrm>
          </p:grpSpPr>
          <p:sp>
            <p:nvSpPr>
              <p:cNvPr id="228" name="Rectangle 227"/>
              <p:cNvSpPr/>
              <p:nvPr/>
            </p:nvSpPr>
            <p:spPr>
              <a:xfrm>
                <a:off x="7536129" y="21755373"/>
                <a:ext cx="2396473" cy="517887"/>
              </a:xfrm>
              <a:prstGeom prst="rect">
                <a:avLst/>
              </a:prstGeom>
              <a:ln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3000">
                  <a:latin typeface="+mj-lt"/>
                </a:endParaRPr>
              </a:p>
            </p:txBody>
          </p:sp>
          <p:sp>
            <p:nvSpPr>
              <p:cNvPr id="229" name="Rectangle 228"/>
              <p:cNvSpPr/>
              <p:nvPr/>
            </p:nvSpPr>
            <p:spPr>
              <a:xfrm>
                <a:off x="8132238" y="21473307"/>
                <a:ext cx="1204256" cy="279975"/>
              </a:xfrm>
              <a:prstGeom prst="rect">
                <a:avLst/>
              </a:prstGeom>
              <a:ln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3000">
                  <a:latin typeface="+mj-lt"/>
                </a:endParaRPr>
              </a:p>
            </p:txBody>
          </p:sp>
          <p:sp>
            <p:nvSpPr>
              <p:cNvPr id="230" name="Rectangle 229"/>
              <p:cNvSpPr/>
              <p:nvPr/>
            </p:nvSpPr>
            <p:spPr>
              <a:xfrm>
                <a:off x="7536129" y="22277441"/>
                <a:ext cx="2396473" cy="517887"/>
              </a:xfrm>
              <a:prstGeom prst="rect">
                <a:avLst/>
              </a:prstGeom>
              <a:ln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3000">
                  <a:latin typeface="+mj-lt"/>
                </a:endParaRPr>
              </a:p>
            </p:txBody>
          </p:sp>
          <p:sp>
            <p:nvSpPr>
              <p:cNvPr id="231" name="Rectangle 230"/>
              <p:cNvSpPr/>
              <p:nvPr/>
            </p:nvSpPr>
            <p:spPr>
              <a:xfrm>
                <a:off x="8132238" y="22795328"/>
                <a:ext cx="1204256" cy="279975"/>
              </a:xfrm>
              <a:prstGeom prst="rect">
                <a:avLst/>
              </a:prstGeom>
              <a:ln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3000">
                  <a:latin typeface="+mj-lt"/>
                </a:endParaRPr>
              </a:p>
            </p:txBody>
          </p:sp>
          <p:sp>
            <p:nvSpPr>
              <p:cNvPr id="232" name="Rectangle 231"/>
              <p:cNvSpPr/>
              <p:nvPr/>
            </p:nvSpPr>
            <p:spPr>
              <a:xfrm>
                <a:off x="8384694" y="23075303"/>
                <a:ext cx="699342" cy="292632"/>
              </a:xfrm>
              <a:prstGeom prst="rect">
                <a:avLst/>
              </a:prstGeom>
              <a:ln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3000">
                  <a:latin typeface="+mj-lt"/>
                </a:endParaRPr>
              </a:p>
            </p:txBody>
          </p:sp>
        </p:grpSp>
        <p:sp>
          <p:nvSpPr>
            <p:cNvPr id="234" name="TextBox 33">
              <a:extLst>
                <a:ext uri="{FF2B5EF4-FFF2-40B4-BE49-F238E27FC236}">
                  <a16:creationId xmlns:a16="http://schemas.microsoft.com/office/drawing/2014/main" id="{478932AD-87D4-5E47-9D62-E7F29E38EF7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213883" y="33891860"/>
              <a:ext cx="4444464" cy="6418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86984" tIns="43492" rIns="86984" bIns="43492">
              <a:spAutoFit/>
            </a:bodyPr>
            <a:lstStyle>
              <a:lvl1pPr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147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128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109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91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»"/>
                <a:defRPr sz="91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4170363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91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4170363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91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4170363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91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4170363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91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nl-NL" sz="3600" dirty="0">
                  <a:latin typeface="+mj-lt"/>
                  <a:cs typeface="Calibri" panose="020F0502020204030204" pitchFamily="34" charset="0"/>
                </a:rPr>
                <a:t>Solid Mechanics (</a:t>
              </a:r>
              <a:r>
                <a:rPr lang="en-US" altLang="nl-NL" sz="3600" i="1" dirty="0">
                  <a:latin typeface="+mj-lt"/>
                  <a:cs typeface="Calibri" panose="020F0502020204030204" pitchFamily="34" charset="0"/>
                </a:rPr>
                <a:t>solid</a:t>
              </a:r>
              <a:r>
                <a:rPr lang="en-US" altLang="nl-NL" sz="3600" dirty="0">
                  <a:latin typeface="+mj-lt"/>
                  <a:cs typeface="Calibri" panose="020F0502020204030204" pitchFamily="34" charset="0"/>
                </a:rPr>
                <a:t>)</a:t>
              </a:r>
            </a:p>
          </p:txBody>
        </p:sp>
        <p:sp>
          <p:nvSpPr>
            <p:cNvPr id="236" name="Bent Arrow 235"/>
            <p:cNvSpPr/>
            <p:nvPr/>
          </p:nvSpPr>
          <p:spPr>
            <a:xfrm flipV="1">
              <a:off x="4022176" y="37322027"/>
              <a:ext cx="1908911" cy="1840245"/>
            </a:xfrm>
            <a:prstGeom prst="ben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000">
                <a:solidFill>
                  <a:schemeClr val="tx1"/>
                </a:solidFill>
                <a:latin typeface="+mj-lt"/>
              </a:endParaRPr>
            </a:p>
          </p:txBody>
        </p:sp>
        <p:grpSp>
          <p:nvGrpSpPr>
            <p:cNvPr id="237" name="Group 236"/>
            <p:cNvGrpSpPr/>
            <p:nvPr/>
          </p:nvGrpSpPr>
          <p:grpSpPr>
            <a:xfrm>
              <a:off x="9143268" y="33919094"/>
              <a:ext cx="4700702" cy="3014263"/>
              <a:chOff x="8599711" y="20749192"/>
              <a:chExt cx="4570409" cy="3062072"/>
            </a:xfrm>
          </p:grpSpPr>
          <p:sp>
            <p:nvSpPr>
              <p:cNvPr id="238" name="Flowchart: Magnetic Disk 237"/>
              <p:cNvSpPr/>
              <p:nvPr/>
            </p:nvSpPr>
            <p:spPr>
              <a:xfrm>
                <a:off x="11551399" y="20749192"/>
                <a:ext cx="1618721" cy="3062072"/>
              </a:xfrm>
              <a:prstGeom prst="flowChartMagneticDisk">
                <a:avLst/>
              </a:prstGeom>
              <a:gradFill flip="none" rotWithShape="1">
                <a:gsLst>
                  <a:gs pos="0">
                    <a:schemeClr val="accent1">
                      <a:lumMod val="0"/>
                      <a:lumOff val="100000"/>
                    </a:schemeClr>
                  </a:gs>
                  <a:gs pos="46000">
                    <a:schemeClr val="accent1">
                      <a:lumMod val="0"/>
                      <a:lumOff val="100000"/>
                    </a:schemeClr>
                  </a:gs>
                  <a:gs pos="71000">
                    <a:schemeClr val="accent1">
                      <a:lumMod val="100000"/>
                    </a:schemeClr>
                  </a:gs>
                </a:gsLst>
                <a:path path="rect">
                  <a:fillToRect l="100000" t="100000"/>
                </a:path>
                <a:tileRect r="-100000" b="-100000"/>
              </a:gradFill>
              <a:ln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3000">
                  <a:latin typeface="+mj-lt"/>
                </a:endParaRPr>
              </a:p>
            </p:txBody>
          </p:sp>
          <p:sp>
            <p:nvSpPr>
              <p:cNvPr id="239" name="TextBox 33">
                <a:extLst>
                  <a:ext uri="{FF2B5EF4-FFF2-40B4-BE49-F238E27FC236}">
                    <a16:creationId xmlns:a16="http://schemas.microsoft.com/office/drawing/2014/main" id="{478932AD-87D4-5E47-9D62-E7F29E38EF7E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8599711" y="21241678"/>
                <a:ext cx="2795807" cy="23403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86984" tIns="43492" rIns="86984" bIns="43492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147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128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109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91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91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5pPr>
                <a:lvl6pPr marL="2514600" indent="-228600" defTabSz="4170363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91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6pPr>
                <a:lvl7pPr marL="2971800" indent="-228600" defTabSz="4170363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91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7pPr>
                <a:lvl8pPr marL="3429000" indent="-228600" defTabSz="4170363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91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8pPr>
                <a:lvl9pPr marL="3886200" indent="-228600" defTabSz="4170363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91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nl-NL" sz="3600" dirty="0">
                    <a:latin typeface="+mj-lt"/>
                    <a:cs typeface="Calibri" panose="020F0502020204030204" pitchFamily="34" charset="0"/>
                  </a:rPr>
                  <a:t>Shell (</a:t>
                </a:r>
                <a:r>
                  <a:rPr lang="en-US" altLang="nl-NL" sz="3600" i="1" dirty="0">
                    <a:latin typeface="+mj-lt"/>
                    <a:cs typeface="Calibri" panose="020F0502020204030204" pitchFamily="34" charset="0"/>
                  </a:rPr>
                  <a:t>shell</a:t>
                </a:r>
                <a:r>
                  <a:rPr lang="en-US" altLang="nl-NL" sz="3600" dirty="0">
                    <a:latin typeface="+mj-lt"/>
                    <a:cs typeface="Calibri" panose="020F0502020204030204" pitchFamily="34" charset="0"/>
                  </a:rPr>
                  <a:t>)</a:t>
                </a:r>
              </a:p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nl-NL" sz="3600" b="1" i="1" dirty="0">
                    <a:latin typeface="+mj-lt"/>
                    <a:cs typeface="Calibri" panose="020F0502020204030204" pitchFamily="34" charset="0"/>
                  </a:rPr>
                  <a:t>-</a:t>
                </a:r>
              </a:p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nl-NL" sz="3600" i="1" dirty="0">
                    <a:latin typeface="+mj-lt"/>
                    <a:cs typeface="Calibri" panose="020F0502020204030204" pitchFamily="34" charset="0"/>
                  </a:rPr>
                  <a:t>Layered Shell</a:t>
                </a:r>
              </a:p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nl-NL" sz="3600" dirty="0">
                    <a:latin typeface="+mj-lt"/>
                    <a:cs typeface="Calibri" panose="020F0502020204030204" pitchFamily="34" charset="0"/>
                  </a:rPr>
                  <a:t>Material Node</a:t>
                </a:r>
              </a:p>
            </p:txBody>
          </p:sp>
        </p:grpSp>
        <p:sp>
          <p:nvSpPr>
            <p:cNvPr id="242" name="TextBox 33">
              <a:extLst>
                <a:ext uri="{FF2B5EF4-FFF2-40B4-BE49-F238E27FC236}">
                  <a16:creationId xmlns:a16="http://schemas.microsoft.com/office/drawing/2014/main" id="{478932AD-87D4-5E47-9D62-E7F29E38EF7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935880" y="37506188"/>
              <a:ext cx="2265342" cy="11958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86984" tIns="43492" rIns="86984" bIns="43492">
              <a:spAutoFit/>
            </a:bodyPr>
            <a:lstStyle>
              <a:lvl1pPr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147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128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109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91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»"/>
                <a:defRPr sz="91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4170363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91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4170363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91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4170363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91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4170363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91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nl-NL" sz="3600" dirty="0">
                  <a:latin typeface="+mj-lt"/>
                  <a:cs typeface="Calibri" panose="020F0502020204030204" pitchFamily="34" charset="0"/>
                </a:rPr>
                <a:t>Solid-Shell</a:t>
              </a:r>
            </a:p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nl-NL" sz="3600" dirty="0">
                  <a:latin typeface="+mj-lt"/>
                  <a:cs typeface="Calibri" panose="020F0502020204030204" pitchFamily="34" charset="0"/>
                </a:rPr>
                <a:t>connection</a:t>
              </a:r>
            </a:p>
          </p:txBody>
        </p:sp>
        <p:grpSp>
          <p:nvGrpSpPr>
            <p:cNvPr id="244" name="Group 243"/>
            <p:cNvGrpSpPr/>
            <p:nvPr/>
          </p:nvGrpSpPr>
          <p:grpSpPr>
            <a:xfrm>
              <a:off x="6868808" y="38797510"/>
              <a:ext cx="2936567" cy="1634842"/>
              <a:chOff x="6559592" y="25889021"/>
              <a:chExt cx="2855172" cy="1484962"/>
            </a:xfrm>
          </p:grpSpPr>
          <p:sp>
            <p:nvSpPr>
              <p:cNvPr id="245" name="Cube 244"/>
              <p:cNvSpPr/>
              <p:nvPr/>
            </p:nvSpPr>
            <p:spPr>
              <a:xfrm>
                <a:off x="6559592" y="25889021"/>
                <a:ext cx="1496071" cy="1484962"/>
              </a:xfrm>
              <a:prstGeom prst="cub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3000">
                  <a:latin typeface="+mj-lt"/>
                </a:endParaRPr>
              </a:p>
            </p:txBody>
          </p:sp>
          <p:sp>
            <p:nvSpPr>
              <p:cNvPr id="246" name="Flowchart: Data 245"/>
              <p:cNvSpPr/>
              <p:nvPr/>
            </p:nvSpPr>
            <p:spPr>
              <a:xfrm>
                <a:off x="7678562" y="26376854"/>
                <a:ext cx="1736202" cy="365250"/>
              </a:xfrm>
              <a:prstGeom prst="flowChartInputOutput">
                <a:avLst/>
              </a:prstGeom>
              <a:solidFill>
                <a:srgbClr val="99CCFF">
                  <a:alpha val="65000"/>
                </a:srgb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3000">
                  <a:latin typeface="+mj-lt"/>
                </a:endParaRPr>
              </a:p>
            </p:txBody>
          </p:sp>
          <p:cxnSp>
            <p:nvCxnSpPr>
              <p:cNvPr id="247" name="Straight Connector 246"/>
              <p:cNvCxnSpPr/>
              <p:nvPr/>
            </p:nvCxnSpPr>
            <p:spPr>
              <a:xfrm flipV="1">
                <a:off x="7699186" y="26347420"/>
                <a:ext cx="356467" cy="375524"/>
              </a:xfrm>
              <a:prstGeom prst="line">
                <a:avLst/>
              </a:prstGeom>
              <a:ln w="28575"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99" name="Bent Arrow 235">
              <a:extLst>
                <a:ext uri="{FF2B5EF4-FFF2-40B4-BE49-F238E27FC236}">
                  <a16:creationId xmlns:a16="http://schemas.microsoft.com/office/drawing/2014/main" id="{5CDFD106-4044-422B-9A9B-0D11C49A1F6B}"/>
                </a:ext>
              </a:extLst>
            </p:cNvPr>
            <p:cNvSpPr/>
            <p:nvPr/>
          </p:nvSpPr>
          <p:spPr>
            <a:xfrm flipH="1" flipV="1">
              <a:off x="10202093" y="37321715"/>
              <a:ext cx="1908911" cy="1840245"/>
            </a:xfrm>
            <a:prstGeom prst="ben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000">
                <a:solidFill>
                  <a:schemeClr val="tx1"/>
                </a:solidFill>
                <a:latin typeface="+mj-lt"/>
              </a:endParaRPr>
            </a:p>
          </p:txBody>
        </p:sp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D410A2C7-DBD1-47CE-9EA7-BAA6D2CCDBF2}"/>
              </a:ext>
            </a:extLst>
          </p:cNvPr>
          <p:cNvGrpSpPr/>
          <p:nvPr/>
        </p:nvGrpSpPr>
        <p:grpSpPr>
          <a:xfrm>
            <a:off x="15258209" y="14717477"/>
            <a:ext cx="14126143" cy="5771008"/>
            <a:chOff x="15258209" y="14369141"/>
            <a:chExt cx="14126143" cy="5771008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F6A11243-62A0-4AE0-96B9-7BBB260FAD47}"/>
                </a:ext>
              </a:extLst>
            </p:cNvPr>
            <p:cNvGrpSpPr/>
            <p:nvPr/>
          </p:nvGrpSpPr>
          <p:grpSpPr>
            <a:xfrm>
              <a:off x="15258209" y="14369141"/>
              <a:ext cx="14126143" cy="5771008"/>
              <a:chOff x="33134952" y="23442843"/>
              <a:chExt cx="14837564" cy="6179175"/>
            </a:xfrm>
          </p:grpSpPr>
          <p:cxnSp>
            <p:nvCxnSpPr>
              <p:cNvPr id="261" name="Straight Arrow Connector 260"/>
              <p:cNvCxnSpPr/>
              <p:nvPr/>
            </p:nvCxnSpPr>
            <p:spPr>
              <a:xfrm flipH="1">
                <a:off x="41344803" y="24411218"/>
                <a:ext cx="66994" cy="408517"/>
              </a:xfrm>
              <a:prstGeom prst="straightConnector1">
                <a:avLst/>
              </a:prstGeom>
              <a:ln w="57150">
                <a:solidFill>
                  <a:srgbClr val="FFFF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pic>
            <p:nvPicPr>
              <p:cNvPr id="2075" name="Picture 2074"/>
              <p:cNvPicPr>
                <a:picLocks noChangeAspect="1"/>
              </p:cNvPicPr>
              <p:nvPr/>
            </p:nvPicPr>
            <p:blipFill rotWithShape="1">
              <a:blip r:embed="rId9"/>
              <a:srcRect b="24619"/>
              <a:stretch/>
            </p:blipFill>
            <p:spPr>
              <a:xfrm>
                <a:off x="33134952" y="23442843"/>
                <a:ext cx="14837564" cy="5655300"/>
              </a:xfrm>
              <a:prstGeom prst="rect">
                <a:avLst/>
              </a:prstGeom>
            </p:spPr>
          </p:pic>
          <p:sp>
            <p:nvSpPr>
              <p:cNvPr id="193" name="TextBox 33">
                <a:extLst>
                  <a:ext uri="{FF2B5EF4-FFF2-40B4-BE49-F238E27FC236}">
                    <a16:creationId xmlns:a16="http://schemas.microsoft.com/office/drawing/2014/main" id="{478932AD-87D4-5E47-9D62-E7F29E38EF7E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3369365" y="23501265"/>
                <a:ext cx="3090267" cy="687226"/>
              </a:xfrm>
              <a:prstGeom prst="rect">
                <a:avLst/>
              </a:prstGeom>
              <a:noFill/>
              <a:ln w="38100">
                <a:noFill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square" lIns="86984" tIns="43492" rIns="86984" bIns="43492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147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128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109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91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91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5pPr>
                <a:lvl6pPr marL="2514600" indent="-228600" defTabSz="4170363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91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6pPr>
                <a:lvl7pPr marL="2971800" indent="-228600" defTabSz="4170363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91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7pPr>
                <a:lvl8pPr marL="3429000" indent="-228600" defTabSz="4170363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91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8pPr>
                <a:lvl9pPr marL="3886200" indent="-228600" defTabSz="4170363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91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en-US" sz="3600" dirty="0"/>
                  <a:t>Braking inserts</a:t>
                </a:r>
              </a:p>
            </p:txBody>
          </p:sp>
          <p:sp>
            <p:nvSpPr>
              <p:cNvPr id="194" name="TextBox 33">
                <a:extLst>
                  <a:ext uri="{FF2B5EF4-FFF2-40B4-BE49-F238E27FC236}">
                    <a16:creationId xmlns:a16="http://schemas.microsoft.com/office/drawing/2014/main" id="{478932AD-87D4-5E47-9D62-E7F29E38EF7E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1815053" y="28934792"/>
                <a:ext cx="2936686" cy="687226"/>
              </a:xfrm>
              <a:prstGeom prst="rect">
                <a:avLst/>
              </a:prstGeom>
              <a:noFill/>
              <a:ln w="38100">
                <a:noFill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square" lIns="86984" tIns="43492" rIns="86984" bIns="43492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147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128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109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91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91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5pPr>
                <a:lvl6pPr marL="2514600" indent="-228600" defTabSz="4170363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91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6pPr>
                <a:lvl7pPr marL="2971800" indent="-228600" defTabSz="4170363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91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7pPr>
                <a:lvl8pPr marL="3429000" indent="-228600" defTabSz="4170363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91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8pPr>
                <a:lvl9pPr marL="3886200" indent="-228600" defTabSz="4170363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91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en-US" sz="3600" dirty="0"/>
                  <a:t>LIM inserts</a:t>
                </a:r>
              </a:p>
            </p:txBody>
          </p:sp>
          <p:sp>
            <p:nvSpPr>
              <p:cNvPr id="195" name="TextBox 33">
                <a:extLst>
                  <a:ext uri="{FF2B5EF4-FFF2-40B4-BE49-F238E27FC236}">
                    <a16:creationId xmlns:a16="http://schemas.microsoft.com/office/drawing/2014/main" id="{478932AD-87D4-5E47-9D62-E7F29E38EF7E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5229801" y="28576609"/>
                <a:ext cx="4768743" cy="687226"/>
              </a:xfrm>
              <a:prstGeom prst="rect">
                <a:avLst/>
              </a:prstGeom>
              <a:noFill/>
              <a:ln w="38100">
                <a:noFill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square" lIns="86984" tIns="43492" rIns="86984" bIns="43492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147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128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109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91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91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5pPr>
                <a:lvl6pPr marL="2514600" indent="-228600" defTabSz="4170363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91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6pPr>
                <a:lvl7pPr marL="2971800" indent="-228600" defTabSz="4170363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91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7pPr>
                <a:lvl8pPr marL="3429000" indent="-228600" defTabSz="4170363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91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8pPr>
                <a:lvl9pPr marL="3886200" indent="-228600" defTabSz="4170363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91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en-US" sz="3600" dirty="0"/>
                  <a:t>Lateral stability  inserts</a:t>
                </a:r>
              </a:p>
            </p:txBody>
          </p:sp>
          <p:sp>
            <p:nvSpPr>
              <p:cNvPr id="196" name="TextBox 33">
                <a:extLst>
                  <a:ext uri="{FF2B5EF4-FFF2-40B4-BE49-F238E27FC236}">
                    <a16:creationId xmlns:a16="http://schemas.microsoft.com/office/drawing/2014/main" id="{478932AD-87D4-5E47-9D62-E7F29E38EF7E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4226967" y="23582855"/>
                <a:ext cx="5231906" cy="687226"/>
              </a:xfrm>
              <a:prstGeom prst="rect">
                <a:avLst/>
              </a:prstGeom>
              <a:noFill/>
              <a:ln w="38100">
                <a:noFill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square" lIns="86984" tIns="43492" rIns="86984" bIns="43492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147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128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109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91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91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5pPr>
                <a:lvl6pPr marL="2514600" indent="-228600" defTabSz="4170363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91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6pPr>
                <a:lvl7pPr marL="2971800" indent="-228600" defTabSz="4170363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91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7pPr>
                <a:lvl8pPr marL="3429000" indent="-228600" defTabSz="4170363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91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8pPr>
                <a:lvl9pPr marL="3886200" indent="-228600" defTabSz="4170363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91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en-US" sz="3600" dirty="0"/>
                  <a:t>Vertical stability inserts</a:t>
                </a:r>
              </a:p>
            </p:txBody>
          </p:sp>
          <p:sp>
            <p:nvSpPr>
              <p:cNvPr id="197" name="TextBox 33">
                <a:extLst>
                  <a:ext uri="{FF2B5EF4-FFF2-40B4-BE49-F238E27FC236}">
                    <a16:creationId xmlns:a16="http://schemas.microsoft.com/office/drawing/2014/main" id="{478932AD-87D4-5E47-9D62-E7F29E38EF7E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 rot="356309">
                <a:off x="39002982" y="24729910"/>
                <a:ext cx="3572062" cy="670333"/>
              </a:xfrm>
              <a:prstGeom prst="rect">
                <a:avLst/>
              </a:prstGeom>
              <a:noFill/>
              <a:ln w="38100">
                <a:noFill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square" lIns="86984" tIns="43492" rIns="86984" bIns="43492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147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128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109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91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91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5pPr>
                <a:lvl6pPr marL="2514600" indent="-228600" defTabSz="4170363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91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6pPr>
                <a:lvl7pPr marL="2971800" indent="-228600" defTabSz="4170363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91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7pPr>
                <a:lvl8pPr marL="3429000" indent="-228600" defTabSz="4170363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91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8pPr>
                <a:lvl9pPr marL="3886200" indent="-228600" defTabSz="4170363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91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en-US" sz="3600" dirty="0"/>
                  <a:t>Pressure vessel</a:t>
                </a:r>
              </a:p>
            </p:txBody>
          </p:sp>
          <p:cxnSp>
            <p:nvCxnSpPr>
              <p:cNvPr id="248" name="Straight Arrow Connector 247"/>
              <p:cNvCxnSpPr>
                <a:cxnSpLocks/>
              </p:cNvCxnSpPr>
              <p:nvPr/>
            </p:nvCxnSpPr>
            <p:spPr>
              <a:xfrm>
                <a:off x="34205743" y="23787985"/>
                <a:ext cx="0" cy="2101844"/>
              </a:xfrm>
              <a:prstGeom prst="straightConnector1">
                <a:avLst/>
              </a:prstGeom>
              <a:ln w="57150">
                <a:solidFill>
                  <a:srgbClr val="3049FF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9" name="Straight Arrow Connector 258"/>
              <p:cNvCxnSpPr>
                <a:cxnSpLocks/>
              </p:cNvCxnSpPr>
              <p:nvPr/>
            </p:nvCxnSpPr>
            <p:spPr>
              <a:xfrm flipV="1">
                <a:off x="35153201" y="27538409"/>
                <a:ext cx="0" cy="1559734"/>
              </a:xfrm>
              <a:prstGeom prst="straightConnector1">
                <a:avLst/>
              </a:prstGeom>
              <a:ln w="57150">
                <a:solidFill>
                  <a:srgbClr val="FF7737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3" name="Straight Arrow Connector 262"/>
              <p:cNvCxnSpPr>
                <a:cxnSpLocks/>
              </p:cNvCxnSpPr>
              <p:nvPr/>
            </p:nvCxnSpPr>
            <p:spPr>
              <a:xfrm flipV="1">
                <a:off x="41731996" y="28184647"/>
                <a:ext cx="0" cy="1252862"/>
              </a:xfrm>
              <a:prstGeom prst="straightConnector1">
                <a:avLst/>
              </a:prstGeom>
              <a:ln w="57150">
                <a:solidFill>
                  <a:srgbClr val="4292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6" name="Straight Arrow Connector 265"/>
              <p:cNvCxnSpPr>
                <a:cxnSpLocks/>
              </p:cNvCxnSpPr>
              <p:nvPr/>
            </p:nvCxnSpPr>
            <p:spPr>
              <a:xfrm>
                <a:off x="46521673" y="23706396"/>
                <a:ext cx="0" cy="4230046"/>
              </a:xfrm>
              <a:prstGeom prst="straightConnector1">
                <a:avLst/>
              </a:prstGeom>
              <a:ln w="57150">
                <a:solidFill>
                  <a:srgbClr val="C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E06959F3-AC40-4483-9525-2833F1230E69}"/>
                </a:ext>
              </a:extLst>
            </p:cNvPr>
            <p:cNvSpPr/>
            <p:nvPr/>
          </p:nvSpPr>
          <p:spPr>
            <a:xfrm>
              <a:off x="22925333" y="15157767"/>
              <a:ext cx="351525" cy="497312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  <p:sp>
        <p:nvSpPr>
          <p:cNvPr id="118" name="TextBox 33">
            <a:extLst>
              <a:ext uri="{FF2B5EF4-FFF2-40B4-BE49-F238E27FC236}">
                <a16:creationId xmlns:a16="http://schemas.microsoft.com/office/drawing/2014/main" id="{200E495F-D89C-4D55-A800-6749BC99F61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277658" y="24552649"/>
            <a:ext cx="2000654" cy="641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6984" tIns="43492" rIns="86984" bIns="43492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147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1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10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nl-NL" sz="3600" dirty="0">
                <a:latin typeface="+mj-lt"/>
                <a:cs typeface="Calibri" panose="020F0502020204030204" pitchFamily="34" charset="0"/>
              </a:rPr>
              <a:t>Top fibers</a:t>
            </a:r>
          </a:p>
        </p:txBody>
      </p:sp>
      <p:sp>
        <p:nvSpPr>
          <p:cNvPr id="119" name="TextBox 33">
            <a:extLst>
              <a:ext uri="{FF2B5EF4-FFF2-40B4-BE49-F238E27FC236}">
                <a16:creationId xmlns:a16="http://schemas.microsoft.com/office/drawing/2014/main" id="{B875F8C6-B45E-46D0-A1E3-1437ED30B0C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277658" y="28819475"/>
            <a:ext cx="3841992" cy="641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6984" tIns="43492" rIns="86984" bIns="43492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147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1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10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nl-NL" sz="3600" dirty="0">
                <a:latin typeface="+mj-lt"/>
                <a:cs typeface="Calibri" panose="020F0502020204030204" pitchFamily="34" charset="0"/>
              </a:rPr>
              <a:t>Foam/middle fibers</a:t>
            </a:r>
          </a:p>
        </p:txBody>
      </p:sp>
      <p:sp>
        <p:nvSpPr>
          <p:cNvPr id="121" name="TextBox 33">
            <a:extLst>
              <a:ext uri="{FF2B5EF4-FFF2-40B4-BE49-F238E27FC236}">
                <a16:creationId xmlns:a16="http://schemas.microsoft.com/office/drawing/2014/main" id="{61077813-E604-4EBB-91AE-24133FADF91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297865" y="32917677"/>
            <a:ext cx="2735983" cy="641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6984" tIns="43492" rIns="86984" bIns="43492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147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1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10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nl-NL" sz="3600" dirty="0">
                <a:latin typeface="+mj-lt"/>
                <a:cs typeface="Calibri" panose="020F0502020204030204" pitchFamily="34" charset="0"/>
              </a:rPr>
              <a:t>Bottom fibers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Grayscal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372</Words>
  <Application>Microsoft Office PowerPoint</Application>
  <PresentationFormat>Custom</PresentationFormat>
  <Paragraphs>47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ＭＳ Ｐゴシック</vt:lpstr>
      <vt:lpstr>Arial</vt:lpstr>
      <vt:lpstr>Calibri</vt:lpstr>
      <vt:lpstr>Wingdings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2012-02-06T09:32:21Z</dcterms:created>
  <dcterms:modified xsi:type="dcterms:W3CDTF">2019-08-28T21:45:22Z</dcterms:modified>
</cp:coreProperties>
</file>