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6" r:id="rId2"/>
  </p:sldIdLst>
  <p:sldSz cx="30275213" cy="42803763"/>
  <p:notesSz cx="6797675" cy="9928225"/>
  <p:defaultTextStyle>
    <a:defPPr>
      <a:defRPr lang="en-US"/>
    </a:defPPr>
    <a:lvl1pPr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31" autoAdjust="0"/>
    <p:restoredTop sz="94693" autoAdjust="0"/>
  </p:normalViewPr>
  <p:slideViewPr>
    <p:cSldViewPr snapToGrid="0">
      <p:cViewPr>
        <p:scale>
          <a:sx n="20" d="100"/>
          <a:sy n="20" d="100"/>
        </p:scale>
        <p:origin x="12" y="-72"/>
      </p:cViewPr>
      <p:guideLst>
        <p:guide orient="horz" pos="13482"/>
        <p:guide pos="9536"/>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7057B796-EFD0-F246-9863-E2060FED0396}"/>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1580">
              <a:defRPr sz="1200">
                <a:latin typeface="Arial" charset="0"/>
              </a:defRPr>
            </a:lvl1pPr>
          </a:lstStyle>
          <a:p>
            <a:pPr>
              <a:defRPr/>
            </a:pPr>
            <a:endParaRPr lang="en-US"/>
          </a:p>
        </p:txBody>
      </p:sp>
      <p:sp>
        <p:nvSpPr>
          <p:cNvPr id="3" name="Date Placeholder 2">
            <a:extLst>
              <a:ext uri="{FF2B5EF4-FFF2-40B4-BE49-F238E27FC236}">
                <a16:creationId xmlns:a16="http://schemas.microsoft.com/office/drawing/2014/main" xmlns="" id="{7BA6FB60-7F22-D74A-843C-F6413EDE31F2}"/>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defTabSz="4171580">
              <a:defRPr sz="1200">
                <a:latin typeface="Arial" charset="0"/>
              </a:defRPr>
            </a:lvl1pPr>
          </a:lstStyle>
          <a:p>
            <a:pPr>
              <a:defRPr/>
            </a:pPr>
            <a:fld id="{74B8438F-1271-6C46-8F9C-9456BEDDECCF}" type="datetimeFigureOut">
              <a:rPr lang="en-US"/>
              <a:pPr>
                <a:defRPr/>
              </a:pPr>
              <a:t>8/16/2019</a:t>
            </a:fld>
            <a:endParaRPr lang="en-US"/>
          </a:p>
        </p:txBody>
      </p:sp>
      <p:sp>
        <p:nvSpPr>
          <p:cNvPr id="4" name="Footer Placeholder 3">
            <a:extLst>
              <a:ext uri="{FF2B5EF4-FFF2-40B4-BE49-F238E27FC236}">
                <a16:creationId xmlns:a16="http://schemas.microsoft.com/office/drawing/2014/main" xmlns="" id="{09E99419-FDB7-4F47-9563-16A61150F378}"/>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defTabSz="4171580">
              <a:defRPr sz="1200">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xmlns="" id="{C89FF592-48C8-3C47-AFB1-D96941E664F9}"/>
              </a:ext>
            </a:extLst>
          </p:cNvPr>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7A813B9-8573-914D-A8D2-51AED3D7633A}" type="slidenum">
              <a:rPr lang="en-US" altLang="en-US"/>
              <a:pPr/>
              <a:t>‹#›</a:t>
            </a:fld>
            <a:endParaRPr lang="en-US" altLang="en-US"/>
          </a:p>
        </p:txBody>
      </p:sp>
    </p:spTree>
    <p:extLst>
      <p:ext uri="{BB962C8B-B14F-4D97-AF65-F5344CB8AC3E}">
        <p14:creationId xmlns:p14="http://schemas.microsoft.com/office/powerpoint/2010/main" val="18304910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0DDBEE0A-5DFA-DE46-82C7-7D6177DD322E}"/>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4752">
              <a:defRPr sz="1200">
                <a:latin typeface="Arial" charset="0"/>
                <a:ea typeface="+mn-ea"/>
                <a:cs typeface="Arial" charset="0"/>
              </a:defRPr>
            </a:lvl1pPr>
          </a:lstStyle>
          <a:p>
            <a:pPr>
              <a:defRPr/>
            </a:pPr>
            <a:endParaRPr lang="en-US"/>
          </a:p>
        </p:txBody>
      </p:sp>
      <p:sp>
        <p:nvSpPr>
          <p:cNvPr id="3" name="Date Placeholder 2">
            <a:extLst>
              <a:ext uri="{FF2B5EF4-FFF2-40B4-BE49-F238E27FC236}">
                <a16:creationId xmlns:a16="http://schemas.microsoft.com/office/drawing/2014/main" xmlns="" id="{2BA61207-634F-734D-A1D7-824436FEACAB}"/>
              </a:ext>
            </a:extLst>
          </p:cNvPr>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defTabSz="4385971">
              <a:defRPr sz="1200">
                <a:latin typeface="Arial" pitchFamily="34" charset="0"/>
              </a:defRPr>
            </a:lvl1pPr>
          </a:lstStyle>
          <a:p>
            <a:pPr>
              <a:defRPr/>
            </a:pPr>
            <a:fld id="{E9598E62-35EC-B84F-8906-602E012AB95E}" type="datetimeFigureOut">
              <a:rPr lang="en-US"/>
              <a:pPr>
                <a:defRPr/>
              </a:pPr>
              <a:t>8/16/2019</a:t>
            </a:fld>
            <a:endParaRPr lang="en-US"/>
          </a:p>
        </p:txBody>
      </p:sp>
      <p:sp>
        <p:nvSpPr>
          <p:cNvPr id="4" name="Slide Image Placeholder 3">
            <a:extLst>
              <a:ext uri="{FF2B5EF4-FFF2-40B4-BE49-F238E27FC236}">
                <a16:creationId xmlns:a16="http://schemas.microsoft.com/office/drawing/2014/main" xmlns="" id="{8600A71D-9804-B846-9BC5-B2DFD2D43141}"/>
              </a:ext>
            </a:extLst>
          </p:cNvPr>
          <p:cNvSpPr>
            <a:spLocks noGrp="1" noRot="1" noChangeAspect="1"/>
          </p:cNvSpPr>
          <p:nvPr>
            <p:ph type="sldImg" idx="2"/>
          </p:nvPr>
        </p:nvSpPr>
        <p:spPr>
          <a:xfrm>
            <a:off x="2082800" y="744538"/>
            <a:ext cx="263207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xmlns="" id="{62897342-DE2C-B841-AD04-57AC32CAC16A}"/>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xmlns="" id="{B96EE6E9-3630-3F4B-BA78-F264B58E57C7}"/>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defTabSz="4174752">
              <a:defRPr sz="1200">
                <a:latin typeface="Arial" charset="0"/>
                <a:ea typeface="+mn-ea"/>
                <a:cs typeface="Arial" charset="0"/>
              </a:defRPr>
            </a:lvl1pPr>
          </a:lstStyle>
          <a:p>
            <a:pPr>
              <a:defRPr/>
            </a:pPr>
            <a:endParaRPr lang="en-US"/>
          </a:p>
        </p:txBody>
      </p:sp>
      <p:sp>
        <p:nvSpPr>
          <p:cNvPr id="7" name="Slide Number Placeholder 6">
            <a:extLst>
              <a:ext uri="{FF2B5EF4-FFF2-40B4-BE49-F238E27FC236}">
                <a16:creationId xmlns:a16="http://schemas.microsoft.com/office/drawing/2014/main" xmlns="" id="{24DC1787-EB28-5944-9EC8-914FFA866B18}"/>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defTabSz="4384675">
              <a:defRPr sz="1200"/>
            </a:lvl1pPr>
          </a:lstStyle>
          <a:p>
            <a:fld id="{F0D34A83-C334-CB4D-8A80-280A6D000EEC}" type="slidenum">
              <a:rPr lang="en-US" altLang="en-US"/>
              <a:pPr/>
              <a:t>‹#›</a:t>
            </a:fld>
            <a:endParaRPr lang="en-US" altLang="en-US"/>
          </a:p>
        </p:txBody>
      </p:sp>
    </p:spTree>
    <p:extLst>
      <p:ext uri="{BB962C8B-B14F-4D97-AF65-F5344CB8AC3E}">
        <p14:creationId xmlns:p14="http://schemas.microsoft.com/office/powerpoint/2010/main" val="2954100639"/>
      </p:ext>
    </p:extLst>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00" kern="1200">
        <a:solidFill>
          <a:schemeClr val="tx1"/>
        </a:solidFill>
        <a:latin typeface="+mn-lt"/>
        <a:ea typeface="+mn-ea"/>
        <a:cs typeface="+mn-cs"/>
      </a:defRPr>
    </a:lvl6pPr>
    <a:lvl7pPr marL="2609523" algn="l" defTabSz="869842" rtl="0" eaLnBrk="1" latinLnBrk="0" hangingPunct="1">
      <a:defRPr sz="1100" kern="1200">
        <a:solidFill>
          <a:schemeClr val="tx1"/>
        </a:solidFill>
        <a:latin typeface="+mn-lt"/>
        <a:ea typeface="+mn-ea"/>
        <a:cs typeface="+mn-cs"/>
      </a:defRPr>
    </a:lvl7pPr>
    <a:lvl8pPr marL="3044443" algn="l" defTabSz="869842" rtl="0" eaLnBrk="1" latinLnBrk="0" hangingPunct="1">
      <a:defRPr sz="1100" kern="1200">
        <a:solidFill>
          <a:schemeClr val="tx1"/>
        </a:solidFill>
        <a:latin typeface="+mn-lt"/>
        <a:ea typeface="+mn-ea"/>
        <a:cs typeface="+mn-cs"/>
      </a:defRPr>
    </a:lvl8pPr>
    <a:lvl9pPr marL="3479362" algn="l" defTabSz="869842"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xmlns="" id="{A109A4C0-3D7C-D24F-B1CA-0240842C08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xmlns="" id="{C455B2B2-F0C4-E542-9F8B-24F394C710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nl-NL">
              <a:ea typeface="ＭＳ Ｐゴシック" panose="020B0600070205080204" pitchFamily="34" charset="-128"/>
            </a:endParaRPr>
          </a:p>
        </p:txBody>
      </p:sp>
      <p:sp>
        <p:nvSpPr>
          <p:cNvPr id="4100" name="Slide Number Placeholder 3">
            <a:extLst>
              <a:ext uri="{FF2B5EF4-FFF2-40B4-BE49-F238E27FC236}">
                <a16:creationId xmlns:a16="http://schemas.microsoft.com/office/drawing/2014/main" xmlns="" id="{D006F916-9A1C-F342-948F-7616765E1F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1pPr>
            <a:lvl2pPr marL="742950" indent="-28575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2pPr>
            <a:lvl3pPr marL="11430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3pPr>
            <a:lvl4pPr marL="16002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4pPr>
            <a:lvl5pPr marL="20574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5462D2F-9D93-D141-941E-B2A50F494F6A}" type="slidenum">
              <a:rPr lang="en-US" altLang="nl-NL" sz="1200">
                <a:latin typeface="Arial" panose="020B0604020202020204" pitchFamily="34" charset="0"/>
              </a:rPr>
              <a:pPr eaLnBrk="1" hangingPunct="1">
                <a:spcBef>
                  <a:spcPct val="0"/>
                </a:spcBef>
              </a:pPr>
              <a:t>1</a:t>
            </a:fld>
            <a:endParaRPr lang="en-US" altLang="nl-NL" sz="1200">
              <a:latin typeface="Arial" panose="020B0604020202020204" pitchFamily="34" charset="0"/>
            </a:endParaRPr>
          </a:p>
        </p:txBody>
      </p:sp>
    </p:spTree>
    <p:extLst>
      <p:ext uri="{BB962C8B-B14F-4D97-AF65-F5344CB8AC3E}">
        <p14:creationId xmlns:p14="http://schemas.microsoft.com/office/powerpoint/2010/main" val="3719063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3" y="13296915"/>
            <a:ext cx="25733931" cy="9175066"/>
          </a:xfrm>
        </p:spPr>
        <p:txBody>
          <a:bodyPr/>
          <a:lstStyle/>
          <a:p>
            <a:r>
              <a:rPr lang="en-US"/>
              <a:t>Click to edit Master title style</a:t>
            </a:r>
          </a:p>
        </p:txBody>
      </p:sp>
      <p:sp>
        <p:nvSpPr>
          <p:cNvPr id="3" name="Subtitle 2"/>
          <p:cNvSpPr>
            <a:spLocks noGrp="1"/>
          </p:cNvSpPr>
          <p:nvPr>
            <p:ph type="subTitle" idx="1"/>
          </p:nvPr>
        </p:nvSpPr>
        <p:spPr>
          <a:xfrm>
            <a:off x="4541283" y="24255466"/>
            <a:ext cx="21192650" cy="10938739"/>
          </a:xfrm>
        </p:spPr>
        <p:txBody>
          <a:bodyPr/>
          <a:lstStyle>
            <a:lvl1pPr marL="0" indent="0" algn="ctr">
              <a:buNone/>
              <a:defRPr>
                <a:solidFill>
                  <a:schemeClr val="tx1">
                    <a:tint val="75000"/>
                  </a:schemeClr>
                </a:solidFill>
              </a:defRPr>
            </a:lvl1pPr>
            <a:lvl2pPr marL="2087618" indent="0" algn="ctr">
              <a:buNone/>
              <a:defRPr>
                <a:solidFill>
                  <a:schemeClr val="tx1">
                    <a:tint val="75000"/>
                  </a:schemeClr>
                </a:solidFill>
              </a:defRPr>
            </a:lvl2pPr>
            <a:lvl3pPr marL="4175235" indent="0" algn="ctr">
              <a:buNone/>
              <a:defRPr>
                <a:solidFill>
                  <a:schemeClr val="tx1">
                    <a:tint val="75000"/>
                  </a:schemeClr>
                </a:solidFill>
              </a:defRPr>
            </a:lvl3pPr>
            <a:lvl4pPr marL="6262854" indent="0" algn="ctr">
              <a:buNone/>
              <a:defRPr>
                <a:solidFill>
                  <a:schemeClr val="tx1">
                    <a:tint val="75000"/>
                  </a:schemeClr>
                </a:solidFill>
              </a:defRPr>
            </a:lvl4pPr>
            <a:lvl5pPr marL="8350471" indent="0" algn="ctr">
              <a:buNone/>
              <a:defRPr>
                <a:solidFill>
                  <a:schemeClr val="tx1">
                    <a:tint val="75000"/>
                  </a:schemeClr>
                </a:solidFill>
              </a:defRPr>
            </a:lvl5pPr>
            <a:lvl6pPr marL="10438089" indent="0" algn="ctr">
              <a:buNone/>
              <a:defRPr>
                <a:solidFill>
                  <a:schemeClr val="tx1">
                    <a:tint val="75000"/>
                  </a:schemeClr>
                </a:solidFill>
              </a:defRPr>
            </a:lvl6pPr>
            <a:lvl7pPr marL="12525706" indent="0" algn="ctr">
              <a:buNone/>
              <a:defRPr>
                <a:solidFill>
                  <a:schemeClr val="tx1">
                    <a:tint val="75000"/>
                  </a:schemeClr>
                </a:solidFill>
              </a:defRPr>
            </a:lvl7pPr>
            <a:lvl8pPr marL="14613324" indent="0" algn="ctr">
              <a:buNone/>
              <a:defRPr>
                <a:solidFill>
                  <a:schemeClr val="tx1">
                    <a:tint val="75000"/>
                  </a:schemeClr>
                </a:solidFill>
              </a:defRPr>
            </a:lvl8pPr>
            <a:lvl9pPr marL="1670094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xmlns="" id="{53A5DD98-14C0-EE43-94D0-37584D512673}"/>
              </a:ext>
            </a:extLst>
          </p:cNvPr>
          <p:cNvSpPr>
            <a:spLocks noGrp="1"/>
          </p:cNvSpPr>
          <p:nvPr>
            <p:ph type="dt" sz="half" idx="10"/>
          </p:nvPr>
        </p:nvSpPr>
        <p:spPr/>
        <p:txBody>
          <a:bodyPr/>
          <a:lstStyle>
            <a:lvl1pPr>
              <a:defRPr/>
            </a:lvl1pPr>
          </a:lstStyle>
          <a:p>
            <a:pPr>
              <a:defRPr/>
            </a:pPr>
            <a:fld id="{E18D2F4B-E005-564B-A5E7-DD1E7C694BD4}" type="datetimeFigureOut">
              <a:rPr lang="en-US"/>
              <a:pPr>
                <a:defRPr/>
              </a:pPr>
              <a:t>8/16/2019</a:t>
            </a:fld>
            <a:endParaRPr lang="en-US"/>
          </a:p>
        </p:txBody>
      </p:sp>
      <p:sp>
        <p:nvSpPr>
          <p:cNvPr id="5" name="Footer Placeholder 4">
            <a:extLst>
              <a:ext uri="{FF2B5EF4-FFF2-40B4-BE49-F238E27FC236}">
                <a16:creationId xmlns:a16="http://schemas.microsoft.com/office/drawing/2014/main" xmlns="" id="{024CDC09-D0D9-4C44-9E4A-E8EE39F574A3}"/>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62FAB73E-4419-7645-AD90-F954C96B1145}"/>
              </a:ext>
            </a:extLst>
          </p:cNvPr>
          <p:cNvSpPr>
            <a:spLocks noGrp="1"/>
          </p:cNvSpPr>
          <p:nvPr>
            <p:ph type="sldNum" sz="quarter" idx="12"/>
          </p:nvPr>
        </p:nvSpPr>
        <p:spPr/>
        <p:txBody>
          <a:bodyPr/>
          <a:lstStyle>
            <a:lvl1pPr>
              <a:defRPr/>
            </a:lvl1pPr>
          </a:lstStyle>
          <a:p>
            <a:fld id="{40F6224C-D9C9-6C48-8AB8-47F0B7CE971F}" type="slidenum">
              <a:rPr lang="en-US" altLang="en-US"/>
              <a:pPr/>
              <a:t>‹#›</a:t>
            </a:fld>
            <a:endParaRPr lang="en-US" altLang="en-US"/>
          </a:p>
        </p:txBody>
      </p:sp>
    </p:spTree>
    <p:extLst>
      <p:ext uri="{BB962C8B-B14F-4D97-AF65-F5344CB8AC3E}">
        <p14:creationId xmlns:p14="http://schemas.microsoft.com/office/powerpoint/2010/main" val="94495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CDEA25D-F534-B24B-AC21-A5048A69016E}"/>
              </a:ext>
            </a:extLst>
          </p:cNvPr>
          <p:cNvSpPr>
            <a:spLocks noGrp="1"/>
          </p:cNvSpPr>
          <p:nvPr>
            <p:ph type="dt" sz="half" idx="10"/>
          </p:nvPr>
        </p:nvSpPr>
        <p:spPr/>
        <p:txBody>
          <a:bodyPr/>
          <a:lstStyle>
            <a:lvl1pPr>
              <a:defRPr/>
            </a:lvl1pPr>
          </a:lstStyle>
          <a:p>
            <a:pPr>
              <a:defRPr/>
            </a:pPr>
            <a:fld id="{66BE161A-CE89-1844-AE27-3AFC4203C8DA}" type="datetimeFigureOut">
              <a:rPr lang="en-US"/>
              <a:pPr>
                <a:defRPr/>
              </a:pPr>
              <a:t>8/16/2019</a:t>
            </a:fld>
            <a:endParaRPr lang="en-US"/>
          </a:p>
        </p:txBody>
      </p:sp>
      <p:sp>
        <p:nvSpPr>
          <p:cNvPr id="5" name="Footer Placeholder 4">
            <a:extLst>
              <a:ext uri="{FF2B5EF4-FFF2-40B4-BE49-F238E27FC236}">
                <a16:creationId xmlns:a16="http://schemas.microsoft.com/office/drawing/2014/main" xmlns="" id="{4987FC01-2E7C-964B-B451-21DF997F3844}"/>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EAABE15C-3BF8-2D43-8FC9-8C313A1EA49B}"/>
              </a:ext>
            </a:extLst>
          </p:cNvPr>
          <p:cNvSpPr>
            <a:spLocks noGrp="1"/>
          </p:cNvSpPr>
          <p:nvPr>
            <p:ph type="sldNum" sz="quarter" idx="12"/>
          </p:nvPr>
        </p:nvSpPr>
        <p:spPr/>
        <p:txBody>
          <a:bodyPr/>
          <a:lstStyle>
            <a:lvl1pPr>
              <a:defRPr/>
            </a:lvl1pPr>
          </a:lstStyle>
          <a:p>
            <a:fld id="{5A361311-DB9D-8547-A7FE-F927F308F0E5}" type="slidenum">
              <a:rPr lang="en-US" altLang="en-US"/>
              <a:pPr/>
              <a:t>‹#›</a:t>
            </a:fld>
            <a:endParaRPr lang="en-US" altLang="en-US"/>
          </a:p>
        </p:txBody>
      </p:sp>
    </p:spTree>
    <p:extLst>
      <p:ext uri="{BB962C8B-B14F-4D97-AF65-F5344CB8AC3E}">
        <p14:creationId xmlns:p14="http://schemas.microsoft.com/office/powerpoint/2010/main" val="125440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020411" y="10968469"/>
            <a:ext cx="24519771" cy="23374619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50596" y="10968469"/>
            <a:ext cx="73065230" cy="23374619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2E24803-91DA-C748-A8E2-AD75E8E51500}"/>
              </a:ext>
            </a:extLst>
          </p:cNvPr>
          <p:cNvSpPr>
            <a:spLocks noGrp="1"/>
          </p:cNvSpPr>
          <p:nvPr>
            <p:ph type="dt" sz="half" idx="10"/>
          </p:nvPr>
        </p:nvSpPr>
        <p:spPr/>
        <p:txBody>
          <a:bodyPr/>
          <a:lstStyle>
            <a:lvl1pPr>
              <a:defRPr/>
            </a:lvl1pPr>
          </a:lstStyle>
          <a:p>
            <a:pPr>
              <a:defRPr/>
            </a:pPr>
            <a:fld id="{27AB58A6-50A4-E24A-8246-B1C993FBBD71}" type="datetimeFigureOut">
              <a:rPr lang="en-US"/>
              <a:pPr>
                <a:defRPr/>
              </a:pPr>
              <a:t>8/16/2019</a:t>
            </a:fld>
            <a:endParaRPr lang="en-US"/>
          </a:p>
        </p:txBody>
      </p:sp>
      <p:sp>
        <p:nvSpPr>
          <p:cNvPr id="5" name="Footer Placeholder 4">
            <a:extLst>
              <a:ext uri="{FF2B5EF4-FFF2-40B4-BE49-F238E27FC236}">
                <a16:creationId xmlns:a16="http://schemas.microsoft.com/office/drawing/2014/main" xmlns="" id="{900BA247-EEB6-3249-BA69-8947AA3B76BA}"/>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41621B4A-DCB6-3C42-92B0-C1C547CE3B81}"/>
              </a:ext>
            </a:extLst>
          </p:cNvPr>
          <p:cNvSpPr>
            <a:spLocks noGrp="1"/>
          </p:cNvSpPr>
          <p:nvPr>
            <p:ph type="sldNum" sz="quarter" idx="12"/>
          </p:nvPr>
        </p:nvSpPr>
        <p:spPr/>
        <p:txBody>
          <a:bodyPr/>
          <a:lstStyle>
            <a:lvl1pPr>
              <a:defRPr/>
            </a:lvl1pPr>
          </a:lstStyle>
          <a:p>
            <a:fld id="{D6ABDEDE-A2A4-D745-840C-2708D5BB4F8A}" type="slidenum">
              <a:rPr lang="en-US" altLang="en-US"/>
              <a:pPr/>
              <a:t>‹#›</a:t>
            </a:fld>
            <a:endParaRPr lang="en-US" altLang="en-US"/>
          </a:p>
        </p:txBody>
      </p:sp>
    </p:spTree>
    <p:extLst>
      <p:ext uri="{BB962C8B-B14F-4D97-AF65-F5344CB8AC3E}">
        <p14:creationId xmlns:p14="http://schemas.microsoft.com/office/powerpoint/2010/main" val="283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00341404-6161-DE4F-86C1-2C971CAA76BB}"/>
              </a:ext>
            </a:extLst>
          </p:cNvPr>
          <p:cNvSpPr>
            <a:spLocks noGrp="1"/>
          </p:cNvSpPr>
          <p:nvPr>
            <p:ph type="dt" sz="half" idx="10"/>
          </p:nvPr>
        </p:nvSpPr>
        <p:spPr/>
        <p:txBody>
          <a:bodyPr/>
          <a:lstStyle>
            <a:lvl1pPr>
              <a:defRPr/>
            </a:lvl1pPr>
          </a:lstStyle>
          <a:p>
            <a:pPr>
              <a:defRPr/>
            </a:pPr>
            <a:fld id="{34F9F7AD-590B-234B-9E0D-CC9819C93501}" type="datetimeFigureOut">
              <a:rPr lang="en-US"/>
              <a:pPr>
                <a:defRPr/>
              </a:pPr>
              <a:t>8/16/2019</a:t>
            </a:fld>
            <a:endParaRPr lang="en-US"/>
          </a:p>
        </p:txBody>
      </p:sp>
      <p:sp>
        <p:nvSpPr>
          <p:cNvPr id="5" name="Footer Placeholder 4">
            <a:extLst>
              <a:ext uri="{FF2B5EF4-FFF2-40B4-BE49-F238E27FC236}">
                <a16:creationId xmlns:a16="http://schemas.microsoft.com/office/drawing/2014/main" xmlns="" id="{0C74A077-F49A-F541-9A6A-3EC5504BFA0F}"/>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DD7D1A8A-0067-6248-B435-F7CEA57F7692}"/>
              </a:ext>
            </a:extLst>
          </p:cNvPr>
          <p:cNvSpPr>
            <a:spLocks noGrp="1"/>
          </p:cNvSpPr>
          <p:nvPr>
            <p:ph type="sldNum" sz="quarter" idx="12"/>
          </p:nvPr>
        </p:nvSpPr>
        <p:spPr/>
        <p:txBody>
          <a:bodyPr/>
          <a:lstStyle>
            <a:lvl1pPr>
              <a:defRPr/>
            </a:lvl1pPr>
          </a:lstStyle>
          <a:p>
            <a:fld id="{B1F34862-F695-044F-B639-55834FB64D52}" type="slidenum">
              <a:rPr lang="en-US" altLang="en-US"/>
              <a:pPr/>
              <a:t>‹#›</a:t>
            </a:fld>
            <a:endParaRPr lang="en-US" altLang="en-US"/>
          </a:p>
        </p:txBody>
      </p:sp>
    </p:spTree>
    <p:extLst>
      <p:ext uri="{BB962C8B-B14F-4D97-AF65-F5344CB8AC3E}">
        <p14:creationId xmlns:p14="http://schemas.microsoft.com/office/powerpoint/2010/main" val="160646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05386"/>
            <a:ext cx="25733931" cy="8501303"/>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533" y="18142065"/>
            <a:ext cx="25733931" cy="9363320"/>
          </a:xfrm>
        </p:spPr>
        <p:txBody>
          <a:bodyPr anchor="b"/>
          <a:lstStyle>
            <a:lvl1pPr marL="0" indent="0">
              <a:buNone/>
              <a:defRPr sz="9100">
                <a:solidFill>
                  <a:schemeClr val="tx1">
                    <a:tint val="75000"/>
                  </a:schemeClr>
                </a:solidFill>
              </a:defRPr>
            </a:lvl1pPr>
            <a:lvl2pPr marL="2087618" indent="0">
              <a:buNone/>
              <a:defRPr sz="8200">
                <a:solidFill>
                  <a:schemeClr val="tx1">
                    <a:tint val="75000"/>
                  </a:schemeClr>
                </a:solidFill>
              </a:defRPr>
            </a:lvl2pPr>
            <a:lvl3pPr marL="4175235" indent="0">
              <a:buNone/>
              <a:defRPr sz="7300">
                <a:solidFill>
                  <a:schemeClr val="tx1">
                    <a:tint val="75000"/>
                  </a:schemeClr>
                </a:solidFill>
              </a:defRPr>
            </a:lvl3pPr>
            <a:lvl4pPr marL="6262854" indent="0">
              <a:buNone/>
              <a:defRPr sz="6400">
                <a:solidFill>
                  <a:schemeClr val="tx1">
                    <a:tint val="75000"/>
                  </a:schemeClr>
                </a:solidFill>
              </a:defRPr>
            </a:lvl4pPr>
            <a:lvl5pPr marL="8350471" indent="0">
              <a:buNone/>
              <a:defRPr sz="6400">
                <a:solidFill>
                  <a:schemeClr val="tx1">
                    <a:tint val="75000"/>
                  </a:schemeClr>
                </a:solidFill>
              </a:defRPr>
            </a:lvl5pPr>
            <a:lvl6pPr marL="10438089" indent="0">
              <a:buNone/>
              <a:defRPr sz="6400">
                <a:solidFill>
                  <a:schemeClr val="tx1">
                    <a:tint val="75000"/>
                  </a:schemeClr>
                </a:solidFill>
              </a:defRPr>
            </a:lvl6pPr>
            <a:lvl7pPr marL="12525706" indent="0">
              <a:buNone/>
              <a:defRPr sz="6400">
                <a:solidFill>
                  <a:schemeClr val="tx1">
                    <a:tint val="75000"/>
                  </a:schemeClr>
                </a:solidFill>
              </a:defRPr>
            </a:lvl7pPr>
            <a:lvl8pPr marL="14613324" indent="0">
              <a:buNone/>
              <a:defRPr sz="6400">
                <a:solidFill>
                  <a:schemeClr val="tx1">
                    <a:tint val="75000"/>
                  </a:schemeClr>
                </a:solidFill>
              </a:defRPr>
            </a:lvl8pPr>
            <a:lvl9pPr marL="16700942" indent="0">
              <a:buNone/>
              <a:defRPr sz="6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37D7F23F-13C9-1941-99C1-2A225464E553}"/>
              </a:ext>
            </a:extLst>
          </p:cNvPr>
          <p:cNvSpPr>
            <a:spLocks noGrp="1"/>
          </p:cNvSpPr>
          <p:nvPr>
            <p:ph type="dt" sz="half" idx="10"/>
          </p:nvPr>
        </p:nvSpPr>
        <p:spPr/>
        <p:txBody>
          <a:bodyPr/>
          <a:lstStyle>
            <a:lvl1pPr>
              <a:defRPr/>
            </a:lvl1pPr>
          </a:lstStyle>
          <a:p>
            <a:pPr>
              <a:defRPr/>
            </a:pPr>
            <a:fld id="{EE97CB76-C680-EF4B-8C53-18E2AB0A9625}" type="datetimeFigureOut">
              <a:rPr lang="en-US"/>
              <a:pPr>
                <a:defRPr/>
              </a:pPr>
              <a:t>8/16/2019</a:t>
            </a:fld>
            <a:endParaRPr lang="en-US"/>
          </a:p>
        </p:txBody>
      </p:sp>
      <p:sp>
        <p:nvSpPr>
          <p:cNvPr id="5" name="Footer Placeholder 4">
            <a:extLst>
              <a:ext uri="{FF2B5EF4-FFF2-40B4-BE49-F238E27FC236}">
                <a16:creationId xmlns:a16="http://schemas.microsoft.com/office/drawing/2014/main" xmlns="" id="{DF0203CF-CAAC-5E4B-8A83-F3A1A19D9FD0}"/>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7AE7DCCF-970E-1045-9B58-B7CB274F4434}"/>
              </a:ext>
            </a:extLst>
          </p:cNvPr>
          <p:cNvSpPr>
            <a:spLocks noGrp="1"/>
          </p:cNvSpPr>
          <p:nvPr>
            <p:ph type="sldNum" sz="quarter" idx="12"/>
          </p:nvPr>
        </p:nvSpPr>
        <p:spPr/>
        <p:txBody>
          <a:bodyPr/>
          <a:lstStyle>
            <a:lvl1pPr>
              <a:defRPr/>
            </a:lvl1pPr>
          </a:lstStyle>
          <a:p>
            <a:fld id="{CD6A8057-CD29-1E4B-BEA4-5464FF5CF212}" type="slidenum">
              <a:rPr lang="en-US" altLang="en-US"/>
              <a:pPr/>
              <a:t>‹#›</a:t>
            </a:fld>
            <a:endParaRPr lang="en-US" altLang="en-US"/>
          </a:p>
        </p:txBody>
      </p:sp>
    </p:spTree>
    <p:extLst>
      <p:ext uri="{BB962C8B-B14F-4D97-AF65-F5344CB8AC3E}">
        <p14:creationId xmlns:p14="http://schemas.microsoft.com/office/powerpoint/2010/main" val="247612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50593" y="63918308"/>
            <a:ext cx="48792499"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747681" y="63918308"/>
            <a:ext cx="48792502"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xmlns="" id="{E242C415-0287-3545-917F-8E48FBB43FC2}"/>
              </a:ext>
            </a:extLst>
          </p:cNvPr>
          <p:cNvSpPr>
            <a:spLocks noGrp="1"/>
          </p:cNvSpPr>
          <p:nvPr>
            <p:ph type="dt" sz="half" idx="10"/>
          </p:nvPr>
        </p:nvSpPr>
        <p:spPr/>
        <p:txBody>
          <a:bodyPr/>
          <a:lstStyle>
            <a:lvl1pPr>
              <a:defRPr/>
            </a:lvl1pPr>
          </a:lstStyle>
          <a:p>
            <a:pPr>
              <a:defRPr/>
            </a:pPr>
            <a:fld id="{F6849DEA-FFAD-C046-9D69-7B4260C0F1F5}" type="datetimeFigureOut">
              <a:rPr lang="en-US"/>
              <a:pPr>
                <a:defRPr/>
              </a:pPr>
              <a:t>8/16/2019</a:t>
            </a:fld>
            <a:endParaRPr lang="en-US"/>
          </a:p>
        </p:txBody>
      </p:sp>
      <p:sp>
        <p:nvSpPr>
          <p:cNvPr id="6" name="Footer Placeholder 4">
            <a:extLst>
              <a:ext uri="{FF2B5EF4-FFF2-40B4-BE49-F238E27FC236}">
                <a16:creationId xmlns:a16="http://schemas.microsoft.com/office/drawing/2014/main" xmlns="" id="{2C6FEA20-893B-AC44-8063-1AAFB3B29E2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xmlns="" id="{4547E2BD-1E10-6D4F-A94A-DB61E6875F95}"/>
              </a:ext>
            </a:extLst>
          </p:cNvPr>
          <p:cNvSpPr>
            <a:spLocks noGrp="1"/>
          </p:cNvSpPr>
          <p:nvPr>
            <p:ph type="sldNum" sz="quarter" idx="12"/>
          </p:nvPr>
        </p:nvSpPr>
        <p:spPr/>
        <p:txBody>
          <a:bodyPr/>
          <a:lstStyle>
            <a:lvl1pPr>
              <a:defRPr/>
            </a:lvl1pPr>
          </a:lstStyle>
          <a:p>
            <a:fld id="{1A816955-6DFD-4B49-AD3A-264155384430}" type="slidenum">
              <a:rPr lang="en-US" altLang="en-US"/>
              <a:pPr/>
              <a:t>‹#›</a:t>
            </a:fld>
            <a:endParaRPr lang="en-US" altLang="en-US"/>
          </a:p>
        </p:txBody>
      </p:sp>
    </p:spTree>
    <p:extLst>
      <p:ext uri="{BB962C8B-B14F-4D97-AF65-F5344CB8AC3E}">
        <p14:creationId xmlns:p14="http://schemas.microsoft.com/office/powerpoint/2010/main" val="359892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135"/>
            <a:ext cx="27247693" cy="713396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761" y="9581309"/>
            <a:ext cx="13376810"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761" y="13574342"/>
            <a:ext cx="13376810"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389" y="9581309"/>
            <a:ext cx="13382066"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9389" y="13574342"/>
            <a:ext cx="13382066"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xmlns="" id="{04151EC1-BE64-5149-9280-3612C4F509B4}"/>
              </a:ext>
            </a:extLst>
          </p:cNvPr>
          <p:cNvSpPr>
            <a:spLocks noGrp="1"/>
          </p:cNvSpPr>
          <p:nvPr>
            <p:ph type="dt" sz="half" idx="10"/>
          </p:nvPr>
        </p:nvSpPr>
        <p:spPr/>
        <p:txBody>
          <a:bodyPr/>
          <a:lstStyle>
            <a:lvl1pPr>
              <a:defRPr/>
            </a:lvl1pPr>
          </a:lstStyle>
          <a:p>
            <a:pPr>
              <a:defRPr/>
            </a:pPr>
            <a:fld id="{D1625563-019A-6841-99D3-7951C34D7371}" type="datetimeFigureOut">
              <a:rPr lang="en-US"/>
              <a:pPr>
                <a:defRPr/>
              </a:pPr>
              <a:t>8/16/2019</a:t>
            </a:fld>
            <a:endParaRPr lang="en-US"/>
          </a:p>
        </p:txBody>
      </p:sp>
      <p:sp>
        <p:nvSpPr>
          <p:cNvPr id="8" name="Footer Placeholder 4">
            <a:extLst>
              <a:ext uri="{FF2B5EF4-FFF2-40B4-BE49-F238E27FC236}">
                <a16:creationId xmlns:a16="http://schemas.microsoft.com/office/drawing/2014/main" xmlns="" id="{25EBE217-0F76-F147-8BDE-1FEC91DC1EAF}"/>
              </a:ext>
            </a:extLst>
          </p:cNvPr>
          <p:cNvSpPr>
            <a:spLocks noGrp="1"/>
          </p:cNvSpPr>
          <p:nvPr>
            <p:ph type="ftr" sz="quarter" idx="11"/>
          </p:nvPr>
        </p:nvSpPr>
        <p:spPr/>
        <p:txBody>
          <a:bodyPr/>
          <a:lstStyle>
            <a:lvl1pPr>
              <a:defRPr/>
            </a:lvl1pPr>
          </a:lstStyle>
          <a:p>
            <a:pPr>
              <a:defRPr/>
            </a:pPr>
            <a:endParaRPr lang="it-IT"/>
          </a:p>
        </p:txBody>
      </p:sp>
      <p:sp>
        <p:nvSpPr>
          <p:cNvPr id="9" name="Slide Number Placeholder 5">
            <a:extLst>
              <a:ext uri="{FF2B5EF4-FFF2-40B4-BE49-F238E27FC236}">
                <a16:creationId xmlns:a16="http://schemas.microsoft.com/office/drawing/2014/main" xmlns="" id="{581955FD-0C9D-644C-8F74-6D430C2601A3}"/>
              </a:ext>
            </a:extLst>
          </p:cNvPr>
          <p:cNvSpPr>
            <a:spLocks noGrp="1"/>
          </p:cNvSpPr>
          <p:nvPr>
            <p:ph type="sldNum" sz="quarter" idx="12"/>
          </p:nvPr>
        </p:nvSpPr>
        <p:spPr/>
        <p:txBody>
          <a:bodyPr/>
          <a:lstStyle>
            <a:lvl1pPr>
              <a:defRPr/>
            </a:lvl1pPr>
          </a:lstStyle>
          <a:p>
            <a:fld id="{1F2AD294-DC75-9749-82D3-58F83AF5E768}" type="slidenum">
              <a:rPr lang="en-US" altLang="en-US"/>
              <a:pPr/>
              <a:t>‹#›</a:t>
            </a:fld>
            <a:endParaRPr lang="en-US" altLang="en-US"/>
          </a:p>
        </p:txBody>
      </p:sp>
    </p:spTree>
    <p:extLst>
      <p:ext uri="{BB962C8B-B14F-4D97-AF65-F5344CB8AC3E}">
        <p14:creationId xmlns:p14="http://schemas.microsoft.com/office/powerpoint/2010/main" val="179053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xmlns="" id="{C0D6241A-0462-B645-BD17-2B9113A11B08}"/>
              </a:ext>
            </a:extLst>
          </p:cNvPr>
          <p:cNvSpPr>
            <a:spLocks noGrp="1"/>
          </p:cNvSpPr>
          <p:nvPr>
            <p:ph type="dt" sz="half" idx="10"/>
          </p:nvPr>
        </p:nvSpPr>
        <p:spPr/>
        <p:txBody>
          <a:bodyPr/>
          <a:lstStyle>
            <a:lvl1pPr>
              <a:defRPr/>
            </a:lvl1pPr>
          </a:lstStyle>
          <a:p>
            <a:pPr>
              <a:defRPr/>
            </a:pPr>
            <a:fld id="{4ED288BC-7D51-A94C-B613-ABA24656F2B3}" type="datetimeFigureOut">
              <a:rPr lang="en-US"/>
              <a:pPr>
                <a:defRPr/>
              </a:pPr>
              <a:t>8/16/2019</a:t>
            </a:fld>
            <a:endParaRPr lang="en-US"/>
          </a:p>
        </p:txBody>
      </p:sp>
      <p:sp>
        <p:nvSpPr>
          <p:cNvPr id="4" name="Footer Placeholder 4">
            <a:extLst>
              <a:ext uri="{FF2B5EF4-FFF2-40B4-BE49-F238E27FC236}">
                <a16:creationId xmlns:a16="http://schemas.microsoft.com/office/drawing/2014/main" xmlns="" id="{D9DDBE4C-625E-574D-8EFC-7195737C4767}"/>
              </a:ext>
            </a:extLst>
          </p:cNvPr>
          <p:cNvSpPr>
            <a:spLocks noGrp="1"/>
          </p:cNvSpPr>
          <p:nvPr>
            <p:ph type="ftr" sz="quarter" idx="11"/>
          </p:nvPr>
        </p:nvSpPr>
        <p:spPr/>
        <p:txBody>
          <a:bodyPr/>
          <a:lstStyle>
            <a:lvl1pPr>
              <a:defRPr/>
            </a:lvl1pPr>
          </a:lstStyle>
          <a:p>
            <a:pPr>
              <a:defRPr/>
            </a:pPr>
            <a:endParaRPr lang="it-IT"/>
          </a:p>
        </p:txBody>
      </p:sp>
      <p:sp>
        <p:nvSpPr>
          <p:cNvPr id="5" name="Slide Number Placeholder 5">
            <a:extLst>
              <a:ext uri="{FF2B5EF4-FFF2-40B4-BE49-F238E27FC236}">
                <a16:creationId xmlns:a16="http://schemas.microsoft.com/office/drawing/2014/main" xmlns="" id="{98C09BD9-689D-9C4F-9D15-4C6A5B5BC7E9}"/>
              </a:ext>
            </a:extLst>
          </p:cNvPr>
          <p:cNvSpPr>
            <a:spLocks noGrp="1"/>
          </p:cNvSpPr>
          <p:nvPr>
            <p:ph type="sldNum" sz="quarter" idx="12"/>
          </p:nvPr>
        </p:nvSpPr>
        <p:spPr/>
        <p:txBody>
          <a:bodyPr/>
          <a:lstStyle>
            <a:lvl1pPr>
              <a:defRPr/>
            </a:lvl1pPr>
          </a:lstStyle>
          <a:p>
            <a:fld id="{BB37104B-94A3-8146-8271-DBA42BFD4C89}" type="slidenum">
              <a:rPr lang="en-US" altLang="en-US"/>
              <a:pPr/>
              <a:t>‹#›</a:t>
            </a:fld>
            <a:endParaRPr lang="en-US" altLang="en-US"/>
          </a:p>
        </p:txBody>
      </p:sp>
    </p:spTree>
    <p:extLst>
      <p:ext uri="{BB962C8B-B14F-4D97-AF65-F5344CB8AC3E}">
        <p14:creationId xmlns:p14="http://schemas.microsoft.com/office/powerpoint/2010/main" val="56148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xmlns="" id="{2655DBEF-9B21-114D-9935-076FCA1FEFE8}"/>
              </a:ext>
            </a:extLst>
          </p:cNvPr>
          <p:cNvSpPr>
            <a:spLocks noGrp="1"/>
          </p:cNvSpPr>
          <p:nvPr>
            <p:ph type="dt" sz="half" idx="10"/>
          </p:nvPr>
        </p:nvSpPr>
        <p:spPr/>
        <p:txBody>
          <a:bodyPr/>
          <a:lstStyle>
            <a:lvl1pPr>
              <a:defRPr/>
            </a:lvl1pPr>
          </a:lstStyle>
          <a:p>
            <a:pPr>
              <a:defRPr/>
            </a:pPr>
            <a:fld id="{0D2E0E42-8DDB-6240-9C56-EF3ED40F2F66}" type="datetimeFigureOut">
              <a:rPr lang="en-US"/>
              <a:pPr>
                <a:defRPr/>
              </a:pPr>
              <a:t>8/16/2019</a:t>
            </a:fld>
            <a:endParaRPr lang="en-US"/>
          </a:p>
        </p:txBody>
      </p:sp>
      <p:sp>
        <p:nvSpPr>
          <p:cNvPr id="3" name="Footer Placeholder 4">
            <a:extLst>
              <a:ext uri="{FF2B5EF4-FFF2-40B4-BE49-F238E27FC236}">
                <a16:creationId xmlns:a16="http://schemas.microsoft.com/office/drawing/2014/main" xmlns="" id="{C224101C-D068-8843-98AC-E267A999AE79}"/>
              </a:ext>
            </a:extLst>
          </p:cNvPr>
          <p:cNvSpPr>
            <a:spLocks noGrp="1"/>
          </p:cNvSpPr>
          <p:nvPr>
            <p:ph type="ftr" sz="quarter" idx="11"/>
          </p:nvPr>
        </p:nvSpPr>
        <p:spPr/>
        <p:txBody>
          <a:bodyPr/>
          <a:lstStyle>
            <a:lvl1pPr>
              <a:defRPr/>
            </a:lvl1pPr>
          </a:lstStyle>
          <a:p>
            <a:pPr>
              <a:defRPr/>
            </a:pPr>
            <a:endParaRPr lang="it-IT"/>
          </a:p>
        </p:txBody>
      </p:sp>
      <p:sp>
        <p:nvSpPr>
          <p:cNvPr id="4" name="Slide Number Placeholder 5">
            <a:extLst>
              <a:ext uri="{FF2B5EF4-FFF2-40B4-BE49-F238E27FC236}">
                <a16:creationId xmlns:a16="http://schemas.microsoft.com/office/drawing/2014/main" xmlns="" id="{C0138860-1526-DA46-A245-119ECF1072F4}"/>
              </a:ext>
            </a:extLst>
          </p:cNvPr>
          <p:cNvSpPr>
            <a:spLocks noGrp="1"/>
          </p:cNvSpPr>
          <p:nvPr>
            <p:ph type="sldNum" sz="quarter" idx="12"/>
          </p:nvPr>
        </p:nvSpPr>
        <p:spPr/>
        <p:txBody>
          <a:bodyPr/>
          <a:lstStyle>
            <a:lvl1pPr>
              <a:defRPr/>
            </a:lvl1pPr>
          </a:lstStyle>
          <a:p>
            <a:fld id="{CFEC682C-8DAA-F24C-A074-0B9195437E8F}" type="slidenum">
              <a:rPr lang="en-US" altLang="en-US"/>
              <a:pPr/>
              <a:t>‹#›</a:t>
            </a:fld>
            <a:endParaRPr lang="en-US" altLang="en-US"/>
          </a:p>
        </p:txBody>
      </p:sp>
    </p:spTree>
    <p:extLst>
      <p:ext uri="{BB962C8B-B14F-4D97-AF65-F5344CB8AC3E}">
        <p14:creationId xmlns:p14="http://schemas.microsoft.com/office/powerpoint/2010/main" val="288108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5" y="1704224"/>
            <a:ext cx="9960337" cy="7252860"/>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6767" y="1704229"/>
            <a:ext cx="16924685" cy="36531826"/>
          </a:xfrm>
        </p:spPr>
        <p:txBody>
          <a:bodyPr/>
          <a:lstStyle>
            <a:lvl1pPr>
              <a:defRPr sz="14700"/>
            </a:lvl1pPr>
            <a:lvl2pPr>
              <a:defRPr sz="12800"/>
            </a:lvl2pPr>
            <a:lvl3pPr>
              <a:defRPr sz="109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765" y="8957089"/>
            <a:ext cx="9960337" cy="29278966"/>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xmlns="" id="{34E1E29B-1441-8D4B-8F63-B01872E15428}"/>
              </a:ext>
            </a:extLst>
          </p:cNvPr>
          <p:cNvSpPr>
            <a:spLocks noGrp="1"/>
          </p:cNvSpPr>
          <p:nvPr>
            <p:ph type="dt" sz="half" idx="10"/>
          </p:nvPr>
        </p:nvSpPr>
        <p:spPr/>
        <p:txBody>
          <a:bodyPr/>
          <a:lstStyle>
            <a:lvl1pPr>
              <a:defRPr/>
            </a:lvl1pPr>
          </a:lstStyle>
          <a:p>
            <a:pPr>
              <a:defRPr/>
            </a:pPr>
            <a:fld id="{17DF9DC9-BFA0-0F40-BE23-3928968778D9}" type="datetimeFigureOut">
              <a:rPr lang="en-US"/>
              <a:pPr>
                <a:defRPr/>
              </a:pPr>
              <a:t>8/16/2019</a:t>
            </a:fld>
            <a:endParaRPr lang="en-US"/>
          </a:p>
        </p:txBody>
      </p:sp>
      <p:sp>
        <p:nvSpPr>
          <p:cNvPr id="6" name="Footer Placeholder 4">
            <a:extLst>
              <a:ext uri="{FF2B5EF4-FFF2-40B4-BE49-F238E27FC236}">
                <a16:creationId xmlns:a16="http://schemas.microsoft.com/office/drawing/2014/main" xmlns="" id="{12508D43-4FEA-5742-A3DF-0DA41F6E024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xmlns="" id="{FC012734-AFD8-BD49-BAC9-4CF9C0B63A0B}"/>
              </a:ext>
            </a:extLst>
          </p:cNvPr>
          <p:cNvSpPr>
            <a:spLocks noGrp="1"/>
          </p:cNvSpPr>
          <p:nvPr>
            <p:ph type="sldNum" sz="quarter" idx="12"/>
          </p:nvPr>
        </p:nvSpPr>
        <p:spPr/>
        <p:txBody>
          <a:bodyPr/>
          <a:lstStyle>
            <a:lvl1pPr>
              <a:defRPr/>
            </a:lvl1pPr>
          </a:lstStyle>
          <a:p>
            <a:fld id="{6981B3A7-DBCB-B945-8E99-3BA692F065B0}" type="slidenum">
              <a:rPr lang="en-US" altLang="en-US"/>
              <a:pPr/>
              <a:t>‹#›</a:t>
            </a:fld>
            <a:endParaRPr lang="en-US" altLang="en-US"/>
          </a:p>
        </p:txBody>
      </p:sp>
    </p:spTree>
    <p:extLst>
      <p:ext uri="{BB962C8B-B14F-4D97-AF65-F5344CB8AC3E}">
        <p14:creationId xmlns:p14="http://schemas.microsoft.com/office/powerpoint/2010/main" val="152592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2637"/>
            <a:ext cx="18165128" cy="3537258"/>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4154" y="3824597"/>
            <a:ext cx="18165128" cy="25682258"/>
          </a:xfrm>
        </p:spPr>
        <p:txBody>
          <a:bodyPr rtlCol="0">
            <a:normAutofit/>
          </a:bodyPr>
          <a:lstStyle>
            <a:lvl1pPr marL="0" indent="0">
              <a:buNone/>
              <a:defRPr sz="14700"/>
            </a:lvl1pPr>
            <a:lvl2pPr marL="2087618" indent="0">
              <a:buNone/>
              <a:defRPr sz="12800"/>
            </a:lvl2pPr>
            <a:lvl3pPr marL="4175235" indent="0">
              <a:buNone/>
              <a:defRPr sz="10900"/>
            </a:lvl3pPr>
            <a:lvl4pPr marL="6262854" indent="0">
              <a:buNone/>
              <a:defRPr sz="9100"/>
            </a:lvl4pPr>
            <a:lvl5pPr marL="8350471" indent="0">
              <a:buNone/>
              <a:defRPr sz="9100"/>
            </a:lvl5pPr>
            <a:lvl6pPr marL="10438089" indent="0">
              <a:buNone/>
              <a:defRPr sz="9100"/>
            </a:lvl6pPr>
            <a:lvl7pPr marL="12525706" indent="0">
              <a:buNone/>
              <a:defRPr sz="9100"/>
            </a:lvl7pPr>
            <a:lvl8pPr marL="14613324" indent="0">
              <a:buNone/>
              <a:defRPr sz="9100"/>
            </a:lvl8pPr>
            <a:lvl9pPr marL="16700942" indent="0">
              <a:buNone/>
              <a:defRPr sz="9100"/>
            </a:lvl9pPr>
          </a:lstStyle>
          <a:p>
            <a:pPr lvl="0"/>
            <a:endParaRPr lang="en-US" noProof="0"/>
          </a:p>
        </p:txBody>
      </p:sp>
      <p:sp>
        <p:nvSpPr>
          <p:cNvPr id="4" name="Text Placeholder 3"/>
          <p:cNvSpPr>
            <a:spLocks noGrp="1"/>
          </p:cNvSpPr>
          <p:nvPr>
            <p:ph type="body" sz="half" idx="2"/>
          </p:nvPr>
        </p:nvSpPr>
        <p:spPr>
          <a:xfrm>
            <a:off x="5934154" y="33499895"/>
            <a:ext cx="18165128" cy="5023494"/>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xmlns="" id="{B5248483-6921-C748-BE99-BFE6367031DF}"/>
              </a:ext>
            </a:extLst>
          </p:cNvPr>
          <p:cNvSpPr>
            <a:spLocks noGrp="1"/>
          </p:cNvSpPr>
          <p:nvPr>
            <p:ph type="dt" sz="half" idx="10"/>
          </p:nvPr>
        </p:nvSpPr>
        <p:spPr/>
        <p:txBody>
          <a:bodyPr/>
          <a:lstStyle>
            <a:lvl1pPr>
              <a:defRPr/>
            </a:lvl1pPr>
          </a:lstStyle>
          <a:p>
            <a:pPr>
              <a:defRPr/>
            </a:pPr>
            <a:fld id="{2830FEEB-100B-C54D-BA04-8B080773EA07}" type="datetimeFigureOut">
              <a:rPr lang="en-US"/>
              <a:pPr>
                <a:defRPr/>
              </a:pPr>
              <a:t>8/16/2019</a:t>
            </a:fld>
            <a:endParaRPr lang="en-US"/>
          </a:p>
        </p:txBody>
      </p:sp>
      <p:sp>
        <p:nvSpPr>
          <p:cNvPr id="6" name="Footer Placeholder 4">
            <a:extLst>
              <a:ext uri="{FF2B5EF4-FFF2-40B4-BE49-F238E27FC236}">
                <a16:creationId xmlns:a16="http://schemas.microsoft.com/office/drawing/2014/main" xmlns="" id="{9B17C9A2-8AC0-C746-BE63-EFC41FB589FC}"/>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xmlns="" id="{88998E21-231F-1B43-A227-24B3E1408A55}"/>
              </a:ext>
            </a:extLst>
          </p:cNvPr>
          <p:cNvSpPr>
            <a:spLocks noGrp="1"/>
          </p:cNvSpPr>
          <p:nvPr>
            <p:ph type="sldNum" sz="quarter" idx="12"/>
          </p:nvPr>
        </p:nvSpPr>
        <p:spPr/>
        <p:txBody>
          <a:bodyPr/>
          <a:lstStyle>
            <a:lvl1pPr>
              <a:defRPr/>
            </a:lvl1pPr>
          </a:lstStyle>
          <a:p>
            <a:fld id="{83C68C14-DF4B-B442-AAED-26A405B7FDA2}" type="slidenum">
              <a:rPr lang="en-US" altLang="en-US"/>
              <a:pPr/>
              <a:t>‹#›</a:t>
            </a:fld>
            <a:endParaRPr lang="en-US" altLang="en-US"/>
          </a:p>
        </p:txBody>
      </p:sp>
    </p:spTree>
    <p:extLst>
      <p:ext uri="{BB962C8B-B14F-4D97-AF65-F5344CB8AC3E}">
        <p14:creationId xmlns:p14="http://schemas.microsoft.com/office/powerpoint/2010/main" val="630803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xmlns="" id="{D5A080F1-A825-924A-8770-3F5633C0F257}"/>
              </a:ext>
            </a:extLst>
          </p:cNvPr>
          <p:cNvSpPr>
            <a:spLocks noGrp="1"/>
          </p:cNvSpPr>
          <p:nvPr>
            <p:ph type="title"/>
          </p:nvPr>
        </p:nvSpPr>
        <p:spPr bwMode="auto">
          <a:xfrm>
            <a:off x="1514475" y="1714500"/>
            <a:ext cx="2724626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p>
            <a:pPr lvl="0"/>
            <a:r>
              <a:rPr lang="en-US" altLang="nl-NL"/>
              <a:t>Click to edit Master title style</a:t>
            </a:r>
          </a:p>
        </p:txBody>
      </p:sp>
      <p:sp>
        <p:nvSpPr>
          <p:cNvPr id="1027" name="Text Placeholder 2">
            <a:extLst>
              <a:ext uri="{FF2B5EF4-FFF2-40B4-BE49-F238E27FC236}">
                <a16:creationId xmlns:a16="http://schemas.microsoft.com/office/drawing/2014/main" xmlns="" id="{5DFDB9A6-B404-AF4F-812F-FC11C295BEE0}"/>
              </a:ext>
            </a:extLst>
          </p:cNvPr>
          <p:cNvSpPr>
            <a:spLocks noGrp="1"/>
          </p:cNvSpPr>
          <p:nvPr>
            <p:ph type="body" idx="1"/>
          </p:nvPr>
        </p:nvSpPr>
        <p:spPr bwMode="auto">
          <a:xfrm>
            <a:off x="1514475" y="9986963"/>
            <a:ext cx="27246263" cy="282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4" name="Date Placeholder 3">
            <a:extLst>
              <a:ext uri="{FF2B5EF4-FFF2-40B4-BE49-F238E27FC236}">
                <a16:creationId xmlns:a16="http://schemas.microsoft.com/office/drawing/2014/main" xmlns="" id="{FC79B495-FB04-574F-8865-42235E9AB910}"/>
              </a:ext>
            </a:extLst>
          </p:cNvPr>
          <p:cNvSpPr>
            <a:spLocks noGrp="1"/>
          </p:cNvSpPr>
          <p:nvPr>
            <p:ph type="dt" sz="half" idx="2"/>
          </p:nvPr>
        </p:nvSpPr>
        <p:spPr>
          <a:xfrm>
            <a:off x="1514475"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defTabSz="4172813">
              <a:defRPr sz="5500">
                <a:solidFill>
                  <a:srgbClr val="898989"/>
                </a:solidFill>
                <a:latin typeface="Calibri" pitchFamily="34" charset="0"/>
              </a:defRPr>
            </a:lvl1pPr>
          </a:lstStyle>
          <a:p>
            <a:pPr>
              <a:defRPr/>
            </a:pPr>
            <a:fld id="{9AE235B9-E920-1C43-8DC3-2CFE87C5C0E7}" type="datetimeFigureOut">
              <a:rPr lang="en-US"/>
              <a:pPr>
                <a:defRPr/>
              </a:pPr>
              <a:t>8/16/2019</a:t>
            </a:fld>
            <a:endParaRPr lang="en-US"/>
          </a:p>
        </p:txBody>
      </p:sp>
      <p:sp>
        <p:nvSpPr>
          <p:cNvPr id="5" name="Footer Placeholder 4">
            <a:extLst>
              <a:ext uri="{FF2B5EF4-FFF2-40B4-BE49-F238E27FC236}">
                <a16:creationId xmlns:a16="http://schemas.microsoft.com/office/drawing/2014/main" xmlns="" id="{2075C5AF-16E8-C442-ABD0-D4CDF4941499}"/>
              </a:ext>
            </a:extLst>
          </p:cNvPr>
          <p:cNvSpPr>
            <a:spLocks noGrp="1"/>
          </p:cNvSpPr>
          <p:nvPr>
            <p:ph type="ftr" sz="quarter" idx="3"/>
          </p:nvPr>
        </p:nvSpPr>
        <p:spPr>
          <a:xfrm>
            <a:off x="10344150" y="39673213"/>
            <a:ext cx="9586913" cy="2279650"/>
          </a:xfrm>
          <a:prstGeom prst="rect">
            <a:avLst/>
          </a:prstGeom>
        </p:spPr>
        <p:txBody>
          <a:bodyPr vert="horz" wrap="square" lIns="417524" tIns="208762" rIns="417524" bIns="208762" numCol="1" anchor="ctr" anchorCtr="0" compatLnSpc="1">
            <a:prstTxWarp prst="textNoShape">
              <a:avLst/>
            </a:prstTxWarp>
          </a:bodyPr>
          <a:lstStyle>
            <a:lvl1pPr algn="ctr" defTabSz="4172813">
              <a:defRPr sz="5500">
                <a:solidFill>
                  <a:srgbClr val="898989"/>
                </a:solidFill>
                <a:latin typeface="Calibri" pitchFamily="34" charset="0"/>
                <a:ea typeface="+mn-ea"/>
                <a:cs typeface="Arial" charset="0"/>
              </a:defRPr>
            </a:lvl1pPr>
          </a:lstStyle>
          <a:p>
            <a:pPr>
              <a:defRPr/>
            </a:pPr>
            <a:endParaRPr lang="it-IT"/>
          </a:p>
        </p:txBody>
      </p:sp>
      <p:sp>
        <p:nvSpPr>
          <p:cNvPr id="6" name="Slide Number Placeholder 5">
            <a:extLst>
              <a:ext uri="{FF2B5EF4-FFF2-40B4-BE49-F238E27FC236}">
                <a16:creationId xmlns:a16="http://schemas.microsoft.com/office/drawing/2014/main" xmlns="" id="{E4531783-9C42-A248-B2DC-D29210012E1C}"/>
              </a:ext>
            </a:extLst>
          </p:cNvPr>
          <p:cNvSpPr>
            <a:spLocks noGrp="1"/>
          </p:cNvSpPr>
          <p:nvPr>
            <p:ph type="sldNum" sz="quarter" idx="4"/>
          </p:nvPr>
        </p:nvSpPr>
        <p:spPr>
          <a:xfrm>
            <a:off x="21697950"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algn="r" defTabSz="4171950">
              <a:defRPr sz="5500">
                <a:solidFill>
                  <a:srgbClr val="898989"/>
                </a:solidFill>
                <a:latin typeface="Calibri" panose="020F0502020204030204" pitchFamily="34" charset="0"/>
              </a:defRPr>
            </a:lvl1pPr>
          </a:lstStyle>
          <a:p>
            <a:fld id="{C7A03B85-5E63-7F41-86BE-B6DD6CB34CE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0363" rtl="0" eaLnBrk="0" fontAlgn="base" hangingPunct="0">
        <a:spcBef>
          <a:spcPct val="0"/>
        </a:spcBef>
        <a:spcAft>
          <a:spcPct val="0"/>
        </a:spcAft>
        <a:defRPr sz="20100" kern="1200">
          <a:solidFill>
            <a:schemeClr val="tx1"/>
          </a:solidFill>
          <a:latin typeface="+mj-lt"/>
          <a:ea typeface="ＭＳ Ｐゴシック" charset="0"/>
          <a:cs typeface="+mj-cs"/>
        </a:defRPr>
      </a:lvl1pPr>
      <a:lvl2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2pPr>
      <a:lvl3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3pPr>
      <a:lvl4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4pPr>
      <a:lvl5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5pPr>
      <a:lvl6pPr marL="434920" algn="ctr" defTabSz="4174027" rtl="0" fontAlgn="base">
        <a:spcBef>
          <a:spcPct val="0"/>
        </a:spcBef>
        <a:spcAft>
          <a:spcPct val="0"/>
        </a:spcAft>
        <a:defRPr sz="20100">
          <a:solidFill>
            <a:schemeClr val="tx1"/>
          </a:solidFill>
          <a:latin typeface="Calibri" pitchFamily="34" charset="0"/>
        </a:defRPr>
      </a:lvl6pPr>
      <a:lvl7pPr marL="869842" algn="ctr" defTabSz="4174027" rtl="0" fontAlgn="base">
        <a:spcBef>
          <a:spcPct val="0"/>
        </a:spcBef>
        <a:spcAft>
          <a:spcPct val="0"/>
        </a:spcAft>
        <a:defRPr sz="20100">
          <a:solidFill>
            <a:schemeClr val="tx1"/>
          </a:solidFill>
          <a:latin typeface="Calibri" pitchFamily="34" charset="0"/>
        </a:defRPr>
      </a:lvl7pPr>
      <a:lvl8pPr marL="1304760" algn="ctr" defTabSz="4174027" rtl="0" fontAlgn="base">
        <a:spcBef>
          <a:spcPct val="0"/>
        </a:spcBef>
        <a:spcAft>
          <a:spcPct val="0"/>
        </a:spcAft>
        <a:defRPr sz="20100">
          <a:solidFill>
            <a:schemeClr val="tx1"/>
          </a:solidFill>
          <a:latin typeface="Calibri" pitchFamily="34" charset="0"/>
        </a:defRPr>
      </a:lvl8pPr>
      <a:lvl9pPr marL="1739681" algn="ctr" defTabSz="4174027" rtl="0" fontAlgn="base">
        <a:spcBef>
          <a:spcPct val="0"/>
        </a:spcBef>
        <a:spcAft>
          <a:spcPct val="0"/>
        </a:spcAft>
        <a:defRPr sz="20100">
          <a:solidFill>
            <a:schemeClr val="tx1"/>
          </a:solidFill>
          <a:latin typeface="Calibri" pitchFamily="34" charset="0"/>
        </a:defRPr>
      </a:lvl9pPr>
    </p:titleStyle>
    <p:bodyStyle>
      <a:lvl1pPr marL="1562100" indent="-1562100" algn="l" defTabSz="4170363" rtl="0" eaLnBrk="0" fontAlgn="base" hangingPunct="0">
        <a:spcBef>
          <a:spcPct val="20000"/>
        </a:spcBef>
        <a:spcAft>
          <a:spcPct val="0"/>
        </a:spcAft>
        <a:buFont typeface="Arial" panose="020B0604020202020204" pitchFamily="34" charset="0"/>
        <a:buChar char="•"/>
        <a:defRPr sz="14700" kern="1200">
          <a:solidFill>
            <a:schemeClr val="tx1"/>
          </a:solidFill>
          <a:latin typeface="+mn-lt"/>
          <a:ea typeface="ＭＳ Ｐゴシック" charset="0"/>
          <a:cs typeface="+mn-cs"/>
        </a:defRPr>
      </a:lvl1pPr>
      <a:lvl2pPr marL="3387725" indent="-1303338" algn="l" defTabSz="4170363"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ＭＳ Ｐゴシック" charset="0"/>
          <a:cs typeface="+mn-cs"/>
        </a:defRPr>
      </a:lvl2pPr>
      <a:lvl3pPr marL="5218113" indent="-1041400" algn="l" defTabSz="4170363" rtl="0" eaLnBrk="0" fontAlgn="base" hangingPunct="0">
        <a:spcBef>
          <a:spcPct val="20000"/>
        </a:spcBef>
        <a:spcAft>
          <a:spcPct val="0"/>
        </a:spcAft>
        <a:buFont typeface="Arial" panose="020B0604020202020204" pitchFamily="34" charset="0"/>
        <a:buChar char="•"/>
        <a:defRPr sz="10900" kern="1200">
          <a:solidFill>
            <a:schemeClr val="tx1"/>
          </a:solidFill>
          <a:latin typeface="+mn-lt"/>
          <a:ea typeface="ＭＳ Ｐゴシック" charset="0"/>
          <a:cs typeface="+mn-cs"/>
        </a:defRPr>
      </a:lvl3pPr>
      <a:lvl4pPr marL="7304088"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4pPr>
      <a:lvl5pPr marL="9390063"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5pPr>
      <a:lvl6pPr marL="11481897"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9515"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7134"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4752"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5235" rtl="0" eaLnBrk="1" latinLnBrk="0" hangingPunct="1">
        <a:defRPr sz="8200" kern="1200">
          <a:solidFill>
            <a:schemeClr val="tx1"/>
          </a:solidFill>
          <a:latin typeface="+mn-lt"/>
          <a:ea typeface="+mn-ea"/>
          <a:cs typeface="+mn-cs"/>
        </a:defRPr>
      </a:lvl1pPr>
      <a:lvl2pPr marL="2087618" algn="l" defTabSz="4175235" rtl="0" eaLnBrk="1" latinLnBrk="0" hangingPunct="1">
        <a:defRPr sz="8200" kern="1200">
          <a:solidFill>
            <a:schemeClr val="tx1"/>
          </a:solidFill>
          <a:latin typeface="+mn-lt"/>
          <a:ea typeface="+mn-ea"/>
          <a:cs typeface="+mn-cs"/>
        </a:defRPr>
      </a:lvl2pPr>
      <a:lvl3pPr marL="4175235" algn="l" defTabSz="4175235" rtl="0" eaLnBrk="1" latinLnBrk="0" hangingPunct="1">
        <a:defRPr sz="8200" kern="1200">
          <a:solidFill>
            <a:schemeClr val="tx1"/>
          </a:solidFill>
          <a:latin typeface="+mn-lt"/>
          <a:ea typeface="+mn-ea"/>
          <a:cs typeface="+mn-cs"/>
        </a:defRPr>
      </a:lvl3pPr>
      <a:lvl4pPr marL="6262854" algn="l" defTabSz="4175235" rtl="0" eaLnBrk="1" latinLnBrk="0" hangingPunct="1">
        <a:defRPr sz="8200" kern="1200">
          <a:solidFill>
            <a:schemeClr val="tx1"/>
          </a:solidFill>
          <a:latin typeface="+mn-lt"/>
          <a:ea typeface="+mn-ea"/>
          <a:cs typeface="+mn-cs"/>
        </a:defRPr>
      </a:lvl4pPr>
      <a:lvl5pPr marL="8350471" algn="l" defTabSz="4175235" rtl="0" eaLnBrk="1" latinLnBrk="0" hangingPunct="1">
        <a:defRPr sz="8200" kern="1200">
          <a:solidFill>
            <a:schemeClr val="tx1"/>
          </a:solidFill>
          <a:latin typeface="+mn-lt"/>
          <a:ea typeface="+mn-ea"/>
          <a:cs typeface="+mn-cs"/>
        </a:defRPr>
      </a:lvl5pPr>
      <a:lvl6pPr marL="10438089" algn="l" defTabSz="4175235" rtl="0" eaLnBrk="1" latinLnBrk="0" hangingPunct="1">
        <a:defRPr sz="8200" kern="1200">
          <a:solidFill>
            <a:schemeClr val="tx1"/>
          </a:solidFill>
          <a:latin typeface="+mn-lt"/>
          <a:ea typeface="+mn-ea"/>
          <a:cs typeface="+mn-cs"/>
        </a:defRPr>
      </a:lvl6pPr>
      <a:lvl7pPr marL="12525706" algn="l" defTabSz="4175235" rtl="0" eaLnBrk="1" latinLnBrk="0" hangingPunct="1">
        <a:defRPr sz="8200" kern="1200">
          <a:solidFill>
            <a:schemeClr val="tx1"/>
          </a:solidFill>
          <a:latin typeface="+mn-lt"/>
          <a:ea typeface="+mn-ea"/>
          <a:cs typeface="+mn-cs"/>
        </a:defRPr>
      </a:lvl7pPr>
      <a:lvl8pPr marL="14613324" algn="l" defTabSz="4175235" rtl="0" eaLnBrk="1" latinLnBrk="0" hangingPunct="1">
        <a:defRPr sz="8200" kern="1200">
          <a:solidFill>
            <a:schemeClr val="tx1"/>
          </a:solidFill>
          <a:latin typeface="+mn-lt"/>
          <a:ea typeface="+mn-ea"/>
          <a:cs typeface="+mn-cs"/>
        </a:defRPr>
      </a:lvl8pPr>
      <a:lvl9pPr marL="16700942" algn="l" defTabSz="4175235"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wmf"/><Relationship Id="rId13" Type="http://schemas.openxmlformats.org/officeDocument/2006/relationships/image" Target="../media/image7.png"/><Relationship Id="rId3" Type="http://schemas.openxmlformats.org/officeDocument/2006/relationships/notesSlide" Target="../notesSlides/notesSlide1.xml"/><Relationship Id="rId7" Type="http://schemas.openxmlformats.org/officeDocument/2006/relationships/oleObject" Target="../embeddings/oleObject2.bin"/><Relationship Id="rId12"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1.wmf"/><Relationship Id="rId11" Type="http://schemas.openxmlformats.org/officeDocument/2006/relationships/image" Target="../media/image5.png"/><Relationship Id="rId5" Type="http://schemas.openxmlformats.org/officeDocument/2006/relationships/oleObject" Target="../embeddings/oleObject1.bin"/><Relationship Id="rId15" Type="http://schemas.openxmlformats.org/officeDocument/2006/relationships/image" Target="../media/image9.png"/><Relationship Id="rId10" Type="http://schemas.openxmlformats.org/officeDocument/2006/relationships/image" Target="../media/image3.wmf"/><Relationship Id="rId4" Type="http://schemas.openxmlformats.org/officeDocument/2006/relationships/image" Target="../media/image4.png"/><Relationship Id="rId9" Type="http://schemas.openxmlformats.org/officeDocument/2006/relationships/oleObject" Target="../embeddings/oleObject3.bin"/><Relationship Id="rId1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Box 3">
            <a:extLst>
              <a:ext uri="{FF2B5EF4-FFF2-40B4-BE49-F238E27FC236}">
                <a16:creationId xmlns:a16="http://schemas.microsoft.com/office/drawing/2014/main" xmlns="" id="{EED9D940-F4FF-024E-B7AE-8FAE83C5C54B}"/>
              </a:ext>
            </a:extLst>
          </p:cNvPr>
          <p:cNvSpPr txBox="1">
            <a:spLocks noChangeArrowheads="1"/>
          </p:cNvSpPr>
          <p:nvPr/>
        </p:nvSpPr>
        <p:spPr bwMode="auto">
          <a:xfrm>
            <a:off x="1571627" y="1141557"/>
            <a:ext cx="27134789" cy="3842708"/>
          </a:xfrm>
          <a:prstGeom prst="rect">
            <a:avLst/>
          </a:prstGeom>
          <a:noFill/>
          <a:ln w="9525">
            <a:noFill/>
            <a:miter lim="800000"/>
            <a:headEnd/>
            <a:tailEnd/>
          </a:ln>
        </p:spPr>
        <p:txBody>
          <a:bodyPr wrap="square" lIns="86984" tIns="43492" rIns="86984" bIns="43492">
            <a:spAutoFit/>
          </a:bodyPr>
          <a:lstStyle/>
          <a:p>
            <a:pPr algn="ctr" defTabSz="4174027">
              <a:defRPr/>
            </a:pPr>
            <a:r>
              <a:rPr lang="en-US" sz="7200" dirty="0" smtClean="0">
                <a:latin typeface="Calibri" panose="020F0502020204030204" pitchFamily="34" charset="0"/>
                <a:ea typeface="+mn-ea"/>
                <a:cs typeface="Calibri" panose="020F0502020204030204" pitchFamily="34" charset="0"/>
              </a:rPr>
              <a:t>Experimental </a:t>
            </a:r>
            <a:r>
              <a:rPr lang="en-US" sz="7200" dirty="0">
                <a:latin typeface="Calibri" panose="020F0502020204030204" pitchFamily="34" charset="0"/>
                <a:ea typeface="+mn-ea"/>
                <a:cs typeface="Calibri" panose="020F0502020204030204" pitchFamily="34" charset="0"/>
              </a:rPr>
              <a:t>and numerical micro droplet contact angle hysteresis analysis on a heterogeneous Solid Surface: Application to carbonate</a:t>
            </a:r>
            <a:endParaRPr lang="en-US" sz="7200" dirty="0">
              <a:latin typeface="Calibri" panose="020F0502020204030204" pitchFamily="34" charset="0"/>
              <a:ea typeface="+mn-ea"/>
              <a:cs typeface="Calibri" panose="020F0502020204030204" pitchFamily="34" charset="0"/>
            </a:endParaRPr>
          </a:p>
          <a:p>
            <a:pPr algn="ctr" defTabSz="4174027">
              <a:defRPr/>
            </a:pPr>
            <a:endParaRPr lang="en-US" sz="2000" dirty="0">
              <a:latin typeface="Calibri" panose="020F0502020204030204" pitchFamily="34" charset="0"/>
              <a:ea typeface="+mn-ea"/>
              <a:cs typeface="Calibri" panose="020F0502020204030204" pitchFamily="34" charset="0"/>
            </a:endParaRPr>
          </a:p>
          <a:p>
            <a:pPr algn="ctr" defTabSz="4387247" eaLnBrk="1" hangingPunct="1">
              <a:defRPr/>
            </a:pPr>
            <a:r>
              <a:rPr lang="en-US" sz="4000" dirty="0" smtClean="0">
                <a:latin typeface="Calibri" panose="020F0502020204030204" pitchFamily="34" charset="0"/>
                <a:cs typeface="Calibri" panose="020F0502020204030204" pitchFamily="34" charset="0"/>
              </a:rPr>
              <a:t>Mouna </a:t>
            </a:r>
            <a:r>
              <a:rPr lang="en-US" sz="4000" dirty="0">
                <a:latin typeface="Calibri" panose="020F0502020204030204" pitchFamily="34" charset="0"/>
                <a:cs typeface="Calibri" panose="020F0502020204030204" pitchFamily="34" charset="0"/>
              </a:rPr>
              <a:t>Zaidani</a:t>
            </a:r>
            <a:r>
              <a:rPr lang="en-US" sz="4000" baseline="30000" dirty="0">
                <a:latin typeface="Calibri" panose="020F0502020204030204" pitchFamily="34" charset="0"/>
                <a:cs typeface="Calibri" panose="020F0502020204030204" pitchFamily="34" charset="0"/>
              </a:rPr>
              <a:t>1</a:t>
            </a:r>
            <a:r>
              <a:rPr lang="en-US" sz="4000" baseline="30000" dirty="0">
                <a:latin typeface="Calibri" panose="020F0502020204030204" pitchFamily="34" charset="0"/>
                <a:cs typeface="Calibri" panose="020F0502020204030204" pitchFamily="34" charset="0"/>
              </a:rPr>
              <a:t>*</a:t>
            </a:r>
            <a:r>
              <a:rPr lang="en-US" sz="4000" dirty="0" smtClean="0">
                <a:latin typeface="Calibri" panose="020F0502020204030204" pitchFamily="34" charset="0"/>
                <a:cs typeface="Calibri" panose="020F0502020204030204" pitchFamily="34" charset="0"/>
              </a:rPr>
              <a:t>, </a:t>
            </a:r>
            <a:r>
              <a:rPr lang="en-US" sz="4000" dirty="0">
                <a:latin typeface="Calibri" panose="020F0502020204030204" pitchFamily="34" charset="0"/>
                <a:cs typeface="Calibri" panose="020F0502020204030204" pitchFamily="34" charset="0"/>
              </a:rPr>
              <a:t>Mohamed Sassi</a:t>
            </a:r>
            <a:r>
              <a:rPr lang="en-US" sz="4000" baseline="30000" dirty="0">
                <a:latin typeface="Calibri" panose="020F0502020204030204" pitchFamily="34" charset="0"/>
                <a:cs typeface="Calibri" panose="020F0502020204030204" pitchFamily="34" charset="0"/>
              </a:rPr>
              <a:t>1</a:t>
            </a:r>
            <a:r>
              <a:rPr lang="en-US" sz="4000" dirty="0">
                <a:latin typeface="Calibri" panose="020F0502020204030204" pitchFamily="34" charset="0"/>
                <a:cs typeface="Calibri" panose="020F0502020204030204" pitchFamily="34" charset="0"/>
              </a:rPr>
              <a:t> </a:t>
            </a:r>
            <a:endParaRPr lang="en-US" sz="4000" baseline="30000" dirty="0" smtClean="0">
              <a:latin typeface="Calibri" panose="020F0502020204030204" pitchFamily="34" charset="0"/>
              <a:cs typeface="Calibri" panose="020F0502020204030204" pitchFamily="34" charset="0"/>
            </a:endParaRPr>
          </a:p>
          <a:p>
            <a:pPr marL="914276" indent="-914276" algn="ctr" defTabSz="4387247" eaLnBrk="1" hangingPunct="1">
              <a:defRPr/>
            </a:pPr>
            <a:r>
              <a:rPr lang="en-US" sz="4000" dirty="0" smtClean="0">
                <a:latin typeface="Calibri" panose="020F0502020204030204" pitchFamily="34" charset="0"/>
                <a:cs typeface="Calibri" panose="020F0502020204030204" pitchFamily="34" charset="0"/>
              </a:rPr>
              <a:t>1. </a:t>
            </a:r>
            <a:r>
              <a:rPr lang="en-US" sz="4000" dirty="0" smtClean="0">
                <a:latin typeface="Calibri" panose="020F0502020204030204" pitchFamily="34" charset="0"/>
                <a:cs typeface="Calibri" panose="020F0502020204030204" pitchFamily="34" charset="0"/>
              </a:rPr>
              <a:t>Department </a:t>
            </a:r>
            <a:r>
              <a:rPr lang="en-US" sz="4000" dirty="0">
                <a:latin typeface="Calibri" panose="020F0502020204030204" pitchFamily="34" charset="0"/>
                <a:cs typeface="Calibri" panose="020F0502020204030204" pitchFamily="34" charset="0"/>
              </a:rPr>
              <a:t>of Mechanical and Materials </a:t>
            </a:r>
            <a:r>
              <a:rPr lang="en-US" sz="4000" dirty="0" smtClean="0">
                <a:latin typeface="Calibri" panose="020F0502020204030204" pitchFamily="34" charset="0"/>
                <a:cs typeface="Calibri" panose="020F0502020204030204" pitchFamily="34" charset="0"/>
              </a:rPr>
              <a:t>Engineering, </a:t>
            </a:r>
            <a:r>
              <a:rPr lang="en-US" sz="4000" dirty="0">
                <a:latin typeface="Calibri" panose="020F0502020204030204" pitchFamily="34" charset="0"/>
                <a:cs typeface="Calibri" panose="020F0502020204030204" pitchFamily="34" charset="0"/>
              </a:rPr>
              <a:t>Khalifa University of Science and Technology, Abu Dhabi, </a:t>
            </a:r>
            <a:r>
              <a:rPr lang="en-US" sz="4000" dirty="0" smtClean="0">
                <a:latin typeface="Calibri" panose="020F0502020204030204" pitchFamily="34" charset="0"/>
                <a:cs typeface="Calibri" panose="020F0502020204030204" pitchFamily="34" charset="0"/>
              </a:rPr>
              <a:t>UAE</a:t>
            </a:r>
            <a:endParaRPr lang="en-US" sz="4000" dirty="0">
              <a:latin typeface="Calibri" panose="020F0502020204030204" pitchFamily="34" charset="0"/>
              <a:cs typeface="Calibri" panose="020F0502020204030204" pitchFamily="34" charset="0"/>
            </a:endParaRPr>
          </a:p>
        </p:txBody>
      </p:sp>
      <p:sp>
        <p:nvSpPr>
          <p:cNvPr id="2051" name="TextBox 6">
            <a:extLst>
              <a:ext uri="{FF2B5EF4-FFF2-40B4-BE49-F238E27FC236}">
                <a16:creationId xmlns:a16="http://schemas.microsoft.com/office/drawing/2014/main" xmlns="" id="{FFAA168A-D7A5-134D-961C-7DB57519DC16}"/>
              </a:ext>
            </a:extLst>
          </p:cNvPr>
          <p:cNvSpPr txBox="1">
            <a:spLocks noChangeArrowheads="1"/>
          </p:cNvSpPr>
          <p:nvPr/>
        </p:nvSpPr>
        <p:spPr bwMode="auto">
          <a:xfrm>
            <a:off x="1571629" y="5848649"/>
            <a:ext cx="13017206" cy="5258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INRODUCTION</a:t>
            </a:r>
            <a:r>
              <a:rPr lang="en-US" altLang="nl-NL" sz="4800" dirty="0">
                <a:cs typeface="Calibri" panose="020F0502020204030204" pitchFamily="34" charset="0"/>
              </a:rPr>
              <a:t>: </a:t>
            </a:r>
            <a:r>
              <a:rPr lang="en-US" altLang="nl-NL" sz="4800" dirty="0">
                <a:cs typeface="Calibri" panose="020F0502020204030204" pitchFamily="34" charset="0"/>
              </a:rPr>
              <a:t>In this paper, the contact angle hysteresis (CAH) of micro droplets on chemically heterogeneous substrates with different wettability was studied using a conservation level set method simulation, Our numerical model is applied to carbonate rocks which account for more than half of the world’s hydrocarbon reserves.</a:t>
            </a:r>
            <a:endParaRPr lang="en-US" altLang="nl-NL" sz="4800" dirty="0">
              <a:cs typeface="Calibri" panose="020F0502020204030204" pitchFamily="34" charset="0"/>
            </a:endParaRPr>
          </a:p>
        </p:txBody>
      </p:sp>
      <p:sp>
        <p:nvSpPr>
          <p:cNvPr id="2052" name="TextBox 7">
            <a:extLst>
              <a:ext uri="{FF2B5EF4-FFF2-40B4-BE49-F238E27FC236}">
                <a16:creationId xmlns:a16="http://schemas.microsoft.com/office/drawing/2014/main" xmlns="" id="{4A08504F-7725-A243-96B9-497CEA110D4F}"/>
              </a:ext>
            </a:extLst>
          </p:cNvPr>
          <p:cNvSpPr txBox="1">
            <a:spLocks noChangeArrowheads="1"/>
          </p:cNvSpPr>
          <p:nvPr/>
        </p:nvSpPr>
        <p:spPr bwMode="auto">
          <a:xfrm>
            <a:off x="1571627" y="19224760"/>
            <a:ext cx="12975642" cy="1707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COMPUTATIONAL METHODS</a:t>
            </a:r>
            <a:r>
              <a:rPr lang="en-US" altLang="nl-NL" sz="4800" dirty="0">
                <a:cs typeface="Calibri" panose="020F0502020204030204" pitchFamily="34" charset="0"/>
              </a:rPr>
              <a:t>: </a:t>
            </a:r>
            <a:r>
              <a:rPr lang="en-US" altLang="nl-NL" sz="4800" dirty="0">
                <a:cs typeface="Calibri" panose="020F0502020204030204" pitchFamily="34" charset="0"/>
              </a:rPr>
              <a:t>we developed a multi-physics multi-flow numerical model using </a:t>
            </a:r>
            <a:r>
              <a:rPr lang="en-US" altLang="nl-NL" sz="4800" dirty="0" err="1">
                <a:cs typeface="Calibri" panose="020F0502020204030204" pitchFamily="34" charset="0"/>
              </a:rPr>
              <a:t>Comsol</a:t>
            </a:r>
            <a:r>
              <a:rPr lang="en-US" altLang="nl-NL" sz="4800" dirty="0">
                <a:cs typeface="Calibri" panose="020F0502020204030204" pitchFamily="34" charset="0"/>
              </a:rPr>
              <a:t> </a:t>
            </a:r>
            <a:r>
              <a:rPr lang="en-US" altLang="nl-NL" sz="4800" dirty="0" err="1">
                <a:cs typeface="Calibri" panose="020F0502020204030204" pitchFamily="34" charset="0"/>
              </a:rPr>
              <a:t>Multiphysics</a:t>
            </a:r>
            <a:r>
              <a:rPr lang="en-US" altLang="nl-NL" sz="4800" dirty="0">
                <a:cs typeface="Calibri" panose="020F0502020204030204" pitchFamily="34" charset="0"/>
              </a:rPr>
              <a:t> to predict the evolution of a droplet falling on a solid </a:t>
            </a:r>
            <a:r>
              <a:rPr lang="en-US" altLang="nl-NL" sz="4800" dirty="0" smtClean="0">
                <a:cs typeface="Calibri" panose="020F0502020204030204" pitchFamily="34" charset="0"/>
              </a:rPr>
              <a:t>substrate [1]:</a:t>
            </a: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r>
              <a:rPr lang="en-US" altLang="nl-NL" sz="4800" b="1" dirty="0">
                <a:cs typeface="Calibri" panose="020F0502020204030204" pitchFamily="34" charset="0"/>
              </a:rPr>
              <a:t>RESULTS: </a:t>
            </a:r>
            <a:r>
              <a:rPr lang="en-US" altLang="nl-NL" sz="4800" dirty="0">
                <a:cs typeface="Calibri" panose="020F0502020204030204" pitchFamily="34" charset="0"/>
              </a:rPr>
              <a:t>A dynamic process of a water droplet collides with a hydrophobic surface of 90</a:t>
            </a:r>
            <a:r>
              <a:rPr lang="en-US" altLang="nl-NL" sz="4800" baseline="30000" dirty="0">
                <a:cs typeface="Calibri" panose="020F0502020204030204" pitchFamily="34" charset="0"/>
              </a:rPr>
              <a:t>o</a:t>
            </a:r>
            <a:r>
              <a:rPr lang="en-US" altLang="nl-NL" sz="4800" dirty="0">
                <a:cs typeface="Calibri" panose="020F0502020204030204" pitchFamily="34" charset="0"/>
              </a:rPr>
              <a:t> </a:t>
            </a:r>
            <a:r>
              <a:rPr lang="en-US" altLang="nl-NL" sz="4800" dirty="0" smtClean="0">
                <a:cs typeface="Calibri" panose="020F0502020204030204" pitchFamily="34" charset="0"/>
              </a:rPr>
              <a:t>is </a:t>
            </a:r>
            <a:r>
              <a:rPr lang="en-US" altLang="nl-NL" sz="4800" dirty="0">
                <a:cs typeface="Calibri" panose="020F0502020204030204" pitchFamily="34" charset="0"/>
              </a:rPr>
              <a:t>illustrated in Fig. 2. Droplet tends to spread on the surface driven by the downward momentum, but has difficulty to spread further due to the high contact </a:t>
            </a:r>
            <a:r>
              <a:rPr lang="en-US" altLang="nl-NL" sz="4800" dirty="0" smtClean="0">
                <a:cs typeface="Calibri" panose="020F0502020204030204" pitchFamily="34" charset="0"/>
              </a:rPr>
              <a:t>angle.</a:t>
            </a: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p:txBody>
      </p:sp>
      <p:sp>
        <p:nvSpPr>
          <p:cNvPr id="2058" name="TextBox 15">
            <a:extLst>
              <a:ext uri="{FF2B5EF4-FFF2-40B4-BE49-F238E27FC236}">
                <a16:creationId xmlns:a16="http://schemas.microsoft.com/office/drawing/2014/main" xmlns="" id="{A0A9D8B8-7127-D248-9486-D72164C15279}"/>
              </a:ext>
            </a:extLst>
          </p:cNvPr>
          <p:cNvSpPr txBox="1">
            <a:spLocks noChangeArrowheads="1"/>
          </p:cNvSpPr>
          <p:nvPr/>
        </p:nvSpPr>
        <p:spPr bwMode="auto">
          <a:xfrm>
            <a:off x="15687240" y="5848649"/>
            <a:ext cx="13019177" cy="5997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smtClean="0">
                <a:cs typeface="Calibri" panose="020F0502020204030204" pitchFamily="34" charset="0"/>
              </a:rPr>
              <a:t>Application to calcite and dolomite: </a:t>
            </a:r>
            <a:r>
              <a:rPr lang="en-US" altLang="nl-NL" sz="4800" dirty="0">
                <a:cs typeface="Calibri" panose="020F0502020204030204" pitchFamily="34" charset="0"/>
              </a:rPr>
              <a:t>For the </a:t>
            </a:r>
            <a:r>
              <a:rPr lang="en-US" altLang="nl-NL" sz="4800" dirty="0" smtClean="0">
                <a:cs typeface="Calibri" panose="020F0502020204030204" pitchFamily="34" charset="0"/>
              </a:rPr>
              <a:t>Calcite Fig.3a, </a:t>
            </a:r>
            <a:r>
              <a:rPr lang="en-US" altLang="nl-NL" sz="4800" dirty="0">
                <a:cs typeface="Calibri" panose="020F0502020204030204" pitchFamily="34" charset="0"/>
              </a:rPr>
              <a:t>the droplet tends to spread on the surface driven by the momentum, but due to the high contact angle the droplet has difficulty to spread further leading to a quick rebound. For the </a:t>
            </a:r>
            <a:r>
              <a:rPr lang="en-US" altLang="nl-NL" sz="4800" dirty="0" smtClean="0">
                <a:cs typeface="Calibri" panose="020F0502020204030204" pitchFamily="34" charset="0"/>
              </a:rPr>
              <a:t>dolomite Fig.3b, due </a:t>
            </a:r>
            <a:r>
              <a:rPr lang="en-US" altLang="nl-NL" sz="4800" dirty="0">
                <a:cs typeface="Calibri" panose="020F0502020204030204" pitchFamily="34" charset="0"/>
              </a:rPr>
              <a:t>to the low contact angle the droplet spread further leading to a quick rebound and spread.  </a:t>
            </a:r>
            <a:endParaRPr lang="en-US" altLang="nl-NL" sz="4800" dirty="0">
              <a:cs typeface="Calibri" panose="020F0502020204030204" pitchFamily="34" charset="0"/>
            </a:endParaRPr>
          </a:p>
        </p:txBody>
      </p:sp>
      <p:sp>
        <p:nvSpPr>
          <p:cNvPr id="2086" name="TextBox 22">
            <a:extLst>
              <a:ext uri="{FF2B5EF4-FFF2-40B4-BE49-F238E27FC236}">
                <a16:creationId xmlns:a16="http://schemas.microsoft.com/office/drawing/2014/main" xmlns="" id="{067FFD12-C65D-E84D-82ED-9FD7053DBE65}"/>
              </a:ext>
            </a:extLst>
          </p:cNvPr>
          <p:cNvSpPr txBox="1">
            <a:spLocks noChangeArrowheads="1"/>
          </p:cNvSpPr>
          <p:nvPr/>
        </p:nvSpPr>
        <p:spPr bwMode="auto">
          <a:xfrm>
            <a:off x="15635849" y="30756968"/>
            <a:ext cx="13029272" cy="8213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CONCLUSIONS</a:t>
            </a:r>
            <a:r>
              <a:rPr lang="en-US" altLang="nl-NL" sz="4800" dirty="0">
                <a:cs typeface="Calibri" panose="020F0502020204030204" pitchFamily="34" charset="0"/>
              </a:rPr>
              <a:t>: </a:t>
            </a:r>
            <a:r>
              <a:rPr lang="en-US" altLang="nl-NL" sz="4800" dirty="0">
                <a:cs typeface="Calibri" panose="020F0502020204030204" pitchFamily="34" charset="0"/>
              </a:rPr>
              <a:t>The simulation results can provide a good understanding of the carbonate rock dynamic impingement process and provide insights on how the carbonate rock surface mineralogy and heterogeneity can affect the contact angle hysteresis. These findings aim to enhance our understanding of the mechanism of the CAH at the </a:t>
            </a:r>
            <a:r>
              <a:rPr lang="en-US" altLang="nl-NL" sz="4800" dirty="0" err="1">
                <a:cs typeface="Calibri" panose="020F0502020204030204" pitchFamily="34" charset="0"/>
              </a:rPr>
              <a:t>microscale</a:t>
            </a:r>
            <a:r>
              <a:rPr lang="en-US" altLang="nl-NL" sz="4800" dirty="0">
                <a:cs typeface="Calibri" panose="020F0502020204030204" pitchFamily="34" charset="0"/>
              </a:rPr>
              <a:t> and could help the oil industry to develop some new methods for enhanced oil recovery (EOR</a:t>
            </a:r>
            <a:r>
              <a:rPr lang="en-US" altLang="nl-NL" sz="4800" dirty="0" smtClean="0">
                <a:cs typeface="Calibri" panose="020F0502020204030204" pitchFamily="34" charset="0"/>
              </a:rPr>
              <a:t>).</a:t>
            </a:r>
          </a:p>
          <a:p>
            <a:pPr algn="just" eaLnBrk="1" hangingPunct="1">
              <a:spcBef>
                <a:spcPct val="0"/>
              </a:spcBef>
              <a:buFontTx/>
              <a:buNone/>
            </a:pPr>
            <a:endParaRPr lang="en-US" altLang="nl-NL" sz="4800" dirty="0">
              <a:cs typeface="Calibri" panose="020F0502020204030204" pitchFamily="34" charset="0"/>
            </a:endParaRPr>
          </a:p>
        </p:txBody>
      </p:sp>
      <p:sp>
        <p:nvSpPr>
          <p:cNvPr id="24" name="TextBox 23">
            <a:extLst>
              <a:ext uri="{FF2B5EF4-FFF2-40B4-BE49-F238E27FC236}">
                <a16:creationId xmlns:a16="http://schemas.microsoft.com/office/drawing/2014/main" xmlns="" id="{58974D01-8153-BC41-856A-A00CCD55800A}"/>
              </a:ext>
            </a:extLst>
          </p:cNvPr>
          <p:cNvSpPr txBox="1"/>
          <p:nvPr/>
        </p:nvSpPr>
        <p:spPr>
          <a:xfrm>
            <a:off x="15638342" y="38295541"/>
            <a:ext cx="13024286" cy="1257384"/>
          </a:xfrm>
          <a:prstGeom prst="rect">
            <a:avLst/>
          </a:prstGeom>
          <a:noFill/>
        </p:spPr>
        <p:txBody>
          <a:bodyPr wrap="square" lIns="86984" tIns="43492" rIns="86984" bIns="43492">
            <a:spAutoFit/>
          </a:bodyPr>
          <a:lstStyle/>
          <a:p>
            <a:pPr defTabSz="4175235" fontAlgn="auto">
              <a:spcBef>
                <a:spcPts val="0"/>
              </a:spcBef>
              <a:spcAft>
                <a:spcPts val="0"/>
              </a:spcAft>
              <a:defRPr/>
            </a:pPr>
            <a:r>
              <a:rPr lang="en-US" sz="4800" b="1" dirty="0">
                <a:latin typeface="Calibri" panose="020F0502020204030204" pitchFamily="34" charset="0"/>
                <a:ea typeface="+mn-ea"/>
                <a:cs typeface="Calibri" panose="020F0502020204030204" pitchFamily="34" charset="0"/>
              </a:rPr>
              <a:t>REFERENCES</a:t>
            </a:r>
            <a:r>
              <a:rPr lang="en-US" sz="4800" dirty="0">
                <a:latin typeface="Calibri" panose="020F0502020204030204" pitchFamily="34" charset="0"/>
                <a:ea typeface="+mn-ea"/>
                <a:cs typeface="Calibri" panose="020F0502020204030204" pitchFamily="34" charset="0"/>
              </a:rPr>
              <a:t>:</a:t>
            </a:r>
          </a:p>
          <a:p>
            <a:pPr marL="1087301" indent="-1087301" defTabSz="4175235" fontAlgn="auto">
              <a:spcBef>
                <a:spcPts val="0"/>
              </a:spcBef>
              <a:spcAft>
                <a:spcPts val="0"/>
              </a:spcAft>
              <a:buFontTx/>
              <a:buAutoNum type="arabicPeriod"/>
              <a:defRPr/>
            </a:pPr>
            <a:r>
              <a:rPr lang="en-US" sz="2800" dirty="0">
                <a:latin typeface="Calibri" panose="020F0502020204030204" pitchFamily="34" charset="0"/>
                <a:ea typeface="+mn-ea"/>
                <a:cs typeface="Calibri" panose="020F0502020204030204" pitchFamily="34" charset="0"/>
              </a:rPr>
              <a:t>COMSOL, A., CFD module user’s guide. 2015</a:t>
            </a:r>
            <a:r>
              <a:rPr lang="en-US" sz="2800" dirty="0" smtClean="0">
                <a:latin typeface="Calibri" panose="020F0502020204030204" pitchFamily="34" charset="0"/>
                <a:ea typeface="+mn-ea"/>
                <a:cs typeface="Calibri" panose="020F0502020204030204" pitchFamily="34" charset="0"/>
              </a:rPr>
              <a:t>.</a:t>
            </a:r>
            <a:r>
              <a:rPr lang="en-US" sz="2800" dirty="0" smtClean="0">
                <a:latin typeface="Calibri" panose="020F0502020204030204" pitchFamily="34" charset="0"/>
                <a:ea typeface="+mn-ea"/>
                <a:cs typeface="Calibri" panose="020F0502020204030204" pitchFamily="34" charset="0"/>
              </a:rPr>
              <a:t>)</a:t>
            </a:r>
            <a:endParaRPr lang="en-US" sz="2800" dirty="0">
              <a:latin typeface="Calibri" panose="020F0502020204030204" pitchFamily="34" charset="0"/>
              <a:ea typeface="+mn-ea"/>
              <a:cs typeface="Calibri" panose="020F0502020204030204" pitchFamily="34" charset="0"/>
            </a:endParaRPr>
          </a:p>
        </p:txBody>
      </p:sp>
      <p:sp>
        <p:nvSpPr>
          <p:cNvPr id="2088" name="TextBox 24">
            <a:extLst>
              <a:ext uri="{FF2B5EF4-FFF2-40B4-BE49-F238E27FC236}">
                <a16:creationId xmlns:a16="http://schemas.microsoft.com/office/drawing/2014/main" xmlns="" id="{F1E4126A-6A40-9640-AEDD-8346A4AF0B0C}"/>
              </a:ext>
            </a:extLst>
          </p:cNvPr>
          <p:cNvSpPr txBox="1">
            <a:spLocks noChangeArrowheads="1"/>
          </p:cNvSpPr>
          <p:nvPr/>
        </p:nvSpPr>
        <p:spPr bwMode="auto">
          <a:xfrm>
            <a:off x="1754510" y="39043261"/>
            <a:ext cx="12834325"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3600" b="1" dirty="0">
                <a:cs typeface="Calibri" panose="020F0502020204030204" pitchFamily="34" charset="0"/>
              </a:rPr>
              <a:t>Figure 2</a:t>
            </a:r>
            <a:r>
              <a:rPr lang="en-US" altLang="nl-NL" sz="3600" dirty="0">
                <a:cs typeface="Calibri" panose="020F0502020204030204" pitchFamily="34" charset="0"/>
              </a:rPr>
              <a:t>. </a:t>
            </a:r>
            <a:r>
              <a:rPr lang="en-US" altLang="nl-NL" sz="3600" dirty="0" smtClean="0">
                <a:cs typeface="Calibri" panose="020F0502020204030204" pitchFamily="34" charset="0"/>
              </a:rPr>
              <a:t>Numerical </a:t>
            </a:r>
            <a:r>
              <a:rPr lang="en-US" altLang="nl-NL" sz="3600" dirty="0">
                <a:cs typeface="Calibri" panose="020F0502020204030204" pitchFamily="34" charset="0"/>
              </a:rPr>
              <a:t>simulation of the droplet falling and positioning</a:t>
            </a:r>
            <a:endParaRPr lang="en-US" altLang="nl-NL" sz="3600" dirty="0">
              <a:cs typeface="Calibri" panose="020F0502020204030204" pitchFamily="34" charset="0"/>
            </a:endParaRPr>
          </a:p>
        </p:txBody>
      </p:sp>
      <p:sp>
        <p:nvSpPr>
          <p:cNvPr id="2089" name="TextBox 25">
            <a:extLst>
              <a:ext uri="{FF2B5EF4-FFF2-40B4-BE49-F238E27FC236}">
                <a16:creationId xmlns:a16="http://schemas.microsoft.com/office/drawing/2014/main" xmlns="" id="{10595A17-4314-624E-A1B3-3E27CC01E8B0}"/>
              </a:ext>
            </a:extLst>
          </p:cNvPr>
          <p:cNvSpPr txBox="1">
            <a:spLocks noChangeArrowheads="1"/>
          </p:cNvSpPr>
          <p:nvPr/>
        </p:nvSpPr>
        <p:spPr bwMode="auto">
          <a:xfrm>
            <a:off x="15360144" y="19030885"/>
            <a:ext cx="13019176"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3</a:t>
            </a:r>
            <a:r>
              <a:rPr lang="en-US" altLang="nl-NL" sz="3600" dirty="0">
                <a:cs typeface="Calibri" panose="020F0502020204030204" pitchFamily="34" charset="0"/>
              </a:rPr>
              <a:t>. </a:t>
            </a:r>
            <a:r>
              <a:rPr lang="en-US" altLang="nl-NL" sz="3600" dirty="0">
                <a:cs typeface="Calibri" panose="020F0502020204030204" pitchFamily="34" charset="0"/>
              </a:rPr>
              <a:t>Numerical results of the equilibrium, advancing and receding contact angle for </a:t>
            </a:r>
            <a:r>
              <a:rPr lang="en-US" altLang="nl-NL" sz="3600" dirty="0" smtClean="0">
                <a:cs typeface="Calibri" panose="020F0502020204030204" pitchFamily="34" charset="0"/>
              </a:rPr>
              <a:t>dolomite and calcite</a:t>
            </a:r>
            <a:endParaRPr lang="en-US" altLang="nl-NL" sz="3600" dirty="0">
              <a:cs typeface="Calibri" panose="020F0502020204030204" pitchFamily="34" charset="0"/>
            </a:endParaRPr>
          </a:p>
        </p:txBody>
      </p:sp>
      <p:sp>
        <p:nvSpPr>
          <p:cNvPr id="2092" name="TextBox 28">
            <a:extLst>
              <a:ext uri="{FF2B5EF4-FFF2-40B4-BE49-F238E27FC236}">
                <a16:creationId xmlns:a16="http://schemas.microsoft.com/office/drawing/2014/main" xmlns="" id="{B1056133-A630-A340-8799-CF384CEF1B5B}"/>
              </a:ext>
            </a:extLst>
          </p:cNvPr>
          <p:cNvSpPr txBox="1">
            <a:spLocks noChangeArrowheads="1"/>
          </p:cNvSpPr>
          <p:nvPr/>
        </p:nvSpPr>
        <p:spPr bwMode="auto">
          <a:xfrm>
            <a:off x="15024558" y="29406111"/>
            <a:ext cx="14390802"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a:t>
            </a:r>
            <a:r>
              <a:rPr lang="en-US" altLang="nl-NL" sz="3600" b="1" dirty="0" smtClean="0">
                <a:cs typeface="Calibri" panose="020F0502020204030204" pitchFamily="34" charset="0"/>
              </a:rPr>
              <a:t>4</a:t>
            </a:r>
            <a:r>
              <a:rPr lang="en-US" altLang="nl-NL" sz="3600" dirty="0" smtClean="0">
                <a:cs typeface="Calibri" panose="020F0502020204030204" pitchFamily="34" charset="0"/>
              </a:rPr>
              <a:t>. </a:t>
            </a:r>
            <a:r>
              <a:rPr lang="en-US" altLang="nl-NL" sz="3600" dirty="0" smtClean="0">
                <a:cs typeface="Calibri" panose="020F0502020204030204" pitchFamily="34" charset="0"/>
              </a:rPr>
              <a:t>Schematic </a:t>
            </a:r>
            <a:r>
              <a:rPr lang="en-US" altLang="nl-NL" sz="3600" dirty="0">
                <a:cs typeface="Calibri" panose="020F0502020204030204" pitchFamily="34" charset="0"/>
              </a:rPr>
              <a:t>of </a:t>
            </a:r>
            <a:r>
              <a:rPr lang="en-US" altLang="nl-NL" sz="3600" dirty="0" err="1">
                <a:cs typeface="Calibri" panose="020F0502020204030204" pitchFamily="34" charset="0"/>
              </a:rPr>
              <a:t>microdroplet</a:t>
            </a:r>
            <a:r>
              <a:rPr lang="en-US" altLang="nl-NL" sz="3600" dirty="0">
                <a:cs typeface="Calibri" panose="020F0502020204030204" pitchFamily="34" charset="0"/>
              </a:rPr>
              <a:t> falling on heterogeneous surfaces formed by two different patches with dolomite and calcite.</a:t>
            </a:r>
            <a:endParaRPr lang="en-US" altLang="nl-NL" sz="3600" dirty="0">
              <a:cs typeface="Calibri" panose="020F0502020204030204" pitchFamily="34" charset="0"/>
            </a:endParaRPr>
          </a:p>
        </p:txBody>
      </p:sp>
      <p:sp>
        <p:nvSpPr>
          <p:cNvPr id="2096" name="TextBox 33">
            <a:extLst>
              <a:ext uri="{FF2B5EF4-FFF2-40B4-BE49-F238E27FC236}">
                <a16:creationId xmlns:a16="http://schemas.microsoft.com/office/drawing/2014/main" xmlns="" id="{478932AD-87D4-5E47-9D62-E7F29E38EF7E}"/>
              </a:ext>
            </a:extLst>
          </p:cNvPr>
          <p:cNvSpPr txBox="1">
            <a:spLocks noChangeArrowheads="1"/>
          </p:cNvSpPr>
          <p:nvPr/>
        </p:nvSpPr>
        <p:spPr bwMode="auto">
          <a:xfrm>
            <a:off x="1952200" y="18480887"/>
            <a:ext cx="12317837"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1</a:t>
            </a:r>
            <a:r>
              <a:rPr lang="en-US" altLang="nl-NL" sz="3600" dirty="0">
                <a:cs typeface="Calibri" panose="020F0502020204030204" pitchFamily="34" charset="0"/>
              </a:rPr>
              <a:t>. </a:t>
            </a:r>
            <a:r>
              <a:rPr lang="en-US" altLang="nl-NL" sz="3600" dirty="0" smtClean="0">
                <a:cs typeface="Calibri" panose="020F0502020204030204" pitchFamily="34" charset="0"/>
              </a:rPr>
              <a:t>Schematic </a:t>
            </a:r>
            <a:r>
              <a:rPr lang="en-US" altLang="nl-NL" sz="3600" dirty="0">
                <a:cs typeface="Calibri" panose="020F0502020204030204" pitchFamily="34" charset="0"/>
              </a:rPr>
              <a:t>of droplet falling and computational domain.</a:t>
            </a:r>
            <a:endParaRPr lang="en-US" altLang="nl-NL" sz="3600" dirty="0">
              <a:cs typeface="Calibri" panose="020F0502020204030204" pitchFamily="34" charset="0"/>
            </a:endParaRPr>
          </a:p>
        </p:txBody>
      </p:sp>
      <p:sp>
        <p:nvSpPr>
          <p:cNvPr id="2097" name="TextBox 1">
            <a:extLst>
              <a:ext uri="{FF2B5EF4-FFF2-40B4-BE49-F238E27FC236}">
                <a16:creationId xmlns:a16="http://schemas.microsoft.com/office/drawing/2014/main" xmlns="" id="{39CBE0C8-6EEF-F74A-9126-F93FE6E11A79}"/>
              </a:ext>
            </a:extLst>
          </p:cNvPr>
          <p:cNvSpPr txBox="1">
            <a:spLocks noChangeArrowheads="1"/>
          </p:cNvSpPr>
          <p:nvPr/>
        </p:nvSpPr>
        <p:spPr bwMode="auto">
          <a:xfrm>
            <a:off x="900000" y="41190978"/>
            <a:ext cx="28467126" cy="707886"/>
          </a:xfrm>
          <a:prstGeom prst="rect">
            <a:avLst/>
          </a:prstGeom>
          <a:solidFill>
            <a:schemeClr val="bg1">
              <a:lumMod val="85000"/>
            </a:schemeClr>
          </a:solidFill>
          <a:ln>
            <a:noFill/>
          </a:ln>
        </p:spPr>
        <p:txBody>
          <a:bodyPr wrap="square">
            <a:spAutoFit/>
          </a:bodyPr>
          <a:lstStyle/>
          <a:p>
            <a:pPr lvl="0" algn="ctr" defTabSz="4384675" eaLnBrk="0" hangingPunct="0"/>
            <a:r>
              <a:rPr lang="en-US" sz="4000" dirty="0">
                <a:solidFill>
                  <a:srgbClr val="0079C1"/>
                </a:solidFill>
                <a:latin typeface="Calibri" panose="020F0502020204030204" pitchFamily="34" charset="0"/>
              </a:rPr>
              <a:t>Excerpt from the Proceedings of the 2019 COMSOL Conference in Cambridge</a:t>
            </a:r>
          </a:p>
        </p:txBody>
      </p:sp>
      <p:sp>
        <p:nvSpPr>
          <p:cNvPr id="3" name="Rectangle 2">
            <a:extLst>
              <a:ext uri="{FF2B5EF4-FFF2-40B4-BE49-F238E27FC236}">
                <a16:creationId xmlns:a16="http://schemas.microsoft.com/office/drawing/2014/main" xmlns="" id="{3D51C328-7747-C64D-8AE3-B06012BEF968}"/>
              </a:ext>
            </a:extLst>
          </p:cNvPr>
          <p:cNvSpPr/>
          <p:nvPr/>
        </p:nvSpPr>
        <p:spPr>
          <a:xfrm>
            <a:off x="900000" y="865315"/>
            <a:ext cx="28467126" cy="40467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xmlns="" id="{80BC61C2-14BE-2F4D-BB4C-A27ABC532A8E}"/>
              </a:ext>
            </a:extLst>
          </p:cNvPr>
          <p:cNvSpPr txBox="1"/>
          <p:nvPr/>
        </p:nvSpPr>
        <p:spPr>
          <a:xfrm>
            <a:off x="0" y="158381"/>
            <a:ext cx="30275213" cy="707886"/>
          </a:xfrm>
          <a:prstGeom prst="rect">
            <a:avLst/>
          </a:prstGeom>
          <a:noFill/>
        </p:spPr>
        <p:txBody>
          <a:bodyPr vert="horz" wrap="square" rtlCol="0">
            <a:spAutoFit/>
          </a:bodyPr>
          <a:lstStyle/>
          <a:p>
            <a:pPr algn="ctr"/>
            <a:r>
              <a:rPr lang="en-US" sz="4000" i="1" dirty="0">
                <a:solidFill>
                  <a:schemeClr val="bg1">
                    <a:lumMod val="50000"/>
                  </a:schemeClr>
                </a:solidFill>
                <a:latin typeface="Calibri" panose="020F0502020204030204" pitchFamily="34" charset="0"/>
              </a:rPr>
              <a:t>Please leave at least a </a:t>
            </a:r>
            <a:r>
              <a:rPr lang="en-US" sz="4000" b="1" i="1" dirty="0">
                <a:solidFill>
                  <a:schemeClr val="bg1">
                    <a:lumMod val="50000"/>
                  </a:schemeClr>
                </a:solidFill>
                <a:latin typeface="Calibri" panose="020F0502020204030204" pitchFamily="34" charset="0"/>
              </a:rPr>
              <a:t>25mm margin </a:t>
            </a:r>
            <a:r>
              <a:rPr lang="en-US" sz="4000" i="1" dirty="0">
                <a:solidFill>
                  <a:schemeClr val="bg1">
                    <a:lumMod val="50000"/>
                  </a:schemeClr>
                </a:solidFill>
                <a:latin typeface="Calibri" panose="020F0502020204030204" pitchFamily="34" charset="0"/>
              </a:rPr>
              <a:t>on all sides to avoid cropping during printing. Remove this text box before submitting.</a:t>
            </a:r>
          </a:p>
        </p:txBody>
      </p:sp>
      <p:sp>
        <p:nvSpPr>
          <p:cNvPr id="31" name="TextBox 30">
            <a:extLst>
              <a:ext uri="{FF2B5EF4-FFF2-40B4-BE49-F238E27FC236}">
                <a16:creationId xmlns:a16="http://schemas.microsoft.com/office/drawing/2014/main" xmlns="" id="{5CDBC56B-29D0-CA4A-8DA9-C13301CCFC8B}"/>
              </a:ext>
            </a:extLst>
          </p:cNvPr>
          <p:cNvSpPr txBox="1"/>
          <p:nvPr/>
        </p:nvSpPr>
        <p:spPr>
          <a:xfrm rot="-5400000">
            <a:off x="-20849215" y="21047937"/>
            <a:ext cx="42803764" cy="707886"/>
          </a:xfrm>
          <a:prstGeom prst="rect">
            <a:avLst/>
          </a:prstGeom>
          <a:noFill/>
        </p:spPr>
        <p:txBody>
          <a:bodyPr vert="horz" wrap="square" rtlCol="0">
            <a:spAutoFit/>
          </a:bodyPr>
          <a:lstStyle/>
          <a:p>
            <a:pPr algn="ctr"/>
            <a:r>
              <a:rPr lang="en-US" sz="4000" i="1" dirty="0">
                <a:solidFill>
                  <a:schemeClr val="bg1">
                    <a:lumMod val="50000"/>
                  </a:schemeClr>
                </a:solidFill>
                <a:latin typeface="Calibri" panose="020F0502020204030204" pitchFamily="34" charset="0"/>
              </a:rPr>
              <a:t>Please leave at least a </a:t>
            </a:r>
            <a:r>
              <a:rPr lang="en-US" sz="4000" b="1" i="1" dirty="0">
                <a:solidFill>
                  <a:schemeClr val="bg1">
                    <a:lumMod val="50000"/>
                  </a:schemeClr>
                </a:solidFill>
                <a:latin typeface="Calibri" panose="020F0502020204030204" pitchFamily="34" charset="0"/>
              </a:rPr>
              <a:t>25mm margin </a:t>
            </a:r>
            <a:r>
              <a:rPr lang="en-US" sz="4000" i="1" dirty="0">
                <a:solidFill>
                  <a:schemeClr val="bg1">
                    <a:lumMod val="50000"/>
                  </a:schemeClr>
                </a:solidFill>
                <a:latin typeface="Calibri" panose="020F0502020204030204" pitchFamily="34" charset="0"/>
              </a:rPr>
              <a:t>on all sides to avoid cropping during printing. Remove this text box before submitting.</a:t>
            </a:r>
          </a:p>
        </p:txBody>
      </p:sp>
      <p:sp>
        <p:nvSpPr>
          <p:cNvPr id="7" name="Rectangle 6">
            <a:extLst>
              <a:ext uri="{FF2B5EF4-FFF2-40B4-BE49-F238E27FC236}">
                <a16:creationId xmlns:a16="http://schemas.microsoft.com/office/drawing/2014/main" xmlns="" id="{1790C208-AB3F-2E48-B4FF-98CD9E165942}"/>
              </a:ext>
            </a:extLst>
          </p:cNvPr>
          <p:cNvSpPr/>
          <p:nvPr/>
        </p:nvSpPr>
        <p:spPr>
          <a:xfrm>
            <a:off x="900000" y="865316"/>
            <a:ext cx="28467126" cy="403256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4"/>
          <a:stretch>
            <a:fillRect/>
          </a:stretch>
        </p:blipFill>
        <p:spPr>
          <a:xfrm>
            <a:off x="2034024" y="11233992"/>
            <a:ext cx="11360773" cy="7132320"/>
          </a:xfrm>
          <a:prstGeom prst="rect">
            <a:avLst/>
          </a:prstGeom>
        </p:spPr>
      </p:pic>
      <p:graphicFrame>
        <p:nvGraphicFramePr>
          <p:cNvPr id="9" name="Object 8"/>
          <p:cNvGraphicFramePr>
            <a:graphicFrameLocks noChangeAspect="1"/>
          </p:cNvGraphicFramePr>
          <p:nvPr>
            <p:extLst>
              <p:ext uri="{D42A27DB-BD31-4B8C-83A1-F6EECF244321}">
                <p14:modId xmlns:p14="http://schemas.microsoft.com/office/powerpoint/2010/main" val="2153416348"/>
              </p:ext>
            </p:extLst>
          </p:nvPr>
        </p:nvGraphicFramePr>
        <p:xfrm>
          <a:off x="3825490" y="22067253"/>
          <a:ext cx="7770989" cy="1676899"/>
        </p:xfrm>
        <a:graphic>
          <a:graphicData uri="http://schemas.openxmlformats.org/presentationml/2006/ole">
            <mc:AlternateContent xmlns:mc="http://schemas.openxmlformats.org/markup-compatibility/2006">
              <mc:Choice xmlns:v="urn:schemas-microsoft-com:vml" Requires="v">
                <p:oleObj spid="_x0000_s2170" name="Equation" r:id="rId5" imgW="2324100" imgH="508000" progId="Equation.DSMT4">
                  <p:embed/>
                </p:oleObj>
              </mc:Choice>
              <mc:Fallback>
                <p:oleObj name="Equation" r:id="rId5" imgW="2324100" imgH="508000" progId="Equation.DSMT4">
                  <p:embed/>
                  <p:pic>
                    <p:nvPicPr>
                      <p:cNvPr id="0" name="Object 8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25490" y="22067253"/>
                        <a:ext cx="7770989" cy="1676899"/>
                      </a:xfrm>
                      <a:prstGeom prst="rect">
                        <a:avLst/>
                      </a:prstGeom>
                      <a:noFill/>
                    </p:spPr>
                  </p:pic>
                </p:oleObj>
              </mc:Fallback>
            </mc:AlternateContent>
          </a:graphicData>
        </a:graphic>
      </p:graphicFrame>
      <p:sp>
        <p:nvSpPr>
          <p:cNvPr id="14" name="Rectangle 89"/>
          <p:cNvSpPr>
            <a:spLocks noChangeArrowheads="1"/>
          </p:cNvSpPr>
          <p:nvPr/>
        </p:nvSpPr>
        <p:spPr bwMode="auto">
          <a:xfrm>
            <a:off x="4192707" y="23966117"/>
            <a:ext cx="30867061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15" name="Object 14"/>
          <p:cNvGraphicFramePr>
            <a:graphicFrameLocks noChangeAspect="1"/>
          </p:cNvGraphicFramePr>
          <p:nvPr>
            <p:extLst>
              <p:ext uri="{D42A27DB-BD31-4B8C-83A1-F6EECF244321}">
                <p14:modId xmlns:p14="http://schemas.microsoft.com/office/powerpoint/2010/main" val="556321582"/>
              </p:ext>
            </p:extLst>
          </p:nvPr>
        </p:nvGraphicFramePr>
        <p:xfrm>
          <a:off x="6885395" y="23602160"/>
          <a:ext cx="1856159" cy="596623"/>
        </p:xfrm>
        <a:graphic>
          <a:graphicData uri="http://schemas.openxmlformats.org/presentationml/2006/ole">
            <mc:AlternateContent xmlns:mc="http://schemas.openxmlformats.org/markup-compatibility/2006">
              <mc:Choice xmlns:v="urn:schemas-microsoft-com:vml" Requires="v">
                <p:oleObj spid="_x0000_s2171" name="Equation" r:id="rId7" imgW="532937" imgH="177646" progId="Equation.DSMT4">
                  <p:embed/>
                </p:oleObj>
              </mc:Choice>
              <mc:Fallback>
                <p:oleObj name="Equation" r:id="rId7" imgW="532937" imgH="177646" progId="Equation.DSMT4">
                  <p:embed/>
                  <p:pic>
                    <p:nvPicPr>
                      <p:cNvPr id="0" name="Object 8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85395" y="23602160"/>
                        <a:ext cx="1856159" cy="596623"/>
                      </a:xfrm>
                      <a:prstGeom prst="rect">
                        <a:avLst/>
                      </a:prstGeom>
                      <a:noFill/>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1325470300"/>
              </p:ext>
            </p:extLst>
          </p:nvPr>
        </p:nvGraphicFramePr>
        <p:xfrm>
          <a:off x="1849708" y="24186542"/>
          <a:ext cx="11722551" cy="1334274"/>
        </p:xfrm>
        <a:graphic>
          <a:graphicData uri="http://schemas.openxmlformats.org/presentationml/2006/ole">
            <mc:AlternateContent xmlns:mc="http://schemas.openxmlformats.org/markup-compatibility/2006">
              <mc:Choice xmlns:v="urn:schemas-microsoft-com:vml" Requires="v">
                <p:oleObj spid="_x0000_s2172" name="Equation" r:id="rId9" imgW="3543300" imgH="393700" progId="Equation.DSMT4">
                  <p:embed/>
                </p:oleObj>
              </mc:Choice>
              <mc:Fallback>
                <p:oleObj name="Equation" r:id="rId9" imgW="3543300" imgH="393700" progId="Equation.DSMT4">
                  <p:embed/>
                  <p:pic>
                    <p:nvPicPr>
                      <p:cNvPr id="0" name="Object 9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849708" y="24186542"/>
                        <a:ext cx="11722551" cy="1334274"/>
                      </a:xfrm>
                      <a:prstGeom prst="rect">
                        <a:avLst/>
                      </a:prstGeom>
                      <a:noFill/>
                    </p:spPr>
                  </p:pic>
                </p:oleObj>
              </mc:Fallback>
            </mc:AlternateContent>
          </a:graphicData>
        </a:graphic>
      </p:graphicFrame>
      <p:pic>
        <p:nvPicPr>
          <p:cNvPr id="18" name="Picture 17"/>
          <p:cNvPicPr>
            <a:picLocks noChangeAspect="1"/>
          </p:cNvPicPr>
          <p:nvPr/>
        </p:nvPicPr>
        <p:blipFill>
          <a:blip r:embed="rId11"/>
          <a:stretch>
            <a:fillRect/>
          </a:stretch>
        </p:blipFill>
        <p:spPr>
          <a:xfrm>
            <a:off x="2048916" y="30380363"/>
            <a:ext cx="11625835" cy="8686800"/>
          </a:xfrm>
          <a:prstGeom prst="rect">
            <a:avLst/>
          </a:prstGeom>
        </p:spPr>
      </p:pic>
      <p:pic>
        <p:nvPicPr>
          <p:cNvPr id="19" name="Picture 18"/>
          <p:cNvPicPr>
            <a:picLocks noChangeAspect="1"/>
          </p:cNvPicPr>
          <p:nvPr/>
        </p:nvPicPr>
        <p:blipFill>
          <a:blip r:embed="rId12"/>
          <a:stretch>
            <a:fillRect/>
          </a:stretch>
        </p:blipFill>
        <p:spPr>
          <a:xfrm>
            <a:off x="18459757" y="11671381"/>
            <a:ext cx="7609767" cy="4206240"/>
          </a:xfrm>
          <a:prstGeom prst="rect">
            <a:avLst/>
          </a:prstGeom>
        </p:spPr>
      </p:pic>
      <p:pic>
        <p:nvPicPr>
          <p:cNvPr id="20" name="Picture 19"/>
          <p:cNvPicPr>
            <a:picLocks noChangeAspect="1"/>
          </p:cNvPicPr>
          <p:nvPr/>
        </p:nvPicPr>
        <p:blipFill>
          <a:blip r:embed="rId13"/>
          <a:stretch>
            <a:fillRect/>
          </a:stretch>
        </p:blipFill>
        <p:spPr>
          <a:xfrm>
            <a:off x="18459756" y="15943424"/>
            <a:ext cx="7609767" cy="3108960"/>
          </a:xfrm>
          <a:prstGeom prst="rect">
            <a:avLst/>
          </a:prstGeom>
        </p:spPr>
      </p:pic>
      <p:pic>
        <p:nvPicPr>
          <p:cNvPr id="23" name="Picture 22"/>
          <p:cNvPicPr>
            <a:picLocks noChangeAspect="1"/>
          </p:cNvPicPr>
          <p:nvPr/>
        </p:nvPicPr>
        <p:blipFill>
          <a:blip r:embed="rId14"/>
          <a:stretch>
            <a:fillRect/>
          </a:stretch>
        </p:blipFill>
        <p:spPr>
          <a:xfrm>
            <a:off x="15532537" y="23719475"/>
            <a:ext cx="5242965" cy="3566160"/>
          </a:xfrm>
          <a:prstGeom prst="rect">
            <a:avLst/>
          </a:prstGeom>
        </p:spPr>
      </p:pic>
      <p:sp>
        <p:nvSpPr>
          <p:cNvPr id="52" name="TextBox 15">
            <a:extLst>
              <a:ext uri="{FF2B5EF4-FFF2-40B4-BE49-F238E27FC236}">
                <a16:creationId xmlns:a16="http://schemas.microsoft.com/office/drawing/2014/main" xmlns="" id="{A0A9D8B8-7127-D248-9486-D72164C15279}"/>
              </a:ext>
            </a:extLst>
          </p:cNvPr>
          <p:cNvSpPr txBox="1">
            <a:spLocks noChangeArrowheads="1"/>
          </p:cNvSpPr>
          <p:nvPr/>
        </p:nvSpPr>
        <p:spPr bwMode="auto">
          <a:xfrm>
            <a:off x="15710370" y="20097507"/>
            <a:ext cx="13019177" cy="826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4800" b="1" dirty="0" smtClean="0">
                <a:cs typeface="Calibri" panose="020F0502020204030204" pitchFamily="34" charset="0"/>
              </a:rPr>
              <a:t>Application to heterogeneous surface</a:t>
            </a:r>
            <a:endParaRPr lang="en-US" altLang="nl-NL" sz="4800" dirty="0">
              <a:cs typeface="Calibri" panose="020F0502020204030204" pitchFamily="34" charset="0"/>
            </a:endParaRPr>
          </a:p>
        </p:txBody>
      </p:sp>
      <p:sp>
        <p:nvSpPr>
          <p:cNvPr id="26" name="Rectangle 25"/>
          <p:cNvSpPr/>
          <p:nvPr/>
        </p:nvSpPr>
        <p:spPr>
          <a:xfrm>
            <a:off x="17340978" y="13211700"/>
            <a:ext cx="813043" cy="707886"/>
          </a:xfrm>
          <a:prstGeom prst="rect">
            <a:avLst/>
          </a:prstGeom>
        </p:spPr>
        <p:txBody>
          <a:bodyPr wrap="none">
            <a:spAutoFit/>
          </a:bodyPr>
          <a:lstStyle/>
          <a:p>
            <a:r>
              <a:rPr lang="en-US" altLang="nl-NL" sz="4000" dirty="0" smtClean="0">
                <a:cs typeface="Calibri" panose="020F0502020204030204" pitchFamily="34" charset="0"/>
              </a:rPr>
              <a:t>(a)</a:t>
            </a:r>
            <a:endParaRPr lang="en-US" sz="4000" dirty="0"/>
          </a:p>
        </p:txBody>
      </p:sp>
      <p:sp>
        <p:nvSpPr>
          <p:cNvPr id="54" name="Rectangle 53"/>
          <p:cNvSpPr/>
          <p:nvPr/>
        </p:nvSpPr>
        <p:spPr>
          <a:xfrm>
            <a:off x="17340977" y="16140461"/>
            <a:ext cx="813043" cy="707886"/>
          </a:xfrm>
          <a:prstGeom prst="rect">
            <a:avLst/>
          </a:prstGeom>
        </p:spPr>
        <p:txBody>
          <a:bodyPr wrap="none">
            <a:spAutoFit/>
          </a:bodyPr>
          <a:lstStyle/>
          <a:p>
            <a:r>
              <a:rPr lang="en-US" altLang="nl-NL" sz="4000" dirty="0" smtClean="0">
                <a:cs typeface="Calibri" panose="020F0502020204030204" pitchFamily="34" charset="0"/>
              </a:rPr>
              <a:t>(b)</a:t>
            </a:r>
            <a:endParaRPr lang="en-US" sz="4000" dirty="0"/>
          </a:p>
        </p:txBody>
      </p:sp>
      <p:pic>
        <p:nvPicPr>
          <p:cNvPr id="21" name="Picture 20"/>
          <p:cNvPicPr>
            <a:picLocks noChangeAspect="1"/>
          </p:cNvPicPr>
          <p:nvPr/>
        </p:nvPicPr>
        <p:blipFill>
          <a:blip r:embed="rId15"/>
          <a:stretch>
            <a:fillRect/>
          </a:stretch>
        </p:blipFill>
        <p:spPr>
          <a:xfrm>
            <a:off x="20671126" y="21053886"/>
            <a:ext cx="8035290" cy="8229600"/>
          </a:xfrm>
          <a:prstGeom prst="rect">
            <a:avLst/>
          </a:prstGeom>
        </p:spPr>
      </p:pic>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451</Words>
  <Application>Microsoft Office PowerPoint</Application>
  <PresentationFormat>Custom</PresentationFormat>
  <Paragraphs>33</Paragraphs>
  <Slides>1</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6" baseType="lpstr">
      <vt:lpstr>MS PGothic</vt:lpstr>
      <vt:lpstr>Arial</vt:lpstr>
      <vt:lpstr>Calibri</vt:lpstr>
      <vt:lpstr>Office Theme</vt:lpstr>
      <vt:lpstr>MathType 6.0 Equation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2019-08-16T01:57:47Z</dcterms:modified>
</cp:coreProperties>
</file>