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468" y="-544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457736-9828-4B4B-9D99-EA94ADB06FAA}"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GB"/>
        </a:p>
      </dgm:t>
    </dgm:pt>
    <dgm:pt modelId="{20CADE92-FA7C-4DF7-BB8C-245A128A9280}">
      <dgm:prSet phldrT="[Text]" custT="1"/>
      <dgm:spPr>
        <a:xfrm>
          <a:off x="0" y="1218009"/>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a:t>
          </a: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2D Tower </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Drawing</a:t>
          </a:r>
        </a:p>
      </dgm:t>
    </dgm:pt>
    <dgm:pt modelId="{F6DDAC1A-BCA4-4AC8-A137-E26D9F0F1FE0}" type="parTrans" cxnId="{3B864C04-BE73-48BD-8B8D-84BE5D06C61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0B977229-65A4-4B72-B666-32C026BDEE82}" type="sibTrans" cxnId="{3B864C04-BE73-48BD-8B8D-84BE5D06C61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92766BC-82FB-4512-82F7-FB52FA62DE3B}">
      <dgm:prSet phldrT="[Text]" custT="1"/>
      <dgm:spPr>
        <a:xfrm>
          <a:off x="0" y="4423754"/>
          <a:ext cx="4365455" cy="2619273"/>
        </a:xfrm>
        <a:prstGeom prst="rect">
          <a:avLst/>
        </a:prstGeom>
        <a:gradFill rotWithShape="0">
          <a:gsLst>
            <a:gs pos="0">
              <a:srgbClr val="5B9BD5">
                <a:lumMod val="40000"/>
                <a:lumOff val="60000"/>
              </a:srgbClr>
            </a:gs>
            <a:gs pos="55000">
              <a:srgbClr val="5B9BD5">
                <a:lumMod val="60000"/>
                <a:lumOff val="40000"/>
              </a:srgbClr>
            </a:gs>
            <a:gs pos="100000">
              <a:srgbClr val="5B9BD5">
                <a:lumMod val="60000"/>
                <a:lumOff val="40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B.</a:t>
          </a: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Clearance</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Optimisation</a:t>
          </a:r>
        </a:p>
      </dgm:t>
    </dgm:pt>
    <dgm:pt modelId="{1F966FBD-A37B-4559-A258-ECE1C6644EE9}" type="parTrans" cxnId="{ED42C615-6088-462D-A729-BF34272E4F3B}">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7273D0-6216-495E-B225-F686D4CE7607}" type="sibTrans" cxnId="{ED42C615-6088-462D-A729-BF34272E4F3B}">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1C71776-CFD3-42E7-8CD2-5047C84D94D7}">
      <dgm:prSet phldrT="[Text]" custT="1"/>
      <dgm:spPr>
        <a:xfrm>
          <a:off x="0" y="7179719"/>
          <a:ext cx="4365455" cy="2619273"/>
        </a:xfrm>
        <a:prstGeom prst="rect">
          <a:avLst/>
        </a:prstGeom>
        <a:gradFill rotWithShape="0">
          <a:gsLst>
            <a:gs pos="0">
              <a:srgbClr val="5B9BD5">
                <a:lumMod val="40000"/>
                <a:lumOff val="60000"/>
              </a:srgbClr>
            </a:gs>
            <a:gs pos="55000">
              <a:srgbClr val="5B9BD5">
                <a:lumMod val="60000"/>
                <a:lumOff val="40000"/>
              </a:srgbClr>
            </a:gs>
            <a:gs pos="100000">
              <a:srgbClr val="5B9BD5">
                <a:lumMod val="60000"/>
                <a:lumOff val="40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a:t>
          </a:r>
        </a:p>
        <a:p>
          <a:pPr>
            <a:buNone/>
          </a:pP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Insulation</a:t>
          </a:r>
          <a:r>
            <a:rPr lang="it-IT" sz="360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a:t>
          </a: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Design</a:t>
          </a:r>
        </a:p>
      </dgm:t>
    </dgm:pt>
    <dgm:pt modelId="{8442327F-3B63-41BD-915D-77901D7AA7CA}" type="parTrans" cxnId="{667AA0C5-B8B7-4F83-98B9-1F0FAD664BE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D8154C31-1A97-4BF3-975B-CA518308D368}" type="sibTrans" cxnId="{667AA0C5-B8B7-4F83-98B9-1F0FAD664BE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4E62951B-AEA5-4495-99D7-148860F71270}">
      <dgm:prSet phldrT="[Text]" custT="1"/>
      <dgm:spPr>
        <a:xfrm>
          <a:off x="0" y="10385464"/>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w="28575">
          <a:solidFill>
            <a:srgbClr val="4472C4">
              <a:lumMod val="50000"/>
            </a:srgbClr>
          </a:solidFill>
        </a:ln>
        <a:effectLst>
          <a:outerShdw blurRad="57150" dist="19050" dir="5400000" algn="ctr" rotWithShape="0">
            <a:srgbClr val="000000">
              <a:alpha val="63000"/>
            </a:srgbClr>
          </a:outerShdw>
        </a:effectLst>
      </dgm:spPr>
      <dgm:t>
        <a:bodyPr/>
        <a:lstStyle/>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a:t>
          </a: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Voltage Gradient </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along Creepage</a:t>
          </a:r>
        </a:p>
      </dgm:t>
    </dgm:pt>
    <dgm:pt modelId="{BECFAB66-3AEF-4B15-B474-E2B4C0AA999C}" type="parTrans" cxnId="{74AA084B-18CF-4C76-A5B1-7603F6141288}">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C6E03B-BDDF-4E61-98D0-DA36784CC576}" type="sibTrans" cxnId="{74AA084B-18CF-4C76-A5B1-7603F6141288}">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9AB0AF16-E33A-4A8E-919E-F49B5D4C1B5D}" type="pres">
      <dgm:prSet presAssocID="{C6457736-9828-4B4B-9D99-EA94ADB06FAA}" presName="diagram" presStyleCnt="0">
        <dgm:presLayoutVars>
          <dgm:dir/>
          <dgm:resizeHandles val="exact"/>
        </dgm:presLayoutVars>
      </dgm:prSet>
      <dgm:spPr/>
    </dgm:pt>
    <dgm:pt modelId="{A6A055D3-A707-4DD9-9D4D-0AC0B31EC96E}" type="pres">
      <dgm:prSet presAssocID="{20CADE92-FA7C-4DF7-BB8C-245A128A9280}" presName="node" presStyleLbl="node1" presStyleIdx="0" presStyleCnt="4">
        <dgm:presLayoutVars>
          <dgm:bulletEnabled val="1"/>
        </dgm:presLayoutVars>
      </dgm:prSet>
      <dgm:spPr/>
    </dgm:pt>
    <dgm:pt modelId="{18DCBAC9-8C25-4302-B5DE-B8CCE54DB5D9}" type="pres">
      <dgm:prSet presAssocID="{0B977229-65A4-4B72-B666-32C026BDEE82}" presName="sibTrans" presStyleCnt="0"/>
      <dgm:spPr/>
    </dgm:pt>
    <dgm:pt modelId="{BE240488-C203-478B-AB4E-1CD63CE82F86}" type="pres">
      <dgm:prSet presAssocID="{192766BC-82FB-4512-82F7-FB52FA62DE3B}" presName="node" presStyleLbl="node1" presStyleIdx="1" presStyleCnt="4" custLinFactNeighborY="5724">
        <dgm:presLayoutVars>
          <dgm:bulletEnabled val="1"/>
        </dgm:presLayoutVars>
      </dgm:prSet>
      <dgm:spPr/>
    </dgm:pt>
    <dgm:pt modelId="{AAA5C7B1-92C8-49C8-9FE5-113D21B03859}" type="pres">
      <dgm:prSet presAssocID="{CC7273D0-6216-495E-B225-F686D4CE7607}" presName="sibTrans" presStyleCnt="0"/>
      <dgm:spPr/>
    </dgm:pt>
    <dgm:pt modelId="{DCE7E1B5-F69F-42F9-8B98-D3B8BD029D94}" type="pres">
      <dgm:prSet presAssocID="{11C71776-CFD3-42E7-8CD2-5047C84D94D7}" presName="node" presStyleLbl="node1" presStyleIdx="2" presStyleCnt="4" custLinFactNeighborY="-5724">
        <dgm:presLayoutVars>
          <dgm:bulletEnabled val="1"/>
        </dgm:presLayoutVars>
      </dgm:prSet>
      <dgm:spPr/>
    </dgm:pt>
    <dgm:pt modelId="{3E259C4A-4542-4FA3-9A93-E20D4F306277}" type="pres">
      <dgm:prSet presAssocID="{D8154C31-1A97-4BF3-975B-CA518308D368}" presName="sibTrans" presStyleCnt="0"/>
      <dgm:spPr/>
    </dgm:pt>
    <dgm:pt modelId="{1D6F0F59-55B0-49B8-9790-70D0A7A9AB3D}" type="pres">
      <dgm:prSet presAssocID="{4E62951B-AEA5-4495-99D7-148860F71270}" presName="node" presStyleLbl="node1" presStyleIdx="3" presStyleCnt="4">
        <dgm:presLayoutVars>
          <dgm:bulletEnabled val="1"/>
        </dgm:presLayoutVars>
      </dgm:prSet>
      <dgm:spPr/>
    </dgm:pt>
  </dgm:ptLst>
  <dgm:cxnLst>
    <dgm:cxn modelId="{3B864C04-BE73-48BD-8B8D-84BE5D06C616}" srcId="{C6457736-9828-4B4B-9D99-EA94ADB06FAA}" destId="{20CADE92-FA7C-4DF7-BB8C-245A128A9280}" srcOrd="0" destOrd="0" parTransId="{F6DDAC1A-BCA4-4AC8-A137-E26D9F0F1FE0}" sibTransId="{0B977229-65A4-4B72-B666-32C026BDEE82}"/>
    <dgm:cxn modelId="{ED42C615-6088-462D-A729-BF34272E4F3B}" srcId="{C6457736-9828-4B4B-9D99-EA94ADB06FAA}" destId="{192766BC-82FB-4512-82F7-FB52FA62DE3B}" srcOrd="1" destOrd="0" parTransId="{1F966FBD-A37B-4559-A258-ECE1C6644EE9}" sibTransId="{CC7273D0-6216-495E-B225-F686D4CE7607}"/>
    <dgm:cxn modelId="{D29A041D-A3B2-4800-AE5F-60D6A7D9BC18}" type="presOf" srcId="{20CADE92-FA7C-4DF7-BB8C-245A128A9280}" destId="{A6A055D3-A707-4DD9-9D4D-0AC0B31EC96E}" srcOrd="0" destOrd="0" presId="urn:microsoft.com/office/officeart/2005/8/layout/default"/>
    <dgm:cxn modelId="{2EC49D69-5DD0-4F3C-9AA9-77496AC71E93}" type="presOf" srcId="{11C71776-CFD3-42E7-8CD2-5047C84D94D7}" destId="{DCE7E1B5-F69F-42F9-8B98-D3B8BD029D94}" srcOrd="0" destOrd="0" presId="urn:microsoft.com/office/officeart/2005/8/layout/default"/>
    <dgm:cxn modelId="{74AA084B-18CF-4C76-A5B1-7603F6141288}" srcId="{C6457736-9828-4B4B-9D99-EA94ADB06FAA}" destId="{4E62951B-AEA5-4495-99D7-148860F71270}" srcOrd="3" destOrd="0" parTransId="{BECFAB66-3AEF-4B15-B474-E2B4C0AA999C}" sibTransId="{CCC6E03B-BDDF-4E61-98D0-DA36784CC576}"/>
    <dgm:cxn modelId="{A451188B-A408-45F2-993B-FBCCF06405A2}" type="presOf" srcId="{4E62951B-AEA5-4495-99D7-148860F71270}" destId="{1D6F0F59-55B0-49B8-9790-70D0A7A9AB3D}" srcOrd="0" destOrd="0" presId="urn:microsoft.com/office/officeart/2005/8/layout/default"/>
    <dgm:cxn modelId="{D6D300BE-88EA-4951-9C0F-EC7CFD135563}" type="presOf" srcId="{C6457736-9828-4B4B-9D99-EA94ADB06FAA}" destId="{9AB0AF16-E33A-4A8E-919E-F49B5D4C1B5D}" srcOrd="0" destOrd="0" presId="urn:microsoft.com/office/officeart/2005/8/layout/default"/>
    <dgm:cxn modelId="{32734CBF-31A9-40EC-AA77-066B469939A0}" type="presOf" srcId="{192766BC-82FB-4512-82F7-FB52FA62DE3B}" destId="{BE240488-C203-478B-AB4E-1CD63CE82F86}" srcOrd="0" destOrd="0" presId="urn:microsoft.com/office/officeart/2005/8/layout/default"/>
    <dgm:cxn modelId="{667AA0C5-B8B7-4F83-98B9-1F0FAD664BE6}" srcId="{C6457736-9828-4B4B-9D99-EA94ADB06FAA}" destId="{11C71776-CFD3-42E7-8CD2-5047C84D94D7}" srcOrd="2" destOrd="0" parTransId="{8442327F-3B63-41BD-915D-77901D7AA7CA}" sibTransId="{D8154C31-1A97-4BF3-975B-CA518308D368}"/>
    <dgm:cxn modelId="{227FB697-59F6-434C-9FBB-984A4C8AAECC}" type="presParOf" srcId="{9AB0AF16-E33A-4A8E-919E-F49B5D4C1B5D}" destId="{A6A055D3-A707-4DD9-9D4D-0AC0B31EC96E}" srcOrd="0" destOrd="0" presId="urn:microsoft.com/office/officeart/2005/8/layout/default"/>
    <dgm:cxn modelId="{7F43570C-6F48-4D60-9B6D-BF872E063916}" type="presParOf" srcId="{9AB0AF16-E33A-4A8E-919E-F49B5D4C1B5D}" destId="{18DCBAC9-8C25-4302-B5DE-B8CCE54DB5D9}" srcOrd="1" destOrd="0" presId="urn:microsoft.com/office/officeart/2005/8/layout/default"/>
    <dgm:cxn modelId="{8A133F9B-3AF7-49CD-AB55-68E9FE8DD565}" type="presParOf" srcId="{9AB0AF16-E33A-4A8E-919E-F49B5D4C1B5D}" destId="{BE240488-C203-478B-AB4E-1CD63CE82F86}" srcOrd="2" destOrd="0" presId="urn:microsoft.com/office/officeart/2005/8/layout/default"/>
    <dgm:cxn modelId="{348833B6-CD76-425B-B5C0-F8DFCDFE7285}" type="presParOf" srcId="{9AB0AF16-E33A-4A8E-919E-F49B5D4C1B5D}" destId="{AAA5C7B1-92C8-49C8-9FE5-113D21B03859}" srcOrd="3" destOrd="0" presId="urn:microsoft.com/office/officeart/2005/8/layout/default"/>
    <dgm:cxn modelId="{B09C63DA-F77B-4C36-B023-E02AAAA0412B}" type="presParOf" srcId="{9AB0AF16-E33A-4A8E-919E-F49B5D4C1B5D}" destId="{DCE7E1B5-F69F-42F9-8B98-D3B8BD029D94}" srcOrd="4" destOrd="0" presId="urn:microsoft.com/office/officeart/2005/8/layout/default"/>
    <dgm:cxn modelId="{81C1AD12-E076-41B5-9CA3-A23499A4F347}" type="presParOf" srcId="{9AB0AF16-E33A-4A8E-919E-F49B5D4C1B5D}" destId="{3E259C4A-4542-4FA3-9A93-E20D4F306277}" srcOrd="5" destOrd="0" presId="urn:microsoft.com/office/officeart/2005/8/layout/default"/>
    <dgm:cxn modelId="{0E664837-C40F-488A-BED2-AC292E7437A8}" type="presParOf" srcId="{9AB0AF16-E33A-4A8E-919E-F49B5D4C1B5D}" destId="{1D6F0F59-55B0-49B8-9790-70D0A7A9AB3D}"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457736-9828-4B4B-9D99-EA94ADB06FAA}"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GB"/>
        </a:p>
      </dgm:t>
    </dgm:pt>
    <dgm:pt modelId="{20CADE92-FA7C-4DF7-BB8C-245A128A9280}">
      <dgm:prSet phldrT="[Text]" custT="1"/>
      <dgm:spPr>
        <a:xfrm>
          <a:off x="0" y="1218009"/>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β</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3D Tower </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Drawing</a:t>
          </a:r>
        </a:p>
      </dgm:t>
    </dgm:pt>
    <dgm:pt modelId="{F6DDAC1A-BCA4-4AC8-A137-E26D9F0F1FE0}" type="parTrans" cxnId="{3B864C04-BE73-48BD-8B8D-84BE5D06C61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0B977229-65A4-4B72-B666-32C026BDEE82}" type="sibTrans" cxnId="{3B864C04-BE73-48BD-8B8D-84BE5D06C61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92766BC-82FB-4512-82F7-FB52FA62DE3B}">
      <dgm:prSet phldrT="[Text]" custT="1"/>
      <dgm:spPr>
        <a:xfrm>
          <a:off x="0" y="4273827"/>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γ</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Equipotential</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Surface </a:t>
          </a: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Study</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on Metallic Cross Arm</a:t>
          </a:r>
        </a:p>
      </dgm:t>
    </dgm:pt>
    <dgm:pt modelId="{1F966FBD-A37B-4559-A258-ECE1C6644EE9}" type="parTrans" cxnId="{ED42C615-6088-462D-A729-BF34272E4F3B}">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7273D0-6216-495E-B225-F686D4CE7607}" type="sibTrans" cxnId="{ED42C615-6088-462D-A729-BF34272E4F3B}">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1C71776-CFD3-42E7-8CD2-5047C84D94D7}">
      <dgm:prSet phldrT="[Text]" custT="1"/>
      <dgm:spPr>
        <a:xfrm>
          <a:off x="0" y="7329646"/>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δ</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HVDC</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Insulated and Simplified </a:t>
          </a: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Line</a:t>
          </a:r>
        </a:p>
      </dgm:t>
    </dgm:pt>
    <dgm:pt modelId="{8442327F-3B63-41BD-915D-77901D7AA7CA}" type="parTrans" cxnId="{667AA0C5-B8B7-4F83-98B9-1F0FAD664BE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D8154C31-1A97-4BF3-975B-CA518308D368}" type="sibTrans" cxnId="{667AA0C5-B8B7-4F83-98B9-1F0FAD664BE6}">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4E62951B-AEA5-4495-99D7-148860F71270}">
      <dgm:prSet phldrT="[Text]" custT="1"/>
      <dgm:spPr>
        <a:xfrm>
          <a:off x="0" y="10385464"/>
          <a:ext cx="4365455" cy="2619273"/>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w="28575">
          <a:solidFill>
            <a:srgbClr val="002060"/>
          </a:solidFill>
        </a:ln>
        <a:effectLst>
          <a:outerShdw blurRad="57150" dist="19050" dir="5400000" algn="ctr" rotWithShape="0">
            <a:srgbClr val="000000">
              <a:alpha val="63000"/>
            </a:srgbClr>
          </a:outerShdw>
        </a:effectLst>
      </dgm:spPr>
      <dgm:t>
        <a:bodyPr/>
        <a:lstStyle/>
        <a:p>
          <a:pPr>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ε</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Voltage Gradient </a:t>
          </a:r>
          <a:r>
            <a:rPr lang="en-GB" sz="36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on 3D Insulator Surface</a:t>
          </a:r>
        </a:p>
      </dgm:t>
    </dgm:pt>
    <dgm:pt modelId="{BECFAB66-3AEF-4B15-B474-E2B4C0AA999C}" type="parTrans" cxnId="{74AA084B-18CF-4C76-A5B1-7603F6141288}">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C6E03B-BDDF-4E61-98D0-DA36784CC576}" type="sibTrans" cxnId="{74AA084B-18CF-4C76-A5B1-7603F6141288}">
      <dgm:prSet/>
      <dgm:spPr/>
      <dgm:t>
        <a:bodyPr/>
        <a:lstStyle/>
        <a:p>
          <a:endParaRPr lang="en-GB" sz="10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9AB0AF16-E33A-4A8E-919E-F49B5D4C1B5D}" type="pres">
      <dgm:prSet presAssocID="{C6457736-9828-4B4B-9D99-EA94ADB06FAA}" presName="diagram" presStyleCnt="0">
        <dgm:presLayoutVars>
          <dgm:dir/>
          <dgm:resizeHandles val="exact"/>
        </dgm:presLayoutVars>
      </dgm:prSet>
      <dgm:spPr/>
    </dgm:pt>
    <dgm:pt modelId="{A6A055D3-A707-4DD9-9D4D-0AC0B31EC96E}" type="pres">
      <dgm:prSet presAssocID="{20CADE92-FA7C-4DF7-BB8C-245A128A9280}" presName="node" presStyleLbl="node1" presStyleIdx="0" presStyleCnt="4">
        <dgm:presLayoutVars>
          <dgm:bulletEnabled val="1"/>
        </dgm:presLayoutVars>
      </dgm:prSet>
      <dgm:spPr/>
    </dgm:pt>
    <dgm:pt modelId="{18DCBAC9-8C25-4302-B5DE-B8CCE54DB5D9}" type="pres">
      <dgm:prSet presAssocID="{0B977229-65A4-4B72-B666-32C026BDEE82}" presName="sibTrans" presStyleCnt="0"/>
      <dgm:spPr/>
    </dgm:pt>
    <dgm:pt modelId="{BE240488-C203-478B-AB4E-1CD63CE82F86}" type="pres">
      <dgm:prSet presAssocID="{192766BC-82FB-4512-82F7-FB52FA62DE3B}" presName="node" presStyleLbl="node1" presStyleIdx="1" presStyleCnt="4">
        <dgm:presLayoutVars>
          <dgm:bulletEnabled val="1"/>
        </dgm:presLayoutVars>
      </dgm:prSet>
      <dgm:spPr/>
    </dgm:pt>
    <dgm:pt modelId="{AAA5C7B1-92C8-49C8-9FE5-113D21B03859}" type="pres">
      <dgm:prSet presAssocID="{CC7273D0-6216-495E-B225-F686D4CE7607}" presName="sibTrans" presStyleCnt="0"/>
      <dgm:spPr/>
    </dgm:pt>
    <dgm:pt modelId="{DCE7E1B5-F69F-42F9-8B98-D3B8BD029D94}" type="pres">
      <dgm:prSet presAssocID="{11C71776-CFD3-42E7-8CD2-5047C84D94D7}" presName="node" presStyleLbl="node1" presStyleIdx="2" presStyleCnt="4">
        <dgm:presLayoutVars>
          <dgm:bulletEnabled val="1"/>
        </dgm:presLayoutVars>
      </dgm:prSet>
      <dgm:spPr/>
    </dgm:pt>
    <dgm:pt modelId="{3E259C4A-4542-4FA3-9A93-E20D4F306277}" type="pres">
      <dgm:prSet presAssocID="{D8154C31-1A97-4BF3-975B-CA518308D368}" presName="sibTrans" presStyleCnt="0"/>
      <dgm:spPr/>
    </dgm:pt>
    <dgm:pt modelId="{1D6F0F59-55B0-49B8-9790-70D0A7A9AB3D}" type="pres">
      <dgm:prSet presAssocID="{4E62951B-AEA5-4495-99D7-148860F71270}" presName="node" presStyleLbl="node1" presStyleIdx="3" presStyleCnt="4">
        <dgm:presLayoutVars>
          <dgm:bulletEnabled val="1"/>
        </dgm:presLayoutVars>
      </dgm:prSet>
      <dgm:spPr/>
    </dgm:pt>
  </dgm:ptLst>
  <dgm:cxnLst>
    <dgm:cxn modelId="{3B864C04-BE73-48BD-8B8D-84BE5D06C616}" srcId="{C6457736-9828-4B4B-9D99-EA94ADB06FAA}" destId="{20CADE92-FA7C-4DF7-BB8C-245A128A9280}" srcOrd="0" destOrd="0" parTransId="{F6DDAC1A-BCA4-4AC8-A137-E26D9F0F1FE0}" sibTransId="{0B977229-65A4-4B72-B666-32C026BDEE82}"/>
    <dgm:cxn modelId="{ED42C615-6088-462D-A729-BF34272E4F3B}" srcId="{C6457736-9828-4B4B-9D99-EA94ADB06FAA}" destId="{192766BC-82FB-4512-82F7-FB52FA62DE3B}" srcOrd="1" destOrd="0" parTransId="{1F966FBD-A37B-4559-A258-ECE1C6644EE9}" sibTransId="{CC7273D0-6216-495E-B225-F686D4CE7607}"/>
    <dgm:cxn modelId="{D29A041D-A3B2-4800-AE5F-60D6A7D9BC18}" type="presOf" srcId="{20CADE92-FA7C-4DF7-BB8C-245A128A9280}" destId="{A6A055D3-A707-4DD9-9D4D-0AC0B31EC96E}" srcOrd="0" destOrd="0" presId="urn:microsoft.com/office/officeart/2005/8/layout/default"/>
    <dgm:cxn modelId="{2EC49D69-5DD0-4F3C-9AA9-77496AC71E93}" type="presOf" srcId="{11C71776-CFD3-42E7-8CD2-5047C84D94D7}" destId="{DCE7E1B5-F69F-42F9-8B98-D3B8BD029D94}" srcOrd="0" destOrd="0" presId="urn:microsoft.com/office/officeart/2005/8/layout/default"/>
    <dgm:cxn modelId="{74AA084B-18CF-4C76-A5B1-7603F6141288}" srcId="{C6457736-9828-4B4B-9D99-EA94ADB06FAA}" destId="{4E62951B-AEA5-4495-99D7-148860F71270}" srcOrd="3" destOrd="0" parTransId="{BECFAB66-3AEF-4B15-B474-E2B4C0AA999C}" sibTransId="{CCC6E03B-BDDF-4E61-98D0-DA36784CC576}"/>
    <dgm:cxn modelId="{A451188B-A408-45F2-993B-FBCCF06405A2}" type="presOf" srcId="{4E62951B-AEA5-4495-99D7-148860F71270}" destId="{1D6F0F59-55B0-49B8-9790-70D0A7A9AB3D}" srcOrd="0" destOrd="0" presId="urn:microsoft.com/office/officeart/2005/8/layout/default"/>
    <dgm:cxn modelId="{D6D300BE-88EA-4951-9C0F-EC7CFD135563}" type="presOf" srcId="{C6457736-9828-4B4B-9D99-EA94ADB06FAA}" destId="{9AB0AF16-E33A-4A8E-919E-F49B5D4C1B5D}" srcOrd="0" destOrd="0" presId="urn:microsoft.com/office/officeart/2005/8/layout/default"/>
    <dgm:cxn modelId="{32734CBF-31A9-40EC-AA77-066B469939A0}" type="presOf" srcId="{192766BC-82FB-4512-82F7-FB52FA62DE3B}" destId="{BE240488-C203-478B-AB4E-1CD63CE82F86}" srcOrd="0" destOrd="0" presId="urn:microsoft.com/office/officeart/2005/8/layout/default"/>
    <dgm:cxn modelId="{667AA0C5-B8B7-4F83-98B9-1F0FAD664BE6}" srcId="{C6457736-9828-4B4B-9D99-EA94ADB06FAA}" destId="{11C71776-CFD3-42E7-8CD2-5047C84D94D7}" srcOrd="2" destOrd="0" parTransId="{8442327F-3B63-41BD-915D-77901D7AA7CA}" sibTransId="{D8154C31-1A97-4BF3-975B-CA518308D368}"/>
    <dgm:cxn modelId="{227FB697-59F6-434C-9FBB-984A4C8AAECC}" type="presParOf" srcId="{9AB0AF16-E33A-4A8E-919E-F49B5D4C1B5D}" destId="{A6A055D3-A707-4DD9-9D4D-0AC0B31EC96E}" srcOrd="0" destOrd="0" presId="urn:microsoft.com/office/officeart/2005/8/layout/default"/>
    <dgm:cxn modelId="{7F43570C-6F48-4D60-9B6D-BF872E063916}" type="presParOf" srcId="{9AB0AF16-E33A-4A8E-919E-F49B5D4C1B5D}" destId="{18DCBAC9-8C25-4302-B5DE-B8CCE54DB5D9}" srcOrd="1" destOrd="0" presId="urn:microsoft.com/office/officeart/2005/8/layout/default"/>
    <dgm:cxn modelId="{8A133F9B-3AF7-49CD-AB55-68E9FE8DD565}" type="presParOf" srcId="{9AB0AF16-E33A-4A8E-919E-F49B5D4C1B5D}" destId="{BE240488-C203-478B-AB4E-1CD63CE82F86}" srcOrd="2" destOrd="0" presId="urn:microsoft.com/office/officeart/2005/8/layout/default"/>
    <dgm:cxn modelId="{348833B6-CD76-425B-B5C0-F8DFCDFE7285}" type="presParOf" srcId="{9AB0AF16-E33A-4A8E-919E-F49B5D4C1B5D}" destId="{AAA5C7B1-92C8-49C8-9FE5-113D21B03859}" srcOrd="3" destOrd="0" presId="urn:microsoft.com/office/officeart/2005/8/layout/default"/>
    <dgm:cxn modelId="{B09C63DA-F77B-4C36-B023-E02AAAA0412B}" type="presParOf" srcId="{9AB0AF16-E33A-4A8E-919E-F49B5D4C1B5D}" destId="{DCE7E1B5-F69F-42F9-8B98-D3B8BD029D94}" srcOrd="4" destOrd="0" presId="urn:microsoft.com/office/officeart/2005/8/layout/default"/>
    <dgm:cxn modelId="{81C1AD12-E076-41B5-9CA3-A23499A4F347}" type="presParOf" srcId="{9AB0AF16-E33A-4A8E-919E-F49B5D4C1B5D}" destId="{3E259C4A-4542-4FA3-9A93-E20D4F306277}" srcOrd="5" destOrd="0" presId="urn:microsoft.com/office/officeart/2005/8/layout/default"/>
    <dgm:cxn modelId="{0E664837-C40F-488A-BED2-AC292E7437A8}" type="presParOf" srcId="{9AB0AF16-E33A-4A8E-919E-F49B5D4C1B5D}" destId="{1D6F0F59-55B0-49B8-9790-70D0A7A9AB3D}" srcOrd="6"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457736-9828-4B4B-9D99-EA94ADB06FAA}"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GB"/>
        </a:p>
      </dgm:t>
    </dgm:pt>
    <dgm:pt modelId="{20CADE92-FA7C-4DF7-BB8C-245A128A9280}">
      <dgm:prSet phldrT="[Text]" custT="1"/>
      <dgm:spPr>
        <a:xfrm>
          <a:off x="2095997" y="7571"/>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a:t>
          </a: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F6DDAC1A-BCA4-4AC8-A137-E26D9F0F1FE0}" type="parTrans" cxnId="{3B864C04-BE73-48BD-8B8D-84BE5D06C61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0B977229-65A4-4B72-B666-32C026BDEE82}" type="sibTrans" cxnId="{3B864C04-BE73-48BD-8B8D-84BE5D06C61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92766BC-82FB-4512-82F7-FB52FA62DE3B}">
      <dgm:prSet phldrT="[Text]" custT="1"/>
      <dgm:spPr>
        <a:xfrm>
          <a:off x="2087206" y="4447172"/>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B.</a:t>
          </a: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F966FBD-A37B-4559-A258-ECE1C6644EE9}" type="parTrans" cxnId="{ED42C615-6088-462D-A729-BF34272E4F3B}">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7273D0-6216-495E-B225-F686D4CE7607}" type="sibTrans" cxnId="{ED42C615-6088-462D-A729-BF34272E4F3B}">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1C71776-CFD3-42E7-8CD2-5047C84D94D7}">
      <dgm:prSet phldrT="[Text]" custT="1"/>
      <dgm:spPr>
        <a:xfrm>
          <a:off x="2095997" y="8093065"/>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a:t>
          </a: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8442327F-3B63-41BD-915D-77901D7AA7CA}" type="parTrans" cxnId="{667AA0C5-B8B7-4F83-98B9-1F0FAD664BE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D8154C31-1A97-4BF3-975B-CA518308D368}" type="sibTrans" cxnId="{667AA0C5-B8B7-4F83-98B9-1F0FAD664BE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4E62951B-AEA5-4495-99D7-148860F71270}">
      <dgm:prSet phldrT="[Text]" custT="1"/>
      <dgm:spPr>
        <a:xfrm>
          <a:off x="2095997" y="12565675"/>
          <a:ext cx="5980049" cy="3588029"/>
        </a:xfrm>
        <a:prstGeom prst="rect">
          <a:avLst/>
        </a:prstGeom>
        <a:solidFill>
          <a:sysClr val="window" lastClr="FFFFFF"/>
        </a:solidFill>
        <a:ln w="28575">
          <a:solidFill>
            <a:srgbClr val="4472C4">
              <a:lumMod val="50000"/>
            </a:srgbClr>
          </a:solidFill>
        </a:ln>
        <a:effectLst>
          <a:outerShdw blurRad="57150" dist="19050" dir="5400000" algn="ctr" rotWithShape="0">
            <a:srgbClr val="000000">
              <a:alpha val="63000"/>
            </a:srgbClr>
          </a:outerShdw>
        </a:effectLst>
      </dgm:spPr>
      <dgm:t>
        <a:bodyPr/>
        <a:lstStyle/>
        <a:p>
          <a:pPr algn="l">
            <a:buNone/>
          </a:pPr>
          <a:r>
            <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a:t>
          </a: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BECFAB66-3AEF-4B15-B474-E2B4C0AA999C}" type="parTrans" cxnId="{74AA084B-18CF-4C76-A5B1-7603F6141288}">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C6E03B-BDDF-4E61-98D0-DA36784CC576}" type="sibTrans" cxnId="{74AA084B-18CF-4C76-A5B1-7603F6141288}">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9AB0AF16-E33A-4A8E-919E-F49B5D4C1B5D}" type="pres">
      <dgm:prSet presAssocID="{C6457736-9828-4B4B-9D99-EA94ADB06FAA}" presName="diagram" presStyleCnt="0">
        <dgm:presLayoutVars>
          <dgm:dir/>
          <dgm:resizeHandles val="exact"/>
        </dgm:presLayoutVars>
      </dgm:prSet>
      <dgm:spPr/>
    </dgm:pt>
    <dgm:pt modelId="{A6A055D3-A707-4DD9-9D4D-0AC0B31EC96E}" type="pres">
      <dgm:prSet presAssocID="{20CADE92-FA7C-4DF7-BB8C-245A128A9280}" presName="node" presStyleLbl="node1" presStyleIdx="0" presStyleCnt="4">
        <dgm:presLayoutVars>
          <dgm:bulletEnabled val="1"/>
        </dgm:presLayoutVars>
      </dgm:prSet>
      <dgm:spPr/>
    </dgm:pt>
    <dgm:pt modelId="{18DCBAC9-8C25-4302-B5DE-B8CCE54DB5D9}" type="pres">
      <dgm:prSet presAssocID="{0B977229-65A4-4B72-B666-32C026BDEE82}" presName="sibTrans" presStyleCnt="0"/>
      <dgm:spPr/>
    </dgm:pt>
    <dgm:pt modelId="{BE240488-C203-478B-AB4E-1CD63CE82F86}" type="pres">
      <dgm:prSet presAssocID="{192766BC-82FB-4512-82F7-FB52FA62DE3B}" presName="node" presStyleLbl="node1" presStyleIdx="1" presStyleCnt="4" custLinFactNeighborX="-147" custLinFactNeighborY="7067">
        <dgm:presLayoutVars>
          <dgm:bulletEnabled val="1"/>
        </dgm:presLayoutVars>
      </dgm:prSet>
      <dgm:spPr/>
    </dgm:pt>
    <dgm:pt modelId="{AAA5C7B1-92C8-49C8-9FE5-113D21B03859}" type="pres">
      <dgm:prSet presAssocID="{CC7273D0-6216-495E-B225-F686D4CE7607}" presName="sibTrans" presStyleCnt="0"/>
      <dgm:spPr/>
    </dgm:pt>
    <dgm:pt modelId="{DCE7E1B5-F69F-42F9-8B98-D3B8BD029D94}" type="pres">
      <dgm:prSet presAssocID="{11C71776-CFD3-42E7-8CD2-5047C84D94D7}" presName="node" presStyleLbl="node1" presStyleIdx="2" presStyleCnt="4" custLinFactNeighborX="0" custLinFactNeighborY="-7987">
        <dgm:presLayoutVars>
          <dgm:bulletEnabled val="1"/>
        </dgm:presLayoutVars>
      </dgm:prSet>
      <dgm:spPr/>
    </dgm:pt>
    <dgm:pt modelId="{3E259C4A-4542-4FA3-9A93-E20D4F306277}" type="pres">
      <dgm:prSet presAssocID="{D8154C31-1A97-4BF3-975B-CA518308D368}" presName="sibTrans" presStyleCnt="0"/>
      <dgm:spPr/>
    </dgm:pt>
    <dgm:pt modelId="{1D6F0F59-55B0-49B8-9790-70D0A7A9AB3D}" type="pres">
      <dgm:prSet presAssocID="{4E62951B-AEA5-4495-99D7-148860F71270}" presName="node" presStyleLbl="node1" presStyleIdx="3" presStyleCnt="4">
        <dgm:presLayoutVars>
          <dgm:bulletEnabled val="1"/>
        </dgm:presLayoutVars>
      </dgm:prSet>
      <dgm:spPr/>
    </dgm:pt>
  </dgm:ptLst>
  <dgm:cxnLst>
    <dgm:cxn modelId="{3B864C04-BE73-48BD-8B8D-84BE5D06C616}" srcId="{C6457736-9828-4B4B-9D99-EA94ADB06FAA}" destId="{20CADE92-FA7C-4DF7-BB8C-245A128A9280}" srcOrd="0" destOrd="0" parTransId="{F6DDAC1A-BCA4-4AC8-A137-E26D9F0F1FE0}" sibTransId="{0B977229-65A4-4B72-B666-32C026BDEE82}"/>
    <dgm:cxn modelId="{ED42C615-6088-462D-A729-BF34272E4F3B}" srcId="{C6457736-9828-4B4B-9D99-EA94ADB06FAA}" destId="{192766BC-82FB-4512-82F7-FB52FA62DE3B}" srcOrd="1" destOrd="0" parTransId="{1F966FBD-A37B-4559-A258-ECE1C6644EE9}" sibTransId="{CC7273D0-6216-495E-B225-F686D4CE7607}"/>
    <dgm:cxn modelId="{D29A041D-A3B2-4800-AE5F-60D6A7D9BC18}" type="presOf" srcId="{20CADE92-FA7C-4DF7-BB8C-245A128A9280}" destId="{A6A055D3-A707-4DD9-9D4D-0AC0B31EC96E}" srcOrd="0" destOrd="0" presId="urn:microsoft.com/office/officeart/2005/8/layout/default"/>
    <dgm:cxn modelId="{2EC49D69-5DD0-4F3C-9AA9-77496AC71E93}" type="presOf" srcId="{11C71776-CFD3-42E7-8CD2-5047C84D94D7}" destId="{DCE7E1B5-F69F-42F9-8B98-D3B8BD029D94}" srcOrd="0" destOrd="0" presId="urn:microsoft.com/office/officeart/2005/8/layout/default"/>
    <dgm:cxn modelId="{74AA084B-18CF-4C76-A5B1-7603F6141288}" srcId="{C6457736-9828-4B4B-9D99-EA94ADB06FAA}" destId="{4E62951B-AEA5-4495-99D7-148860F71270}" srcOrd="3" destOrd="0" parTransId="{BECFAB66-3AEF-4B15-B474-E2B4C0AA999C}" sibTransId="{CCC6E03B-BDDF-4E61-98D0-DA36784CC576}"/>
    <dgm:cxn modelId="{A451188B-A408-45F2-993B-FBCCF06405A2}" type="presOf" srcId="{4E62951B-AEA5-4495-99D7-148860F71270}" destId="{1D6F0F59-55B0-49B8-9790-70D0A7A9AB3D}" srcOrd="0" destOrd="0" presId="urn:microsoft.com/office/officeart/2005/8/layout/default"/>
    <dgm:cxn modelId="{D6D300BE-88EA-4951-9C0F-EC7CFD135563}" type="presOf" srcId="{C6457736-9828-4B4B-9D99-EA94ADB06FAA}" destId="{9AB0AF16-E33A-4A8E-919E-F49B5D4C1B5D}" srcOrd="0" destOrd="0" presId="urn:microsoft.com/office/officeart/2005/8/layout/default"/>
    <dgm:cxn modelId="{32734CBF-31A9-40EC-AA77-066B469939A0}" type="presOf" srcId="{192766BC-82FB-4512-82F7-FB52FA62DE3B}" destId="{BE240488-C203-478B-AB4E-1CD63CE82F86}" srcOrd="0" destOrd="0" presId="urn:microsoft.com/office/officeart/2005/8/layout/default"/>
    <dgm:cxn modelId="{667AA0C5-B8B7-4F83-98B9-1F0FAD664BE6}" srcId="{C6457736-9828-4B4B-9D99-EA94ADB06FAA}" destId="{11C71776-CFD3-42E7-8CD2-5047C84D94D7}" srcOrd="2" destOrd="0" parTransId="{8442327F-3B63-41BD-915D-77901D7AA7CA}" sibTransId="{D8154C31-1A97-4BF3-975B-CA518308D368}"/>
    <dgm:cxn modelId="{227FB697-59F6-434C-9FBB-984A4C8AAECC}" type="presParOf" srcId="{9AB0AF16-E33A-4A8E-919E-F49B5D4C1B5D}" destId="{A6A055D3-A707-4DD9-9D4D-0AC0B31EC96E}" srcOrd="0" destOrd="0" presId="urn:microsoft.com/office/officeart/2005/8/layout/default"/>
    <dgm:cxn modelId="{7F43570C-6F48-4D60-9B6D-BF872E063916}" type="presParOf" srcId="{9AB0AF16-E33A-4A8E-919E-F49B5D4C1B5D}" destId="{18DCBAC9-8C25-4302-B5DE-B8CCE54DB5D9}" srcOrd="1" destOrd="0" presId="urn:microsoft.com/office/officeart/2005/8/layout/default"/>
    <dgm:cxn modelId="{8A133F9B-3AF7-49CD-AB55-68E9FE8DD565}" type="presParOf" srcId="{9AB0AF16-E33A-4A8E-919E-F49B5D4C1B5D}" destId="{BE240488-C203-478B-AB4E-1CD63CE82F86}" srcOrd="2" destOrd="0" presId="urn:microsoft.com/office/officeart/2005/8/layout/default"/>
    <dgm:cxn modelId="{348833B6-CD76-425B-B5C0-F8DFCDFE7285}" type="presParOf" srcId="{9AB0AF16-E33A-4A8E-919E-F49B5D4C1B5D}" destId="{AAA5C7B1-92C8-49C8-9FE5-113D21B03859}" srcOrd="3" destOrd="0" presId="urn:microsoft.com/office/officeart/2005/8/layout/default"/>
    <dgm:cxn modelId="{B09C63DA-F77B-4C36-B023-E02AAAA0412B}" type="presParOf" srcId="{9AB0AF16-E33A-4A8E-919E-F49B5D4C1B5D}" destId="{DCE7E1B5-F69F-42F9-8B98-D3B8BD029D94}" srcOrd="4" destOrd="0" presId="urn:microsoft.com/office/officeart/2005/8/layout/default"/>
    <dgm:cxn modelId="{81C1AD12-E076-41B5-9CA3-A23499A4F347}" type="presParOf" srcId="{9AB0AF16-E33A-4A8E-919E-F49B5D4C1B5D}" destId="{3E259C4A-4542-4FA3-9A93-E20D4F306277}" srcOrd="5" destOrd="0" presId="urn:microsoft.com/office/officeart/2005/8/layout/default"/>
    <dgm:cxn modelId="{0E664837-C40F-488A-BED2-AC292E7437A8}" type="presParOf" srcId="{9AB0AF16-E33A-4A8E-919E-F49B5D4C1B5D}" destId="{1D6F0F59-55B0-49B8-9790-70D0A7A9AB3D}" srcOrd="6"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457736-9828-4B4B-9D99-EA94ADB06FAA}"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GB"/>
        </a:p>
      </dgm:t>
    </dgm:pt>
    <dgm:pt modelId="{20CADE92-FA7C-4DF7-BB8C-245A128A9280}">
      <dgm:prSet phldrT="[Text]" custT="1"/>
      <dgm:spPr>
        <a:xfrm>
          <a:off x="2095997" y="7571"/>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β</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F6DDAC1A-BCA4-4AC8-A137-E26D9F0F1FE0}" type="parTrans" cxnId="{3B864C04-BE73-48BD-8B8D-84BE5D06C61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0B977229-65A4-4B72-B666-32C026BDEE82}" type="sibTrans" cxnId="{3B864C04-BE73-48BD-8B8D-84BE5D06C61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92766BC-82FB-4512-82F7-FB52FA62DE3B}">
      <dgm:prSet phldrT="[Text]" custT="1"/>
      <dgm:spPr>
        <a:xfrm>
          <a:off x="2095997" y="4193606"/>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l-GR"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γ</a:t>
          </a:r>
          <a:r>
            <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6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F966FBD-A37B-4559-A258-ECE1C6644EE9}" type="parTrans" cxnId="{ED42C615-6088-462D-A729-BF34272E4F3B}">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7273D0-6216-495E-B225-F686D4CE7607}" type="sibTrans" cxnId="{ED42C615-6088-462D-A729-BF34272E4F3B}">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11C71776-CFD3-42E7-8CD2-5047C84D94D7}">
      <dgm:prSet phldrT="[Text]" custT="1"/>
      <dgm:spPr>
        <a:xfrm>
          <a:off x="2095997" y="8379640"/>
          <a:ext cx="5980049" cy="3588029"/>
        </a:xfrm>
        <a:prstGeom prst="rect">
          <a:avLst/>
        </a:prstGeom>
        <a:solidFill>
          <a:sysClr val="window" lastClr="FFFFFF"/>
        </a:solidFill>
        <a:ln>
          <a:noFill/>
        </a:ln>
        <a:effectLst>
          <a:outerShdw blurRad="57150" dist="19050" dir="5400000" algn="ctr" rotWithShape="0">
            <a:srgbClr val="000000">
              <a:alpha val="63000"/>
            </a:srgbClr>
          </a:outerShdw>
        </a:effectLst>
      </dgm:spPr>
      <dgm:t>
        <a:bodyPr/>
        <a:lstStyle/>
        <a:p>
          <a:pPr algn="l">
            <a:buNone/>
          </a:pPr>
          <a:r>
            <a:rPr lang="el-GR"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δ</a:t>
          </a:r>
          <a:r>
            <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8442327F-3B63-41BD-915D-77901D7AA7CA}" type="parTrans" cxnId="{667AA0C5-B8B7-4F83-98B9-1F0FAD664BE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D8154C31-1A97-4BF3-975B-CA518308D368}" type="sibTrans" cxnId="{667AA0C5-B8B7-4F83-98B9-1F0FAD664BE6}">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4E62951B-AEA5-4495-99D7-148860F71270}">
      <dgm:prSet phldrT="[Text]" custT="1"/>
      <dgm:spPr>
        <a:xfrm>
          <a:off x="2095997" y="12565675"/>
          <a:ext cx="5980049" cy="3588029"/>
        </a:xfrm>
        <a:prstGeom prst="rect">
          <a:avLst/>
        </a:prstGeom>
        <a:solidFill>
          <a:sysClr val="window" lastClr="FFFFFF"/>
        </a:solidFill>
        <a:ln w="28575">
          <a:solidFill>
            <a:srgbClr val="002060"/>
          </a:solidFill>
        </a:ln>
        <a:effectLst>
          <a:outerShdw blurRad="57150" dist="19050" dir="5400000" algn="ctr" rotWithShape="0">
            <a:srgbClr val="000000">
              <a:alpha val="63000"/>
            </a:srgbClr>
          </a:outerShdw>
        </a:effectLst>
      </dgm:spPr>
      <dgm:t>
        <a:bodyPr/>
        <a:lstStyle/>
        <a:p>
          <a:pPr algn="l">
            <a:buNone/>
          </a:pPr>
          <a:r>
            <a:rPr lang="el-GR"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ε</a:t>
          </a:r>
          <a:r>
            <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it-IT"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algn="l">
            <a:buNone/>
          </a:pPr>
          <a:endParaRPr lang="en-GB" sz="3200" b="1"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BECFAB66-3AEF-4B15-B474-E2B4C0AA999C}" type="parTrans" cxnId="{74AA084B-18CF-4C76-A5B1-7603F6141288}">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CCC6E03B-BDDF-4E61-98D0-DA36784CC576}" type="sibTrans" cxnId="{74AA084B-18CF-4C76-A5B1-7603F6141288}">
      <dgm:prSet/>
      <dgm:spPr/>
      <dgm:t>
        <a:bodyPr/>
        <a:lstStyle/>
        <a:p>
          <a:endParaRPr lang="en-GB" sz="320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dgm:t>
    </dgm:pt>
    <dgm:pt modelId="{9AB0AF16-E33A-4A8E-919E-F49B5D4C1B5D}" type="pres">
      <dgm:prSet presAssocID="{C6457736-9828-4B4B-9D99-EA94ADB06FAA}" presName="diagram" presStyleCnt="0">
        <dgm:presLayoutVars>
          <dgm:dir/>
          <dgm:resizeHandles val="exact"/>
        </dgm:presLayoutVars>
      </dgm:prSet>
      <dgm:spPr/>
    </dgm:pt>
    <dgm:pt modelId="{A6A055D3-A707-4DD9-9D4D-0AC0B31EC96E}" type="pres">
      <dgm:prSet presAssocID="{20CADE92-FA7C-4DF7-BB8C-245A128A9280}" presName="node" presStyleLbl="node1" presStyleIdx="0" presStyleCnt="4">
        <dgm:presLayoutVars>
          <dgm:bulletEnabled val="1"/>
        </dgm:presLayoutVars>
      </dgm:prSet>
      <dgm:spPr/>
    </dgm:pt>
    <dgm:pt modelId="{18DCBAC9-8C25-4302-B5DE-B8CCE54DB5D9}" type="pres">
      <dgm:prSet presAssocID="{0B977229-65A4-4B72-B666-32C026BDEE82}" presName="sibTrans" presStyleCnt="0"/>
      <dgm:spPr/>
    </dgm:pt>
    <dgm:pt modelId="{BE240488-C203-478B-AB4E-1CD63CE82F86}" type="pres">
      <dgm:prSet presAssocID="{192766BC-82FB-4512-82F7-FB52FA62DE3B}" presName="node" presStyleLbl="node1" presStyleIdx="1" presStyleCnt="4" custLinFactNeighborY="0">
        <dgm:presLayoutVars>
          <dgm:bulletEnabled val="1"/>
        </dgm:presLayoutVars>
      </dgm:prSet>
      <dgm:spPr/>
    </dgm:pt>
    <dgm:pt modelId="{AAA5C7B1-92C8-49C8-9FE5-113D21B03859}" type="pres">
      <dgm:prSet presAssocID="{CC7273D0-6216-495E-B225-F686D4CE7607}" presName="sibTrans" presStyleCnt="0"/>
      <dgm:spPr/>
    </dgm:pt>
    <dgm:pt modelId="{DCE7E1B5-F69F-42F9-8B98-D3B8BD029D94}" type="pres">
      <dgm:prSet presAssocID="{11C71776-CFD3-42E7-8CD2-5047C84D94D7}" presName="node" presStyleLbl="node1" presStyleIdx="2" presStyleCnt="4">
        <dgm:presLayoutVars>
          <dgm:bulletEnabled val="1"/>
        </dgm:presLayoutVars>
      </dgm:prSet>
      <dgm:spPr/>
    </dgm:pt>
    <dgm:pt modelId="{3E259C4A-4542-4FA3-9A93-E20D4F306277}" type="pres">
      <dgm:prSet presAssocID="{D8154C31-1A97-4BF3-975B-CA518308D368}" presName="sibTrans" presStyleCnt="0"/>
      <dgm:spPr/>
    </dgm:pt>
    <dgm:pt modelId="{1D6F0F59-55B0-49B8-9790-70D0A7A9AB3D}" type="pres">
      <dgm:prSet presAssocID="{4E62951B-AEA5-4495-99D7-148860F71270}" presName="node" presStyleLbl="node1" presStyleIdx="3" presStyleCnt="4">
        <dgm:presLayoutVars>
          <dgm:bulletEnabled val="1"/>
        </dgm:presLayoutVars>
      </dgm:prSet>
      <dgm:spPr/>
    </dgm:pt>
  </dgm:ptLst>
  <dgm:cxnLst>
    <dgm:cxn modelId="{3B864C04-BE73-48BD-8B8D-84BE5D06C616}" srcId="{C6457736-9828-4B4B-9D99-EA94ADB06FAA}" destId="{20CADE92-FA7C-4DF7-BB8C-245A128A9280}" srcOrd="0" destOrd="0" parTransId="{F6DDAC1A-BCA4-4AC8-A137-E26D9F0F1FE0}" sibTransId="{0B977229-65A4-4B72-B666-32C026BDEE82}"/>
    <dgm:cxn modelId="{ED42C615-6088-462D-A729-BF34272E4F3B}" srcId="{C6457736-9828-4B4B-9D99-EA94ADB06FAA}" destId="{192766BC-82FB-4512-82F7-FB52FA62DE3B}" srcOrd="1" destOrd="0" parTransId="{1F966FBD-A37B-4559-A258-ECE1C6644EE9}" sibTransId="{CC7273D0-6216-495E-B225-F686D4CE7607}"/>
    <dgm:cxn modelId="{D29A041D-A3B2-4800-AE5F-60D6A7D9BC18}" type="presOf" srcId="{20CADE92-FA7C-4DF7-BB8C-245A128A9280}" destId="{A6A055D3-A707-4DD9-9D4D-0AC0B31EC96E}" srcOrd="0" destOrd="0" presId="urn:microsoft.com/office/officeart/2005/8/layout/default"/>
    <dgm:cxn modelId="{2EC49D69-5DD0-4F3C-9AA9-77496AC71E93}" type="presOf" srcId="{11C71776-CFD3-42E7-8CD2-5047C84D94D7}" destId="{DCE7E1B5-F69F-42F9-8B98-D3B8BD029D94}" srcOrd="0" destOrd="0" presId="urn:microsoft.com/office/officeart/2005/8/layout/default"/>
    <dgm:cxn modelId="{74AA084B-18CF-4C76-A5B1-7603F6141288}" srcId="{C6457736-9828-4B4B-9D99-EA94ADB06FAA}" destId="{4E62951B-AEA5-4495-99D7-148860F71270}" srcOrd="3" destOrd="0" parTransId="{BECFAB66-3AEF-4B15-B474-E2B4C0AA999C}" sibTransId="{CCC6E03B-BDDF-4E61-98D0-DA36784CC576}"/>
    <dgm:cxn modelId="{A451188B-A408-45F2-993B-FBCCF06405A2}" type="presOf" srcId="{4E62951B-AEA5-4495-99D7-148860F71270}" destId="{1D6F0F59-55B0-49B8-9790-70D0A7A9AB3D}" srcOrd="0" destOrd="0" presId="urn:microsoft.com/office/officeart/2005/8/layout/default"/>
    <dgm:cxn modelId="{D6D300BE-88EA-4951-9C0F-EC7CFD135563}" type="presOf" srcId="{C6457736-9828-4B4B-9D99-EA94ADB06FAA}" destId="{9AB0AF16-E33A-4A8E-919E-F49B5D4C1B5D}" srcOrd="0" destOrd="0" presId="urn:microsoft.com/office/officeart/2005/8/layout/default"/>
    <dgm:cxn modelId="{32734CBF-31A9-40EC-AA77-066B469939A0}" type="presOf" srcId="{192766BC-82FB-4512-82F7-FB52FA62DE3B}" destId="{BE240488-C203-478B-AB4E-1CD63CE82F86}" srcOrd="0" destOrd="0" presId="urn:microsoft.com/office/officeart/2005/8/layout/default"/>
    <dgm:cxn modelId="{667AA0C5-B8B7-4F83-98B9-1F0FAD664BE6}" srcId="{C6457736-9828-4B4B-9D99-EA94ADB06FAA}" destId="{11C71776-CFD3-42E7-8CD2-5047C84D94D7}" srcOrd="2" destOrd="0" parTransId="{8442327F-3B63-41BD-915D-77901D7AA7CA}" sibTransId="{D8154C31-1A97-4BF3-975B-CA518308D368}"/>
    <dgm:cxn modelId="{227FB697-59F6-434C-9FBB-984A4C8AAECC}" type="presParOf" srcId="{9AB0AF16-E33A-4A8E-919E-F49B5D4C1B5D}" destId="{A6A055D3-A707-4DD9-9D4D-0AC0B31EC96E}" srcOrd="0" destOrd="0" presId="urn:microsoft.com/office/officeart/2005/8/layout/default"/>
    <dgm:cxn modelId="{7F43570C-6F48-4D60-9B6D-BF872E063916}" type="presParOf" srcId="{9AB0AF16-E33A-4A8E-919E-F49B5D4C1B5D}" destId="{18DCBAC9-8C25-4302-B5DE-B8CCE54DB5D9}" srcOrd="1" destOrd="0" presId="urn:microsoft.com/office/officeart/2005/8/layout/default"/>
    <dgm:cxn modelId="{8A133F9B-3AF7-49CD-AB55-68E9FE8DD565}" type="presParOf" srcId="{9AB0AF16-E33A-4A8E-919E-F49B5D4C1B5D}" destId="{BE240488-C203-478B-AB4E-1CD63CE82F86}" srcOrd="2" destOrd="0" presId="urn:microsoft.com/office/officeart/2005/8/layout/default"/>
    <dgm:cxn modelId="{348833B6-CD76-425B-B5C0-F8DFCDFE7285}" type="presParOf" srcId="{9AB0AF16-E33A-4A8E-919E-F49B5D4C1B5D}" destId="{AAA5C7B1-92C8-49C8-9FE5-113D21B03859}" srcOrd="3" destOrd="0" presId="urn:microsoft.com/office/officeart/2005/8/layout/default"/>
    <dgm:cxn modelId="{B09C63DA-F77B-4C36-B023-E02AAAA0412B}" type="presParOf" srcId="{9AB0AF16-E33A-4A8E-919E-F49B5D4C1B5D}" destId="{DCE7E1B5-F69F-42F9-8B98-D3B8BD029D94}" srcOrd="4" destOrd="0" presId="urn:microsoft.com/office/officeart/2005/8/layout/default"/>
    <dgm:cxn modelId="{81C1AD12-E076-41B5-9CA3-A23499A4F347}" type="presParOf" srcId="{9AB0AF16-E33A-4A8E-919E-F49B5D4C1B5D}" destId="{3E259C4A-4542-4FA3-9A93-E20D4F306277}" srcOrd="5" destOrd="0" presId="urn:microsoft.com/office/officeart/2005/8/layout/default"/>
    <dgm:cxn modelId="{0E664837-C40F-488A-BED2-AC292E7437A8}" type="presParOf" srcId="{9AB0AF16-E33A-4A8E-919E-F49B5D4C1B5D}" destId="{1D6F0F59-55B0-49B8-9790-70D0A7A9AB3D}" srcOrd="6" destOrd="0" presId="urn:microsoft.com/office/officeart/2005/8/layout/default"/>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055D3-A707-4DD9-9D4D-0AC0B31EC96E}">
      <dsp:nvSpPr>
        <dsp:cNvPr id="0" name=""/>
        <dsp:cNvSpPr/>
      </dsp:nvSpPr>
      <dsp:spPr>
        <a:xfrm>
          <a:off x="0" y="1669670"/>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a:t>
          </a: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2D Tower </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Drawing</a:t>
          </a:r>
        </a:p>
      </dsp:txBody>
      <dsp:txXfrm>
        <a:off x="0" y="1669670"/>
        <a:ext cx="5984248" cy="3590548"/>
      </dsp:txXfrm>
    </dsp:sp>
    <dsp:sp modelId="{BE240488-C203-478B-AB4E-1CD63CE82F86}">
      <dsp:nvSpPr>
        <dsp:cNvPr id="0" name=""/>
        <dsp:cNvSpPr/>
      </dsp:nvSpPr>
      <dsp:spPr>
        <a:xfrm>
          <a:off x="0" y="6064167"/>
          <a:ext cx="5984248" cy="3590548"/>
        </a:xfrm>
        <a:prstGeom prst="rect">
          <a:avLst/>
        </a:prstGeom>
        <a:gradFill rotWithShape="0">
          <a:gsLst>
            <a:gs pos="0">
              <a:srgbClr val="5B9BD5">
                <a:lumMod val="40000"/>
                <a:lumOff val="60000"/>
              </a:srgbClr>
            </a:gs>
            <a:gs pos="55000">
              <a:srgbClr val="5B9BD5">
                <a:lumMod val="60000"/>
                <a:lumOff val="40000"/>
              </a:srgbClr>
            </a:gs>
            <a:gs pos="100000">
              <a:srgbClr val="5B9BD5">
                <a:lumMod val="60000"/>
                <a:lumOff val="40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B.</a:t>
          </a: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Clearance</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Optimisation</a:t>
          </a:r>
        </a:p>
      </dsp:txBody>
      <dsp:txXfrm>
        <a:off x="0" y="6064167"/>
        <a:ext cx="5984248" cy="3590548"/>
      </dsp:txXfrm>
    </dsp:sp>
    <dsp:sp modelId="{DCE7E1B5-F69F-42F9-8B98-D3B8BD029D94}">
      <dsp:nvSpPr>
        <dsp:cNvPr id="0" name=""/>
        <dsp:cNvSpPr/>
      </dsp:nvSpPr>
      <dsp:spPr>
        <a:xfrm>
          <a:off x="0" y="9842094"/>
          <a:ext cx="5984248" cy="3590548"/>
        </a:xfrm>
        <a:prstGeom prst="rect">
          <a:avLst/>
        </a:prstGeom>
        <a:gradFill rotWithShape="0">
          <a:gsLst>
            <a:gs pos="0">
              <a:srgbClr val="5B9BD5">
                <a:lumMod val="40000"/>
                <a:lumOff val="60000"/>
              </a:srgbClr>
            </a:gs>
            <a:gs pos="55000">
              <a:srgbClr val="5B9BD5">
                <a:lumMod val="60000"/>
                <a:lumOff val="40000"/>
              </a:srgbClr>
            </a:gs>
            <a:gs pos="100000">
              <a:srgbClr val="5B9BD5">
                <a:lumMod val="60000"/>
                <a:lumOff val="40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a:t>
          </a:r>
        </a:p>
        <a:p>
          <a:pPr marL="0" lvl="0" indent="0" algn="ctr" defTabSz="1600200">
            <a:lnSpc>
              <a:spcPct val="90000"/>
            </a:lnSpc>
            <a:spcBef>
              <a:spcPct val="0"/>
            </a:spcBef>
            <a:spcAft>
              <a:spcPct val="35000"/>
            </a:spcAft>
            <a:buNone/>
          </a:pP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Insulation</a:t>
          </a:r>
          <a:r>
            <a:rPr lang="it-IT" sz="3600" kern="120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a:t>
          </a: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Design</a:t>
          </a:r>
        </a:p>
      </dsp:txBody>
      <dsp:txXfrm>
        <a:off x="0" y="9842094"/>
        <a:ext cx="5984248" cy="3590548"/>
      </dsp:txXfrm>
    </dsp:sp>
    <dsp:sp modelId="{1D6F0F59-55B0-49B8-9790-70D0A7A9AB3D}">
      <dsp:nvSpPr>
        <dsp:cNvPr id="0" name=""/>
        <dsp:cNvSpPr/>
      </dsp:nvSpPr>
      <dsp:spPr>
        <a:xfrm>
          <a:off x="0" y="14236591"/>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w="28575">
          <a:solidFill>
            <a:srgbClr val="4472C4">
              <a:lumMod val="50000"/>
            </a:srgbClr>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a:t>
          </a: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Voltage Gradient </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along Creepage</a:t>
          </a:r>
        </a:p>
      </dsp:txBody>
      <dsp:txXfrm>
        <a:off x="0" y="14236591"/>
        <a:ext cx="5984248" cy="35905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055D3-A707-4DD9-9D4D-0AC0B31EC96E}">
      <dsp:nvSpPr>
        <dsp:cNvPr id="0" name=""/>
        <dsp:cNvSpPr/>
      </dsp:nvSpPr>
      <dsp:spPr>
        <a:xfrm>
          <a:off x="0" y="1669670"/>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β</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3D Tower </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Drawing</a:t>
          </a:r>
        </a:p>
      </dsp:txBody>
      <dsp:txXfrm>
        <a:off x="0" y="1669670"/>
        <a:ext cx="5984248" cy="3590548"/>
      </dsp:txXfrm>
    </dsp:sp>
    <dsp:sp modelId="{BE240488-C203-478B-AB4E-1CD63CE82F86}">
      <dsp:nvSpPr>
        <dsp:cNvPr id="0" name=""/>
        <dsp:cNvSpPr/>
      </dsp:nvSpPr>
      <dsp:spPr>
        <a:xfrm>
          <a:off x="0" y="5858644"/>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γ</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Equipotential</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Surface </a:t>
          </a: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Study</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on Metallic Cross Arm</a:t>
          </a:r>
        </a:p>
      </dsp:txBody>
      <dsp:txXfrm>
        <a:off x="0" y="5858644"/>
        <a:ext cx="5984248" cy="3590548"/>
      </dsp:txXfrm>
    </dsp:sp>
    <dsp:sp modelId="{DCE7E1B5-F69F-42F9-8B98-D3B8BD029D94}">
      <dsp:nvSpPr>
        <dsp:cNvPr id="0" name=""/>
        <dsp:cNvSpPr/>
      </dsp:nvSpPr>
      <dsp:spPr>
        <a:xfrm>
          <a:off x="0" y="10047617"/>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δ</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HVDC</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 Insulated and Simplified </a:t>
          </a: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Line</a:t>
          </a:r>
        </a:p>
      </dsp:txBody>
      <dsp:txXfrm>
        <a:off x="0" y="10047617"/>
        <a:ext cx="5984248" cy="3590548"/>
      </dsp:txXfrm>
    </dsp:sp>
    <dsp:sp modelId="{1D6F0F59-55B0-49B8-9790-70D0A7A9AB3D}">
      <dsp:nvSpPr>
        <dsp:cNvPr id="0" name=""/>
        <dsp:cNvSpPr/>
      </dsp:nvSpPr>
      <dsp:spPr>
        <a:xfrm>
          <a:off x="0" y="14236591"/>
          <a:ext cx="5984248" cy="3590548"/>
        </a:xfrm>
        <a:prstGeom prst="rect">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w="28575">
          <a:solidFill>
            <a:srgbClr val="002060"/>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ε</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ctr"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Voltage Gradient </a:t>
          </a:r>
          <a:r>
            <a:rPr lang="en-GB" sz="3600"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on 3D Insulator Surface</a:t>
          </a:r>
        </a:p>
      </dsp:txBody>
      <dsp:txXfrm>
        <a:off x="0" y="14236591"/>
        <a:ext cx="5984248" cy="35905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055D3-A707-4DD9-9D4D-0AC0B31EC96E}">
      <dsp:nvSpPr>
        <dsp:cNvPr id="0" name=""/>
        <dsp:cNvSpPr/>
      </dsp:nvSpPr>
      <dsp:spPr>
        <a:xfrm>
          <a:off x="2156028" y="7789"/>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a:t>
          </a: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7789"/>
        <a:ext cx="6151321" cy="3690793"/>
      </dsp:txXfrm>
    </dsp:sp>
    <dsp:sp modelId="{BE240488-C203-478B-AB4E-1CD63CE82F86}">
      <dsp:nvSpPr>
        <dsp:cNvPr id="0" name=""/>
        <dsp:cNvSpPr/>
      </dsp:nvSpPr>
      <dsp:spPr>
        <a:xfrm>
          <a:off x="2146985" y="4574542"/>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B.</a:t>
          </a: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46985" y="4574542"/>
        <a:ext cx="6151321" cy="3690793"/>
      </dsp:txXfrm>
    </dsp:sp>
    <dsp:sp modelId="{DCE7E1B5-F69F-42F9-8B98-D3B8BD029D94}">
      <dsp:nvSpPr>
        <dsp:cNvPr id="0" name=""/>
        <dsp:cNvSpPr/>
      </dsp:nvSpPr>
      <dsp:spPr>
        <a:xfrm>
          <a:off x="2156028" y="8324855"/>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C.</a:t>
          </a: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8324855"/>
        <a:ext cx="6151321" cy="3690793"/>
      </dsp:txXfrm>
    </dsp:sp>
    <dsp:sp modelId="{1D6F0F59-55B0-49B8-9790-70D0A7A9AB3D}">
      <dsp:nvSpPr>
        <dsp:cNvPr id="0" name=""/>
        <dsp:cNvSpPr/>
      </dsp:nvSpPr>
      <dsp:spPr>
        <a:xfrm>
          <a:off x="2156028" y="12925564"/>
          <a:ext cx="6151321" cy="3690793"/>
        </a:xfrm>
        <a:prstGeom prst="rect">
          <a:avLst/>
        </a:prstGeom>
        <a:solidFill>
          <a:sysClr val="window" lastClr="FFFFFF"/>
        </a:solidFill>
        <a:ln w="28575">
          <a:solidFill>
            <a:srgbClr val="4472C4">
              <a:lumMod val="50000"/>
            </a:srgbClr>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D.</a:t>
          </a: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12925564"/>
        <a:ext cx="6151321" cy="36907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055D3-A707-4DD9-9D4D-0AC0B31EC96E}">
      <dsp:nvSpPr>
        <dsp:cNvPr id="0" name=""/>
        <dsp:cNvSpPr/>
      </dsp:nvSpPr>
      <dsp:spPr>
        <a:xfrm>
          <a:off x="2156028" y="7789"/>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β</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7789"/>
        <a:ext cx="6151321" cy="3690793"/>
      </dsp:txXfrm>
    </dsp:sp>
    <dsp:sp modelId="{BE240488-C203-478B-AB4E-1CD63CE82F86}">
      <dsp:nvSpPr>
        <dsp:cNvPr id="0" name=""/>
        <dsp:cNvSpPr/>
      </dsp:nvSpPr>
      <dsp:spPr>
        <a:xfrm>
          <a:off x="2156028" y="4313714"/>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l-GR"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γ</a:t>
          </a:r>
          <a:r>
            <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it-IT"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600200">
            <a:lnSpc>
              <a:spcPct val="90000"/>
            </a:lnSpc>
            <a:spcBef>
              <a:spcPct val="0"/>
            </a:spcBef>
            <a:spcAft>
              <a:spcPct val="35000"/>
            </a:spcAft>
            <a:buNone/>
          </a:pPr>
          <a:endParaRPr lang="en-GB" sz="36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4313714"/>
        <a:ext cx="6151321" cy="3690793"/>
      </dsp:txXfrm>
    </dsp:sp>
    <dsp:sp modelId="{DCE7E1B5-F69F-42F9-8B98-D3B8BD029D94}">
      <dsp:nvSpPr>
        <dsp:cNvPr id="0" name=""/>
        <dsp:cNvSpPr/>
      </dsp:nvSpPr>
      <dsp:spPr>
        <a:xfrm>
          <a:off x="2156028" y="8619639"/>
          <a:ext cx="6151321" cy="3690793"/>
        </a:xfrm>
        <a:prstGeom prst="rect">
          <a:avLst/>
        </a:prstGeom>
        <a:solidFill>
          <a:sysClr val="window" lastClr="FFFF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l-GR"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δ</a:t>
          </a:r>
          <a:r>
            <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en-GB"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8619639"/>
        <a:ext cx="6151321" cy="3690793"/>
      </dsp:txXfrm>
    </dsp:sp>
    <dsp:sp modelId="{1D6F0F59-55B0-49B8-9790-70D0A7A9AB3D}">
      <dsp:nvSpPr>
        <dsp:cNvPr id="0" name=""/>
        <dsp:cNvSpPr/>
      </dsp:nvSpPr>
      <dsp:spPr>
        <a:xfrm>
          <a:off x="2156028" y="12925564"/>
          <a:ext cx="6151321" cy="3690793"/>
        </a:xfrm>
        <a:prstGeom prst="rect">
          <a:avLst/>
        </a:prstGeom>
        <a:solidFill>
          <a:sysClr val="window" lastClr="FFFFFF"/>
        </a:solidFill>
        <a:ln w="28575">
          <a:solidFill>
            <a:srgbClr val="002060"/>
          </a:solid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l-GR"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ε</a:t>
          </a:r>
          <a:r>
            <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rPr>
            <a:t>.</a:t>
          </a: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it-IT"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a:p>
          <a:pPr marL="0" lvl="0" indent="0" algn="l" defTabSz="1422400">
            <a:lnSpc>
              <a:spcPct val="90000"/>
            </a:lnSpc>
            <a:spcBef>
              <a:spcPct val="0"/>
            </a:spcBef>
            <a:spcAft>
              <a:spcPct val="35000"/>
            </a:spcAft>
            <a:buNone/>
          </a:pPr>
          <a:endParaRPr lang="en-GB" sz="3200" b="1" kern="1200" noProof="0" dirty="0">
            <a:solidFill>
              <a:sysClr val="windowText" lastClr="000000"/>
            </a:solidFill>
            <a:latin typeface="Cambria Math" panose="02040503050406030204" pitchFamily="18" charset="0"/>
            <a:ea typeface="Cambria Math" panose="02040503050406030204" pitchFamily="18" charset="0"/>
            <a:cs typeface="Times New Roman" panose="02020603050405020304" pitchFamily="18" charset="0"/>
          </a:endParaRPr>
        </a:p>
      </dsp:txBody>
      <dsp:txXfrm>
        <a:off x="2156028" y="12925564"/>
        <a:ext cx="6151321" cy="36907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dirty="0"/>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dirty="0"/>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dirty="0"/>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dirty="0"/>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dirty="0"/>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dirty="0"/>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dirty="0"/>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dirty="0"/>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dirty="0"/>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dirty="0"/>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dirty="0"/>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dirty="0"/>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dirty="0"/>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dirty="0"/>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dirty="0"/>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dirty="0"/>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dirty="0"/>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dirty="0"/>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dirty="0"/>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dirty="0"/>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dirty="0"/>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dirty="0"/>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dirty="0"/>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dirty="0"/>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dirty="0"/>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dirty="0"/>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dirty="0"/>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dirty="0"/>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dirty="0"/>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dirty="0"/>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dirty="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dirty="0"/>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dirty="0"/>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dirty="0"/>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1.png"/><Relationship Id="rId18" Type="http://schemas.openxmlformats.org/officeDocument/2006/relationships/diagramQuickStyle" Target="../diagrams/quickStyle3.xml"/><Relationship Id="rId26" Type="http://schemas.openxmlformats.org/officeDocument/2006/relationships/image" Target="../media/image4.png"/><Relationship Id="rId3" Type="http://schemas.openxmlformats.org/officeDocument/2006/relationships/diagramData" Target="../diagrams/data1.xml"/><Relationship Id="rId21" Type="http://schemas.openxmlformats.org/officeDocument/2006/relationships/diagramData" Target="../diagrams/data4.xml"/><Relationship Id="rId34" Type="http://schemas.openxmlformats.org/officeDocument/2006/relationships/image" Target="../media/image12.png"/><Relationship Id="rId7" Type="http://schemas.microsoft.com/office/2007/relationships/diagramDrawing" Target="../diagrams/drawing1.xml"/><Relationship Id="rId12" Type="http://schemas.microsoft.com/office/2007/relationships/diagramDrawing" Target="../diagrams/drawing2.xml"/><Relationship Id="rId17" Type="http://schemas.openxmlformats.org/officeDocument/2006/relationships/diagramLayout" Target="../diagrams/layout3.xml"/><Relationship Id="rId25" Type="http://schemas.microsoft.com/office/2007/relationships/diagramDrawing" Target="../diagrams/drawing4.xml"/><Relationship Id="rId33"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diagramData" Target="../diagrams/data3.xml"/><Relationship Id="rId20" Type="http://schemas.microsoft.com/office/2007/relationships/diagramDrawing" Target="../diagrams/drawing3.xml"/><Relationship Id="rId29"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Colors" Target="../diagrams/colors4.xml"/><Relationship Id="rId32" Type="http://schemas.openxmlformats.org/officeDocument/2006/relationships/image" Target="../media/image10.png"/><Relationship Id="rId5" Type="http://schemas.openxmlformats.org/officeDocument/2006/relationships/diagramQuickStyle" Target="../diagrams/quickStyle1.xml"/><Relationship Id="rId15" Type="http://schemas.openxmlformats.org/officeDocument/2006/relationships/image" Target="../media/image3.png"/><Relationship Id="rId23" Type="http://schemas.openxmlformats.org/officeDocument/2006/relationships/diagramQuickStyle" Target="../diagrams/quickStyle4.xml"/><Relationship Id="rId28" Type="http://schemas.openxmlformats.org/officeDocument/2006/relationships/image" Target="../media/image6.png"/><Relationship Id="rId10" Type="http://schemas.openxmlformats.org/officeDocument/2006/relationships/diagramQuickStyle" Target="../diagrams/quickStyle2.xml"/><Relationship Id="rId19" Type="http://schemas.openxmlformats.org/officeDocument/2006/relationships/diagramColors" Target="../diagrams/colors3.xml"/><Relationship Id="rId31"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2.png"/><Relationship Id="rId22" Type="http://schemas.openxmlformats.org/officeDocument/2006/relationships/diagramLayout" Target="../diagrams/layout4.xml"/><Relationship Id="rId27" Type="http://schemas.openxmlformats.org/officeDocument/2006/relationships/image" Target="../media/image5.png"/><Relationship Id="rId30"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18E3EB-F5EF-49E3-AE72-F097F33CBA5A}"/>
              </a:ext>
            </a:extLst>
          </p:cNvPr>
          <p:cNvGrpSpPr/>
          <p:nvPr/>
        </p:nvGrpSpPr>
        <p:grpSpPr>
          <a:xfrm>
            <a:off x="1525918" y="13922005"/>
            <a:ext cx="13103395" cy="19496815"/>
            <a:chOff x="5666028" y="10797958"/>
            <a:chExt cx="9558808" cy="14222750"/>
          </a:xfrm>
        </p:grpSpPr>
        <p:sp>
          <p:nvSpPr>
            <p:cNvPr id="32" name="Rectangle 31">
              <a:extLst>
                <a:ext uri="{FF2B5EF4-FFF2-40B4-BE49-F238E27FC236}">
                  <a16:creationId xmlns:a16="http://schemas.microsoft.com/office/drawing/2014/main" id="{5457C21C-55B9-4DC7-A9D7-08C4CD388F83}"/>
                </a:ext>
              </a:extLst>
            </p:cNvPr>
            <p:cNvSpPr/>
            <p:nvPr/>
          </p:nvSpPr>
          <p:spPr>
            <a:xfrm>
              <a:off x="5666028" y="14925891"/>
              <a:ext cx="4741839" cy="5979380"/>
            </a:xfrm>
            <a:prstGeom prst="rect">
              <a:avLst/>
            </a:prstGeom>
            <a:solidFill>
              <a:srgbClr val="4472C4"/>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33" name="Diagram 32">
              <a:extLst>
                <a:ext uri="{FF2B5EF4-FFF2-40B4-BE49-F238E27FC236}">
                  <a16:creationId xmlns:a16="http://schemas.microsoft.com/office/drawing/2014/main" id="{6874138E-AADF-405D-AD93-2D805F6CCCB2}"/>
                </a:ext>
              </a:extLst>
            </p:cNvPr>
            <p:cNvGraphicFramePr/>
            <p:nvPr>
              <p:extLst>
                <p:ext uri="{D42A27DB-BD31-4B8C-83A1-F6EECF244321}">
                  <p14:modId xmlns:p14="http://schemas.microsoft.com/office/powerpoint/2010/main" val="3361065422"/>
                </p:ext>
              </p:extLst>
            </p:nvPr>
          </p:nvGraphicFramePr>
          <p:xfrm>
            <a:off x="5856456" y="10797961"/>
            <a:ext cx="4365455" cy="142227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4" name="Diagram 33">
              <a:extLst>
                <a:ext uri="{FF2B5EF4-FFF2-40B4-BE49-F238E27FC236}">
                  <a16:creationId xmlns:a16="http://schemas.microsoft.com/office/drawing/2014/main" id="{5DB9483B-ABDC-4B57-A23D-EEDD42312A59}"/>
                </a:ext>
              </a:extLst>
            </p:cNvPr>
            <p:cNvGraphicFramePr/>
            <p:nvPr>
              <p:extLst>
                <p:ext uri="{D42A27DB-BD31-4B8C-83A1-F6EECF244321}">
                  <p14:modId xmlns:p14="http://schemas.microsoft.com/office/powerpoint/2010/main" val="1922029540"/>
                </p:ext>
              </p:extLst>
            </p:nvPr>
          </p:nvGraphicFramePr>
          <p:xfrm>
            <a:off x="10859381" y="10797958"/>
            <a:ext cx="4365455" cy="1422274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35" name="Group 34">
              <a:extLst>
                <a:ext uri="{FF2B5EF4-FFF2-40B4-BE49-F238E27FC236}">
                  <a16:creationId xmlns:a16="http://schemas.microsoft.com/office/drawing/2014/main" id="{CD094D0A-6284-4DFC-8FB2-E2B940C47CB2}"/>
                </a:ext>
              </a:extLst>
            </p:cNvPr>
            <p:cNvGrpSpPr/>
            <p:nvPr/>
          </p:nvGrpSpPr>
          <p:grpSpPr>
            <a:xfrm>
              <a:off x="7849433" y="13150824"/>
              <a:ext cx="5380174" cy="9583694"/>
              <a:chOff x="2791298" y="1616075"/>
              <a:chExt cx="2049771" cy="3651253"/>
            </a:xfrm>
            <a:solidFill>
              <a:sysClr val="window" lastClr="FFFFFF">
                <a:lumMod val="75000"/>
              </a:sysClr>
            </a:solidFill>
          </p:grpSpPr>
          <p:sp>
            <p:nvSpPr>
              <p:cNvPr id="36" name="Arrow: Right 35">
                <a:extLst>
                  <a:ext uri="{FF2B5EF4-FFF2-40B4-BE49-F238E27FC236}">
                    <a16:creationId xmlns:a16="http://schemas.microsoft.com/office/drawing/2014/main" id="{47531CA0-BCF7-4A6E-8053-95F3B77BCCC1}"/>
                  </a:ext>
                </a:extLst>
              </p:cNvPr>
              <p:cNvSpPr/>
              <p:nvPr/>
            </p:nvSpPr>
            <p:spPr>
              <a:xfrm>
                <a:off x="3749936" y="1616075"/>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7" name="Arrow: Right 36">
                <a:extLst>
                  <a:ext uri="{FF2B5EF4-FFF2-40B4-BE49-F238E27FC236}">
                    <a16:creationId xmlns:a16="http://schemas.microsoft.com/office/drawing/2014/main" id="{3101A5F0-5AE0-4755-AE79-943F07D1C0E3}"/>
                  </a:ext>
                </a:extLst>
              </p:cNvPr>
              <p:cNvSpPr/>
              <p:nvPr/>
            </p:nvSpPr>
            <p:spPr>
              <a:xfrm>
                <a:off x="3754655" y="2797177"/>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8" name="Arrow: Right 37">
                <a:extLst>
                  <a:ext uri="{FF2B5EF4-FFF2-40B4-BE49-F238E27FC236}">
                    <a16:creationId xmlns:a16="http://schemas.microsoft.com/office/drawing/2014/main" id="{4D6C47E2-84CC-4FB1-B90C-21C55BC22B89}"/>
                  </a:ext>
                </a:extLst>
              </p:cNvPr>
              <p:cNvSpPr/>
              <p:nvPr/>
            </p:nvSpPr>
            <p:spPr>
              <a:xfrm>
                <a:off x="3754655" y="3922712"/>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9" name="Arrow: Right 38">
                <a:extLst>
                  <a:ext uri="{FF2B5EF4-FFF2-40B4-BE49-F238E27FC236}">
                    <a16:creationId xmlns:a16="http://schemas.microsoft.com/office/drawing/2014/main" id="{AB21F9C8-5065-426F-B646-F0940998EFB8}"/>
                  </a:ext>
                </a:extLst>
              </p:cNvPr>
              <p:cNvSpPr/>
              <p:nvPr/>
            </p:nvSpPr>
            <p:spPr>
              <a:xfrm>
                <a:off x="3756243" y="5124453"/>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0" name="Arrow: Right 39">
                <a:extLst>
                  <a:ext uri="{FF2B5EF4-FFF2-40B4-BE49-F238E27FC236}">
                    <a16:creationId xmlns:a16="http://schemas.microsoft.com/office/drawing/2014/main" id="{56A13E5A-95E5-4711-BD52-66AACFB58754}"/>
                  </a:ext>
                </a:extLst>
              </p:cNvPr>
              <p:cNvSpPr/>
              <p:nvPr/>
            </p:nvSpPr>
            <p:spPr>
              <a:xfrm rot="5400000">
                <a:off x="2796063" y="2201863"/>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1" name="Arrow: Right 40">
                <a:extLst>
                  <a:ext uri="{FF2B5EF4-FFF2-40B4-BE49-F238E27FC236}">
                    <a16:creationId xmlns:a16="http://schemas.microsoft.com/office/drawing/2014/main" id="{DA9E4BA1-68C1-4CA9-885C-28FCCAEF9E00}"/>
                  </a:ext>
                </a:extLst>
              </p:cNvPr>
              <p:cNvSpPr/>
              <p:nvPr/>
            </p:nvSpPr>
            <p:spPr>
              <a:xfrm rot="5400000">
                <a:off x="4702957" y="2201863"/>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2" name="Arrow: Right 41">
                <a:extLst>
                  <a:ext uri="{FF2B5EF4-FFF2-40B4-BE49-F238E27FC236}">
                    <a16:creationId xmlns:a16="http://schemas.microsoft.com/office/drawing/2014/main" id="{8C979681-D250-4953-9E4B-131BA69F84AA}"/>
                  </a:ext>
                </a:extLst>
              </p:cNvPr>
              <p:cNvSpPr/>
              <p:nvPr/>
            </p:nvSpPr>
            <p:spPr>
              <a:xfrm rot="5400000">
                <a:off x="4702956" y="3355185"/>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3" name="Arrow: Right 42">
                <a:extLst>
                  <a:ext uri="{FF2B5EF4-FFF2-40B4-BE49-F238E27FC236}">
                    <a16:creationId xmlns:a16="http://schemas.microsoft.com/office/drawing/2014/main" id="{CDF31D11-E3FB-4EF1-A99D-077B9AA61B77}"/>
                  </a:ext>
                </a:extLst>
              </p:cNvPr>
              <p:cNvSpPr/>
              <p:nvPr/>
            </p:nvSpPr>
            <p:spPr>
              <a:xfrm rot="5400000">
                <a:off x="2796061" y="4508499"/>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4" name="Arrow: Right 43">
                <a:extLst>
                  <a:ext uri="{FF2B5EF4-FFF2-40B4-BE49-F238E27FC236}">
                    <a16:creationId xmlns:a16="http://schemas.microsoft.com/office/drawing/2014/main" id="{DBF59D09-627D-4A6E-B183-6E2D02508AC6}"/>
                  </a:ext>
                </a:extLst>
              </p:cNvPr>
              <p:cNvSpPr/>
              <p:nvPr/>
            </p:nvSpPr>
            <p:spPr>
              <a:xfrm rot="5400000">
                <a:off x="4702955" y="4508499"/>
                <a:ext cx="133350" cy="142875"/>
              </a:xfrm>
              <a:prstGeom prst="rightArrow">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8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Voltage Gradient Study of HVDC Overhead</a:t>
            </a:r>
            <a:br>
              <a:rPr lang="en-US" sz="7200" dirty="0">
                <a:latin typeface="Calibri" panose="020F0502020204030204" pitchFamily="34" charset="0"/>
                <a:ea typeface="+mn-ea"/>
                <a:cs typeface="Calibri" panose="020F0502020204030204" pitchFamily="34" charset="0"/>
              </a:rPr>
            </a:br>
            <a:r>
              <a:rPr lang="en-US" sz="7200" dirty="0">
                <a:latin typeface="Calibri" panose="020F0502020204030204" pitchFamily="34" charset="0"/>
                <a:ea typeface="+mn-ea"/>
                <a:cs typeface="Calibri" panose="020F0502020204030204" pitchFamily="34" charset="0"/>
              </a:rPr>
              <a:t>Line Suspension Insulation</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D. Pinzan</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D. Clark</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M.E.A. Slama</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A.M. Haddad</a:t>
            </a:r>
            <a:r>
              <a:rPr lang="en-US" sz="4000" baseline="30000" dirty="0">
                <a:latin typeface="Calibri" panose="020F0502020204030204" pitchFamily="34" charset="0"/>
                <a:cs typeface="Calibri" panose="020F0502020204030204" pitchFamily="34" charset="0"/>
              </a:rPr>
              <a:t>1</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Advanced High Voltage Engineering Research Centre, Cardiff University, United Kingdom </a:t>
            </a:r>
            <a:r>
              <a:rPr lang="en-US" sz="4000" dirty="0">
                <a:solidFill>
                  <a:prstClr val="black"/>
                </a:solidFill>
                <a:latin typeface="Calibri" panose="020F0502020204030204" pitchFamily="34" charset="0"/>
                <a:cs typeface="Calibri" panose="020F0502020204030204" pitchFamily="34" charset="0"/>
              </a:rPr>
              <a:t> </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848649"/>
            <a:ext cx="13017206" cy="821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The electricity consumption has traditionally been increasing. The electrification of transportation and heating will contribute to continue this trend. The need to increase the power system transmission capability is clear. To do so, one of possible solutions is to convert an existing line for HVDC use. This poster and its paper aim is to optimize the HVDC Line Model trade-off between computational speed and accuracy, and to assess the corona performance of a newly designed insulator.</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478889" y="14611521"/>
            <a:ext cx="13417770"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METHOD</a:t>
            </a:r>
            <a:r>
              <a:rPr lang="en-US" altLang="nl-NL" sz="4800" dirty="0">
                <a:cs typeface="Calibri" panose="020F0502020204030204" pitchFamily="34" charset="0"/>
              </a:rPr>
              <a:t>: the comprehensive Flow Chart is provided.</a:t>
            </a: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91881" y="5827153"/>
            <a:ext cx="13019177"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The Results are presented in the same schematic order of Figure 1.</a:t>
            </a:r>
            <a:r>
              <a:rPr lang="en-US" altLang="nl-NL" sz="4800" b="1" dirty="0">
                <a:cs typeface="Calibri" panose="020F0502020204030204" pitchFamily="34" charset="0"/>
              </a:rPr>
              <a:t> </a:t>
            </a:r>
            <a:r>
              <a:rPr lang="en-US" altLang="nl-NL" sz="4800" dirty="0">
                <a:cs typeface="Calibri" panose="020F0502020204030204" pitchFamily="34" charset="0"/>
              </a:rPr>
              <a:t>The arrows show what is the necessary input to produce a specific Result.</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677145" y="26766477"/>
            <a:ext cx="13029272" cy="1116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By following the Flow Chart of Figure 1, it was possible to simplify the SSE L7 Tower Model. The trade-off between accuracy of results and computational speed has been </a:t>
            </a:r>
            <a:r>
              <a:rPr lang="en-GB" altLang="nl-NL" sz="4800" dirty="0">
                <a:cs typeface="Calibri" panose="020F0502020204030204" pitchFamily="34" charset="0"/>
              </a:rPr>
              <a:t>optimised</a:t>
            </a:r>
            <a:r>
              <a:rPr lang="en-US" altLang="nl-NL" sz="4800" dirty="0">
                <a:cs typeface="Calibri" panose="020F0502020204030204" pitchFamily="34" charset="0"/>
              </a:rPr>
              <a:t> and the Voltage Gradient distribution along the insulator Creepage Length has been obtained. It is possible to conclude that the implementation of corona rings is needed for this newly designed insulator. Therefore, further studies are needed to assess the efficacy of such application. The simulation of insulation shall include the modelling of the wet-polluted layer.</a:t>
            </a:r>
          </a:p>
          <a:p>
            <a:pPr algn="just" eaLnBrk="1" hangingPunct="1">
              <a:spcBef>
                <a:spcPct val="0"/>
              </a:spcBef>
              <a:buFontTx/>
              <a:buNone/>
            </a:pPr>
            <a:r>
              <a:rPr lang="en-US" altLang="nl-NL" sz="4800" dirty="0">
                <a:cs typeface="Calibri" panose="020F0502020204030204" pitchFamily="34" charset="0"/>
              </a:rPr>
              <a:t>This paper also opens the way to assess the feasibility of alternative insulation arrangements for this and other towers.</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607888" y="37785711"/>
            <a:ext cx="27098528" cy="2980933"/>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P. Lundberg, B. Jacobson, K. </a:t>
            </a:r>
            <a:r>
              <a:rPr lang="en-US" sz="2800" dirty="0" err="1">
                <a:latin typeface="Calibri" panose="020F0502020204030204" pitchFamily="34" charset="0"/>
                <a:ea typeface="+mn-ea"/>
                <a:cs typeface="Calibri" panose="020F0502020204030204" pitchFamily="34" charset="0"/>
              </a:rPr>
              <a:t>Vinothkumar</a:t>
            </a:r>
            <a:r>
              <a:rPr lang="en-US" sz="2800" dirty="0">
                <a:latin typeface="Calibri" panose="020F0502020204030204" pitchFamily="34" charset="0"/>
                <a:ea typeface="+mn-ea"/>
                <a:cs typeface="Calibri" panose="020F0502020204030204" pitchFamily="34" charset="0"/>
              </a:rPr>
              <a:t>, K. Gaurav-Kumar, M.S. </a:t>
            </a:r>
            <a:r>
              <a:rPr lang="en-US" sz="2800" dirty="0" err="1">
                <a:latin typeface="Calibri" panose="020F0502020204030204" pitchFamily="34" charset="0"/>
                <a:ea typeface="+mn-ea"/>
                <a:cs typeface="Calibri" panose="020F0502020204030204" pitchFamily="34" charset="0"/>
              </a:rPr>
              <a:t>Shanthakumar</a:t>
            </a:r>
            <a:r>
              <a:rPr lang="en-US" sz="2800" dirty="0">
                <a:latin typeface="Calibri" panose="020F0502020204030204" pitchFamily="34" charset="0"/>
                <a:ea typeface="+mn-ea"/>
                <a:cs typeface="Calibri" panose="020F0502020204030204" pitchFamily="34" charset="0"/>
              </a:rPr>
              <a:t>, A. Kumar, “Convert from AC to HVDC for higher power transmission,” ABB, Ludvika, Sweden, 2018</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K. N. I. Mbangula, “An Investigation into the Impact of HVDC Schemes on ESKOM HV Network Transient Stability,” University of Kwazulu-Natal, 2015</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P. Sidenvall et al., “Methodology of Modern E-Field Calculations - Case Study for Insulated Cross-Arm,” presented at the IEEE Conf. on El. Ins. and Diel. Phen., 2013</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D. Pinzan et al., “Insulation Solutions for HVAC to HVDC Conversion of a High Voltage Transmission Overhead Line: the L7 Tower Case Study,” presented at the International Symposium on High Voltage Engineering, Budapest, 2019</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2454044" y="31874657"/>
            <a:ext cx="11195863"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Comprehensive Flow Chart for the realization and</a:t>
            </a:r>
            <a:br>
              <a:rPr lang="en-US" altLang="nl-NL" sz="3600" dirty="0">
                <a:cs typeface="Calibri" panose="020F0502020204030204" pitchFamily="34" charset="0"/>
              </a:rPr>
            </a:br>
            <a:r>
              <a:rPr lang="en-US" altLang="nl-NL" sz="3600" dirty="0">
                <a:cs typeface="Calibri" panose="020F0502020204030204" pitchFamily="34" charset="0"/>
              </a:rPr>
              <a:t>simplification of the Model</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4807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80BC61C2-14BE-2F4D-BB4C-A27ABC532A8E}"/>
              </a:ext>
            </a:extLst>
          </p:cNvPr>
          <p:cNvSpPr txBox="1"/>
          <p:nvPr/>
        </p:nvSpPr>
        <p:spPr>
          <a:xfrm>
            <a:off x="0" y="158381"/>
            <a:ext cx="30275213"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 </a:t>
            </a:r>
          </a:p>
        </p:txBody>
      </p:sp>
      <p:sp>
        <p:nvSpPr>
          <p:cNvPr id="31" name="TextBox 30">
            <a:extLst>
              <a:ext uri="{FF2B5EF4-FFF2-40B4-BE49-F238E27FC236}">
                <a16:creationId xmlns:a16="http://schemas.microsoft.com/office/drawing/2014/main"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 </a:t>
            </a:r>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15">
            <a:extLst>
              <a:ext uri="{FF2B5EF4-FFF2-40B4-BE49-F238E27FC236}">
                <a16:creationId xmlns:a16="http://schemas.microsoft.com/office/drawing/2014/main" id="{9CCB1C32-3D4F-43D9-A8F2-D21FBDC861B2}"/>
              </a:ext>
            </a:extLst>
          </p:cNvPr>
          <p:cNvSpPr txBox="1">
            <a:spLocks noChangeArrowheads="1"/>
          </p:cNvSpPr>
          <p:nvPr/>
        </p:nvSpPr>
        <p:spPr bwMode="auto">
          <a:xfrm>
            <a:off x="1681796" y="33639647"/>
            <a:ext cx="13019177"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LINE MODELING</a:t>
            </a:r>
            <a:r>
              <a:rPr lang="en-US" altLang="nl-NL" sz="4800" dirty="0">
                <a:cs typeface="Calibri" panose="020F0502020204030204" pitchFamily="34" charset="0"/>
              </a:rPr>
              <a:t>: The Line has been realized and simplified with the AC/DC Module. The CAD Import Module has facilitated the 3D modeling of the tower. The insulator axisymmetry has been exploited to maximise computational speed.</a:t>
            </a:r>
          </a:p>
        </p:txBody>
      </p:sp>
      <p:pic>
        <p:nvPicPr>
          <p:cNvPr id="67" name="Picture 66">
            <a:extLst>
              <a:ext uri="{FF2B5EF4-FFF2-40B4-BE49-F238E27FC236}">
                <a16:creationId xmlns:a16="http://schemas.microsoft.com/office/drawing/2014/main" id="{02341B7C-499D-4CA7-8042-C951D49BD493}"/>
              </a:ext>
            </a:extLst>
          </p:cNvPr>
          <p:cNvPicPr/>
          <p:nvPr/>
        </p:nvPicPr>
        <p:blipFill rotWithShape="1">
          <a:blip r:embed="rId13"/>
          <a:srcRect t="13702" b="22494"/>
          <a:stretch/>
        </p:blipFill>
        <p:spPr>
          <a:xfrm>
            <a:off x="23734319" y="1276096"/>
            <a:ext cx="5213192" cy="1302061"/>
          </a:xfrm>
          <a:prstGeom prst="rect">
            <a:avLst/>
          </a:prstGeom>
        </p:spPr>
      </p:pic>
      <p:pic>
        <p:nvPicPr>
          <p:cNvPr id="68" name="Picture 2" descr="Image result for cardiff university logo">
            <a:extLst>
              <a:ext uri="{FF2B5EF4-FFF2-40B4-BE49-F238E27FC236}">
                <a16:creationId xmlns:a16="http://schemas.microsoft.com/office/drawing/2014/main" id="{D7574680-879C-4E74-A689-3E1FBD1445FB}"/>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568797" y="1384290"/>
            <a:ext cx="3612803" cy="347215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a:extLst>
              <a:ext uri="{FF2B5EF4-FFF2-40B4-BE49-F238E27FC236}">
                <a16:creationId xmlns:a16="http://schemas.microsoft.com/office/drawing/2014/main" id="{BE90043E-7B6B-4099-8798-6C49A4626AF4}"/>
              </a:ext>
            </a:extLst>
          </p:cNvPr>
          <p:cNvPicPr/>
          <p:nvPr/>
        </p:nvPicPr>
        <p:blipFill>
          <a:blip r:embed="rId15"/>
          <a:stretch>
            <a:fillRect/>
          </a:stretch>
        </p:blipFill>
        <p:spPr>
          <a:xfrm>
            <a:off x="24982531" y="2836665"/>
            <a:ext cx="3143300" cy="2221935"/>
          </a:xfrm>
          <a:prstGeom prst="rect">
            <a:avLst/>
          </a:prstGeom>
        </p:spPr>
      </p:pic>
      <p:grpSp>
        <p:nvGrpSpPr>
          <p:cNvPr id="6" name="Group 5">
            <a:extLst>
              <a:ext uri="{FF2B5EF4-FFF2-40B4-BE49-F238E27FC236}">
                <a16:creationId xmlns:a16="http://schemas.microsoft.com/office/drawing/2014/main" id="{FDED90E6-EA83-4B05-A768-B5F5472B4576}"/>
              </a:ext>
            </a:extLst>
          </p:cNvPr>
          <p:cNvGrpSpPr/>
          <p:nvPr/>
        </p:nvGrpSpPr>
        <p:grpSpPr>
          <a:xfrm>
            <a:off x="13270941" y="8836862"/>
            <a:ext cx="17841679" cy="17478482"/>
            <a:chOff x="13270941" y="8319331"/>
            <a:chExt cx="17841679" cy="17478482"/>
          </a:xfrm>
        </p:grpSpPr>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6123058" y="25155982"/>
              <a:ext cx="12137468"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All the Results deriving from the Flow Chart of Figure 1</a:t>
              </a:r>
            </a:p>
          </p:txBody>
        </p:sp>
        <p:graphicFrame>
          <p:nvGraphicFramePr>
            <p:cNvPr id="45" name="Diagram 44">
              <a:extLst>
                <a:ext uri="{FF2B5EF4-FFF2-40B4-BE49-F238E27FC236}">
                  <a16:creationId xmlns:a16="http://schemas.microsoft.com/office/drawing/2014/main" id="{B455DE86-5044-49DE-80B0-AE230843581D}"/>
                </a:ext>
              </a:extLst>
            </p:cNvPr>
            <p:cNvGraphicFramePr/>
            <p:nvPr>
              <p:extLst>
                <p:ext uri="{D42A27DB-BD31-4B8C-83A1-F6EECF244321}">
                  <p14:modId xmlns:p14="http://schemas.microsoft.com/office/powerpoint/2010/main" val="3788375736"/>
                </p:ext>
              </p:extLst>
            </p:nvPr>
          </p:nvGraphicFramePr>
          <p:xfrm>
            <a:off x="13270941" y="8319332"/>
            <a:ext cx="10463378" cy="16624147"/>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46" name="Diagram 45">
              <a:extLst>
                <a:ext uri="{FF2B5EF4-FFF2-40B4-BE49-F238E27FC236}">
                  <a16:creationId xmlns:a16="http://schemas.microsoft.com/office/drawing/2014/main" id="{10F78BB9-D079-44A3-AE97-89E64A2FC6F9}"/>
                </a:ext>
              </a:extLst>
            </p:cNvPr>
            <p:cNvGraphicFramePr/>
            <p:nvPr>
              <p:extLst>
                <p:ext uri="{D42A27DB-BD31-4B8C-83A1-F6EECF244321}">
                  <p14:modId xmlns:p14="http://schemas.microsoft.com/office/powerpoint/2010/main" val="3121777583"/>
                </p:ext>
              </p:extLst>
            </p:nvPr>
          </p:nvGraphicFramePr>
          <p:xfrm>
            <a:off x="20649242" y="8319332"/>
            <a:ext cx="10463378" cy="16624147"/>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pic>
          <p:nvPicPr>
            <p:cNvPr id="47" name="Picture 46">
              <a:extLst>
                <a:ext uri="{FF2B5EF4-FFF2-40B4-BE49-F238E27FC236}">
                  <a16:creationId xmlns:a16="http://schemas.microsoft.com/office/drawing/2014/main" id="{C236C22F-00D0-4D3B-87ED-B23296B94468}"/>
                </a:ext>
              </a:extLst>
            </p:cNvPr>
            <p:cNvPicPr/>
            <p:nvPr/>
          </p:nvPicPr>
          <p:blipFill>
            <a:blip r:embed="rId26">
              <a:extLst>
                <a:ext uri="{28A0092B-C50C-407E-A947-70E740481C1C}">
                  <a14:useLocalDpi xmlns:a14="http://schemas.microsoft.com/office/drawing/2010/main" val="0"/>
                </a:ext>
              </a:extLst>
            </a:blip>
            <a:srcRect/>
            <a:stretch>
              <a:fillRect/>
            </a:stretch>
          </p:blipFill>
          <p:spPr bwMode="auto">
            <a:xfrm>
              <a:off x="16408152" y="8388051"/>
              <a:ext cx="4188960" cy="3536427"/>
            </a:xfrm>
            <a:prstGeom prst="rect">
              <a:avLst/>
            </a:prstGeom>
            <a:noFill/>
            <a:ln>
              <a:noFill/>
            </a:ln>
          </p:spPr>
        </p:pic>
        <p:pic>
          <p:nvPicPr>
            <p:cNvPr id="48" name="Picture 47">
              <a:extLst>
                <a:ext uri="{FF2B5EF4-FFF2-40B4-BE49-F238E27FC236}">
                  <a16:creationId xmlns:a16="http://schemas.microsoft.com/office/drawing/2014/main" id="{307924BF-FC97-41A8-A537-B1AF020C6927}"/>
                </a:ext>
              </a:extLst>
            </p:cNvPr>
            <p:cNvPicPr/>
            <p:nvPr/>
          </p:nvPicPr>
          <p:blipFill>
            <a:blip r:embed="rId27">
              <a:clrChange>
                <a:clrFrom>
                  <a:srgbClr val="DED7CF"/>
                </a:clrFrom>
                <a:clrTo>
                  <a:srgbClr val="DED7CF">
                    <a:alpha val="0"/>
                  </a:srgbClr>
                </a:clrTo>
              </a:clrChange>
              <a:extLst>
                <a:ext uri="{28A0092B-C50C-407E-A947-70E740481C1C}">
                  <a14:useLocalDpi xmlns:a14="http://schemas.microsoft.com/office/drawing/2010/main" val="0"/>
                </a:ext>
              </a:extLst>
            </a:blip>
            <a:srcRect/>
            <a:stretch>
              <a:fillRect/>
            </a:stretch>
          </p:blipFill>
          <p:spPr bwMode="auto">
            <a:xfrm>
              <a:off x="16925280" y="13106225"/>
              <a:ext cx="3154690" cy="3266086"/>
            </a:xfrm>
            <a:prstGeom prst="rect">
              <a:avLst/>
            </a:prstGeom>
            <a:noFill/>
            <a:ln>
              <a:noFill/>
            </a:ln>
          </p:spPr>
        </p:pic>
        <p:pic>
          <p:nvPicPr>
            <p:cNvPr id="50" name="Picture 49">
              <a:extLst>
                <a:ext uri="{FF2B5EF4-FFF2-40B4-BE49-F238E27FC236}">
                  <a16:creationId xmlns:a16="http://schemas.microsoft.com/office/drawing/2014/main" id="{C0A89240-6840-47E1-B6FA-1FE3E276BE3D}"/>
                </a:ext>
              </a:extLst>
            </p:cNvPr>
            <p:cNvPicPr>
              <a:picLocks noChangeAspect="1"/>
            </p:cNvPicPr>
            <p:nvPr/>
          </p:nvPicPr>
          <p:blipFill rotWithShape="1">
            <a:blip r:embed="rId28">
              <a:extLst>
                <a:ext uri="{28A0092B-C50C-407E-A947-70E740481C1C}">
                  <a14:useLocalDpi xmlns:a14="http://schemas.microsoft.com/office/drawing/2010/main" val="0"/>
                </a:ext>
              </a:extLst>
            </a:blip>
            <a:srcRect l="33837" t="3657" r="25188" b="2609"/>
            <a:stretch/>
          </p:blipFill>
          <p:spPr>
            <a:xfrm>
              <a:off x="24823324" y="8319331"/>
              <a:ext cx="2115220" cy="3629108"/>
            </a:xfrm>
            <a:prstGeom prst="rect">
              <a:avLst/>
            </a:prstGeom>
          </p:spPr>
        </p:pic>
        <p:pic>
          <p:nvPicPr>
            <p:cNvPr id="51" name="Picture 50">
              <a:extLst>
                <a:ext uri="{FF2B5EF4-FFF2-40B4-BE49-F238E27FC236}">
                  <a16:creationId xmlns:a16="http://schemas.microsoft.com/office/drawing/2014/main" id="{196DDB74-5E5D-44BE-B0FB-307462899F00}"/>
                </a:ext>
              </a:extLst>
            </p:cNvPr>
            <p:cNvPicPr/>
            <p:nvPr/>
          </p:nvPicPr>
          <p:blipFill rotWithShape="1">
            <a:blip r:embed="rId29">
              <a:clrChange>
                <a:clrFrom>
                  <a:srgbClr val="FFFFFF"/>
                </a:clrFrom>
                <a:clrTo>
                  <a:srgbClr val="FFFFFF">
                    <a:alpha val="0"/>
                  </a:srgbClr>
                </a:clrTo>
              </a:clrChange>
              <a:extLst>
                <a:ext uri="{28A0092B-C50C-407E-A947-70E740481C1C}">
                  <a14:useLocalDpi xmlns:a14="http://schemas.microsoft.com/office/drawing/2010/main" val="0"/>
                </a:ext>
              </a:extLst>
            </a:blip>
            <a:srcRect t="2755" b="-1"/>
            <a:stretch/>
          </p:blipFill>
          <p:spPr bwMode="auto">
            <a:xfrm>
              <a:off x="22817016" y="13300557"/>
              <a:ext cx="3063912" cy="2357747"/>
            </a:xfrm>
            <a:prstGeom prst="rect">
              <a:avLst/>
            </a:prstGeom>
            <a:noFill/>
            <a:ln>
              <a:noFill/>
            </a:ln>
            <a:extLst>
              <a:ext uri="{53640926-AAD7-44D8-BBD7-CCE9431645EC}">
                <a14:shadowObscured xmlns:a14="http://schemas.microsoft.com/office/drawing/2010/main"/>
              </a:ext>
            </a:extLst>
          </p:spPr>
        </p:pic>
        <p:pic>
          <p:nvPicPr>
            <p:cNvPr id="52" name="Picture 51">
              <a:extLst>
                <a:ext uri="{FF2B5EF4-FFF2-40B4-BE49-F238E27FC236}">
                  <a16:creationId xmlns:a16="http://schemas.microsoft.com/office/drawing/2014/main" id="{132527C4-402C-4C6A-9FA1-AD5BD43D5B98}"/>
                </a:ext>
              </a:extLst>
            </p:cNvPr>
            <p:cNvPicPr/>
            <p:nvPr/>
          </p:nvPicPr>
          <p:blipFill rotWithShape="1">
            <a:blip r:embed="rId30">
              <a:extLst>
                <a:ext uri="{28A0092B-C50C-407E-A947-70E740481C1C}">
                  <a14:useLocalDpi xmlns:a14="http://schemas.microsoft.com/office/drawing/2010/main" val="0"/>
                </a:ext>
              </a:extLst>
            </a:blip>
            <a:srcRect l="14585" t="4856" b="-10"/>
            <a:stretch/>
          </p:blipFill>
          <p:spPr bwMode="auto">
            <a:xfrm>
              <a:off x="26097434" y="13371369"/>
              <a:ext cx="2816878" cy="2286939"/>
            </a:xfrm>
            <a:prstGeom prst="rect">
              <a:avLst/>
            </a:prstGeom>
            <a:noFill/>
            <a:ln>
              <a:noFill/>
            </a:ln>
            <a:extLst>
              <a:ext uri="{53640926-AAD7-44D8-BBD7-CCE9431645EC}">
                <a14:shadowObscured xmlns:a14="http://schemas.microsoft.com/office/drawing/2010/main"/>
              </a:ext>
            </a:extLst>
          </p:spPr>
        </p:pic>
        <p:pic>
          <p:nvPicPr>
            <p:cNvPr id="53" name="Picture 52">
              <a:extLst>
                <a:ext uri="{FF2B5EF4-FFF2-40B4-BE49-F238E27FC236}">
                  <a16:creationId xmlns:a16="http://schemas.microsoft.com/office/drawing/2014/main" id="{56D88C7F-D22A-4498-ADD9-22B166BF6125}"/>
                </a:ext>
              </a:extLst>
            </p:cNvPr>
            <p:cNvPicPr>
              <a:picLocks noChangeAspect="1"/>
            </p:cNvPicPr>
            <p:nvPr/>
          </p:nvPicPr>
          <p:blipFill>
            <a:blip r:embed="rId31"/>
            <a:stretch>
              <a:fillRect/>
            </a:stretch>
          </p:blipFill>
          <p:spPr>
            <a:xfrm>
              <a:off x="24149346" y="21342034"/>
              <a:ext cx="3896175" cy="3491940"/>
            </a:xfrm>
            <a:prstGeom prst="rect">
              <a:avLst/>
            </a:prstGeom>
          </p:spPr>
        </p:pic>
        <p:pic>
          <p:nvPicPr>
            <p:cNvPr id="54" name="Picture 53">
              <a:extLst>
                <a:ext uri="{FF2B5EF4-FFF2-40B4-BE49-F238E27FC236}">
                  <a16:creationId xmlns:a16="http://schemas.microsoft.com/office/drawing/2014/main" id="{2D021A7B-62F2-4BA1-93A7-F043EA26C3FD}"/>
                </a:ext>
              </a:extLst>
            </p:cNvPr>
            <p:cNvPicPr/>
            <p:nvPr/>
          </p:nvPicPr>
          <p:blipFill>
            <a:blip r:embed="rId32">
              <a:extLst>
                <a:ext uri="{28A0092B-C50C-407E-A947-70E740481C1C}">
                  <a14:useLocalDpi xmlns:a14="http://schemas.microsoft.com/office/drawing/2010/main" val="0"/>
                </a:ext>
              </a:extLst>
            </a:blip>
            <a:srcRect/>
            <a:stretch>
              <a:fillRect/>
            </a:stretch>
          </p:blipFill>
          <p:spPr bwMode="auto">
            <a:xfrm>
              <a:off x="16771035" y="21381205"/>
              <a:ext cx="3463180" cy="3452769"/>
            </a:xfrm>
            <a:prstGeom prst="rect">
              <a:avLst/>
            </a:prstGeom>
            <a:noFill/>
            <a:ln>
              <a:noFill/>
            </a:ln>
          </p:spPr>
        </p:pic>
        <p:pic>
          <p:nvPicPr>
            <p:cNvPr id="55" name="Picture 54">
              <a:extLst>
                <a:ext uri="{FF2B5EF4-FFF2-40B4-BE49-F238E27FC236}">
                  <a16:creationId xmlns:a16="http://schemas.microsoft.com/office/drawing/2014/main" id="{EF2C8A01-C5E7-45D7-8355-D314C028F8AB}"/>
                </a:ext>
              </a:extLst>
            </p:cNvPr>
            <p:cNvPicPr>
              <a:picLocks noChangeAspect="1"/>
            </p:cNvPicPr>
            <p:nvPr/>
          </p:nvPicPr>
          <p:blipFill rotWithShape="1">
            <a:blip r:embed="rId33"/>
            <a:srcRect l="31250" t="5109" r="22083" b="2778"/>
            <a:stretch/>
          </p:blipFill>
          <p:spPr>
            <a:xfrm>
              <a:off x="24655200" y="16974759"/>
              <a:ext cx="2451457" cy="3629108"/>
            </a:xfrm>
            <a:prstGeom prst="rect">
              <a:avLst/>
            </a:prstGeom>
          </p:spPr>
        </p:pic>
        <p:sp>
          <p:nvSpPr>
            <p:cNvPr id="56" name="Arrow: Right 55">
              <a:extLst>
                <a:ext uri="{FF2B5EF4-FFF2-40B4-BE49-F238E27FC236}">
                  <a16:creationId xmlns:a16="http://schemas.microsoft.com/office/drawing/2014/main" id="{8C0CAE0A-CA18-4A3D-AAA3-2D15E5FB1EB3}"/>
                </a:ext>
              </a:extLst>
            </p:cNvPr>
            <p:cNvSpPr/>
            <p:nvPr/>
          </p:nvSpPr>
          <p:spPr>
            <a:xfrm>
              <a:off x="21935896" y="9901132"/>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7" name="Arrow: Right 56">
              <a:extLst>
                <a:ext uri="{FF2B5EF4-FFF2-40B4-BE49-F238E27FC236}">
                  <a16:creationId xmlns:a16="http://schemas.microsoft.com/office/drawing/2014/main" id="{C6153B23-5E05-4C4C-AFC4-823CDE9DF5BF}"/>
                </a:ext>
              </a:extLst>
            </p:cNvPr>
            <p:cNvSpPr/>
            <p:nvPr/>
          </p:nvSpPr>
          <p:spPr>
            <a:xfrm>
              <a:off x="21953450" y="14294642"/>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8" name="Arrow: Right 57">
              <a:extLst>
                <a:ext uri="{FF2B5EF4-FFF2-40B4-BE49-F238E27FC236}">
                  <a16:creationId xmlns:a16="http://schemas.microsoft.com/office/drawing/2014/main" id="{FF15BEBC-1E27-4122-B249-5168B78A7B6F}"/>
                </a:ext>
              </a:extLst>
            </p:cNvPr>
            <p:cNvSpPr/>
            <p:nvPr/>
          </p:nvSpPr>
          <p:spPr>
            <a:xfrm>
              <a:off x="21953450" y="18481451"/>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9" name="Arrow: Right 58">
              <a:extLst>
                <a:ext uri="{FF2B5EF4-FFF2-40B4-BE49-F238E27FC236}">
                  <a16:creationId xmlns:a16="http://schemas.microsoft.com/office/drawing/2014/main" id="{17F1790A-6823-4ABF-9081-E2CF16A0BA27}"/>
                </a:ext>
              </a:extLst>
            </p:cNvPr>
            <p:cNvSpPr/>
            <p:nvPr/>
          </p:nvSpPr>
          <p:spPr>
            <a:xfrm>
              <a:off x="21959358" y="22951735"/>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0" name="Arrow: Right 59">
              <a:extLst>
                <a:ext uri="{FF2B5EF4-FFF2-40B4-BE49-F238E27FC236}">
                  <a16:creationId xmlns:a16="http://schemas.microsoft.com/office/drawing/2014/main" id="{3D36975E-EB24-4347-ACD2-B70F52B07DB5}"/>
                </a:ext>
              </a:extLst>
            </p:cNvPr>
            <p:cNvSpPr/>
            <p:nvPr/>
          </p:nvSpPr>
          <p:spPr>
            <a:xfrm rot="5400000">
              <a:off x="18387641" y="12217339"/>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1" name="Arrow: Right 60">
              <a:extLst>
                <a:ext uri="{FF2B5EF4-FFF2-40B4-BE49-F238E27FC236}">
                  <a16:creationId xmlns:a16="http://schemas.microsoft.com/office/drawing/2014/main" id="{57EA35C6-5F59-4C09-8A8B-A431F3C9F76E}"/>
                </a:ext>
              </a:extLst>
            </p:cNvPr>
            <p:cNvSpPr/>
            <p:nvPr/>
          </p:nvSpPr>
          <p:spPr>
            <a:xfrm rot="5400000">
              <a:off x="25480981" y="12080170"/>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2" name="Arrow: Right 61">
              <a:extLst>
                <a:ext uri="{FF2B5EF4-FFF2-40B4-BE49-F238E27FC236}">
                  <a16:creationId xmlns:a16="http://schemas.microsoft.com/office/drawing/2014/main" id="{237AB772-5C4D-4383-AADA-C026E96364F8}"/>
                </a:ext>
              </a:extLst>
            </p:cNvPr>
            <p:cNvSpPr/>
            <p:nvPr/>
          </p:nvSpPr>
          <p:spPr>
            <a:xfrm rot="5400000">
              <a:off x="25480978" y="16370342"/>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3" name="Arrow: Right 62">
              <a:extLst>
                <a:ext uri="{FF2B5EF4-FFF2-40B4-BE49-F238E27FC236}">
                  <a16:creationId xmlns:a16="http://schemas.microsoft.com/office/drawing/2014/main" id="{BD2AC9A3-E43D-443A-8451-B5BAC6F9506C}"/>
                </a:ext>
              </a:extLst>
            </p:cNvPr>
            <p:cNvSpPr/>
            <p:nvPr/>
          </p:nvSpPr>
          <p:spPr>
            <a:xfrm rot="5400000">
              <a:off x="18387634" y="20523316"/>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4" name="Arrow: Right 63">
              <a:extLst>
                <a:ext uri="{FF2B5EF4-FFF2-40B4-BE49-F238E27FC236}">
                  <a16:creationId xmlns:a16="http://schemas.microsoft.com/office/drawing/2014/main" id="{CD1D74EA-7DDC-4F57-B25F-6FEC23AB74C6}"/>
                </a:ext>
              </a:extLst>
            </p:cNvPr>
            <p:cNvSpPr/>
            <p:nvPr/>
          </p:nvSpPr>
          <p:spPr>
            <a:xfrm rot="5400000">
              <a:off x="25480974" y="20660486"/>
              <a:ext cx="496040" cy="531472"/>
            </a:xfrm>
            <a:prstGeom prst="rightArrow">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3392"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pic>
          <p:nvPicPr>
            <p:cNvPr id="85" name="Picture 84">
              <a:extLst>
                <a:ext uri="{FF2B5EF4-FFF2-40B4-BE49-F238E27FC236}">
                  <a16:creationId xmlns:a16="http://schemas.microsoft.com/office/drawing/2014/main" id="{0081C720-7EBB-4CEC-ACBB-C26FB3B338AF}"/>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6861027" y="16820053"/>
              <a:ext cx="3922320" cy="3349593"/>
            </a:xfrm>
            <a:prstGeom prst="rect">
              <a:avLst/>
            </a:prstGeom>
          </p:spPr>
        </p:pic>
        <p:cxnSp>
          <p:nvCxnSpPr>
            <p:cNvPr id="86" name="Straight Arrow Connector 85">
              <a:extLst>
                <a:ext uri="{FF2B5EF4-FFF2-40B4-BE49-F238E27FC236}">
                  <a16:creationId xmlns:a16="http://schemas.microsoft.com/office/drawing/2014/main" id="{AE6A81F9-979A-407C-AADB-CBD2C5CA2353}"/>
                </a:ext>
              </a:extLst>
            </p:cNvPr>
            <p:cNvCxnSpPr/>
            <p:nvPr/>
          </p:nvCxnSpPr>
          <p:spPr>
            <a:xfrm>
              <a:off x="17417138" y="17963428"/>
              <a:ext cx="3098800" cy="0"/>
            </a:xfrm>
            <a:prstGeom prst="straightConnector1">
              <a:avLst/>
            </a:prstGeom>
            <a:noFill/>
            <a:ln w="19050" cap="flat" cmpd="sng" algn="ctr">
              <a:solidFill>
                <a:sysClr val="windowText" lastClr="000000">
                  <a:lumMod val="65000"/>
                  <a:lumOff val="35000"/>
                </a:sysClr>
              </a:solidFill>
              <a:prstDash val="solid"/>
              <a:miter lim="800000"/>
              <a:headEnd type="triangle"/>
              <a:tailEnd type="triangle"/>
            </a:ln>
            <a:effectLst/>
          </p:spPr>
        </p:cxnSp>
        <p:cxnSp>
          <p:nvCxnSpPr>
            <p:cNvPr id="87" name="Straight Arrow Connector 86">
              <a:extLst>
                <a:ext uri="{FF2B5EF4-FFF2-40B4-BE49-F238E27FC236}">
                  <a16:creationId xmlns:a16="http://schemas.microsoft.com/office/drawing/2014/main" id="{3A8E42D5-F451-4E62-88D9-6FF1C8B80978}"/>
                </a:ext>
              </a:extLst>
            </p:cNvPr>
            <p:cNvCxnSpPr>
              <a:cxnSpLocks/>
            </p:cNvCxnSpPr>
            <p:nvPr/>
          </p:nvCxnSpPr>
          <p:spPr>
            <a:xfrm>
              <a:off x="17146866" y="18288642"/>
              <a:ext cx="540544" cy="0"/>
            </a:xfrm>
            <a:prstGeom prst="straightConnector1">
              <a:avLst/>
            </a:prstGeom>
            <a:noFill/>
            <a:ln w="19050" cap="flat" cmpd="sng" algn="ctr">
              <a:solidFill>
                <a:sysClr val="windowText" lastClr="000000">
                  <a:lumMod val="65000"/>
                  <a:lumOff val="35000"/>
                </a:sysClr>
              </a:solidFill>
              <a:prstDash val="solid"/>
              <a:miter lim="800000"/>
              <a:headEnd type="triangle"/>
              <a:tailEnd type="triangle"/>
            </a:ln>
            <a:effectLst/>
          </p:spPr>
        </p:cxnSp>
        <p:cxnSp>
          <p:nvCxnSpPr>
            <p:cNvPr id="88" name="Straight Arrow Connector 87">
              <a:extLst>
                <a:ext uri="{FF2B5EF4-FFF2-40B4-BE49-F238E27FC236}">
                  <a16:creationId xmlns:a16="http://schemas.microsoft.com/office/drawing/2014/main" id="{A195EA62-B7C5-4DFC-8BC5-597CC7525FBD}"/>
                </a:ext>
              </a:extLst>
            </p:cNvPr>
            <p:cNvCxnSpPr>
              <a:cxnSpLocks/>
            </p:cNvCxnSpPr>
            <p:nvPr/>
          </p:nvCxnSpPr>
          <p:spPr>
            <a:xfrm>
              <a:off x="17025423" y="18607896"/>
              <a:ext cx="783431" cy="0"/>
            </a:xfrm>
            <a:prstGeom prst="straightConnector1">
              <a:avLst/>
            </a:prstGeom>
            <a:noFill/>
            <a:ln w="19050" cap="flat" cmpd="sng" algn="ctr">
              <a:solidFill>
                <a:sysClr val="windowText" lastClr="000000">
                  <a:lumMod val="65000"/>
                  <a:lumOff val="35000"/>
                </a:sysClr>
              </a:solidFill>
              <a:prstDash val="solid"/>
              <a:miter lim="800000"/>
              <a:headEnd type="triangle"/>
              <a:tailEnd type="triangle"/>
            </a:ln>
            <a:effectLst/>
          </p:spPr>
        </p:cxnSp>
        <p:cxnSp>
          <p:nvCxnSpPr>
            <p:cNvPr id="89" name="Straight Arrow Connector 88">
              <a:extLst>
                <a:ext uri="{FF2B5EF4-FFF2-40B4-BE49-F238E27FC236}">
                  <a16:creationId xmlns:a16="http://schemas.microsoft.com/office/drawing/2014/main" id="{A65D448C-F354-4386-A8D2-C8F5BEFB9BB4}"/>
                </a:ext>
              </a:extLst>
            </p:cNvPr>
            <p:cNvCxnSpPr>
              <a:cxnSpLocks/>
            </p:cNvCxnSpPr>
            <p:nvPr/>
          </p:nvCxnSpPr>
          <p:spPr>
            <a:xfrm>
              <a:off x="20655242" y="17587105"/>
              <a:ext cx="0" cy="2105082"/>
            </a:xfrm>
            <a:prstGeom prst="straightConnector1">
              <a:avLst/>
            </a:prstGeom>
            <a:noFill/>
            <a:ln w="19050" cap="flat" cmpd="sng" algn="ctr">
              <a:solidFill>
                <a:sysClr val="windowText" lastClr="000000">
                  <a:lumMod val="65000"/>
                  <a:lumOff val="35000"/>
                </a:sysClr>
              </a:solidFill>
              <a:prstDash val="solid"/>
              <a:miter lim="800000"/>
              <a:headEnd type="triangle"/>
              <a:tailEnd type="triangle"/>
            </a:ln>
            <a:effectLst/>
          </p:spPr>
        </p:cxnSp>
        <p:cxnSp>
          <p:nvCxnSpPr>
            <p:cNvPr id="90" name="Straight Connector 89">
              <a:extLst>
                <a:ext uri="{FF2B5EF4-FFF2-40B4-BE49-F238E27FC236}">
                  <a16:creationId xmlns:a16="http://schemas.microsoft.com/office/drawing/2014/main" id="{92833DED-071F-4200-8491-7ED4434DD0D6}"/>
                </a:ext>
              </a:extLst>
            </p:cNvPr>
            <p:cNvCxnSpPr>
              <a:cxnSpLocks/>
            </p:cNvCxnSpPr>
            <p:nvPr/>
          </p:nvCxnSpPr>
          <p:spPr>
            <a:xfrm>
              <a:off x="16236107" y="19138450"/>
              <a:ext cx="4240075" cy="507468"/>
            </a:xfrm>
            <a:prstGeom prst="line">
              <a:avLst/>
            </a:prstGeom>
            <a:noFill/>
            <a:ln w="19050" cap="flat" cmpd="sng" algn="ctr">
              <a:solidFill>
                <a:sysClr val="windowText" lastClr="000000">
                  <a:lumMod val="65000"/>
                  <a:lumOff val="35000"/>
                </a:sysClr>
              </a:solidFill>
              <a:prstDash val="solid"/>
              <a:miter lim="800000"/>
            </a:ln>
            <a:effectLst/>
          </p:spPr>
        </p:cxnSp>
        <p:cxnSp>
          <p:nvCxnSpPr>
            <p:cNvPr id="91" name="Straight Connector 90">
              <a:extLst>
                <a:ext uri="{FF2B5EF4-FFF2-40B4-BE49-F238E27FC236}">
                  <a16:creationId xmlns:a16="http://schemas.microsoft.com/office/drawing/2014/main" id="{CCD481CA-8C7D-4D46-9DB1-2BC72702A265}"/>
                </a:ext>
              </a:extLst>
            </p:cNvPr>
            <p:cNvCxnSpPr>
              <a:cxnSpLocks/>
            </p:cNvCxnSpPr>
            <p:nvPr/>
          </p:nvCxnSpPr>
          <p:spPr>
            <a:xfrm>
              <a:off x="16654742" y="19500128"/>
              <a:ext cx="3802390" cy="231177"/>
            </a:xfrm>
            <a:prstGeom prst="line">
              <a:avLst/>
            </a:prstGeom>
            <a:noFill/>
            <a:ln w="19050" cap="flat" cmpd="sng" algn="ctr">
              <a:solidFill>
                <a:sysClr val="windowText" lastClr="000000">
                  <a:lumMod val="65000"/>
                  <a:lumOff val="35000"/>
                </a:sysClr>
              </a:solidFill>
              <a:prstDash val="solid"/>
              <a:miter lim="800000"/>
            </a:ln>
            <a:effectLst/>
          </p:spPr>
        </p:cxnSp>
        <p:sp>
          <p:nvSpPr>
            <p:cNvPr id="92" name="Arc 91">
              <a:extLst>
                <a:ext uri="{FF2B5EF4-FFF2-40B4-BE49-F238E27FC236}">
                  <a16:creationId xmlns:a16="http://schemas.microsoft.com/office/drawing/2014/main" id="{9ECE2475-CB5C-4ED7-BAB2-E2B06229849E}"/>
                </a:ext>
              </a:extLst>
            </p:cNvPr>
            <p:cNvSpPr/>
            <p:nvPr/>
          </p:nvSpPr>
          <p:spPr>
            <a:xfrm rot="16200000">
              <a:off x="16690311" y="17830110"/>
              <a:ext cx="3848864" cy="3802390"/>
            </a:xfrm>
            <a:prstGeom prst="arc">
              <a:avLst>
                <a:gd name="adj1" fmla="val 16063500"/>
                <a:gd name="adj2" fmla="val 16693725"/>
              </a:avLst>
            </a:prstGeom>
            <a:noFill/>
            <a:ln w="19050"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3" name="Arc 92">
              <a:extLst>
                <a:ext uri="{FF2B5EF4-FFF2-40B4-BE49-F238E27FC236}">
                  <a16:creationId xmlns:a16="http://schemas.microsoft.com/office/drawing/2014/main" id="{1935F21D-FC52-4E29-818D-576B9298D18A}"/>
                </a:ext>
              </a:extLst>
            </p:cNvPr>
            <p:cNvSpPr/>
            <p:nvPr/>
          </p:nvSpPr>
          <p:spPr>
            <a:xfrm rot="16200000">
              <a:off x="16471470" y="17611268"/>
              <a:ext cx="3848864" cy="4240074"/>
            </a:xfrm>
            <a:prstGeom prst="arc">
              <a:avLst>
                <a:gd name="adj1" fmla="val 16012796"/>
                <a:gd name="adj2" fmla="val 17331363"/>
              </a:avLst>
            </a:prstGeom>
            <a:noFill/>
            <a:ln w="19050" cap="flat" cmpd="sng" algn="ctr">
              <a:solidFill>
                <a:sysClr val="windowText" lastClr="000000">
                  <a:lumMod val="65000"/>
                  <a:lumOff val="3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94" name="Straight Connector 93">
              <a:extLst>
                <a:ext uri="{FF2B5EF4-FFF2-40B4-BE49-F238E27FC236}">
                  <a16:creationId xmlns:a16="http://schemas.microsoft.com/office/drawing/2014/main" id="{651BC6E2-EDF0-4B3C-AC8E-DA57F3FC1323}"/>
                </a:ext>
              </a:extLst>
            </p:cNvPr>
            <p:cNvCxnSpPr>
              <a:cxnSpLocks/>
            </p:cNvCxnSpPr>
            <p:nvPr/>
          </p:nvCxnSpPr>
          <p:spPr>
            <a:xfrm>
              <a:off x="16153092" y="19731305"/>
              <a:ext cx="4208585" cy="0"/>
            </a:xfrm>
            <a:prstGeom prst="line">
              <a:avLst/>
            </a:prstGeom>
            <a:noFill/>
            <a:ln w="19050" cap="flat" cmpd="sng" algn="ctr">
              <a:solidFill>
                <a:sysClr val="windowText" lastClr="000000">
                  <a:lumMod val="65000"/>
                  <a:lumOff val="35000"/>
                </a:sysClr>
              </a:solidFill>
              <a:prstDash val="solid"/>
              <a:miter lim="800000"/>
            </a:ln>
            <a:effectLst/>
          </p:spPr>
        </p:cxnSp>
        <p:sp>
          <p:nvSpPr>
            <p:cNvPr id="95" name="TextBox 94">
              <a:extLst>
                <a:ext uri="{FF2B5EF4-FFF2-40B4-BE49-F238E27FC236}">
                  <a16:creationId xmlns:a16="http://schemas.microsoft.com/office/drawing/2014/main" id="{6520C228-D320-49AC-A851-B449D74A31D2}"/>
                </a:ext>
              </a:extLst>
            </p:cNvPr>
            <p:cNvSpPr txBox="1"/>
            <p:nvPr/>
          </p:nvSpPr>
          <p:spPr>
            <a:xfrm>
              <a:off x="18690830" y="17678454"/>
              <a:ext cx="593432"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62.5</a:t>
              </a:r>
            </a:p>
          </p:txBody>
        </p:sp>
        <p:sp>
          <p:nvSpPr>
            <p:cNvPr id="96" name="TextBox 95">
              <a:extLst>
                <a:ext uri="{FF2B5EF4-FFF2-40B4-BE49-F238E27FC236}">
                  <a16:creationId xmlns:a16="http://schemas.microsoft.com/office/drawing/2014/main" id="{18A4F6E8-8983-434D-A72C-B5A6433B4DB2}"/>
                </a:ext>
              </a:extLst>
            </p:cNvPr>
            <p:cNvSpPr txBox="1"/>
            <p:nvPr/>
          </p:nvSpPr>
          <p:spPr>
            <a:xfrm rot="5400000">
              <a:off x="20699681" y="18288642"/>
              <a:ext cx="418704"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42</a:t>
              </a:r>
            </a:p>
          </p:txBody>
        </p:sp>
        <p:sp>
          <p:nvSpPr>
            <p:cNvPr id="97" name="TextBox 96">
              <a:extLst>
                <a:ext uri="{FF2B5EF4-FFF2-40B4-BE49-F238E27FC236}">
                  <a16:creationId xmlns:a16="http://schemas.microsoft.com/office/drawing/2014/main" id="{54ADC9D6-92B8-431B-B146-21946A5C7E8F}"/>
                </a:ext>
              </a:extLst>
            </p:cNvPr>
            <p:cNvSpPr txBox="1"/>
            <p:nvPr/>
          </p:nvSpPr>
          <p:spPr>
            <a:xfrm>
              <a:off x="17194812" y="17968094"/>
              <a:ext cx="418704"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22</a:t>
              </a:r>
            </a:p>
          </p:txBody>
        </p:sp>
        <p:sp>
          <p:nvSpPr>
            <p:cNvPr id="98" name="TextBox 97">
              <a:extLst>
                <a:ext uri="{FF2B5EF4-FFF2-40B4-BE49-F238E27FC236}">
                  <a16:creationId xmlns:a16="http://schemas.microsoft.com/office/drawing/2014/main" id="{DA23F478-7162-440F-A3DC-7F7DA25A7A50}"/>
                </a:ext>
              </a:extLst>
            </p:cNvPr>
            <p:cNvSpPr txBox="1"/>
            <p:nvPr/>
          </p:nvSpPr>
          <p:spPr>
            <a:xfrm>
              <a:off x="17201387" y="18295980"/>
              <a:ext cx="418704"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32</a:t>
              </a:r>
            </a:p>
          </p:txBody>
        </p:sp>
        <p:sp>
          <p:nvSpPr>
            <p:cNvPr id="99" name="TextBox 98">
              <a:extLst>
                <a:ext uri="{FF2B5EF4-FFF2-40B4-BE49-F238E27FC236}">
                  <a16:creationId xmlns:a16="http://schemas.microsoft.com/office/drawing/2014/main" id="{6EDFE8D9-5A4D-4EA9-8CAA-04EBCC032EDD}"/>
                </a:ext>
              </a:extLst>
            </p:cNvPr>
            <p:cNvSpPr txBox="1"/>
            <p:nvPr/>
          </p:nvSpPr>
          <p:spPr>
            <a:xfrm>
              <a:off x="15983148" y="19311090"/>
              <a:ext cx="380232"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7°</a:t>
              </a:r>
            </a:p>
          </p:txBody>
        </p:sp>
        <p:sp>
          <p:nvSpPr>
            <p:cNvPr id="100" name="TextBox 99">
              <a:extLst>
                <a:ext uri="{FF2B5EF4-FFF2-40B4-BE49-F238E27FC236}">
                  <a16:creationId xmlns:a16="http://schemas.microsoft.com/office/drawing/2014/main" id="{6CB7A7AC-2FE1-4602-A5D1-C0E41C739C83}"/>
                </a:ext>
              </a:extLst>
            </p:cNvPr>
            <p:cNvSpPr txBox="1"/>
            <p:nvPr/>
          </p:nvSpPr>
          <p:spPr>
            <a:xfrm>
              <a:off x="16414058" y="19431050"/>
              <a:ext cx="380232" cy="369332"/>
            </a:xfrm>
            <a:prstGeom prst="rect">
              <a:avLst/>
            </a:prstGeom>
            <a:noFill/>
          </p:spPr>
          <p:txBody>
            <a:bodyPr wrap="none" rtlCol="0">
              <a:spAutoFit/>
            </a:bodyPr>
            <a:lstStyle/>
            <a:p>
              <a:pPr defTabSz="457200" fontAlgn="auto">
                <a:spcBef>
                  <a:spcPts val="0"/>
                </a:spcBef>
                <a:spcAft>
                  <a:spcPts val="0"/>
                </a:spcAft>
              </a:pPr>
              <a:r>
                <a:rPr lang="en-GB" sz="1800" dirty="0">
                  <a:solidFill>
                    <a:prstClr val="black"/>
                  </a:solidFill>
                  <a:latin typeface="Calibri" panose="020F0502020204030204"/>
                  <a:ea typeface="+mn-ea"/>
                </a:rPr>
                <a:t>3°</a:t>
              </a:r>
            </a:p>
          </p:txBody>
        </p:sp>
        <p:cxnSp>
          <p:nvCxnSpPr>
            <p:cNvPr id="101" name="Straight Connector 100">
              <a:extLst>
                <a:ext uri="{FF2B5EF4-FFF2-40B4-BE49-F238E27FC236}">
                  <a16:creationId xmlns:a16="http://schemas.microsoft.com/office/drawing/2014/main" id="{57284D11-3AC5-4774-B8A4-D0E05B6DA950}"/>
                </a:ext>
              </a:extLst>
            </p:cNvPr>
            <p:cNvCxnSpPr/>
            <p:nvPr/>
          </p:nvCxnSpPr>
          <p:spPr>
            <a:xfrm>
              <a:off x="16844968" y="16820053"/>
              <a:ext cx="16059" cy="3353175"/>
            </a:xfrm>
            <a:prstGeom prst="line">
              <a:avLst/>
            </a:prstGeom>
            <a:noFill/>
            <a:ln w="6350" cap="flat" cmpd="sng" algn="ctr">
              <a:solidFill>
                <a:sysClr val="window" lastClr="FFFFFF">
                  <a:lumMod val="75000"/>
                </a:sysClr>
              </a:solidFill>
              <a:prstDash val="solid"/>
              <a:miter lim="800000"/>
            </a:ln>
            <a:effectLst/>
          </p:spPr>
        </p:cxn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546</Words>
  <Application>Microsoft Office PowerPoint</Application>
  <PresentationFormat>Custom</PresentationFormat>
  <Paragraphs>68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cp:revision>
  <dcterms:created xsi:type="dcterms:W3CDTF">2012-02-06T09:32:21Z</dcterms:created>
  <dcterms:modified xsi:type="dcterms:W3CDTF">2019-08-16T17:28:39Z</dcterms:modified>
</cp:coreProperties>
</file>