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3"/>
  </p:notesMasterIdLst>
  <p:handoutMasterIdLst>
    <p:handoutMasterId r:id="rId4"/>
  </p:handoutMasterIdLst>
  <p:sldIdLst>
    <p:sldId id="256" r:id="rId2"/>
  </p:sldIdLst>
  <p:sldSz cx="30275213" cy="42803763"/>
  <p:notesSz cx="6797675" cy="9928225"/>
  <p:defaultTextStyle>
    <a:defPPr>
      <a:defRPr lang="en-US"/>
    </a:defPPr>
    <a:lvl1pPr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1pPr>
    <a:lvl2pPr marL="2082800" indent="-1647825"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2pPr>
    <a:lvl3pPr marL="4170363" indent="-3300413"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3pPr>
    <a:lvl4pPr marL="6259513" indent="-4954588"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4pPr>
    <a:lvl5pPr marL="8347075" indent="-6607175"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82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82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82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8200"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13482" userDrawn="1">
          <p15:clr>
            <a:srgbClr val="A4A3A4"/>
          </p15:clr>
        </p15:guide>
        <p15:guide id="2" pos="953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EEBF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931" autoAdjust="0"/>
    <p:restoredTop sz="94517" autoAdjust="0"/>
  </p:normalViewPr>
  <p:slideViewPr>
    <p:cSldViewPr snapToGrid="0">
      <p:cViewPr varScale="1">
        <p:scale>
          <a:sx n="21" d="100"/>
          <a:sy n="21" d="100"/>
        </p:scale>
        <p:origin x="3024" y="108"/>
      </p:cViewPr>
      <p:guideLst>
        <p:guide orient="horz" pos="13482"/>
        <p:guide pos="9536"/>
      </p:guideLst>
    </p:cSldViewPr>
  </p:slideViewPr>
  <p:outlineViewPr>
    <p:cViewPr>
      <p:scale>
        <a:sx n="33" d="100"/>
        <a:sy n="33" d="100"/>
      </p:scale>
      <p:origin x="0" y="0"/>
    </p:cViewPr>
  </p:outlineViewPr>
  <p:notesTextViewPr>
    <p:cViewPr>
      <p:scale>
        <a:sx n="100" d="100"/>
        <a:sy n="100" d="100"/>
      </p:scale>
      <p:origin x="0" y="0"/>
    </p:cViewPr>
  </p:notesTextViewPr>
  <p:gridSpacing cx="914400" cy="9144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057B796-EFD0-F246-9863-E2060FED0396}"/>
              </a:ext>
            </a:extLst>
          </p:cNvPr>
          <p:cNvSpPr>
            <a:spLocks noGrp="1"/>
          </p:cNvSpPr>
          <p:nvPr>
            <p:ph type="hdr" sz="quarter"/>
          </p:nvPr>
        </p:nvSpPr>
        <p:spPr>
          <a:xfrm>
            <a:off x="0" y="0"/>
            <a:ext cx="2946400" cy="496888"/>
          </a:xfrm>
          <a:prstGeom prst="rect">
            <a:avLst/>
          </a:prstGeom>
        </p:spPr>
        <p:txBody>
          <a:bodyPr vert="horz" lIns="91440" tIns="45720" rIns="91440" bIns="45720" rtlCol="0"/>
          <a:lstStyle>
            <a:lvl1pPr algn="l" defTabSz="4171580">
              <a:defRPr sz="1200">
                <a:latin typeface="Arial" charset="0"/>
              </a:defRPr>
            </a:lvl1pPr>
          </a:lstStyle>
          <a:p>
            <a:pPr>
              <a:defRPr/>
            </a:pPr>
            <a:endParaRPr lang="en-US"/>
          </a:p>
        </p:txBody>
      </p:sp>
      <p:sp>
        <p:nvSpPr>
          <p:cNvPr id="3" name="Date Placeholder 2">
            <a:extLst>
              <a:ext uri="{FF2B5EF4-FFF2-40B4-BE49-F238E27FC236}">
                <a16:creationId xmlns:a16="http://schemas.microsoft.com/office/drawing/2014/main" id="{7BA6FB60-7F22-D74A-843C-F6413EDE31F2}"/>
              </a:ext>
            </a:extLst>
          </p:cNvPr>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defTabSz="4171580">
              <a:defRPr sz="1200">
                <a:latin typeface="Arial" charset="0"/>
              </a:defRPr>
            </a:lvl1pPr>
          </a:lstStyle>
          <a:p>
            <a:pPr>
              <a:defRPr/>
            </a:pPr>
            <a:fld id="{74B8438F-1271-6C46-8F9C-9456BEDDECCF}" type="datetimeFigureOut">
              <a:rPr lang="en-US"/>
              <a:pPr>
                <a:defRPr/>
              </a:pPr>
              <a:t>8/18/2019</a:t>
            </a:fld>
            <a:endParaRPr lang="en-US"/>
          </a:p>
        </p:txBody>
      </p:sp>
      <p:sp>
        <p:nvSpPr>
          <p:cNvPr id="4" name="Footer Placeholder 3">
            <a:extLst>
              <a:ext uri="{FF2B5EF4-FFF2-40B4-BE49-F238E27FC236}">
                <a16:creationId xmlns:a16="http://schemas.microsoft.com/office/drawing/2014/main" id="{09E99419-FDB7-4F47-9563-16A61150F378}"/>
              </a:ext>
            </a:extLst>
          </p:cNvPr>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defTabSz="4171580">
              <a:defRPr sz="1200">
                <a:latin typeface="Arial" charset="0"/>
              </a:defRPr>
            </a:lvl1pPr>
          </a:lstStyle>
          <a:p>
            <a:pPr>
              <a:defRPr/>
            </a:pPr>
            <a:endParaRPr lang="en-US"/>
          </a:p>
        </p:txBody>
      </p:sp>
      <p:sp>
        <p:nvSpPr>
          <p:cNvPr id="5" name="Slide Number Placeholder 4">
            <a:extLst>
              <a:ext uri="{FF2B5EF4-FFF2-40B4-BE49-F238E27FC236}">
                <a16:creationId xmlns:a16="http://schemas.microsoft.com/office/drawing/2014/main" id="{C89FF592-48C8-3C47-AFB1-D96941E664F9}"/>
              </a:ext>
            </a:extLst>
          </p:cNvPr>
          <p:cNvSpPr>
            <a:spLocks noGrp="1"/>
          </p:cNvSpPr>
          <p:nvPr>
            <p:ph type="sldNum" sz="quarter" idx="3"/>
          </p:nvPr>
        </p:nvSpPr>
        <p:spPr>
          <a:xfrm>
            <a:off x="3849688" y="9429750"/>
            <a:ext cx="2946400" cy="496888"/>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C7A813B9-8573-914D-A8D2-51AED3D7633A}" type="slidenum">
              <a:rPr lang="en-US" altLang="en-US"/>
              <a:pPr/>
              <a:t>‹#›</a:t>
            </a:fld>
            <a:endParaRPr lang="en-US" altLang="en-US"/>
          </a:p>
        </p:txBody>
      </p:sp>
    </p:spTree>
    <p:extLst>
      <p:ext uri="{BB962C8B-B14F-4D97-AF65-F5344CB8AC3E}">
        <p14:creationId xmlns:p14="http://schemas.microsoft.com/office/powerpoint/2010/main" val="336764623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DDBEE0A-5DFA-DE46-82C7-7D6177DD322E}"/>
              </a:ext>
            </a:extLst>
          </p:cNvPr>
          <p:cNvSpPr>
            <a:spLocks noGrp="1"/>
          </p:cNvSpPr>
          <p:nvPr>
            <p:ph type="hdr" sz="quarter"/>
          </p:nvPr>
        </p:nvSpPr>
        <p:spPr>
          <a:xfrm>
            <a:off x="0" y="0"/>
            <a:ext cx="2946400" cy="496888"/>
          </a:xfrm>
          <a:prstGeom prst="rect">
            <a:avLst/>
          </a:prstGeom>
        </p:spPr>
        <p:txBody>
          <a:bodyPr vert="horz" lIns="91440" tIns="45720" rIns="91440" bIns="45720" rtlCol="0"/>
          <a:lstStyle>
            <a:lvl1pPr algn="l" defTabSz="4174752">
              <a:defRPr sz="1200">
                <a:latin typeface="Arial" charset="0"/>
                <a:ea typeface="+mn-ea"/>
                <a:cs typeface="Arial" charset="0"/>
              </a:defRPr>
            </a:lvl1pPr>
          </a:lstStyle>
          <a:p>
            <a:pPr>
              <a:defRPr/>
            </a:pPr>
            <a:endParaRPr lang="en-US"/>
          </a:p>
        </p:txBody>
      </p:sp>
      <p:sp>
        <p:nvSpPr>
          <p:cNvPr id="3" name="Date Placeholder 2">
            <a:extLst>
              <a:ext uri="{FF2B5EF4-FFF2-40B4-BE49-F238E27FC236}">
                <a16:creationId xmlns:a16="http://schemas.microsoft.com/office/drawing/2014/main" id="{2BA61207-634F-734D-A1D7-824436FEACAB}"/>
              </a:ext>
            </a:extLst>
          </p:cNvPr>
          <p:cNvSpPr>
            <a:spLocks noGrp="1"/>
          </p:cNvSpPr>
          <p:nvPr>
            <p:ph type="dt" idx="1"/>
          </p:nvPr>
        </p:nvSpPr>
        <p:spPr>
          <a:xfrm>
            <a:off x="3849688" y="0"/>
            <a:ext cx="2946400" cy="496888"/>
          </a:xfrm>
          <a:prstGeom prst="rect">
            <a:avLst/>
          </a:prstGeom>
        </p:spPr>
        <p:txBody>
          <a:bodyPr vert="horz" wrap="square" lIns="91440" tIns="45720" rIns="91440" bIns="45720" numCol="1" anchor="t" anchorCtr="0" compatLnSpc="1">
            <a:prstTxWarp prst="textNoShape">
              <a:avLst/>
            </a:prstTxWarp>
          </a:bodyPr>
          <a:lstStyle>
            <a:lvl1pPr algn="r" defTabSz="4385971">
              <a:defRPr sz="1200">
                <a:latin typeface="Arial" pitchFamily="34" charset="0"/>
              </a:defRPr>
            </a:lvl1pPr>
          </a:lstStyle>
          <a:p>
            <a:pPr>
              <a:defRPr/>
            </a:pPr>
            <a:fld id="{E9598E62-35EC-B84F-8906-602E012AB95E}" type="datetimeFigureOut">
              <a:rPr lang="en-US"/>
              <a:pPr>
                <a:defRPr/>
              </a:pPr>
              <a:t>8/18/2019</a:t>
            </a:fld>
            <a:endParaRPr lang="en-US"/>
          </a:p>
        </p:txBody>
      </p:sp>
      <p:sp>
        <p:nvSpPr>
          <p:cNvPr id="4" name="Slide Image Placeholder 3">
            <a:extLst>
              <a:ext uri="{FF2B5EF4-FFF2-40B4-BE49-F238E27FC236}">
                <a16:creationId xmlns:a16="http://schemas.microsoft.com/office/drawing/2014/main" id="{8600A71D-9804-B846-9BC5-B2DFD2D43141}"/>
              </a:ext>
            </a:extLst>
          </p:cNvPr>
          <p:cNvSpPr>
            <a:spLocks noGrp="1" noRot="1" noChangeAspect="1"/>
          </p:cNvSpPr>
          <p:nvPr>
            <p:ph type="sldImg" idx="2"/>
          </p:nvPr>
        </p:nvSpPr>
        <p:spPr>
          <a:xfrm>
            <a:off x="2082800" y="744538"/>
            <a:ext cx="2632075" cy="3722687"/>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a:extLst>
              <a:ext uri="{FF2B5EF4-FFF2-40B4-BE49-F238E27FC236}">
                <a16:creationId xmlns:a16="http://schemas.microsoft.com/office/drawing/2014/main" id="{62897342-DE2C-B841-AD04-57AC32CAC16A}"/>
              </a:ext>
            </a:extLst>
          </p:cNvPr>
          <p:cNvSpPr>
            <a:spLocks noGrp="1"/>
          </p:cNvSpPr>
          <p:nvPr>
            <p:ph type="body" sz="quarter" idx="3"/>
          </p:nvPr>
        </p:nvSpPr>
        <p:spPr>
          <a:xfrm>
            <a:off x="679450" y="4716463"/>
            <a:ext cx="5438775" cy="4467225"/>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B96EE6E9-3630-3F4B-BA78-F264B58E57C7}"/>
              </a:ext>
            </a:extLst>
          </p:cNvPr>
          <p:cNvSpPr>
            <a:spLocks noGrp="1"/>
          </p:cNvSpPr>
          <p:nvPr>
            <p:ph type="ftr" sz="quarter" idx="4"/>
          </p:nvPr>
        </p:nvSpPr>
        <p:spPr>
          <a:xfrm>
            <a:off x="0" y="9429750"/>
            <a:ext cx="2946400" cy="496888"/>
          </a:xfrm>
          <a:prstGeom prst="rect">
            <a:avLst/>
          </a:prstGeom>
        </p:spPr>
        <p:txBody>
          <a:bodyPr vert="horz" lIns="91440" tIns="45720" rIns="91440" bIns="45720" rtlCol="0" anchor="b"/>
          <a:lstStyle>
            <a:lvl1pPr algn="l" defTabSz="4174752">
              <a:defRPr sz="1200">
                <a:latin typeface="Arial" charset="0"/>
                <a:ea typeface="+mn-ea"/>
                <a:cs typeface="Arial" charset="0"/>
              </a:defRPr>
            </a:lvl1pPr>
          </a:lstStyle>
          <a:p>
            <a:pPr>
              <a:defRPr/>
            </a:pPr>
            <a:endParaRPr lang="en-US"/>
          </a:p>
        </p:txBody>
      </p:sp>
      <p:sp>
        <p:nvSpPr>
          <p:cNvPr id="7" name="Slide Number Placeholder 6">
            <a:extLst>
              <a:ext uri="{FF2B5EF4-FFF2-40B4-BE49-F238E27FC236}">
                <a16:creationId xmlns:a16="http://schemas.microsoft.com/office/drawing/2014/main" id="{24DC1787-EB28-5944-9EC8-914FFA866B18}"/>
              </a:ext>
            </a:extLst>
          </p:cNvPr>
          <p:cNvSpPr>
            <a:spLocks noGrp="1"/>
          </p:cNvSpPr>
          <p:nvPr>
            <p:ph type="sldNum" sz="quarter" idx="5"/>
          </p:nvPr>
        </p:nvSpPr>
        <p:spPr>
          <a:xfrm>
            <a:off x="3849688" y="9429750"/>
            <a:ext cx="2946400" cy="496888"/>
          </a:xfrm>
          <a:prstGeom prst="rect">
            <a:avLst/>
          </a:prstGeom>
        </p:spPr>
        <p:txBody>
          <a:bodyPr vert="horz" wrap="square" lIns="91440" tIns="45720" rIns="91440" bIns="45720" numCol="1" anchor="b" anchorCtr="0" compatLnSpc="1">
            <a:prstTxWarp prst="textNoShape">
              <a:avLst/>
            </a:prstTxWarp>
          </a:bodyPr>
          <a:lstStyle>
            <a:lvl1pPr algn="r" defTabSz="4384675">
              <a:defRPr sz="1200"/>
            </a:lvl1pPr>
          </a:lstStyle>
          <a:p>
            <a:fld id="{F0D34A83-C334-CB4D-8A80-280A6D000EEC}" type="slidenum">
              <a:rPr lang="en-US" altLang="en-US"/>
              <a:pPr/>
              <a:t>‹#›</a:t>
            </a:fld>
            <a:endParaRPr lang="en-US" altLang="en-US"/>
          </a:p>
        </p:txBody>
      </p:sp>
    </p:spTree>
    <p:extLst>
      <p:ext uri="{BB962C8B-B14F-4D97-AF65-F5344CB8AC3E}">
        <p14:creationId xmlns:p14="http://schemas.microsoft.com/office/powerpoint/2010/main" val="1389079915"/>
      </p:ext>
    </p:extLst>
  </p:cSld>
  <p:clrMap bg1="lt1" tx1="dk1" bg2="lt2" tx2="dk2" accent1="accent1" accent2="accent2" accent3="accent3" accent4="accent4" accent5="accent5" accent6="accent6" hlink="hlink" folHlink="folHlink"/>
  <p:notesStyle>
    <a:lvl1pPr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1pPr>
    <a:lvl2pPr marL="433388"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2pPr>
    <a:lvl3pPr marL="868363"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3pPr>
    <a:lvl4pPr marL="1303338"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4pPr>
    <a:lvl5pPr marL="1738313"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5pPr>
    <a:lvl6pPr marL="2174602" algn="l" defTabSz="869842" rtl="0" eaLnBrk="1" latinLnBrk="0" hangingPunct="1">
      <a:defRPr sz="1100" kern="1200">
        <a:solidFill>
          <a:schemeClr val="tx1"/>
        </a:solidFill>
        <a:latin typeface="+mn-lt"/>
        <a:ea typeface="+mn-ea"/>
        <a:cs typeface="+mn-cs"/>
      </a:defRPr>
    </a:lvl6pPr>
    <a:lvl7pPr marL="2609523" algn="l" defTabSz="869842" rtl="0" eaLnBrk="1" latinLnBrk="0" hangingPunct="1">
      <a:defRPr sz="1100" kern="1200">
        <a:solidFill>
          <a:schemeClr val="tx1"/>
        </a:solidFill>
        <a:latin typeface="+mn-lt"/>
        <a:ea typeface="+mn-ea"/>
        <a:cs typeface="+mn-cs"/>
      </a:defRPr>
    </a:lvl7pPr>
    <a:lvl8pPr marL="3044443" algn="l" defTabSz="869842" rtl="0" eaLnBrk="1" latinLnBrk="0" hangingPunct="1">
      <a:defRPr sz="1100" kern="1200">
        <a:solidFill>
          <a:schemeClr val="tx1"/>
        </a:solidFill>
        <a:latin typeface="+mn-lt"/>
        <a:ea typeface="+mn-ea"/>
        <a:cs typeface="+mn-cs"/>
      </a:defRPr>
    </a:lvl8pPr>
    <a:lvl9pPr marL="3479362" algn="l" defTabSz="869842" rtl="0" eaLnBrk="1" latinLnBrk="0" hangingPunct="1">
      <a:defRPr sz="11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Image Placeholder 1">
            <a:extLst>
              <a:ext uri="{FF2B5EF4-FFF2-40B4-BE49-F238E27FC236}">
                <a16:creationId xmlns:a16="http://schemas.microsoft.com/office/drawing/2014/main" id="{A109A4C0-3D7C-D24F-B1CA-0240842C086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Notes Placeholder 2">
            <a:extLst>
              <a:ext uri="{FF2B5EF4-FFF2-40B4-BE49-F238E27FC236}">
                <a16:creationId xmlns:a16="http://schemas.microsoft.com/office/drawing/2014/main" id="{C455B2B2-F0C4-E542-9F8B-24F394C7105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t-IT" altLang="nl-NL" dirty="0">
              <a:ea typeface="ＭＳ Ｐゴシック" panose="020B0600070205080204" pitchFamily="34" charset="-128"/>
            </a:endParaRPr>
          </a:p>
        </p:txBody>
      </p:sp>
      <p:sp>
        <p:nvSpPr>
          <p:cNvPr id="4100" name="Slide Number Placeholder 3">
            <a:extLst>
              <a:ext uri="{FF2B5EF4-FFF2-40B4-BE49-F238E27FC236}">
                <a16:creationId xmlns:a16="http://schemas.microsoft.com/office/drawing/2014/main" id="{D006F916-9A1C-F342-948F-7616765E1F6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4384675" eaLnBrk="0" hangingPunct="0">
              <a:spcBef>
                <a:spcPct val="30000"/>
              </a:spcBef>
              <a:defRPr sz="1100">
                <a:solidFill>
                  <a:schemeClr val="tx1"/>
                </a:solidFill>
                <a:latin typeface="Calibri" panose="020F0502020204030204" pitchFamily="34" charset="0"/>
                <a:ea typeface="ＭＳ Ｐゴシック" panose="020B0600070205080204" pitchFamily="34" charset="-128"/>
              </a:defRPr>
            </a:lvl1pPr>
            <a:lvl2pPr marL="742950" indent="-285750" defTabSz="4384675" eaLnBrk="0" hangingPunct="0">
              <a:spcBef>
                <a:spcPct val="30000"/>
              </a:spcBef>
              <a:defRPr sz="1100">
                <a:solidFill>
                  <a:schemeClr val="tx1"/>
                </a:solidFill>
                <a:latin typeface="Calibri" panose="020F0502020204030204" pitchFamily="34" charset="0"/>
                <a:ea typeface="ＭＳ Ｐゴシック" panose="020B0600070205080204" pitchFamily="34" charset="-128"/>
              </a:defRPr>
            </a:lvl2pPr>
            <a:lvl3pPr marL="1143000" indent="-228600" defTabSz="4384675" eaLnBrk="0" hangingPunct="0">
              <a:spcBef>
                <a:spcPct val="30000"/>
              </a:spcBef>
              <a:defRPr sz="1100">
                <a:solidFill>
                  <a:schemeClr val="tx1"/>
                </a:solidFill>
                <a:latin typeface="Calibri" panose="020F0502020204030204" pitchFamily="34" charset="0"/>
                <a:ea typeface="ＭＳ Ｐゴシック" panose="020B0600070205080204" pitchFamily="34" charset="-128"/>
              </a:defRPr>
            </a:lvl3pPr>
            <a:lvl4pPr marL="1600200" indent="-228600" defTabSz="4384675" eaLnBrk="0" hangingPunct="0">
              <a:spcBef>
                <a:spcPct val="30000"/>
              </a:spcBef>
              <a:defRPr sz="1100">
                <a:solidFill>
                  <a:schemeClr val="tx1"/>
                </a:solidFill>
                <a:latin typeface="Calibri" panose="020F0502020204030204" pitchFamily="34" charset="0"/>
                <a:ea typeface="ＭＳ Ｐゴシック" panose="020B0600070205080204" pitchFamily="34" charset="-128"/>
              </a:defRPr>
            </a:lvl4pPr>
            <a:lvl5pPr marL="2057400" indent="-228600" defTabSz="4384675" eaLnBrk="0" hangingPunct="0">
              <a:spcBef>
                <a:spcPct val="30000"/>
              </a:spcBef>
              <a:defRPr sz="11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30000"/>
              </a:spcBef>
              <a:spcAft>
                <a:spcPct val="0"/>
              </a:spcAft>
              <a:defRPr sz="11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30000"/>
              </a:spcBef>
              <a:spcAft>
                <a:spcPct val="0"/>
              </a:spcAft>
              <a:defRPr sz="11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30000"/>
              </a:spcBef>
              <a:spcAft>
                <a:spcPct val="0"/>
              </a:spcAft>
              <a:defRPr sz="11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30000"/>
              </a:spcBef>
              <a:spcAft>
                <a:spcPct val="0"/>
              </a:spcAft>
              <a:defRPr sz="11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pPr>
            <a:fld id="{25462D2F-9D93-D141-941E-B2A50F494F6A}" type="slidenum">
              <a:rPr lang="en-US" altLang="nl-NL" sz="1200">
                <a:latin typeface="Arial" panose="020B0604020202020204" pitchFamily="34" charset="0"/>
              </a:rPr>
              <a:pPr eaLnBrk="1" hangingPunct="1">
                <a:spcBef>
                  <a:spcPct val="0"/>
                </a:spcBef>
              </a:pPr>
              <a:t>1</a:t>
            </a:fld>
            <a:endParaRPr lang="en-US" altLang="nl-NL" sz="1200">
              <a:latin typeface="Arial" panose="020B060402020202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70643" y="13296915"/>
            <a:ext cx="25733931" cy="9175066"/>
          </a:xfrm>
        </p:spPr>
        <p:txBody>
          <a:bodyPr/>
          <a:lstStyle/>
          <a:p>
            <a:r>
              <a:rPr lang="en-US"/>
              <a:t>Click to edit Master title style</a:t>
            </a:r>
          </a:p>
        </p:txBody>
      </p:sp>
      <p:sp>
        <p:nvSpPr>
          <p:cNvPr id="3" name="Subtitle 2"/>
          <p:cNvSpPr>
            <a:spLocks noGrp="1"/>
          </p:cNvSpPr>
          <p:nvPr>
            <p:ph type="subTitle" idx="1"/>
          </p:nvPr>
        </p:nvSpPr>
        <p:spPr>
          <a:xfrm>
            <a:off x="4541283" y="24255466"/>
            <a:ext cx="21192650" cy="10938739"/>
          </a:xfrm>
        </p:spPr>
        <p:txBody>
          <a:bodyPr/>
          <a:lstStyle>
            <a:lvl1pPr marL="0" indent="0" algn="ctr">
              <a:buNone/>
              <a:defRPr>
                <a:solidFill>
                  <a:schemeClr val="tx1">
                    <a:tint val="75000"/>
                  </a:schemeClr>
                </a:solidFill>
              </a:defRPr>
            </a:lvl1pPr>
            <a:lvl2pPr marL="2087618" indent="0" algn="ctr">
              <a:buNone/>
              <a:defRPr>
                <a:solidFill>
                  <a:schemeClr val="tx1">
                    <a:tint val="75000"/>
                  </a:schemeClr>
                </a:solidFill>
              </a:defRPr>
            </a:lvl2pPr>
            <a:lvl3pPr marL="4175235" indent="0" algn="ctr">
              <a:buNone/>
              <a:defRPr>
                <a:solidFill>
                  <a:schemeClr val="tx1">
                    <a:tint val="75000"/>
                  </a:schemeClr>
                </a:solidFill>
              </a:defRPr>
            </a:lvl3pPr>
            <a:lvl4pPr marL="6262854" indent="0" algn="ctr">
              <a:buNone/>
              <a:defRPr>
                <a:solidFill>
                  <a:schemeClr val="tx1">
                    <a:tint val="75000"/>
                  </a:schemeClr>
                </a:solidFill>
              </a:defRPr>
            </a:lvl4pPr>
            <a:lvl5pPr marL="8350471" indent="0" algn="ctr">
              <a:buNone/>
              <a:defRPr>
                <a:solidFill>
                  <a:schemeClr val="tx1">
                    <a:tint val="75000"/>
                  </a:schemeClr>
                </a:solidFill>
              </a:defRPr>
            </a:lvl5pPr>
            <a:lvl6pPr marL="10438089" indent="0" algn="ctr">
              <a:buNone/>
              <a:defRPr>
                <a:solidFill>
                  <a:schemeClr val="tx1">
                    <a:tint val="75000"/>
                  </a:schemeClr>
                </a:solidFill>
              </a:defRPr>
            </a:lvl6pPr>
            <a:lvl7pPr marL="12525706" indent="0" algn="ctr">
              <a:buNone/>
              <a:defRPr>
                <a:solidFill>
                  <a:schemeClr val="tx1">
                    <a:tint val="75000"/>
                  </a:schemeClr>
                </a:solidFill>
              </a:defRPr>
            </a:lvl7pPr>
            <a:lvl8pPr marL="14613324" indent="0" algn="ctr">
              <a:buNone/>
              <a:defRPr>
                <a:solidFill>
                  <a:schemeClr val="tx1">
                    <a:tint val="75000"/>
                  </a:schemeClr>
                </a:solidFill>
              </a:defRPr>
            </a:lvl8pPr>
            <a:lvl9pPr marL="16700942"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a16="http://schemas.microsoft.com/office/drawing/2014/main" id="{53A5DD98-14C0-EE43-94D0-37584D512673}"/>
              </a:ext>
            </a:extLst>
          </p:cNvPr>
          <p:cNvSpPr>
            <a:spLocks noGrp="1"/>
          </p:cNvSpPr>
          <p:nvPr>
            <p:ph type="dt" sz="half" idx="10"/>
          </p:nvPr>
        </p:nvSpPr>
        <p:spPr/>
        <p:txBody>
          <a:bodyPr/>
          <a:lstStyle>
            <a:lvl1pPr>
              <a:defRPr/>
            </a:lvl1pPr>
          </a:lstStyle>
          <a:p>
            <a:pPr>
              <a:defRPr/>
            </a:pPr>
            <a:fld id="{E18D2F4B-E005-564B-A5E7-DD1E7C694BD4}" type="datetimeFigureOut">
              <a:rPr lang="en-US"/>
              <a:pPr>
                <a:defRPr/>
              </a:pPr>
              <a:t>8/18/2019</a:t>
            </a:fld>
            <a:endParaRPr lang="en-US"/>
          </a:p>
        </p:txBody>
      </p:sp>
      <p:sp>
        <p:nvSpPr>
          <p:cNvPr id="5" name="Footer Placeholder 4">
            <a:extLst>
              <a:ext uri="{FF2B5EF4-FFF2-40B4-BE49-F238E27FC236}">
                <a16:creationId xmlns:a16="http://schemas.microsoft.com/office/drawing/2014/main" id="{024CDC09-D0D9-4C44-9E4A-E8EE39F574A3}"/>
              </a:ext>
            </a:extLst>
          </p:cNvPr>
          <p:cNvSpPr>
            <a:spLocks noGrp="1"/>
          </p:cNvSpPr>
          <p:nvPr>
            <p:ph type="ftr" sz="quarter" idx="11"/>
          </p:nvPr>
        </p:nvSpPr>
        <p:spPr/>
        <p:txBody>
          <a:bodyPr/>
          <a:lstStyle>
            <a:lvl1pPr>
              <a:defRPr/>
            </a:lvl1pPr>
          </a:lstStyle>
          <a:p>
            <a:pPr>
              <a:defRPr/>
            </a:pPr>
            <a:endParaRPr lang="it-IT"/>
          </a:p>
        </p:txBody>
      </p:sp>
      <p:sp>
        <p:nvSpPr>
          <p:cNvPr id="6" name="Slide Number Placeholder 5">
            <a:extLst>
              <a:ext uri="{FF2B5EF4-FFF2-40B4-BE49-F238E27FC236}">
                <a16:creationId xmlns:a16="http://schemas.microsoft.com/office/drawing/2014/main" id="{62FAB73E-4419-7645-AD90-F954C96B1145}"/>
              </a:ext>
            </a:extLst>
          </p:cNvPr>
          <p:cNvSpPr>
            <a:spLocks noGrp="1"/>
          </p:cNvSpPr>
          <p:nvPr>
            <p:ph type="sldNum" sz="quarter" idx="12"/>
          </p:nvPr>
        </p:nvSpPr>
        <p:spPr/>
        <p:txBody>
          <a:bodyPr/>
          <a:lstStyle>
            <a:lvl1pPr>
              <a:defRPr/>
            </a:lvl1pPr>
          </a:lstStyle>
          <a:p>
            <a:fld id="{40F6224C-D9C9-6C48-8AB8-47F0B7CE971F}" type="slidenum">
              <a:rPr lang="en-US" altLang="en-US"/>
              <a:pPr/>
              <a:t>‹#›</a:t>
            </a:fld>
            <a:endParaRPr lang="en-US" altLang="en-US"/>
          </a:p>
        </p:txBody>
      </p:sp>
    </p:spTree>
    <p:extLst>
      <p:ext uri="{BB962C8B-B14F-4D97-AF65-F5344CB8AC3E}">
        <p14:creationId xmlns:p14="http://schemas.microsoft.com/office/powerpoint/2010/main" val="9449594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CDEA25D-F534-B24B-AC21-A5048A69016E}"/>
              </a:ext>
            </a:extLst>
          </p:cNvPr>
          <p:cNvSpPr>
            <a:spLocks noGrp="1"/>
          </p:cNvSpPr>
          <p:nvPr>
            <p:ph type="dt" sz="half" idx="10"/>
          </p:nvPr>
        </p:nvSpPr>
        <p:spPr/>
        <p:txBody>
          <a:bodyPr/>
          <a:lstStyle>
            <a:lvl1pPr>
              <a:defRPr/>
            </a:lvl1pPr>
          </a:lstStyle>
          <a:p>
            <a:pPr>
              <a:defRPr/>
            </a:pPr>
            <a:fld id="{66BE161A-CE89-1844-AE27-3AFC4203C8DA}" type="datetimeFigureOut">
              <a:rPr lang="en-US"/>
              <a:pPr>
                <a:defRPr/>
              </a:pPr>
              <a:t>8/18/2019</a:t>
            </a:fld>
            <a:endParaRPr lang="en-US"/>
          </a:p>
        </p:txBody>
      </p:sp>
      <p:sp>
        <p:nvSpPr>
          <p:cNvPr id="5" name="Footer Placeholder 4">
            <a:extLst>
              <a:ext uri="{FF2B5EF4-FFF2-40B4-BE49-F238E27FC236}">
                <a16:creationId xmlns:a16="http://schemas.microsoft.com/office/drawing/2014/main" id="{4987FC01-2E7C-964B-B451-21DF997F3844}"/>
              </a:ext>
            </a:extLst>
          </p:cNvPr>
          <p:cNvSpPr>
            <a:spLocks noGrp="1"/>
          </p:cNvSpPr>
          <p:nvPr>
            <p:ph type="ftr" sz="quarter" idx="11"/>
          </p:nvPr>
        </p:nvSpPr>
        <p:spPr/>
        <p:txBody>
          <a:bodyPr/>
          <a:lstStyle>
            <a:lvl1pPr>
              <a:defRPr/>
            </a:lvl1pPr>
          </a:lstStyle>
          <a:p>
            <a:pPr>
              <a:defRPr/>
            </a:pPr>
            <a:endParaRPr lang="it-IT"/>
          </a:p>
        </p:txBody>
      </p:sp>
      <p:sp>
        <p:nvSpPr>
          <p:cNvPr id="6" name="Slide Number Placeholder 5">
            <a:extLst>
              <a:ext uri="{FF2B5EF4-FFF2-40B4-BE49-F238E27FC236}">
                <a16:creationId xmlns:a16="http://schemas.microsoft.com/office/drawing/2014/main" id="{EAABE15C-3BF8-2D43-8FC9-8C313A1EA49B}"/>
              </a:ext>
            </a:extLst>
          </p:cNvPr>
          <p:cNvSpPr>
            <a:spLocks noGrp="1"/>
          </p:cNvSpPr>
          <p:nvPr>
            <p:ph type="sldNum" sz="quarter" idx="12"/>
          </p:nvPr>
        </p:nvSpPr>
        <p:spPr/>
        <p:txBody>
          <a:bodyPr/>
          <a:lstStyle>
            <a:lvl1pPr>
              <a:defRPr/>
            </a:lvl1pPr>
          </a:lstStyle>
          <a:p>
            <a:fld id="{5A361311-DB9D-8547-A7FE-F927F308F0E5}" type="slidenum">
              <a:rPr lang="en-US" altLang="en-US"/>
              <a:pPr/>
              <a:t>‹#›</a:t>
            </a:fld>
            <a:endParaRPr lang="en-US" altLang="en-US"/>
          </a:p>
        </p:txBody>
      </p:sp>
    </p:spTree>
    <p:extLst>
      <p:ext uri="{BB962C8B-B14F-4D97-AF65-F5344CB8AC3E}">
        <p14:creationId xmlns:p14="http://schemas.microsoft.com/office/powerpoint/2010/main" val="12544048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020411" y="10968469"/>
            <a:ext cx="24519771" cy="23374619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450596" y="10968469"/>
            <a:ext cx="73065230" cy="23374619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2E24803-91DA-C748-A8E2-AD75E8E51500}"/>
              </a:ext>
            </a:extLst>
          </p:cNvPr>
          <p:cNvSpPr>
            <a:spLocks noGrp="1"/>
          </p:cNvSpPr>
          <p:nvPr>
            <p:ph type="dt" sz="half" idx="10"/>
          </p:nvPr>
        </p:nvSpPr>
        <p:spPr/>
        <p:txBody>
          <a:bodyPr/>
          <a:lstStyle>
            <a:lvl1pPr>
              <a:defRPr/>
            </a:lvl1pPr>
          </a:lstStyle>
          <a:p>
            <a:pPr>
              <a:defRPr/>
            </a:pPr>
            <a:fld id="{27AB58A6-50A4-E24A-8246-B1C993FBBD71}" type="datetimeFigureOut">
              <a:rPr lang="en-US"/>
              <a:pPr>
                <a:defRPr/>
              </a:pPr>
              <a:t>8/18/2019</a:t>
            </a:fld>
            <a:endParaRPr lang="en-US"/>
          </a:p>
        </p:txBody>
      </p:sp>
      <p:sp>
        <p:nvSpPr>
          <p:cNvPr id="5" name="Footer Placeholder 4">
            <a:extLst>
              <a:ext uri="{FF2B5EF4-FFF2-40B4-BE49-F238E27FC236}">
                <a16:creationId xmlns:a16="http://schemas.microsoft.com/office/drawing/2014/main" id="{900BA247-EEB6-3249-BA69-8947AA3B76BA}"/>
              </a:ext>
            </a:extLst>
          </p:cNvPr>
          <p:cNvSpPr>
            <a:spLocks noGrp="1"/>
          </p:cNvSpPr>
          <p:nvPr>
            <p:ph type="ftr" sz="quarter" idx="11"/>
          </p:nvPr>
        </p:nvSpPr>
        <p:spPr/>
        <p:txBody>
          <a:bodyPr/>
          <a:lstStyle>
            <a:lvl1pPr>
              <a:defRPr/>
            </a:lvl1pPr>
          </a:lstStyle>
          <a:p>
            <a:pPr>
              <a:defRPr/>
            </a:pPr>
            <a:endParaRPr lang="it-IT"/>
          </a:p>
        </p:txBody>
      </p:sp>
      <p:sp>
        <p:nvSpPr>
          <p:cNvPr id="6" name="Slide Number Placeholder 5">
            <a:extLst>
              <a:ext uri="{FF2B5EF4-FFF2-40B4-BE49-F238E27FC236}">
                <a16:creationId xmlns:a16="http://schemas.microsoft.com/office/drawing/2014/main" id="{41621B4A-DCB6-3C42-92B0-C1C547CE3B81}"/>
              </a:ext>
            </a:extLst>
          </p:cNvPr>
          <p:cNvSpPr>
            <a:spLocks noGrp="1"/>
          </p:cNvSpPr>
          <p:nvPr>
            <p:ph type="sldNum" sz="quarter" idx="12"/>
          </p:nvPr>
        </p:nvSpPr>
        <p:spPr/>
        <p:txBody>
          <a:bodyPr/>
          <a:lstStyle>
            <a:lvl1pPr>
              <a:defRPr/>
            </a:lvl1pPr>
          </a:lstStyle>
          <a:p>
            <a:fld id="{D6ABDEDE-A2A4-D745-840C-2708D5BB4F8A}" type="slidenum">
              <a:rPr lang="en-US" altLang="en-US"/>
              <a:pPr/>
              <a:t>‹#›</a:t>
            </a:fld>
            <a:endParaRPr lang="en-US" altLang="en-US"/>
          </a:p>
        </p:txBody>
      </p:sp>
    </p:spTree>
    <p:extLst>
      <p:ext uri="{BB962C8B-B14F-4D97-AF65-F5344CB8AC3E}">
        <p14:creationId xmlns:p14="http://schemas.microsoft.com/office/powerpoint/2010/main" val="283576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0341404-6161-DE4F-86C1-2C971CAA76BB}"/>
              </a:ext>
            </a:extLst>
          </p:cNvPr>
          <p:cNvSpPr>
            <a:spLocks noGrp="1"/>
          </p:cNvSpPr>
          <p:nvPr>
            <p:ph type="dt" sz="half" idx="10"/>
          </p:nvPr>
        </p:nvSpPr>
        <p:spPr/>
        <p:txBody>
          <a:bodyPr/>
          <a:lstStyle>
            <a:lvl1pPr>
              <a:defRPr/>
            </a:lvl1pPr>
          </a:lstStyle>
          <a:p>
            <a:pPr>
              <a:defRPr/>
            </a:pPr>
            <a:fld id="{34F9F7AD-590B-234B-9E0D-CC9819C93501}" type="datetimeFigureOut">
              <a:rPr lang="en-US"/>
              <a:pPr>
                <a:defRPr/>
              </a:pPr>
              <a:t>8/18/2019</a:t>
            </a:fld>
            <a:endParaRPr lang="en-US"/>
          </a:p>
        </p:txBody>
      </p:sp>
      <p:sp>
        <p:nvSpPr>
          <p:cNvPr id="5" name="Footer Placeholder 4">
            <a:extLst>
              <a:ext uri="{FF2B5EF4-FFF2-40B4-BE49-F238E27FC236}">
                <a16:creationId xmlns:a16="http://schemas.microsoft.com/office/drawing/2014/main" id="{0C74A077-F49A-F541-9A6A-3EC5504BFA0F}"/>
              </a:ext>
            </a:extLst>
          </p:cNvPr>
          <p:cNvSpPr>
            <a:spLocks noGrp="1"/>
          </p:cNvSpPr>
          <p:nvPr>
            <p:ph type="ftr" sz="quarter" idx="11"/>
          </p:nvPr>
        </p:nvSpPr>
        <p:spPr/>
        <p:txBody>
          <a:bodyPr/>
          <a:lstStyle>
            <a:lvl1pPr>
              <a:defRPr/>
            </a:lvl1pPr>
          </a:lstStyle>
          <a:p>
            <a:pPr>
              <a:defRPr/>
            </a:pPr>
            <a:endParaRPr lang="it-IT"/>
          </a:p>
        </p:txBody>
      </p:sp>
      <p:sp>
        <p:nvSpPr>
          <p:cNvPr id="6" name="Slide Number Placeholder 5">
            <a:extLst>
              <a:ext uri="{FF2B5EF4-FFF2-40B4-BE49-F238E27FC236}">
                <a16:creationId xmlns:a16="http://schemas.microsoft.com/office/drawing/2014/main" id="{DD7D1A8A-0067-6248-B435-F7CEA57F7692}"/>
              </a:ext>
            </a:extLst>
          </p:cNvPr>
          <p:cNvSpPr>
            <a:spLocks noGrp="1"/>
          </p:cNvSpPr>
          <p:nvPr>
            <p:ph type="sldNum" sz="quarter" idx="12"/>
          </p:nvPr>
        </p:nvSpPr>
        <p:spPr/>
        <p:txBody>
          <a:bodyPr/>
          <a:lstStyle>
            <a:lvl1pPr>
              <a:defRPr/>
            </a:lvl1pPr>
          </a:lstStyle>
          <a:p>
            <a:fld id="{B1F34862-F695-044F-B639-55834FB64D52}" type="slidenum">
              <a:rPr lang="en-US" altLang="en-US"/>
              <a:pPr/>
              <a:t>‹#›</a:t>
            </a:fld>
            <a:endParaRPr lang="en-US" altLang="en-US"/>
          </a:p>
        </p:txBody>
      </p:sp>
    </p:spTree>
    <p:extLst>
      <p:ext uri="{BB962C8B-B14F-4D97-AF65-F5344CB8AC3E}">
        <p14:creationId xmlns:p14="http://schemas.microsoft.com/office/powerpoint/2010/main" val="16064687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391533" y="27505386"/>
            <a:ext cx="25733931" cy="8501303"/>
          </a:xfrm>
        </p:spPr>
        <p:txBody>
          <a:bodyPr anchor="t"/>
          <a:lstStyle>
            <a:lvl1pPr algn="l">
              <a:defRPr sz="18300" b="1" cap="all"/>
            </a:lvl1pPr>
          </a:lstStyle>
          <a:p>
            <a:r>
              <a:rPr lang="en-US"/>
              <a:t>Click to edit Master title style</a:t>
            </a:r>
          </a:p>
        </p:txBody>
      </p:sp>
      <p:sp>
        <p:nvSpPr>
          <p:cNvPr id="3" name="Text Placeholder 2"/>
          <p:cNvSpPr>
            <a:spLocks noGrp="1"/>
          </p:cNvSpPr>
          <p:nvPr>
            <p:ph type="body" idx="1"/>
          </p:nvPr>
        </p:nvSpPr>
        <p:spPr>
          <a:xfrm>
            <a:off x="2391533" y="18142065"/>
            <a:ext cx="25733931" cy="9363320"/>
          </a:xfrm>
        </p:spPr>
        <p:txBody>
          <a:bodyPr anchor="b"/>
          <a:lstStyle>
            <a:lvl1pPr marL="0" indent="0">
              <a:buNone/>
              <a:defRPr sz="9100">
                <a:solidFill>
                  <a:schemeClr val="tx1">
                    <a:tint val="75000"/>
                  </a:schemeClr>
                </a:solidFill>
              </a:defRPr>
            </a:lvl1pPr>
            <a:lvl2pPr marL="2087618" indent="0">
              <a:buNone/>
              <a:defRPr sz="8200">
                <a:solidFill>
                  <a:schemeClr val="tx1">
                    <a:tint val="75000"/>
                  </a:schemeClr>
                </a:solidFill>
              </a:defRPr>
            </a:lvl2pPr>
            <a:lvl3pPr marL="4175235" indent="0">
              <a:buNone/>
              <a:defRPr sz="7300">
                <a:solidFill>
                  <a:schemeClr val="tx1">
                    <a:tint val="75000"/>
                  </a:schemeClr>
                </a:solidFill>
              </a:defRPr>
            </a:lvl3pPr>
            <a:lvl4pPr marL="6262854" indent="0">
              <a:buNone/>
              <a:defRPr sz="6400">
                <a:solidFill>
                  <a:schemeClr val="tx1">
                    <a:tint val="75000"/>
                  </a:schemeClr>
                </a:solidFill>
              </a:defRPr>
            </a:lvl4pPr>
            <a:lvl5pPr marL="8350471" indent="0">
              <a:buNone/>
              <a:defRPr sz="6400">
                <a:solidFill>
                  <a:schemeClr val="tx1">
                    <a:tint val="75000"/>
                  </a:schemeClr>
                </a:solidFill>
              </a:defRPr>
            </a:lvl5pPr>
            <a:lvl6pPr marL="10438089" indent="0">
              <a:buNone/>
              <a:defRPr sz="6400">
                <a:solidFill>
                  <a:schemeClr val="tx1">
                    <a:tint val="75000"/>
                  </a:schemeClr>
                </a:solidFill>
              </a:defRPr>
            </a:lvl6pPr>
            <a:lvl7pPr marL="12525706" indent="0">
              <a:buNone/>
              <a:defRPr sz="6400">
                <a:solidFill>
                  <a:schemeClr val="tx1">
                    <a:tint val="75000"/>
                  </a:schemeClr>
                </a:solidFill>
              </a:defRPr>
            </a:lvl7pPr>
            <a:lvl8pPr marL="14613324" indent="0">
              <a:buNone/>
              <a:defRPr sz="6400">
                <a:solidFill>
                  <a:schemeClr val="tx1">
                    <a:tint val="75000"/>
                  </a:schemeClr>
                </a:solidFill>
              </a:defRPr>
            </a:lvl8pPr>
            <a:lvl9pPr marL="16700942" indent="0">
              <a:buNone/>
              <a:defRPr sz="6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7D7F23F-13C9-1941-99C1-2A225464E553}"/>
              </a:ext>
            </a:extLst>
          </p:cNvPr>
          <p:cNvSpPr>
            <a:spLocks noGrp="1"/>
          </p:cNvSpPr>
          <p:nvPr>
            <p:ph type="dt" sz="half" idx="10"/>
          </p:nvPr>
        </p:nvSpPr>
        <p:spPr/>
        <p:txBody>
          <a:bodyPr/>
          <a:lstStyle>
            <a:lvl1pPr>
              <a:defRPr/>
            </a:lvl1pPr>
          </a:lstStyle>
          <a:p>
            <a:pPr>
              <a:defRPr/>
            </a:pPr>
            <a:fld id="{EE97CB76-C680-EF4B-8C53-18E2AB0A9625}" type="datetimeFigureOut">
              <a:rPr lang="en-US"/>
              <a:pPr>
                <a:defRPr/>
              </a:pPr>
              <a:t>8/18/2019</a:t>
            </a:fld>
            <a:endParaRPr lang="en-US"/>
          </a:p>
        </p:txBody>
      </p:sp>
      <p:sp>
        <p:nvSpPr>
          <p:cNvPr id="5" name="Footer Placeholder 4">
            <a:extLst>
              <a:ext uri="{FF2B5EF4-FFF2-40B4-BE49-F238E27FC236}">
                <a16:creationId xmlns:a16="http://schemas.microsoft.com/office/drawing/2014/main" id="{DF0203CF-CAAC-5E4B-8A83-F3A1A19D9FD0}"/>
              </a:ext>
            </a:extLst>
          </p:cNvPr>
          <p:cNvSpPr>
            <a:spLocks noGrp="1"/>
          </p:cNvSpPr>
          <p:nvPr>
            <p:ph type="ftr" sz="quarter" idx="11"/>
          </p:nvPr>
        </p:nvSpPr>
        <p:spPr/>
        <p:txBody>
          <a:bodyPr/>
          <a:lstStyle>
            <a:lvl1pPr>
              <a:defRPr/>
            </a:lvl1pPr>
          </a:lstStyle>
          <a:p>
            <a:pPr>
              <a:defRPr/>
            </a:pPr>
            <a:endParaRPr lang="it-IT"/>
          </a:p>
        </p:txBody>
      </p:sp>
      <p:sp>
        <p:nvSpPr>
          <p:cNvPr id="6" name="Slide Number Placeholder 5">
            <a:extLst>
              <a:ext uri="{FF2B5EF4-FFF2-40B4-BE49-F238E27FC236}">
                <a16:creationId xmlns:a16="http://schemas.microsoft.com/office/drawing/2014/main" id="{7AE7DCCF-970E-1045-9B58-B7CB274F4434}"/>
              </a:ext>
            </a:extLst>
          </p:cNvPr>
          <p:cNvSpPr>
            <a:spLocks noGrp="1"/>
          </p:cNvSpPr>
          <p:nvPr>
            <p:ph type="sldNum" sz="quarter" idx="12"/>
          </p:nvPr>
        </p:nvSpPr>
        <p:spPr/>
        <p:txBody>
          <a:bodyPr/>
          <a:lstStyle>
            <a:lvl1pPr>
              <a:defRPr/>
            </a:lvl1pPr>
          </a:lstStyle>
          <a:p>
            <a:fld id="{CD6A8057-CD29-1E4B-BEA4-5464FF5CF212}" type="slidenum">
              <a:rPr lang="en-US" altLang="en-US"/>
              <a:pPr/>
              <a:t>‹#›</a:t>
            </a:fld>
            <a:endParaRPr lang="en-US" altLang="en-US"/>
          </a:p>
        </p:txBody>
      </p:sp>
    </p:spTree>
    <p:extLst>
      <p:ext uri="{BB962C8B-B14F-4D97-AF65-F5344CB8AC3E}">
        <p14:creationId xmlns:p14="http://schemas.microsoft.com/office/powerpoint/2010/main" val="24761253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5450593" y="63918308"/>
            <a:ext cx="48792499" cy="180796354"/>
          </a:xfrm>
        </p:spPr>
        <p:txBody>
          <a:bodyPr/>
          <a:lstStyle>
            <a:lvl1pPr>
              <a:defRPr sz="12800"/>
            </a:lvl1pPr>
            <a:lvl2pPr>
              <a:defRPr sz="10900"/>
            </a:lvl2pPr>
            <a:lvl3pPr>
              <a:defRPr sz="9100"/>
            </a:lvl3pPr>
            <a:lvl4pPr>
              <a:defRPr sz="8200"/>
            </a:lvl4pPr>
            <a:lvl5pPr>
              <a:defRPr sz="8200"/>
            </a:lvl5pPr>
            <a:lvl6pPr>
              <a:defRPr sz="8200"/>
            </a:lvl6pPr>
            <a:lvl7pPr>
              <a:defRPr sz="8200"/>
            </a:lvl7pPr>
            <a:lvl8pPr>
              <a:defRPr sz="8200"/>
            </a:lvl8pPr>
            <a:lvl9pPr>
              <a:defRPr sz="8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4747681" y="63918308"/>
            <a:ext cx="48792502" cy="180796354"/>
          </a:xfrm>
        </p:spPr>
        <p:txBody>
          <a:bodyPr/>
          <a:lstStyle>
            <a:lvl1pPr>
              <a:defRPr sz="12800"/>
            </a:lvl1pPr>
            <a:lvl2pPr>
              <a:defRPr sz="10900"/>
            </a:lvl2pPr>
            <a:lvl3pPr>
              <a:defRPr sz="9100"/>
            </a:lvl3pPr>
            <a:lvl4pPr>
              <a:defRPr sz="8200"/>
            </a:lvl4pPr>
            <a:lvl5pPr>
              <a:defRPr sz="8200"/>
            </a:lvl5pPr>
            <a:lvl6pPr>
              <a:defRPr sz="8200"/>
            </a:lvl6pPr>
            <a:lvl7pPr>
              <a:defRPr sz="8200"/>
            </a:lvl7pPr>
            <a:lvl8pPr>
              <a:defRPr sz="8200"/>
            </a:lvl8pPr>
            <a:lvl9pPr>
              <a:defRPr sz="8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a:extLst>
              <a:ext uri="{FF2B5EF4-FFF2-40B4-BE49-F238E27FC236}">
                <a16:creationId xmlns:a16="http://schemas.microsoft.com/office/drawing/2014/main" id="{E242C415-0287-3545-917F-8E48FBB43FC2}"/>
              </a:ext>
            </a:extLst>
          </p:cNvPr>
          <p:cNvSpPr>
            <a:spLocks noGrp="1"/>
          </p:cNvSpPr>
          <p:nvPr>
            <p:ph type="dt" sz="half" idx="10"/>
          </p:nvPr>
        </p:nvSpPr>
        <p:spPr/>
        <p:txBody>
          <a:bodyPr/>
          <a:lstStyle>
            <a:lvl1pPr>
              <a:defRPr/>
            </a:lvl1pPr>
          </a:lstStyle>
          <a:p>
            <a:pPr>
              <a:defRPr/>
            </a:pPr>
            <a:fld id="{F6849DEA-FFAD-C046-9D69-7B4260C0F1F5}" type="datetimeFigureOut">
              <a:rPr lang="en-US"/>
              <a:pPr>
                <a:defRPr/>
              </a:pPr>
              <a:t>8/18/2019</a:t>
            </a:fld>
            <a:endParaRPr lang="en-US"/>
          </a:p>
        </p:txBody>
      </p:sp>
      <p:sp>
        <p:nvSpPr>
          <p:cNvPr id="6" name="Footer Placeholder 4">
            <a:extLst>
              <a:ext uri="{FF2B5EF4-FFF2-40B4-BE49-F238E27FC236}">
                <a16:creationId xmlns:a16="http://schemas.microsoft.com/office/drawing/2014/main" id="{2C6FEA20-893B-AC44-8063-1AAFB3B29E25}"/>
              </a:ext>
            </a:extLst>
          </p:cNvPr>
          <p:cNvSpPr>
            <a:spLocks noGrp="1"/>
          </p:cNvSpPr>
          <p:nvPr>
            <p:ph type="ftr" sz="quarter" idx="11"/>
          </p:nvPr>
        </p:nvSpPr>
        <p:spPr/>
        <p:txBody>
          <a:bodyPr/>
          <a:lstStyle>
            <a:lvl1pPr>
              <a:defRPr/>
            </a:lvl1pPr>
          </a:lstStyle>
          <a:p>
            <a:pPr>
              <a:defRPr/>
            </a:pPr>
            <a:endParaRPr lang="it-IT"/>
          </a:p>
        </p:txBody>
      </p:sp>
      <p:sp>
        <p:nvSpPr>
          <p:cNvPr id="7" name="Slide Number Placeholder 5">
            <a:extLst>
              <a:ext uri="{FF2B5EF4-FFF2-40B4-BE49-F238E27FC236}">
                <a16:creationId xmlns:a16="http://schemas.microsoft.com/office/drawing/2014/main" id="{4547E2BD-1E10-6D4F-A94A-DB61E6875F95}"/>
              </a:ext>
            </a:extLst>
          </p:cNvPr>
          <p:cNvSpPr>
            <a:spLocks noGrp="1"/>
          </p:cNvSpPr>
          <p:nvPr>
            <p:ph type="sldNum" sz="quarter" idx="12"/>
          </p:nvPr>
        </p:nvSpPr>
        <p:spPr/>
        <p:txBody>
          <a:bodyPr/>
          <a:lstStyle>
            <a:lvl1pPr>
              <a:defRPr/>
            </a:lvl1pPr>
          </a:lstStyle>
          <a:p>
            <a:fld id="{1A816955-6DFD-4B49-AD3A-264155384430}" type="slidenum">
              <a:rPr lang="en-US" altLang="en-US"/>
              <a:pPr/>
              <a:t>‹#›</a:t>
            </a:fld>
            <a:endParaRPr lang="en-US" altLang="en-US"/>
          </a:p>
        </p:txBody>
      </p:sp>
    </p:spTree>
    <p:extLst>
      <p:ext uri="{BB962C8B-B14F-4D97-AF65-F5344CB8AC3E}">
        <p14:creationId xmlns:p14="http://schemas.microsoft.com/office/powerpoint/2010/main" val="35989262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513761" y="1714135"/>
            <a:ext cx="27247693" cy="7133961"/>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513761" y="9581309"/>
            <a:ext cx="13376810" cy="3993033"/>
          </a:xfrm>
        </p:spPr>
        <p:txBody>
          <a:bodyPr anchor="b"/>
          <a:lstStyle>
            <a:lvl1pPr marL="0" indent="0">
              <a:buNone/>
              <a:defRPr sz="10900" b="1"/>
            </a:lvl1pPr>
            <a:lvl2pPr marL="2087618" indent="0">
              <a:buNone/>
              <a:defRPr sz="9100" b="1"/>
            </a:lvl2pPr>
            <a:lvl3pPr marL="4175235" indent="0">
              <a:buNone/>
              <a:defRPr sz="8200" b="1"/>
            </a:lvl3pPr>
            <a:lvl4pPr marL="6262854" indent="0">
              <a:buNone/>
              <a:defRPr sz="7300" b="1"/>
            </a:lvl4pPr>
            <a:lvl5pPr marL="8350471" indent="0">
              <a:buNone/>
              <a:defRPr sz="7300" b="1"/>
            </a:lvl5pPr>
            <a:lvl6pPr marL="10438089" indent="0">
              <a:buNone/>
              <a:defRPr sz="7300" b="1"/>
            </a:lvl6pPr>
            <a:lvl7pPr marL="12525706" indent="0">
              <a:buNone/>
              <a:defRPr sz="7300" b="1"/>
            </a:lvl7pPr>
            <a:lvl8pPr marL="14613324" indent="0">
              <a:buNone/>
              <a:defRPr sz="7300" b="1"/>
            </a:lvl8pPr>
            <a:lvl9pPr marL="16700942" indent="0">
              <a:buNone/>
              <a:defRPr sz="7300" b="1"/>
            </a:lvl9pPr>
          </a:lstStyle>
          <a:p>
            <a:pPr lvl="0"/>
            <a:r>
              <a:rPr lang="en-US"/>
              <a:t>Click to edit Master text styles</a:t>
            </a:r>
          </a:p>
        </p:txBody>
      </p:sp>
      <p:sp>
        <p:nvSpPr>
          <p:cNvPr id="4" name="Content Placeholder 3"/>
          <p:cNvSpPr>
            <a:spLocks noGrp="1"/>
          </p:cNvSpPr>
          <p:nvPr>
            <p:ph sz="half" idx="2"/>
          </p:nvPr>
        </p:nvSpPr>
        <p:spPr>
          <a:xfrm>
            <a:off x="1513761" y="13574342"/>
            <a:ext cx="13376810" cy="24661708"/>
          </a:xfrm>
        </p:spPr>
        <p:txBody>
          <a:bodyPr/>
          <a:lstStyle>
            <a:lvl1pPr>
              <a:defRPr sz="10900"/>
            </a:lvl1pPr>
            <a:lvl2pPr>
              <a:defRPr sz="9100"/>
            </a:lvl2pPr>
            <a:lvl3pPr>
              <a:defRPr sz="8200"/>
            </a:lvl3pPr>
            <a:lvl4pPr>
              <a:defRPr sz="7300"/>
            </a:lvl4pPr>
            <a:lvl5pPr>
              <a:defRPr sz="7300"/>
            </a:lvl5pPr>
            <a:lvl6pPr>
              <a:defRPr sz="7300"/>
            </a:lvl6pPr>
            <a:lvl7pPr>
              <a:defRPr sz="7300"/>
            </a:lvl7pPr>
            <a:lvl8pPr>
              <a:defRPr sz="7300"/>
            </a:lvl8pPr>
            <a:lvl9pPr>
              <a:defRPr sz="73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5379389" y="9581309"/>
            <a:ext cx="13382066" cy="3993033"/>
          </a:xfrm>
        </p:spPr>
        <p:txBody>
          <a:bodyPr anchor="b"/>
          <a:lstStyle>
            <a:lvl1pPr marL="0" indent="0">
              <a:buNone/>
              <a:defRPr sz="10900" b="1"/>
            </a:lvl1pPr>
            <a:lvl2pPr marL="2087618" indent="0">
              <a:buNone/>
              <a:defRPr sz="9100" b="1"/>
            </a:lvl2pPr>
            <a:lvl3pPr marL="4175235" indent="0">
              <a:buNone/>
              <a:defRPr sz="8200" b="1"/>
            </a:lvl3pPr>
            <a:lvl4pPr marL="6262854" indent="0">
              <a:buNone/>
              <a:defRPr sz="7300" b="1"/>
            </a:lvl4pPr>
            <a:lvl5pPr marL="8350471" indent="0">
              <a:buNone/>
              <a:defRPr sz="7300" b="1"/>
            </a:lvl5pPr>
            <a:lvl6pPr marL="10438089" indent="0">
              <a:buNone/>
              <a:defRPr sz="7300" b="1"/>
            </a:lvl6pPr>
            <a:lvl7pPr marL="12525706" indent="0">
              <a:buNone/>
              <a:defRPr sz="7300" b="1"/>
            </a:lvl7pPr>
            <a:lvl8pPr marL="14613324" indent="0">
              <a:buNone/>
              <a:defRPr sz="7300" b="1"/>
            </a:lvl8pPr>
            <a:lvl9pPr marL="16700942" indent="0">
              <a:buNone/>
              <a:defRPr sz="7300" b="1"/>
            </a:lvl9pPr>
          </a:lstStyle>
          <a:p>
            <a:pPr lvl="0"/>
            <a:r>
              <a:rPr lang="en-US"/>
              <a:t>Click to edit Master text styles</a:t>
            </a:r>
          </a:p>
        </p:txBody>
      </p:sp>
      <p:sp>
        <p:nvSpPr>
          <p:cNvPr id="6" name="Content Placeholder 5"/>
          <p:cNvSpPr>
            <a:spLocks noGrp="1"/>
          </p:cNvSpPr>
          <p:nvPr>
            <p:ph sz="quarter" idx="4"/>
          </p:nvPr>
        </p:nvSpPr>
        <p:spPr>
          <a:xfrm>
            <a:off x="15379389" y="13574342"/>
            <a:ext cx="13382066" cy="24661708"/>
          </a:xfrm>
        </p:spPr>
        <p:txBody>
          <a:bodyPr/>
          <a:lstStyle>
            <a:lvl1pPr>
              <a:defRPr sz="10900"/>
            </a:lvl1pPr>
            <a:lvl2pPr>
              <a:defRPr sz="9100"/>
            </a:lvl2pPr>
            <a:lvl3pPr>
              <a:defRPr sz="8200"/>
            </a:lvl3pPr>
            <a:lvl4pPr>
              <a:defRPr sz="7300"/>
            </a:lvl4pPr>
            <a:lvl5pPr>
              <a:defRPr sz="7300"/>
            </a:lvl5pPr>
            <a:lvl6pPr>
              <a:defRPr sz="7300"/>
            </a:lvl6pPr>
            <a:lvl7pPr>
              <a:defRPr sz="7300"/>
            </a:lvl7pPr>
            <a:lvl8pPr>
              <a:defRPr sz="7300"/>
            </a:lvl8pPr>
            <a:lvl9pPr>
              <a:defRPr sz="73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a:extLst>
              <a:ext uri="{FF2B5EF4-FFF2-40B4-BE49-F238E27FC236}">
                <a16:creationId xmlns:a16="http://schemas.microsoft.com/office/drawing/2014/main" id="{04151EC1-BE64-5149-9280-3612C4F509B4}"/>
              </a:ext>
            </a:extLst>
          </p:cNvPr>
          <p:cNvSpPr>
            <a:spLocks noGrp="1"/>
          </p:cNvSpPr>
          <p:nvPr>
            <p:ph type="dt" sz="half" idx="10"/>
          </p:nvPr>
        </p:nvSpPr>
        <p:spPr/>
        <p:txBody>
          <a:bodyPr/>
          <a:lstStyle>
            <a:lvl1pPr>
              <a:defRPr/>
            </a:lvl1pPr>
          </a:lstStyle>
          <a:p>
            <a:pPr>
              <a:defRPr/>
            </a:pPr>
            <a:fld id="{D1625563-019A-6841-99D3-7951C34D7371}" type="datetimeFigureOut">
              <a:rPr lang="en-US"/>
              <a:pPr>
                <a:defRPr/>
              </a:pPr>
              <a:t>8/18/2019</a:t>
            </a:fld>
            <a:endParaRPr lang="en-US"/>
          </a:p>
        </p:txBody>
      </p:sp>
      <p:sp>
        <p:nvSpPr>
          <p:cNvPr id="8" name="Footer Placeholder 4">
            <a:extLst>
              <a:ext uri="{FF2B5EF4-FFF2-40B4-BE49-F238E27FC236}">
                <a16:creationId xmlns:a16="http://schemas.microsoft.com/office/drawing/2014/main" id="{25EBE217-0F76-F147-8BDE-1FEC91DC1EAF}"/>
              </a:ext>
            </a:extLst>
          </p:cNvPr>
          <p:cNvSpPr>
            <a:spLocks noGrp="1"/>
          </p:cNvSpPr>
          <p:nvPr>
            <p:ph type="ftr" sz="quarter" idx="11"/>
          </p:nvPr>
        </p:nvSpPr>
        <p:spPr/>
        <p:txBody>
          <a:bodyPr/>
          <a:lstStyle>
            <a:lvl1pPr>
              <a:defRPr/>
            </a:lvl1pPr>
          </a:lstStyle>
          <a:p>
            <a:pPr>
              <a:defRPr/>
            </a:pPr>
            <a:endParaRPr lang="it-IT"/>
          </a:p>
        </p:txBody>
      </p:sp>
      <p:sp>
        <p:nvSpPr>
          <p:cNvPr id="9" name="Slide Number Placeholder 5">
            <a:extLst>
              <a:ext uri="{FF2B5EF4-FFF2-40B4-BE49-F238E27FC236}">
                <a16:creationId xmlns:a16="http://schemas.microsoft.com/office/drawing/2014/main" id="{581955FD-0C9D-644C-8F74-6D430C2601A3}"/>
              </a:ext>
            </a:extLst>
          </p:cNvPr>
          <p:cNvSpPr>
            <a:spLocks noGrp="1"/>
          </p:cNvSpPr>
          <p:nvPr>
            <p:ph type="sldNum" sz="quarter" idx="12"/>
          </p:nvPr>
        </p:nvSpPr>
        <p:spPr/>
        <p:txBody>
          <a:bodyPr/>
          <a:lstStyle>
            <a:lvl1pPr>
              <a:defRPr/>
            </a:lvl1pPr>
          </a:lstStyle>
          <a:p>
            <a:fld id="{1F2AD294-DC75-9749-82D3-58F83AF5E768}" type="slidenum">
              <a:rPr lang="en-US" altLang="en-US"/>
              <a:pPr/>
              <a:t>‹#›</a:t>
            </a:fld>
            <a:endParaRPr lang="en-US" altLang="en-US"/>
          </a:p>
        </p:txBody>
      </p:sp>
    </p:spTree>
    <p:extLst>
      <p:ext uri="{BB962C8B-B14F-4D97-AF65-F5344CB8AC3E}">
        <p14:creationId xmlns:p14="http://schemas.microsoft.com/office/powerpoint/2010/main" val="17905325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a:extLst>
              <a:ext uri="{FF2B5EF4-FFF2-40B4-BE49-F238E27FC236}">
                <a16:creationId xmlns:a16="http://schemas.microsoft.com/office/drawing/2014/main" id="{C0D6241A-0462-B645-BD17-2B9113A11B08}"/>
              </a:ext>
            </a:extLst>
          </p:cNvPr>
          <p:cNvSpPr>
            <a:spLocks noGrp="1"/>
          </p:cNvSpPr>
          <p:nvPr>
            <p:ph type="dt" sz="half" idx="10"/>
          </p:nvPr>
        </p:nvSpPr>
        <p:spPr/>
        <p:txBody>
          <a:bodyPr/>
          <a:lstStyle>
            <a:lvl1pPr>
              <a:defRPr/>
            </a:lvl1pPr>
          </a:lstStyle>
          <a:p>
            <a:pPr>
              <a:defRPr/>
            </a:pPr>
            <a:fld id="{4ED288BC-7D51-A94C-B613-ABA24656F2B3}" type="datetimeFigureOut">
              <a:rPr lang="en-US"/>
              <a:pPr>
                <a:defRPr/>
              </a:pPr>
              <a:t>8/18/2019</a:t>
            </a:fld>
            <a:endParaRPr lang="en-US"/>
          </a:p>
        </p:txBody>
      </p:sp>
      <p:sp>
        <p:nvSpPr>
          <p:cNvPr id="4" name="Footer Placeholder 4">
            <a:extLst>
              <a:ext uri="{FF2B5EF4-FFF2-40B4-BE49-F238E27FC236}">
                <a16:creationId xmlns:a16="http://schemas.microsoft.com/office/drawing/2014/main" id="{D9DDBE4C-625E-574D-8EFC-7195737C4767}"/>
              </a:ext>
            </a:extLst>
          </p:cNvPr>
          <p:cNvSpPr>
            <a:spLocks noGrp="1"/>
          </p:cNvSpPr>
          <p:nvPr>
            <p:ph type="ftr" sz="quarter" idx="11"/>
          </p:nvPr>
        </p:nvSpPr>
        <p:spPr/>
        <p:txBody>
          <a:bodyPr/>
          <a:lstStyle>
            <a:lvl1pPr>
              <a:defRPr/>
            </a:lvl1pPr>
          </a:lstStyle>
          <a:p>
            <a:pPr>
              <a:defRPr/>
            </a:pPr>
            <a:endParaRPr lang="it-IT"/>
          </a:p>
        </p:txBody>
      </p:sp>
      <p:sp>
        <p:nvSpPr>
          <p:cNvPr id="5" name="Slide Number Placeholder 5">
            <a:extLst>
              <a:ext uri="{FF2B5EF4-FFF2-40B4-BE49-F238E27FC236}">
                <a16:creationId xmlns:a16="http://schemas.microsoft.com/office/drawing/2014/main" id="{98C09BD9-689D-9C4F-9D15-4C6A5B5BC7E9}"/>
              </a:ext>
            </a:extLst>
          </p:cNvPr>
          <p:cNvSpPr>
            <a:spLocks noGrp="1"/>
          </p:cNvSpPr>
          <p:nvPr>
            <p:ph type="sldNum" sz="quarter" idx="12"/>
          </p:nvPr>
        </p:nvSpPr>
        <p:spPr/>
        <p:txBody>
          <a:bodyPr/>
          <a:lstStyle>
            <a:lvl1pPr>
              <a:defRPr/>
            </a:lvl1pPr>
          </a:lstStyle>
          <a:p>
            <a:fld id="{BB37104B-94A3-8146-8271-DBA42BFD4C89}" type="slidenum">
              <a:rPr lang="en-US" altLang="en-US"/>
              <a:pPr/>
              <a:t>‹#›</a:t>
            </a:fld>
            <a:endParaRPr lang="en-US" altLang="en-US"/>
          </a:p>
        </p:txBody>
      </p:sp>
    </p:spTree>
    <p:extLst>
      <p:ext uri="{BB962C8B-B14F-4D97-AF65-F5344CB8AC3E}">
        <p14:creationId xmlns:p14="http://schemas.microsoft.com/office/powerpoint/2010/main" val="5614868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2655DBEF-9B21-114D-9935-076FCA1FEFE8}"/>
              </a:ext>
            </a:extLst>
          </p:cNvPr>
          <p:cNvSpPr>
            <a:spLocks noGrp="1"/>
          </p:cNvSpPr>
          <p:nvPr>
            <p:ph type="dt" sz="half" idx="10"/>
          </p:nvPr>
        </p:nvSpPr>
        <p:spPr/>
        <p:txBody>
          <a:bodyPr/>
          <a:lstStyle>
            <a:lvl1pPr>
              <a:defRPr/>
            </a:lvl1pPr>
          </a:lstStyle>
          <a:p>
            <a:pPr>
              <a:defRPr/>
            </a:pPr>
            <a:fld id="{0D2E0E42-8DDB-6240-9C56-EF3ED40F2F66}" type="datetimeFigureOut">
              <a:rPr lang="en-US"/>
              <a:pPr>
                <a:defRPr/>
              </a:pPr>
              <a:t>8/18/2019</a:t>
            </a:fld>
            <a:endParaRPr lang="en-US"/>
          </a:p>
        </p:txBody>
      </p:sp>
      <p:sp>
        <p:nvSpPr>
          <p:cNvPr id="3" name="Footer Placeholder 4">
            <a:extLst>
              <a:ext uri="{FF2B5EF4-FFF2-40B4-BE49-F238E27FC236}">
                <a16:creationId xmlns:a16="http://schemas.microsoft.com/office/drawing/2014/main" id="{C224101C-D068-8843-98AC-E267A999AE79}"/>
              </a:ext>
            </a:extLst>
          </p:cNvPr>
          <p:cNvSpPr>
            <a:spLocks noGrp="1"/>
          </p:cNvSpPr>
          <p:nvPr>
            <p:ph type="ftr" sz="quarter" idx="11"/>
          </p:nvPr>
        </p:nvSpPr>
        <p:spPr/>
        <p:txBody>
          <a:bodyPr/>
          <a:lstStyle>
            <a:lvl1pPr>
              <a:defRPr/>
            </a:lvl1pPr>
          </a:lstStyle>
          <a:p>
            <a:pPr>
              <a:defRPr/>
            </a:pPr>
            <a:endParaRPr lang="it-IT"/>
          </a:p>
        </p:txBody>
      </p:sp>
      <p:sp>
        <p:nvSpPr>
          <p:cNvPr id="4" name="Slide Number Placeholder 5">
            <a:extLst>
              <a:ext uri="{FF2B5EF4-FFF2-40B4-BE49-F238E27FC236}">
                <a16:creationId xmlns:a16="http://schemas.microsoft.com/office/drawing/2014/main" id="{C0138860-1526-DA46-A245-119ECF1072F4}"/>
              </a:ext>
            </a:extLst>
          </p:cNvPr>
          <p:cNvSpPr>
            <a:spLocks noGrp="1"/>
          </p:cNvSpPr>
          <p:nvPr>
            <p:ph type="sldNum" sz="quarter" idx="12"/>
          </p:nvPr>
        </p:nvSpPr>
        <p:spPr/>
        <p:txBody>
          <a:bodyPr/>
          <a:lstStyle>
            <a:lvl1pPr>
              <a:defRPr/>
            </a:lvl1pPr>
          </a:lstStyle>
          <a:p>
            <a:fld id="{CFEC682C-8DAA-F24C-A074-0B9195437E8F}" type="slidenum">
              <a:rPr lang="en-US" altLang="en-US"/>
              <a:pPr/>
              <a:t>‹#›</a:t>
            </a:fld>
            <a:endParaRPr lang="en-US" altLang="en-US"/>
          </a:p>
        </p:txBody>
      </p:sp>
    </p:spTree>
    <p:extLst>
      <p:ext uri="{BB962C8B-B14F-4D97-AF65-F5344CB8AC3E}">
        <p14:creationId xmlns:p14="http://schemas.microsoft.com/office/powerpoint/2010/main" val="28810880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13765" y="1704224"/>
            <a:ext cx="9960337" cy="7252860"/>
          </a:xfrm>
        </p:spPr>
        <p:txBody>
          <a:bodyPr anchor="b"/>
          <a:lstStyle>
            <a:lvl1pPr algn="l">
              <a:defRPr sz="9100" b="1"/>
            </a:lvl1pPr>
          </a:lstStyle>
          <a:p>
            <a:r>
              <a:rPr lang="en-US"/>
              <a:t>Click to edit Master title style</a:t>
            </a:r>
          </a:p>
        </p:txBody>
      </p:sp>
      <p:sp>
        <p:nvSpPr>
          <p:cNvPr id="3" name="Content Placeholder 2"/>
          <p:cNvSpPr>
            <a:spLocks noGrp="1"/>
          </p:cNvSpPr>
          <p:nvPr>
            <p:ph idx="1"/>
          </p:nvPr>
        </p:nvSpPr>
        <p:spPr>
          <a:xfrm>
            <a:off x="11836767" y="1704229"/>
            <a:ext cx="16924685" cy="36531826"/>
          </a:xfrm>
        </p:spPr>
        <p:txBody>
          <a:bodyPr/>
          <a:lstStyle>
            <a:lvl1pPr>
              <a:defRPr sz="14700"/>
            </a:lvl1pPr>
            <a:lvl2pPr>
              <a:defRPr sz="12800"/>
            </a:lvl2pPr>
            <a:lvl3pPr>
              <a:defRPr sz="10900"/>
            </a:lvl3pPr>
            <a:lvl4pPr>
              <a:defRPr sz="9100"/>
            </a:lvl4pPr>
            <a:lvl5pPr>
              <a:defRPr sz="9100"/>
            </a:lvl5pPr>
            <a:lvl6pPr>
              <a:defRPr sz="9100"/>
            </a:lvl6pPr>
            <a:lvl7pPr>
              <a:defRPr sz="9100"/>
            </a:lvl7pPr>
            <a:lvl8pPr>
              <a:defRPr sz="9100"/>
            </a:lvl8pPr>
            <a:lvl9pPr>
              <a:defRPr sz="91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513765" y="8957089"/>
            <a:ext cx="9960337" cy="29278966"/>
          </a:xfrm>
        </p:spPr>
        <p:txBody>
          <a:bodyPr/>
          <a:lstStyle>
            <a:lvl1pPr marL="0" indent="0">
              <a:buNone/>
              <a:defRPr sz="6400"/>
            </a:lvl1pPr>
            <a:lvl2pPr marL="2087618" indent="0">
              <a:buNone/>
              <a:defRPr sz="5500"/>
            </a:lvl2pPr>
            <a:lvl3pPr marL="4175235" indent="0">
              <a:buNone/>
              <a:defRPr sz="4600"/>
            </a:lvl3pPr>
            <a:lvl4pPr marL="6262854" indent="0">
              <a:buNone/>
              <a:defRPr sz="4100"/>
            </a:lvl4pPr>
            <a:lvl5pPr marL="8350471" indent="0">
              <a:buNone/>
              <a:defRPr sz="4100"/>
            </a:lvl5pPr>
            <a:lvl6pPr marL="10438089" indent="0">
              <a:buNone/>
              <a:defRPr sz="4100"/>
            </a:lvl6pPr>
            <a:lvl7pPr marL="12525706" indent="0">
              <a:buNone/>
              <a:defRPr sz="4100"/>
            </a:lvl7pPr>
            <a:lvl8pPr marL="14613324" indent="0">
              <a:buNone/>
              <a:defRPr sz="4100"/>
            </a:lvl8pPr>
            <a:lvl9pPr marL="16700942" indent="0">
              <a:buNone/>
              <a:defRPr sz="4100"/>
            </a:lvl9pPr>
          </a:lstStyle>
          <a:p>
            <a:pPr lvl="0"/>
            <a:r>
              <a:rPr lang="en-US"/>
              <a:t>Click to edit Master text styles</a:t>
            </a:r>
          </a:p>
        </p:txBody>
      </p:sp>
      <p:sp>
        <p:nvSpPr>
          <p:cNvPr id="5" name="Date Placeholder 3">
            <a:extLst>
              <a:ext uri="{FF2B5EF4-FFF2-40B4-BE49-F238E27FC236}">
                <a16:creationId xmlns:a16="http://schemas.microsoft.com/office/drawing/2014/main" id="{34E1E29B-1441-8D4B-8F63-B01872E15428}"/>
              </a:ext>
            </a:extLst>
          </p:cNvPr>
          <p:cNvSpPr>
            <a:spLocks noGrp="1"/>
          </p:cNvSpPr>
          <p:nvPr>
            <p:ph type="dt" sz="half" idx="10"/>
          </p:nvPr>
        </p:nvSpPr>
        <p:spPr/>
        <p:txBody>
          <a:bodyPr/>
          <a:lstStyle>
            <a:lvl1pPr>
              <a:defRPr/>
            </a:lvl1pPr>
          </a:lstStyle>
          <a:p>
            <a:pPr>
              <a:defRPr/>
            </a:pPr>
            <a:fld id="{17DF9DC9-BFA0-0F40-BE23-3928968778D9}" type="datetimeFigureOut">
              <a:rPr lang="en-US"/>
              <a:pPr>
                <a:defRPr/>
              </a:pPr>
              <a:t>8/18/2019</a:t>
            </a:fld>
            <a:endParaRPr lang="en-US"/>
          </a:p>
        </p:txBody>
      </p:sp>
      <p:sp>
        <p:nvSpPr>
          <p:cNvPr id="6" name="Footer Placeholder 4">
            <a:extLst>
              <a:ext uri="{FF2B5EF4-FFF2-40B4-BE49-F238E27FC236}">
                <a16:creationId xmlns:a16="http://schemas.microsoft.com/office/drawing/2014/main" id="{12508D43-4FEA-5742-A3DF-0DA41F6E0245}"/>
              </a:ext>
            </a:extLst>
          </p:cNvPr>
          <p:cNvSpPr>
            <a:spLocks noGrp="1"/>
          </p:cNvSpPr>
          <p:nvPr>
            <p:ph type="ftr" sz="quarter" idx="11"/>
          </p:nvPr>
        </p:nvSpPr>
        <p:spPr/>
        <p:txBody>
          <a:bodyPr/>
          <a:lstStyle>
            <a:lvl1pPr>
              <a:defRPr/>
            </a:lvl1pPr>
          </a:lstStyle>
          <a:p>
            <a:pPr>
              <a:defRPr/>
            </a:pPr>
            <a:endParaRPr lang="it-IT"/>
          </a:p>
        </p:txBody>
      </p:sp>
      <p:sp>
        <p:nvSpPr>
          <p:cNvPr id="7" name="Slide Number Placeholder 5">
            <a:extLst>
              <a:ext uri="{FF2B5EF4-FFF2-40B4-BE49-F238E27FC236}">
                <a16:creationId xmlns:a16="http://schemas.microsoft.com/office/drawing/2014/main" id="{FC012734-AFD8-BD49-BAC9-4CF9C0B63A0B}"/>
              </a:ext>
            </a:extLst>
          </p:cNvPr>
          <p:cNvSpPr>
            <a:spLocks noGrp="1"/>
          </p:cNvSpPr>
          <p:nvPr>
            <p:ph type="sldNum" sz="quarter" idx="12"/>
          </p:nvPr>
        </p:nvSpPr>
        <p:spPr/>
        <p:txBody>
          <a:bodyPr/>
          <a:lstStyle>
            <a:lvl1pPr>
              <a:defRPr/>
            </a:lvl1pPr>
          </a:lstStyle>
          <a:p>
            <a:fld id="{6981B3A7-DBCB-B945-8E99-3BA692F065B0}" type="slidenum">
              <a:rPr lang="en-US" altLang="en-US"/>
              <a:pPr/>
              <a:t>‹#›</a:t>
            </a:fld>
            <a:endParaRPr lang="en-US" altLang="en-US"/>
          </a:p>
        </p:txBody>
      </p:sp>
    </p:spTree>
    <p:extLst>
      <p:ext uri="{BB962C8B-B14F-4D97-AF65-F5344CB8AC3E}">
        <p14:creationId xmlns:p14="http://schemas.microsoft.com/office/powerpoint/2010/main" val="15259230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34154" y="29962637"/>
            <a:ext cx="18165128" cy="3537258"/>
          </a:xfrm>
        </p:spPr>
        <p:txBody>
          <a:bodyPr anchor="b"/>
          <a:lstStyle>
            <a:lvl1pPr algn="l">
              <a:defRPr sz="9100" b="1"/>
            </a:lvl1pPr>
          </a:lstStyle>
          <a:p>
            <a:r>
              <a:rPr lang="en-US"/>
              <a:t>Click to edit Master title style</a:t>
            </a:r>
          </a:p>
        </p:txBody>
      </p:sp>
      <p:sp>
        <p:nvSpPr>
          <p:cNvPr id="3" name="Picture Placeholder 2"/>
          <p:cNvSpPr>
            <a:spLocks noGrp="1"/>
          </p:cNvSpPr>
          <p:nvPr>
            <p:ph type="pic" idx="1"/>
          </p:nvPr>
        </p:nvSpPr>
        <p:spPr>
          <a:xfrm>
            <a:off x="5934154" y="3824597"/>
            <a:ext cx="18165128" cy="25682258"/>
          </a:xfrm>
        </p:spPr>
        <p:txBody>
          <a:bodyPr rtlCol="0">
            <a:normAutofit/>
          </a:bodyPr>
          <a:lstStyle>
            <a:lvl1pPr marL="0" indent="0">
              <a:buNone/>
              <a:defRPr sz="14700"/>
            </a:lvl1pPr>
            <a:lvl2pPr marL="2087618" indent="0">
              <a:buNone/>
              <a:defRPr sz="12800"/>
            </a:lvl2pPr>
            <a:lvl3pPr marL="4175235" indent="0">
              <a:buNone/>
              <a:defRPr sz="10900"/>
            </a:lvl3pPr>
            <a:lvl4pPr marL="6262854" indent="0">
              <a:buNone/>
              <a:defRPr sz="9100"/>
            </a:lvl4pPr>
            <a:lvl5pPr marL="8350471" indent="0">
              <a:buNone/>
              <a:defRPr sz="9100"/>
            </a:lvl5pPr>
            <a:lvl6pPr marL="10438089" indent="0">
              <a:buNone/>
              <a:defRPr sz="9100"/>
            </a:lvl6pPr>
            <a:lvl7pPr marL="12525706" indent="0">
              <a:buNone/>
              <a:defRPr sz="9100"/>
            </a:lvl7pPr>
            <a:lvl8pPr marL="14613324" indent="0">
              <a:buNone/>
              <a:defRPr sz="9100"/>
            </a:lvl8pPr>
            <a:lvl9pPr marL="16700942" indent="0">
              <a:buNone/>
              <a:defRPr sz="9100"/>
            </a:lvl9pPr>
          </a:lstStyle>
          <a:p>
            <a:pPr lvl="0"/>
            <a:endParaRPr lang="en-US" noProof="0"/>
          </a:p>
        </p:txBody>
      </p:sp>
      <p:sp>
        <p:nvSpPr>
          <p:cNvPr id="4" name="Text Placeholder 3"/>
          <p:cNvSpPr>
            <a:spLocks noGrp="1"/>
          </p:cNvSpPr>
          <p:nvPr>
            <p:ph type="body" sz="half" idx="2"/>
          </p:nvPr>
        </p:nvSpPr>
        <p:spPr>
          <a:xfrm>
            <a:off x="5934154" y="33499895"/>
            <a:ext cx="18165128" cy="5023494"/>
          </a:xfrm>
        </p:spPr>
        <p:txBody>
          <a:bodyPr/>
          <a:lstStyle>
            <a:lvl1pPr marL="0" indent="0">
              <a:buNone/>
              <a:defRPr sz="6400"/>
            </a:lvl1pPr>
            <a:lvl2pPr marL="2087618" indent="0">
              <a:buNone/>
              <a:defRPr sz="5500"/>
            </a:lvl2pPr>
            <a:lvl3pPr marL="4175235" indent="0">
              <a:buNone/>
              <a:defRPr sz="4600"/>
            </a:lvl3pPr>
            <a:lvl4pPr marL="6262854" indent="0">
              <a:buNone/>
              <a:defRPr sz="4100"/>
            </a:lvl4pPr>
            <a:lvl5pPr marL="8350471" indent="0">
              <a:buNone/>
              <a:defRPr sz="4100"/>
            </a:lvl5pPr>
            <a:lvl6pPr marL="10438089" indent="0">
              <a:buNone/>
              <a:defRPr sz="4100"/>
            </a:lvl6pPr>
            <a:lvl7pPr marL="12525706" indent="0">
              <a:buNone/>
              <a:defRPr sz="4100"/>
            </a:lvl7pPr>
            <a:lvl8pPr marL="14613324" indent="0">
              <a:buNone/>
              <a:defRPr sz="4100"/>
            </a:lvl8pPr>
            <a:lvl9pPr marL="16700942" indent="0">
              <a:buNone/>
              <a:defRPr sz="4100"/>
            </a:lvl9pPr>
          </a:lstStyle>
          <a:p>
            <a:pPr lvl="0"/>
            <a:r>
              <a:rPr lang="en-US"/>
              <a:t>Click to edit Master text styles</a:t>
            </a:r>
          </a:p>
        </p:txBody>
      </p:sp>
      <p:sp>
        <p:nvSpPr>
          <p:cNvPr id="5" name="Date Placeholder 3">
            <a:extLst>
              <a:ext uri="{FF2B5EF4-FFF2-40B4-BE49-F238E27FC236}">
                <a16:creationId xmlns:a16="http://schemas.microsoft.com/office/drawing/2014/main" id="{B5248483-6921-C748-BE99-BFE6367031DF}"/>
              </a:ext>
            </a:extLst>
          </p:cNvPr>
          <p:cNvSpPr>
            <a:spLocks noGrp="1"/>
          </p:cNvSpPr>
          <p:nvPr>
            <p:ph type="dt" sz="half" idx="10"/>
          </p:nvPr>
        </p:nvSpPr>
        <p:spPr/>
        <p:txBody>
          <a:bodyPr/>
          <a:lstStyle>
            <a:lvl1pPr>
              <a:defRPr/>
            </a:lvl1pPr>
          </a:lstStyle>
          <a:p>
            <a:pPr>
              <a:defRPr/>
            </a:pPr>
            <a:fld id="{2830FEEB-100B-C54D-BA04-8B080773EA07}" type="datetimeFigureOut">
              <a:rPr lang="en-US"/>
              <a:pPr>
                <a:defRPr/>
              </a:pPr>
              <a:t>8/18/2019</a:t>
            </a:fld>
            <a:endParaRPr lang="en-US"/>
          </a:p>
        </p:txBody>
      </p:sp>
      <p:sp>
        <p:nvSpPr>
          <p:cNvPr id="6" name="Footer Placeholder 4">
            <a:extLst>
              <a:ext uri="{FF2B5EF4-FFF2-40B4-BE49-F238E27FC236}">
                <a16:creationId xmlns:a16="http://schemas.microsoft.com/office/drawing/2014/main" id="{9B17C9A2-8AC0-C746-BE63-EFC41FB589FC}"/>
              </a:ext>
            </a:extLst>
          </p:cNvPr>
          <p:cNvSpPr>
            <a:spLocks noGrp="1"/>
          </p:cNvSpPr>
          <p:nvPr>
            <p:ph type="ftr" sz="quarter" idx="11"/>
          </p:nvPr>
        </p:nvSpPr>
        <p:spPr/>
        <p:txBody>
          <a:bodyPr/>
          <a:lstStyle>
            <a:lvl1pPr>
              <a:defRPr/>
            </a:lvl1pPr>
          </a:lstStyle>
          <a:p>
            <a:pPr>
              <a:defRPr/>
            </a:pPr>
            <a:endParaRPr lang="it-IT"/>
          </a:p>
        </p:txBody>
      </p:sp>
      <p:sp>
        <p:nvSpPr>
          <p:cNvPr id="7" name="Slide Number Placeholder 5">
            <a:extLst>
              <a:ext uri="{FF2B5EF4-FFF2-40B4-BE49-F238E27FC236}">
                <a16:creationId xmlns:a16="http://schemas.microsoft.com/office/drawing/2014/main" id="{88998E21-231F-1B43-A227-24B3E1408A55}"/>
              </a:ext>
            </a:extLst>
          </p:cNvPr>
          <p:cNvSpPr>
            <a:spLocks noGrp="1"/>
          </p:cNvSpPr>
          <p:nvPr>
            <p:ph type="sldNum" sz="quarter" idx="12"/>
          </p:nvPr>
        </p:nvSpPr>
        <p:spPr/>
        <p:txBody>
          <a:bodyPr/>
          <a:lstStyle>
            <a:lvl1pPr>
              <a:defRPr/>
            </a:lvl1pPr>
          </a:lstStyle>
          <a:p>
            <a:fld id="{83C68C14-DF4B-B442-AAED-26A405B7FDA2}" type="slidenum">
              <a:rPr lang="en-US" altLang="en-US"/>
              <a:pPr/>
              <a:t>‹#›</a:t>
            </a:fld>
            <a:endParaRPr lang="en-US" altLang="en-US"/>
          </a:p>
        </p:txBody>
      </p:sp>
    </p:spTree>
    <p:extLst>
      <p:ext uri="{BB962C8B-B14F-4D97-AF65-F5344CB8AC3E}">
        <p14:creationId xmlns:p14="http://schemas.microsoft.com/office/powerpoint/2010/main" val="6308034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D5A080F1-A825-924A-8770-3F5633C0F257}"/>
              </a:ext>
            </a:extLst>
          </p:cNvPr>
          <p:cNvSpPr>
            <a:spLocks noGrp="1"/>
          </p:cNvSpPr>
          <p:nvPr>
            <p:ph type="title"/>
          </p:nvPr>
        </p:nvSpPr>
        <p:spPr bwMode="auto">
          <a:xfrm>
            <a:off x="1514475" y="1714500"/>
            <a:ext cx="27246263" cy="7132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17524" tIns="208762" rIns="417524" bIns="208762" numCol="1" anchor="ctr" anchorCtr="0" compatLnSpc="1">
            <a:prstTxWarp prst="textNoShape">
              <a:avLst/>
            </a:prstTxWarp>
          </a:bodyPr>
          <a:lstStyle/>
          <a:p>
            <a:pPr lvl="0"/>
            <a:r>
              <a:rPr lang="en-US" altLang="nl-NL"/>
              <a:t>Click to edit Master title style</a:t>
            </a:r>
          </a:p>
        </p:txBody>
      </p:sp>
      <p:sp>
        <p:nvSpPr>
          <p:cNvPr id="1027" name="Text Placeholder 2">
            <a:extLst>
              <a:ext uri="{FF2B5EF4-FFF2-40B4-BE49-F238E27FC236}">
                <a16:creationId xmlns:a16="http://schemas.microsoft.com/office/drawing/2014/main" id="{5DFDB9A6-B404-AF4F-812F-FC11C295BEE0}"/>
              </a:ext>
            </a:extLst>
          </p:cNvPr>
          <p:cNvSpPr>
            <a:spLocks noGrp="1"/>
          </p:cNvSpPr>
          <p:nvPr>
            <p:ph type="body" idx="1"/>
          </p:nvPr>
        </p:nvSpPr>
        <p:spPr bwMode="auto">
          <a:xfrm>
            <a:off x="1514475" y="9986963"/>
            <a:ext cx="27246263" cy="28249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17524" tIns="208762" rIns="417524" bIns="208762" numCol="1" anchor="t" anchorCtr="0" compatLnSpc="1">
            <a:prstTxWarp prst="textNoShape">
              <a:avLst/>
            </a:prstTxWarp>
          </a:bodyPr>
          <a:lstStyle/>
          <a:p>
            <a:pPr lvl="0"/>
            <a:r>
              <a:rPr lang="en-US" altLang="nl-NL"/>
              <a:t>Click to edit Master text styles</a:t>
            </a:r>
          </a:p>
          <a:p>
            <a:pPr lvl="1"/>
            <a:r>
              <a:rPr lang="en-US" altLang="nl-NL"/>
              <a:t>Second level</a:t>
            </a:r>
          </a:p>
          <a:p>
            <a:pPr lvl="2"/>
            <a:r>
              <a:rPr lang="en-US" altLang="nl-NL"/>
              <a:t>Third level</a:t>
            </a:r>
          </a:p>
          <a:p>
            <a:pPr lvl="3"/>
            <a:r>
              <a:rPr lang="en-US" altLang="nl-NL"/>
              <a:t>Fourth level</a:t>
            </a:r>
          </a:p>
          <a:p>
            <a:pPr lvl="4"/>
            <a:r>
              <a:rPr lang="en-US" altLang="nl-NL"/>
              <a:t>Fifth level</a:t>
            </a:r>
          </a:p>
        </p:txBody>
      </p:sp>
      <p:sp>
        <p:nvSpPr>
          <p:cNvPr id="4" name="Date Placeholder 3">
            <a:extLst>
              <a:ext uri="{FF2B5EF4-FFF2-40B4-BE49-F238E27FC236}">
                <a16:creationId xmlns:a16="http://schemas.microsoft.com/office/drawing/2014/main" id="{FC79B495-FB04-574F-8865-42235E9AB910}"/>
              </a:ext>
            </a:extLst>
          </p:cNvPr>
          <p:cNvSpPr>
            <a:spLocks noGrp="1"/>
          </p:cNvSpPr>
          <p:nvPr>
            <p:ph type="dt" sz="half" idx="2"/>
          </p:nvPr>
        </p:nvSpPr>
        <p:spPr>
          <a:xfrm>
            <a:off x="1514475" y="39673213"/>
            <a:ext cx="7062788" cy="2279650"/>
          </a:xfrm>
          <a:prstGeom prst="rect">
            <a:avLst/>
          </a:prstGeom>
        </p:spPr>
        <p:txBody>
          <a:bodyPr vert="horz" wrap="square" lIns="417524" tIns="208762" rIns="417524" bIns="208762" numCol="1" anchor="ctr" anchorCtr="0" compatLnSpc="1">
            <a:prstTxWarp prst="textNoShape">
              <a:avLst/>
            </a:prstTxWarp>
          </a:bodyPr>
          <a:lstStyle>
            <a:lvl1pPr defTabSz="4172813">
              <a:defRPr sz="5500">
                <a:solidFill>
                  <a:srgbClr val="898989"/>
                </a:solidFill>
                <a:latin typeface="Calibri" pitchFamily="34" charset="0"/>
              </a:defRPr>
            </a:lvl1pPr>
          </a:lstStyle>
          <a:p>
            <a:pPr>
              <a:defRPr/>
            </a:pPr>
            <a:fld id="{9AE235B9-E920-1C43-8DC3-2CFE87C5C0E7}" type="datetimeFigureOut">
              <a:rPr lang="en-US"/>
              <a:pPr>
                <a:defRPr/>
              </a:pPr>
              <a:t>8/18/2019</a:t>
            </a:fld>
            <a:endParaRPr lang="en-US"/>
          </a:p>
        </p:txBody>
      </p:sp>
      <p:sp>
        <p:nvSpPr>
          <p:cNvPr id="5" name="Footer Placeholder 4">
            <a:extLst>
              <a:ext uri="{FF2B5EF4-FFF2-40B4-BE49-F238E27FC236}">
                <a16:creationId xmlns:a16="http://schemas.microsoft.com/office/drawing/2014/main" id="{2075C5AF-16E8-C442-ABD0-D4CDF4941499}"/>
              </a:ext>
            </a:extLst>
          </p:cNvPr>
          <p:cNvSpPr>
            <a:spLocks noGrp="1"/>
          </p:cNvSpPr>
          <p:nvPr>
            <p:ph type="ftr" sz="quarter" idx="3"/>
          </p:nvPr>
        </p:nvSpPr>
        <p:spPr>
          <a:xfrm>
            <a:off x="10344150" y="39673213"/>
            <a:ext cx="9586913" cy="2279650"/>
          </a:xfrm>
          <a:prstGeom prst="rect">
            <a:avLst/>
          </a:prstGeom>
        </p:spPr>
        <p:txBody>
          <a:bodyPr vert="horz" wrap="square" lIns="417524" tIns="208762" rIns="417524" bIns="208762" numCol="1" anchor="ctr" anchorCtr="0" compatLnSpc="1">
            <a:prstTxWarp prst="textNoShape">
              <a:avLst/>
            </a:prstTxWarp>
          </a:bodyPr>
          <a:lstStyle>
            <a:lvl1pPr algn="ctr" defTabSz="4172813">
              <a:defRPr sz="5500">
                <a:solidFill>
                  <a:srgbClr val="898989"/>
                </a:solidFill>
                <a:latin typeface="Calibri" pitchFamily="34" charset="0"/>
                <a:ea typeface="+mn-ea"/>
                <a:cs typeface="Arial" charset="0"/>
              </a:defRPr>
            </a:lvl1pPr>
          </a:lstStyle>
          <a:p>
            <a:pPr>
              <a:defRPr/>
            </a:pPr>
            <a:endParaRPr lang="it-IT"/>
          </a:p>
        </p:txBody>
      </p:sp>
      <p:sp>
        <p:nvSpPr>
          <p:cNvPr id="6" name="Slide Number Placeholder 5">
            <a:extLst>
              <a:ext uri="{FF2B5EF4-FFF2-40B4-BE49-F238E27FC236}">
                <a16:creationId xmlns:a16="http://schemas.microsoft.com/office/drawing/2014/main" id="{E4531783-9C42-A248-B2DC-D29210012E1C}"/>
              </a:ext>
            </a:extLst>
          </p:cNvPr>
          <p:cNvSpPr>
            <a:spLocks noGrp="1"/>
          </p:cNvSpPr>
          <p:nvPr>
            <p:ph type="sldNum" sz="quarter" idx="4"/>
          </p:nvPr>
        </p:nvSpPr>
        <p:spPr>
          <a:xfrm>
            <a:off x="21697950" y="39673213"/>
            <a:ext cx="7062788" cy="2279650"/>
          </a:xfrm>
          <a:prstGeom prst="rect">
            <a:avLst/>
          </a:prstGeom>
        </p:spPr>
        <p:txBody>
          <a:bodyPr vert="horz" wrap="square" lIns="417524" tIns="208762" rIns="417524" bIns="208762" numCol="1" anchor="ctr" anchorCtr="0" compatLnSpc="1">
            <a:prstTxWarp prst="textNoShape">
              <a:avLst/>
            </a:prstTxWarp>
          </a:bodyPr>
          <a:lstStyle>
            <a:lvl1pPr algn="r" defTabSz="4171950">
              <a:defRPr sz="5500">
                <a:solidFill>
                  <a:srgbClr val="898989"/>
                </a:solidFill>
                <a:latin typeface="Calibri" panose="020F0502020204030204" pitchFamily="34" charset="0"/>
              </a:defRPr>
            </a:lvl1pPr>
          </a:lstStyle>
          <a:p>
            <a:fld id="{C7A03B85-5E63-7F41-86BE-B6DD6CB34CEF}"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170363" rtl="0" eaLnBrk="0" fontAlgn="base" hangingPunct="0">
        <a:spcBef>
          <a:spcPct val="0"/>
        </a:spcBef>
        <a:spcAft>
          <a:spcPct val="0"/>
        </a:spcAft>
        <a:defRPr sz="20100" kern="1200">
          <a:solidFill>
            <a:schemeClr val="tx1"/>
          </a:solidFill>
          <a:latin typeface="+mj-lt"/>
          <a:ea typeface="ＭＳ Ｐゴシック" charset="0"/>
          <a:cs typeface="+mj-cs"/>
        </a:defRPr>
      </a:lvl1pPr>
      <a:lvl2pPr algn="ctr" defTabSz="4170363" rtl="0" eaLnBrk="0" fontAlgn="base" hangingPunct="0">
        <a:spcBef>
          <a:spcPct val="0"/>
        </a:spcBef>
        <a:spcAft>
          <a:spcPct val="0"/>
        </a:spcAft>
        <a:defRPr sz="20100">
          <a:solidFill>
            <a:schemeClr val="tx1"/>
          </a:solidFill>
          <a:latin typeface="Calibri" pitchFamily="34" charset="0"/>
          <a:ea typeface="ＭＳ Ｐゴシック" charset="0"/>
        </a:defRPr>
      </a:lvl2pPr>
      <a:lvl3pPr algn="ctr" defTabSz="4170363" rtl="0" eaLnBrk="0" fontAlgn="base" hangingPunct="0">
        <a:spcBef>
          <a:spcPct val="0"/>
        </a:spcBef>
        <a:spcAft>
          <a:spcPct val="0"/>
        </a:spcAft>
        <a:defRPr sz="20100">
          <a:solidFill>
            <a:schemeClr val="tx1"/>
          </a:solidFill>
          <a:latin typeface="Calibri" pitchFamily="34" charset="0"/>
          <a:ea typeface="ＭＳ Ｐゴシック" charset="0"/>
        </a:defRPr>
      </a:lvl3pPr>
      <a:lvl4pPr algn="ctr" defTabSz="4170363" rtl="0" eaLnBrk="0" fontAlgn="base" hangingPunct="0">
        <a:spcBef>
          <a:spcPct val="0"/>
        </a:spcBef>
        <a:spcAft>
          <a:spcPct val="0"/>
        </a:spcAft>
        <a:defRPr sz="20100">
          <a:solidFill>
            <a:schemeClr val="tx1"/>
          </a:solidFill>
          <a:latin typeface="Calibri" pitchFamily="34" charset="0"/>
          <a:ea typeface="ＭＳ Ｐゴシック" charset="0"/>
        </a:defRPr>
      </a:lvl4pPr>
      <a:lvl5pPr algn="ctr" defTabSz="4170363" rtl="0" eaLnBrk="0" fontAlgn="base" hangingPunct="0">
        <a:spcBef>
          <a:spcPct val="0"/>
        </a:spcBef>
        <a:spcAft>
          <a:spcPct val="0"/>
        </a:spcAft>
        <a:defRPr sz="20100">
          <a:solidFill>
            <a:schemeClr val="tx1"/>
          </a:solidFill>
          <a:latin typeface="Calibri" pitchFamily="34" charset="0"/>
          <a:ea typeface="ＭＳ Ｐゴシック" charset="0"/>
        </a:defRPr>
      </a:lvl5pPr>
      <a:lvl6pPr marL="434920" algn="ctr" defTabSz="4174027" rtl="0" fontAlgn="base">
        <a:spcBef>
          <a:spcPct val="0"/>
        </a:spcBef>
        <a:spcAft>
          <a:spcPct val="0"/>
        </a:spcAft>
        <a:defRPr sz="20100">
          <a:solidFill>
            <a:schemeClr val="tx1"/>
          </a:solidFill>
          <a:latin typeface="Calibri" pitchFamily="34" charset="0"/>
        </a:defRPr>
      </a:lvl6pPr>
      <a:lvl7pPr marL="869842" algn="ctr" defTabSz="4174027" rtl="0" fontAlgn="base">
        <a:spcBef>
          <a:spcPct val="0"/>
        </a:spcBef>
        <a:spcAft>
          <a:spcPct val="0"/>
        </a:spcAft>
        <a:defRPr sz="20100">
          <a:solidFill>
            <a:schemeClr val="tx1"/>
          </a:solidFill>
          <a:latin typeface="Calibri" pitchFamily="34" charset="0"/>
        </a:defRPr>
      </a:lvl7pPr>
      <a:lvl8pPr marL="1304760" algn="ctr" defTabSz="4174027" rtl="0" fontAlgn="base">
        <a:spcBef>
          <a:spcPct val="0"/>
        </a:spcBef>
        <a:spcAft>
          <a:spcPct val="0"/>
        </a:spcAft>
        <a:defRPr sz="20100">
          <a:solidFill>
            <a:schemeClr val="tx1"/>
          </a:solidFill>
          <a:latin typeface="Calibri" pitchFamily="34" charset="0"/>
        </a:defRPr>
      </a:lvl8pPr>
      <a:lvl9pPr marL="1739681" algn="ctr" defTabSz="4174027" rtl="0" fontAlgn="base">
        <a:spcBef>
          <a:spcPct val="0"/>
        </a:spcBef>
        <a:spcAft>
          <a:spcPct val="0"/>
        </a:spcAft>
        <a:defRPr sz="20100">
          <a:solidFill>
            <a:schemeClr val="tx1"/>
          </a:solidFill>
          <a:latin typeface="Calibri" pitchFamily="34" charset="0"/>
        </a:defRPr>
      </a:lvl9pPr>
    </p:titleStyle>
    <p:bodyStyle>
      <a:lvl1pPr marL="1562100" indent="-1562100" algn="l" defTabSz="4170363" rtl="0" eaLnBrk="0" fontAlgn="base" hangingPunct="0">
        <a:spcBef>
          <a:spcPct val="20000"/>
        </a:spcBef>
        <a:spcAft>
          <a:spcPct val="0"/>
        </a:spcAft>
        <a:buFont typeface="Arial" panose="020B0604020202020204" pitchFamily="34" charset="0"/>
        <a:buChar char="•"/>
        <a:defRPr sz="14700" kern="1200">
          <a:solidFill>
            <a:schemeClr val="tx1"/>
          </a:solidFill>
          <a:latin typeface="+mn-lt"/>
          <a:ea typeface="ＭＳ Ｐゴシック" charset="0"/>
          <a:cs typeface="+mn-cs"/>
        </a:defRPr>
      </a:lvl1pPr>
      <a:lvl2pPr marL="3387725" indent="-1303338" algn="l" defTabSz="4170363" rtl="0" eaLnBrk="0" fontAlgn="base" hangingPunct="0">
        <a:spcBef>
          <a:spcPct val="20000"/>
        </a:spcBef>
        <a:spcAft>
          <a:spcPct val="0"/>
        </a:spcAft>
        <a:buFont typeface="Arial" panose="020B0604020202020204" pitchFamily="34" charset="0"/>
        <a:buChar char="–"/>
        <a:defRPr sz="12800" kern="1200">
          <a:solidFill>
            <a:schemeClr val="tx1"/>
          </a:solidFill>
          <a:latin typeface="+mn-lt"/>
          <a:ea typeface="ＭＳ Ｐゴシック" charset="0"/>
          <a:cs typeface="+mn-cs"/>
        </a:defRPr>
      </a:lvl2pPr>
      <a:lvl3pPr marL="5218113" indent="-1041400" algn="l" defTabSz="4170363" rtl="0" eaLnBrk="0" fontAlgn="base" hangingPunct="0">
        <a:spcBef>
          <a:spcPct val="20000"/>
        </a:spcBef>
        <a:spcAft>
          <a:spcPct val="0"/>
        </a:spcAft>
        <a:buFont typeface="Arial" panose="020B0604020202020204" pitchFamily="34" charset="0"/>
        <a:buChar char="•"/>
        <a:defRPr sz="10900" kern="1200">
          <a:solidFill>
            <a:schemeClr val="tx1"/>
          </a:solidFill>
          <a:latin typeface="+mn-lt"/>
          <a:ea typeface="ＭＳ Ｐゴシック" charset="0"/>
          <a:cs typeface="+mn-cs"/>
        </a:defRPr>
      </a:lvl3pPr>
      <a:lvl4pPr marL="7304088" indent="-1041400" algn="l" defTabSz="4170363" rtl="0" eaLnBrk="0" fontAlgn="base" hangingPunct="0">
        <a:spcBef>
          <a:spcPct val="20000"/>
        </a:spcBef>
        <a:spcAft>
          <a:spcPct val="0"/>
        </a:spcAft>
        <a:buFont typeface="Arial" panose="020B0604020202020204" pitchFamily="34" charset="0"/>
        <a:buChar char="–"/>
        <a:defRPr sz="9100" kern="1200">
          <a:solidFill>
            <a:schemeClr val="tx1"/>
          </a:solidFill>
          <a:latin typeface="+mn-lt"/>
          <a:ea typeface="ＭＳ Ｐゴシック" charset="0"/>
          <a:cs typeface="+mn-cs"/>
        </a:defRPr>
      </a:lvl4pPr>
      <a:lvl5pPr marL="9390063" indent="-1041400" algn="l" defTabSz="4170363" rtl="0" eaLnBrk="0" fontAlgn="base" hangingPunct="0">
        <a:spcBef>
          <a:spcPct val="20000"/>
        </a:spcBef>
        <a:spcAft>
          <a:spcPct val="0"/>
        </a:spcAft>
        <a:buFont typeface="Arial" panose="020B0604020202020204" pitchFamily="34" charset="0"/>
        <a:buChar char="»"/>
        <a:defRPr sz="9100" kern="1200">
          <a:solidFill>
            <a:schemeClr val="tx1"/>
          </a:solidFill>
          <a:latin typeface="+mn-lt"/>
          <a:ea typeface="ＭＳ Ｐゴシック" charset="0"/>
          <a:cs typeface="+mn-cs"/>
        </a:defRPr>
      </a:lvl5pPr>
      <a:lvl6pPr marL="11481897" indent="-1043809" algn="l" defTabSz="4175235" rtl="0" eaLnBrk="1" latinLnBrk="0" hangingPunct="1">
        <a:spcBef>
          <a:spcPct val="20000"/>
        </a:spcBef>
        <a:buFont typeface="Arial" pitchFamily="34" charset="0"/>
        <a:buChar char="•"/>
        <a:defRPr sz="9100" kern="1200">
          <a:solidFill>
            <a:schemeClr val="tx1"/>
          </a:solidFill>
          <a:latin typeface="+mn-lt"/>
          <a:ea typeface="+mn-ea"/>
          <a:cs typeface="+mn-cs"/>
        </a:defRPr>
      </a:lvl6pPr>
      <a:lvl7pPr marL="13569515" indent="-1043809" algn="l" defTabSz="4175235" rtl="0" eaLnBrk="1" latinLnBrk="0" hangingPunct="1">
        <a:spcBef>
          <a:spcPct val="20000"/>
        </a:spcBef>
        <a:buFont typeface="Arial" pitchFamily="34" charset="0"/>
        <a:buChar char="•"/>
        <a:defRPr sz="9100" kern="1200">
          <a:solidFill>
            <a:schemeClr val="tx1"/>
          </a:solidFill>
          <a:latin typeface="+mn-lt"/>
          <a:ea typeface="+mn-ea"/>
          <a:cs typeface="+mn-cs"/>
        </a:defRPr>
      </a:lvl7pPr>
      <a:lvl8pPr marL="15657134" indent="-1043809" algn="l" defTabSz="4175235" rtl="0" eaLnBrk="1" latinLnBrk="0" hangingPunct="1">
        <a:spcBef>
          <a:spcPct val="20000"/>
        </a:spcBef>
        <a:buFont typeface="Arial" pitchFamily="34" charset="0"/>
        <a:buChar char="•"/>
        <a:defRPr sz="9100" kern="1200">
          <a:solidFill>
            <a:schemeClr val="tx1"/>
          </a:solidFill>
          <a:latin typeface="+mn-lt"/>
          <a:ea typeface="+mn-ea"/>
          <a:cs typeface="+mn-cs"/>
        </a:defRPr>
      </a:lvl8pPr>
      <a:lvl9pPr marL="17744752" indent="-1043809" algn="l" defTabSz="4175235" rtl="0" eaLnBrk="1" latinLnBrk="0" hangingPunct="1">
        <a:spcBef>
          <a:spcPct val="20000"/>
        </a:spcBef>
        <a:buFont typeface="Arial" pitchFamily="34" charset="0"/>
        <a:buChar char="•"/>
        <a:defRPr sz="9100" kern="1200">
          <a:solidFill>
            <a:schemeClr val="tx1"/>
          </a:solidFill>
          <a:latin typeface="+mn-lt"/>
          <a:ea typeface="+mn-ea"/>
          <a:cs typeface="+mn-cs"/>
        </a:defRPr>
      </a:lvl9pPr>
    </p:bodyStyle>
    <p:otherStyle>
      <a:defPPr>
        <a:defRPr lang="en-US"/>
      </a:defPPr>
      <a:lvl1pPr marL="0" algn="l" defTabSz="4175235" rtl="0" eaLnBrk="1" latinLnBrk="0" hangingPunct="1">
        <a:defRPr sz="8200" kern="1200">
          <a:solidFill>
            <a:schemeClr val="tx1"/>
          </a:solidFill>
          <a:latin typeface="+mn-lt"/>
          <a:ea typeface="+mn-ea"/>
          <a:cs typeface="+mn-cs"/>
        </a:defRPr>
      </a:lvl1pPr>
      <a:lvl2pPr marL="2087618" algn="l" defTabSz="4175235" rtl="0" eaLnBrk="1" latinLnBrk="0" hangingPunct="1">
        <a:defRPr sz="8200" kern="1200">
          <a:solidFill>
            <a:schemeClr val="tx1"/>
          </a:solidFill>
          <a:latin typeface="+mn-lt"/>
          <a:ea typeface="+mn-ea"/>
          <a:cs typeface="+mn-cs"/>
        </a:defRPr>
      </a:lvl2pPr>
      <a:lvl3pPr marL="4175235" algn="l" defTabSz="4175235" rtl="0" eaLnBrk="1" latinLnBrk="0" hangingPunct="1">
        <a:defRPr sz="8200" kern="1200">
          <a:solidFill>
            <a:schemeClr val="tx1"/>
          </a:solidFill>
          <a:latin typeface="+mn-lt"/>
          <a:ea typeface="+mn-ea"/>
          <a:cs typeface="+mn-cs"/>
        </a:defRPr>
      </a:lvl3pPr>
      <a:lvl4pPr marL="6262854" algn="l" defTabSz="4175235" rtl="0" eaLnBrk="1" latinLnBrk="0" hangingPunct="1">
        <a:defRPr sz="8200" kern="1200">
          <a:solidFill>
            <a:schemeClr val="tx1"/>
          </a:solidFill>
          <a:latin typeface="+mn-lt"/>
          <a:ea typeface="+mn-ea"/>
          <a:cs typeface="+mn-cs"/>
        </a:defRPr>
      </a:lvl4pPr>
      <a:lvl5pPr marL="8350471" algn="l" defTabSz="4175235" rtl="0" eaLnBrk="1" latinLnBrk="0" hangingPunct="1">
        <a:defRPr sz="8200" kern="1200">
          <a:solidFill>
            <a:schemeClr val="tx1"/>
          </a:solidFill>
          <a:latin typeface="+mn-lt"/>
          <a:ea typeface="+mn-ea"/>
          <a:cs typeface="+mn-cs"/>
        </a:defRPr>
      </a:lvl5pPr>
      <a:lvl6pPr marL="10438089" algn="l" defTabSz="4175235" rtl="0" eaLnBrk="1" latinLnBrk="0" hangingPunct="1">
        <a:defRPr sz="8200" kern="1200">
          <a:solidFill>
            <a:schemeClr val="tx1"/>
          </a:solidFill>
          <a:latin typeface="+mn-lt"/>
          <a:ea typeface="+mn-ea"/>
          <a:cs typeface="+mn-cs"/>
        </a:defRPr>
      </a:lvl6pPr>
      <a:lvl7pPr marL="12525706" algn="l" defTabSz="4175235" rtl="0" eaLnBrk="1" latinLnBrk="0" hangingPunct="1">
        <a:defRPr sz="8200" kern="1200">
          <a:solidFill>
            <a:schemeClr val="tx1"/>
          </a:solidFill>
          <a:latin typeface="+mn-lt"/>
          <a:ea typeface="+mn-ea"/>
          <a:cs typeface="+mn-cs"/>
        </a:defRPr>
      </a:lvl7pPr>
      <a:lvl8pPr marL="14613324" algn="l" defTabSz="4175235" rtl="0" eaLnBrk="1" latinLnBrk="0" hangingPunct="1">
        <a:defRPr sz="8200" kern="1200">
          <a:solidFill>
            <a:schemeClr val="tx1"/>
          </a:solidFill>
          <a:latin typeface="+mn-lt"/>
          <a:ea typeface="+mn-ea"/>
          <a:cs typeface="+mn-cs"/>
        </a:defRPr>
      </a:lvl8pPr>
      <a:lvl9pPr marL="16700942" algn="l" defTabSz="4175235" rtl="0" eaLnBrk="1" latinLnBrk="0" hangingPunct="1">
        <a:defRPr sz="8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jpeg"/><Relationship Id="rId13" Type="http://schemas.openxmlformats.org/officeDocument/2006/relationships/image" Target="../media/image10.pn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9.png"/><Relationship Id="rId17" Type="http://schemas.openxmlformats.org/officeDocument/2006/relationships/image" Target="../media/image14.png"/><Relationship Id="rId2" Type="http://schemas.openxmlformats.org/officeDocument/2006/relationships/notesSlide" Target="../notesSlides/notesSlide1.xml"/><Relationship Id="rId16" Type="http://schemas.openxmlformats.org/officeDocument/2006/relationships/image" Target="../media/image13.png"/><Relationship Id="rId1" Type="http://schemas.openxmlformats.org/officeDocument/2006/relationships/slideLayout" Target="../slideLayouts/slideLayout1.xml"/><Relationship Id="rId11" Type="http://schemas.openxmlformats.org/officeDocument/2006/relationships/image" Target="../media/image8.png"/><Relationship Id="rId5" Type="http://schemas.openxmlformats.org/officeDocument/2006/relationships/image" Target="../media/image3.jpeg"/><Relationship Id="rId15" Type="http://schemas.openxmlformats.org/officeDocument/2006/relationships/image" Target="../media/image12.png"/><Relationship Id="rId10" Type="http://schemas.openxmlformats.org/officeDocument/2006/relationships/image" Target="../media/image6.png"/><Relationship Id="rId4" Type="http://schemas.openxmlformats.org/officeDocument/2006/relationships/image" Target="../media/image2.png"/><Relationship Id="rId9" Type="http://schemas.openxmlformats.org/officeDocument/2006/relationships/image" Target="../media/image7.png"/><Relationship Id="rId1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2" descr="https://attachments.office.net/owa/D.D.Iliescu%40warwick.ac.uk/service.svc/s/GetAttachmentThumbnail?id=AAMkADYxNDI3MDg5LTU1MmItNGY5Ny1hNjgwLThhYmI0NjkxM2MwNgBGAAAAAABa%2Bl1Gux2OQ7ANQ2ma9zNPBwC39JHul1b3TJgEdcH0zNZwAAAABqrgAACFPjv6DGt2Q4A1u3ZXi0GuAAWPZFpWAAABEgAQAM%2F4YdMa%2B%2B5IvOLEr62KsvU%3D&amp;thumbnailType=2&amp;X-OWA-CANARY=b85r8EQUekuBVnm9FN2PEXDspdxSItcYjhTs9vjR33oK5dJuWuSVeQHpCoa6w2OitOgPfCU_5CE.&amp;animation=true&amp;token=eyJhbGciOiJSUzI1NiIsImtpZCI6IjA2MDBGOUY2NzQ2MjA3MzdFNzM0MDRFMjg3QzQ1QTgxOENCN0NFQjgiLCJ4NXQiOiJCZ0Q1OW5SaUJ6Zm5OQVRpaDhSYWdZeTN6cmciLCJ0eXAiOiJKV1QifQ.eyJvcmlnaW4iOiJodHRwczovL291dGxvb2sub2ZmaWNlLmNvbSIsInZlciI6IkV4Y2hhbmdlLkNhbGxiYWNrLlYxIiwiYXBwY3R4c2VuZGVyIjoiT3dhRG93bmxvYWRAMDliYWNmYmQtNDdlZi00NDY1LTkyNjUtMzU0NmYyZWFmNmJjIiwiYXBwY3R4Ijoie1wibXNleGNocHJvdFwiOlwib3dhXCIsXCJwcmltYXJ5c2lkXCI6XCJTLTEtNS0yMS0zMTYyNTI2MDA4LTEwNzk3NTA2NDUtMjQxODgzMDEzMy04NDAxMThcIixcInB1aWRcIjpcIjExNTM3NjU5MzE3MjQwMDIwNDFcIixcIm9pZFwiOlwiN2FjMzQ3ODgtOGJmOS00MWU5LWE0YmEtMGQzOTY0NTAzNWU3XCIsXCJzY29wZVwiOlwiT3dhRG93bmxvYWRcIn0iLCJuYmYiOjE1NjU5NjQxNTksImV4cCI6MTU2NTk2NDc1OSwiaXNzIjoiMDAwMDAwMDItMDAwMC0wZmYxLWNlMDAtMDAwMDAwMDAwMDAwQDA5YmFjZmJkLTQ3ZWYtNDQ2NS05MjY1LTM1NDZmMmVhZjZiYyIsImF1ZCI6IjAwMDAwMDAyLTAwMDAtMGZmMS1jZTAwLTAwMDAwMDAwMDAwMC9hdHRhY2htZW50cy5vZmZpY2UubmV0QDA5YmFjZmJkLTQ3ZWYtNDQ2NS05MjY1LTM1NDZmMmVhZjZiYyJ9.U2Q3vCLtbgb51E0Ypgd1oRxKci-0ga9Wt7lFFd9tiFLThrVOGVKI7zFkiMYzrVfabQ5UE-Gxa9_X03EwPpQ7pPjXGQg1ciFwYKx9qeck7VYdt1fgRecb49UrwjQuL2lkSc5vyuMUcfpxl3OIOHNfDEPT0v4wiCmRrzSOHtzvMwTYprqWw4M_hCAwIHE-rTndrjTZUWgqQpOapWtp7FbZKGfPtJPenecqmxhgahZOxdXKMj-8Q-c3DNuzKwWXzJw0qT7Csml7-jggkFQsqHH9CdUE4TTqen3tTXJAGJTIM4bkDrJ0aqsEU2EeppiTSxRcEmXzrVPV6GyeJoARI6xMJw&amp;owa=outlook.office.com&amp;isImagePreview=True"/>
          <p:cNvPicPr>
            <a:picLocks noChangeAspect="1" noChangeArrowheads="1"/>
          </p:cNvPicPr>
          <p:nvPr/>
        </p:nvPicPr>
        <p:blipFill rotWithShape="1">
          <a:blip r:embed="rId3">
            <a:extLst>
              <a:ext uri="{28A0092B-C50C-407E-A947-70E740481C1C}">
                <a14:useLocalDpi xmlns:a14="http://schemas.microsoft.com/office/drawing/2010/main" val="0"/>
              </a:ext>
            </a:extLst>
          </a:blip>
          <a:srcRect l="16597" t="5078" r="12531"/>
          <a:stretch/>
        </p:blipFill>
        <p:spPr bwMode="auto">
          <a:xfrm>
            <a:off x="1751745" y="34297268"/>
            <a:ext cx="5426179" cy="4491933"/>
          </a:xfrm>
          <a:prstGeom prst="rect">
            <a:avLst/>
          </a:prstGeom>
          <a:noFill/>
          <a:extLst>
            <a:ext uri="{909E8E84-426E-40DD-AFC4-6F175D3DCCD1}">
              <a14:hiddenFill xmlns:a14="http://schemas.microsoft.com/office/drawing/2010/main">
                <a:solidFill>
                  <a:srgbClr val="FFFFFF"/>
                </a:solidFill>
              </a14:hiddenFill>
            </a:ext>
          </a:extLst>
        </p:spPr>
      </p:pic>
      <p:sp>
        <p:nvSpPr>
          <p:cNvPr id="1027" name="TextBox 3">
            <a:extLst>
              <a:ext uri="{FF2B5EF4-FFF2-40B4-BE49-F238E27FC236}">
                <a16:creationId xmlns:a16="http://schemas.microsoft.com/office/drawing/2014/main" id="{EED9D940-F4FF-024E-B7AE-8FAE83C5C54B}"/>
              </a:ext>
            </a:extLst>
          </p:cNvPr>
          <p:cNvSpPr txBox="1">
            <a:spLocks noChangeArrowheads="1"/>
          </p:cNvSpPr>
          <p:nvPr/>
        </p:nvSpPr>
        <p:spPr bwMode="auto">
          <a:xfrm>
            <a:off x="1571627" y="1141557"/>
            <a:ext cx="27134789" cy="4766037"/>
          </a:xfrm>
          <a:prstGeom prst="rect">
            <a:avLst/>
          </a:prstGeom>
          <a:noFill/>
          <a:ln w="9525">
            <a:noFill/>
            <a:miter lim="800000"/>
            <a:headEnd/>
            <a:tailEnd/>
          </a:ln>
        </p:spPr>
        <p:txBody>
          <a:bodyPr wrap="square" lIns="86984" tIns="43492" rIns="86984" bIns="43492">
            <a:spAutoFit/>
          </a:bodyPr>
          <a:lstStyle/>
          <a:p>
            <a:pPr algn="ctr" defTabSz="4174027">
              <a:defRPr/>
            </a:pPr>
            <a:r>
              <a:rPr lang="en-GB" sz="7200" dirty="0">
                <a:latin typeface="Calibri" panose="020F0502020204030204" pitchFamily="34" charset="0"/>
                <a:ea typeface="+mn-ea"/>
                <a:cs typeface="Calibri" panose="020F0502020204030204" pitchFamily="34" charset="0"/>
              </a:rPr>
              <a:t>Towards Automatic Defect Recognition using Active Infrared Thermography, COMSOL Multiphysics and Machine Learning</a:t>
            </a:r>
          </a:p>
          <a:p>
            <a:pPr algn="ctr" defTabSz="4387247">
              <a:defRPr/>
            </a:pPr>
            <a:r>
              <a:rPr lang="en-GB" sz="4000" dirty="0">
                <a:latin typeface="Calibri" panose="020F0502020204030204" pitchFamily="34" charset="0"/>
                <a:cs typeface="Calibri" panose="020F0502020204030204" pitchFamily="34" charset="0"/>
              </a:rPr>
              <a:t>P. Tudosa</a:t>
            </a:r>
            <a:r>
              <a:rPr lang="en-US" sz="4000" baseline="30000" dirty="0">
                <a:latin typeface="Calibri" panose="020F0502020204030204" pitchFamily="34" charset="0"/>
                <a:cs typeface="Calibri" panose="020F0502020204030204" pitchFamily="34" charset="0"/>
              </a:rPr>
              <a:t>1</a:t>
            </a:r>
            <a:r>
              <a:rPr lang="en-GB" sz="4000" dirty="0">
                <a:latin typeface="Calibri" panose="020F0502020204030204" pitchFamily="34" charset="0"/>
                <a:cs typeface="Calibri" panose="020F0502020204030204" pitchFamily="34" charset="0"/>
              </a:rPr>
              <a:t>, D. Billson </a:t>
            </a:r>
            <a:r>
              <a:rPr lang="en-US" sz="4000" baseline="30000" dirty="0">
                <a:latin typeface="Calibri" panose="020F0502020204030204" pitchFamily="34" charset="0"/>
                <a:cs typeface="Calibri" panose="020F0502020204030204" pitchFamily="34" charset="0"/>
              </a:rPr>
              <a:t>2,</a:t>
            </a:r>
            <a:r>
              <a:rPr lang="en-GB" sz="4000" dirty="0">
                <a:latin typeface="Calibri" panose="020F0502020204030204" pitchFamily="34" charset="0"/>
                <a:cs typeface="Calibri" panose="020F0502020204030204" pitchFamily="34" charset="0"/>
              </a:rPr>
              <a:t> D.A. Hutchins </a:t>
            </a:r>
            <a:r>
              <a:rPr lang="en-US" sz="4000" baseline="30000" dirty="0">
                <a:latin typeface="Calibri" panose="020F0502020204030204" pitchFamily="34" charset="0"/>
                <a:cs typeface="Calibri" panose="020F0502020204030204" pitchFamily="34" charset="0"/>
              </a:rPr>
              <a:t>2 </a:t>
            </a:r>
            <a:endParaRPr lang="en-GB" sz="4000" dirty="0">
              <a:latin typeface="Calibri" panose="020F0502020204030204" pitchFamily="34" charset="0"/>
              <a:cs typeface="Calibri" panose="020F0502020204030204" pitchFamily="34" charset="0"/>
            </a:endParaRPr>
          </a:p>
          <a:p>
            <a:pPr marL="914276" indent="-914276" algn="ctr" defTabSz="4387247" eaLnBrk="1" hangingPunct="1">
              <a:defRPr/>
            </a:pPr>
            <a:r>
              <a:rPr lang="en-US" sz="4000" dirty="0">
                <a:latin typeface="Calibri" panose="020F0502020204030204" pitchFamily="34" charset="0"/>
                <a:cs typeface="Calibri" panose="020F0502020204030204" pitchFamily="34" charset="0"/>
              </a:rPr>
              <a:t>1.</a:t>
            </a:r>
            <a:r>
              <a:rPr lang="en-GB" sz="4000" dirty="0">
                <a:solidFill>
                  <a:prstClr val="black"/>
                </a:solidFill>
                <a:latin typeface="Calibri" panose="020F0502020204030204" pitchFamily="34" charset="0"/>
                <a:cs typeface="Calibri" panose="020F0502020204030204" pitchFamily="34" charset="0"/>
              </a:rPr>
              <a:t>University of Warwick</a:t>
            </a:r>
            <a:r>
              <a:rPr lang="en-US" sz="4000" dirty="0">
                <a:latin typeface="Calibri" panose="020F0502020204030204" pitchFamily="34" charset="0"/>
                <a:cs typeface="Calibri" panose="020F0502020204030204" pitchFamily="34" charset="0"/>
              </a:rPr>
              <a:t>, </a:t>
            </a:r>
            <a:r>
              <a:rPr lang="en-GB" sz="4000" dirty="0">
                <a:solidFill>
                  <a:prstClr val="black"/>
                </a:solidFill>
                <a:latin typeface="Calibri" panose="020F0502020204030204" pitchFamily="34" charset="0"/>
                <a:cs typeface="Calibri" panose="020F0502020204030204" pitchFamily="34" charset="0"/>
              </a:rPr>
              <a:t>School of Engineering, Coventry CV4 7AL,United Kingdom, P.Tudosa@warwick.ac.uk </a:t>
            </a:r>
          </a:p>
          <a:p>
            <a:pPr marL="914276" indent="-914276" algn="ctr" defTabSz="4387247" eaLnBrk="1" hangingPunct="1">
              <a:defRPr/>
            </a:pPr>
            <a:r>
              <a:rPr lang="en-US" sz="4000" dirty="0">
                <a:latin typeface="Calibri" panose="020F0502020204030204" pitchFamily="34" charset="0"/>
                <a:cs typeface="Calibri" panose="020F0502020204030204" pitchFamily="34" charset="0"/>
              </a:rPr>
              <a:t>2. </a:t>
            </a:r>
            <a:r>
              <a:rPr lang="en-GB" sz="4000" dirty="0">
                <a:solidFill>
                  <a:prstClr val="black"/>
                </a:solidFill>
                <a:latin typeface="Calibri" panose="020F0502020204030204" pitchFamily="34" charset="0"/>
                <a:cs typeface="Calibri" panose="020F0502020204030204" pitchFamily="34" charset="0"/>
              </a:rPr>
              <a:t>University of Warwick</a:t>
            </a:r>
            <a:r>
              <a:rPr lang="en-US" sz="4000" dirty="0">
                <a:latin typeface="Calibri" panose="020F0502020204030204" pitchFamily="34" charset="0"/>
                <a:cs typeface="Calibri" panose="020F0502020204030204" pitchFamily="34" charset="0"/>
              </a:rPr>
              <a:t>, </a:t>
            </a:r>
            <a:r>
              <a:rPr lang="en-GB" sz="4000" dirty="0">
                <a:solidFill>
                  <a:prstClr val="black"/>
                </a:solidFill>
                <a:latin typeface="Calibri" panose="020F0502020204030204" pitchFamily="34" charset="0"/>
                <a:cs typeface="Calibri" panose="020F0502020204030204" pitchFamily="34" charset="0"/>
              </a:rPr>
              <a:t>School of Engineering, Coventry CV4 7AL,United Kingdom </a:t>
            </a:r>
          </a:p>
          <a:p>
            <a:pPr marL="914276" indent="-914276" algn="ctr" defTabSz="4387247" eaLnBrk="1" hangingPunct="1">
              <a:defRPr/>
            </a:pPr>
            <a:r>
              <a:rPr lang="en-US" sz="4000" dirty="0">
                <a:solidFill>
                  <a:prstClr val="black"/>
                </a:solidFill>
                <a:latin typeface="Calibri" panose="020F0502020204030204" pitchFamily="34" charset="0"/>
                <a:cs typeface="Calibri" panose="020F0502020204030204" pitchFamily="34" charset="0"/>
              </a:rPr>
              <a:t> </a:t>
            </a:r>
          </a:p>
        </p:txBody>
      </p:sp>
      <p:sp>
        <p:nvSpPr>
          <p:cNvPr id="2051" name="TextBox 6">
            <a:extLst>
              <a:ext uri="{FF2B5EF4-FFF2-40B4-BE49-F238E27FC236}">
                <a16:creationId xmlns:a16="http://schemas.microsoft.com/office/drawing/2014/main" id="{FFAA168A-D7A5-134D-961C-7DB57519DC16}"/>
              </a:ext>
            </a:extLst>
          </p:cNvPr>
          <p:cNvSpPr txBox="1">
            <a:spLocks noChangeArrowheads="1"/>
          </p:cNvSpPr>
          <p:nvPr/>
        </p:nvSpPr>
        <p:spPr bwMode="auto">
          <a:xfrm>
            <a:off x="1571629" y="5848649"/>
            <a:ext cx="13017206" cy="8213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just" eaLnBrk="1" hangingPunct="1">
              <a:spcBef>
                <a:spcPct val="0"/>
              </a:spcBef>
              <a:buFontTx/>
              <a:buNone/>
            </a:pPr>
            <a:r>
              <a:rPr lang="en-US" altLang="nl-NL" sz="4800" b="1" dirty="0">
                <a:cs typeface="Calibri" panose="020F0502020204030204" pitchFamily="34" charset="0"/>
              </a:rPr>
              <a:t>INTRODUCTION</a:t>
            </a:r>
            <a:r>
              <a:rPr lang="en-US" altLang="nl-NL" sz="4800" dirty="0">
                <a:cs typeface="Calibri" panose="020F0502020204030204" pitchFamily="34" charset="0"/>
              </a:rPr>
              <a:t>: </a:t>
            </a:r>
            <a:r>
              <a:rPr lang="en-GB" altLang="nl-NL" sz="4800" dirty="0">
                <a:cs typeface="Calibri" panose="020F0502020204030204" pitchFamily="34" charset="0"/>
              </a:rPr>
              <a:t>Active Infrared Thermography is a family of non-destructive testing techniques used for the detection of surface and buried defects in a wide range of materials</a:t>
            </a:r>
            <a:r>
              <a:rPr lang="en-GB" altLang="nl-NL" sz="4800" baseline="30000" dirty="0">
                <a:cs typeface="Calibri" panose="020F0502020204030204" pitchFamily="34" charset="0"/>
              </a:rPr>
              <a:t>1</a:t>
            </a:r>
            <a:r>
              <a:rPr lang="en-GB" altLang="nl-NL" sz="4800" dirty="0">
                <a:cs typeface="Calibri" panose="020F0502020204030204" pitchFamily="34" charset="0"/>
              </a:rPr>
              <a:t>. The method is robust and sensitive enough to be used even in harsh industrial environments</a:t>
            </a:r>
            <a:r>
              <a:rPr lang="en-US" altLang="nl-NL" sz="4800" dirty="0">
                <a:cs typeface="Calibri" panose="020F0502020204030204" pitchFamily="34" charset="0"/>
              </a:rPr>
              <a:t>. </a:t>
            </a:r>
            <a:r>
              <a:rPr lang="en-GB" altLang="nl-NL" sz="4800" dirty="0">
                <a:cs typeface="Calibri" panose="020F0502020204030204" pitchFamily="34" charset="0"/>
              </a:rPr>
              <a:t>However, the automatic detection and sizing of real defects can still be challenging, as the fabrication of physical calibration blocks with artificial defects that correctly represent the large variety of real defects is expensive and can be difficult, if not impossible, for many cases.</a:t>
            </a:r>
          </a:p>
        </p:txBody>
      </p:sp>
      <p:sp>
        <p:nvSpPr>
          <p:cNvPr id="2052" name="TextBox 7">
            <a:extLst>
              <a:ext uri="{FF2B5EF4-FFF2-40B4-BE49-F238E27FC236}">
                <a16:creationId xmlns:a16="http://schemas.microsoft.com/office/drawing/2014/main" id="{4A08504F-7725-A243-96B9-497CEA110D4F}"/>
              </a:ext>
            </a:extLst>
          </p:cNvPr>
          <p:cNvSpPr txBox="1">
            <a:spLocks noChangeArrowheads="1"/>
          </p:cNvSpPr>
          <p:nvPr/>
        </p:nvSpPr>
        <p:spPr bwMode="auto">
          <a:xfrm>
            <a:off x="1607888" y="27286255"/>
            <a:ext cx="12975642" cy="3781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just" eaLnBrk="1" hangingPunct="1">
              <a:spcBef>
                <a:spcPct val="0"/>
              </a:spcBef>
              <a:buFontTx/>
              <a:buNone/>
            </a:pPr>
            <a:r>
              <a:rPr lang="en-US" altLang="nl-NL" sz="4800" b="1" dirty="0">
                <a:cs typeface="Calibri" panose="020F0502020204030204" pitchFamily="34" charset="0"/>
              </a:rPr>
              <a:t>COMPUTATIONAL METHODS</a:t>
            </a:r>
            <a:r>
              <a:rPr lang="en-US" altLang="nl-NL" sz="4800" dirty="0">
                <a:cs typeface="Calibri" panose="020F0502020204030204" pitchFamily="34" charset="0"/>
              </a:rPr>
              <a:t>: </a:t>
            </a:r>
            <a:r>
              <a:rPr lang="en-GB" altLang="nl-NL" sz="4800" dirty="0">
                <a:cs typeface="Calibri" panose="020F0502020204030204" pitchFamily="34" charset="0"/>
              </a:rPr>
              <a:t>The model uses the COMSOL Multiphysics® Heat Transfer module to create an artificial calibration block identical to the physical one, excited by a heat pulse </a:t>
            </a:r>
            <a:r>
              <a:rPr lang="en-GB" altLang="nl-NL" sz="4800" dirty="0">
                <a:solidFill>
                  <a:schemeClr val="tx2"/>
                </a:solidFill>
                <a:cs typeface="Calibri" panose="020F0502020204030204" pitchFamily="34" charset="0"/>
              </a:rPr>
              <a:t>of 8kJ. </a:t>
            </a:r>
            <a:endParaRPr lang="en-US" altLang="nl-NL" sz="4800" dirty="0">
              <a:solidFill>
                <a:schemeClr val="tx2"/>
              </a:solidFill>
              <a:cs typeface="Calibri" panose="020F0502020204030204" pitchFamily="34" charset="0"/>
            </a:endParaRPr>
          </a:p>
          <a:p>
            <a:pPr algn="just" eaLnBrk="1" hangingPunct="1">
              <a:spcBef>
                <a:spcPct val="0"/>
              </a:spcBef>
              <a:buNone/>
            </a:pPr>
            <a:r>
              <a:rPr lang="en-GB" altLang="nl-NL" sz="4800" dirty="0">
                <a:cs typeface="Calibri" panose="020F0502020204030204" pitchFamily="34" charset="0"/>
              </a:rPr>
              <a:t>Heat Transfer equation: </a:t>
            </a:r>
          </a:p>
        </p:txBody>
      </p:sp>
      <p:sp>
        <p:nvSpPr>
          <p:cNvPr id="2058" name="TextBox 15">
            <a:extLst>
              <a:ext uri="{FF2B5EF4-FFF2-40B4-BE49-F238E27FC236}">
                <a16:creationId xmlns:a16="http://schemas.microsoft.com/office/drawing/2014/main" id="{A0A9D8B8-7127-D248-9486-D72164C15279}"/>
              </a:ext>
            </a:extLst>
          </p:cNvPr>
          <p:cNvSpPr txBox="1">
            <a:spLocks noChangeArrowheads="1"/>
          </p:cNvSpPr>
          <p:nvPr/>
        </p:nvSpPr>
        <p:spPr bwMode="auto">
          <a:xfrm>
            <a:off x="15687240" y="5848649"/>
            <a:ext cx="13224170" cy="3781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just" eaLnBrk="1" hangingPunct="1">
              <a:spcBef>
                <a:spcPct val="0"/>
              </a:spcBef>
              <a:buNone/>
            </a:pPr>
            <a:r>
              <a:rPr lang="en-US" altLang="nl-NL" sz="4800" b="1" dirty="0">
                <a:cs typeface="Calibri" panose="020F0502020204030204" pitchFamily="34" charset="0"/>
              </a:rPr>
              <a:t>RESULTS</a:t>
            </a:r>
            <a:r>
              <a:rPr lang="en-US" altLang="nl-NL" sz="4800" dirty="0">
                <a:cs typeface="Calibri" panose="020F0502020204030204" pitchFamily="34" charset="0"/>
              </a:rPr>
              <a:t>: </a:t>
            </a:r>
            <a:r>
              <a:rPr lang="en-GB" sz="4800" dirty="0">
                <a:cs typeface="Calibri" panose="020F0502020204030204" pitchFamily="34" charset="0"/>
              </a:rPr>
              <a:t>Temperature data have been obtained from the experimental thermograms and from the simulations. The temperature variations in the thermograms are due to the fabrication tolerance for defects and the clamping of the specimen.</a:t>
            </a:r>
            <a:endParaRPr lang="en-US" altLang="nl-NL" sz="4800" dirty="0">
              <a:cs typeface="Calibri" panose="020F0502020204030204" pitchFamily="34" charset="0"/>
            </a:endParaRPr>
          </a:p>
        </p:txBody>
      </p:sp>
      <p:graphicFrame>
        <p:nvGraphicFramePr>
          <p:cNvPr id="22" name="Table 21">
            <a:extLst>
              <a:ext uri="{FF2B5EF4-FFF2-40B4-BE49-F238E27FC236}">
                <a16:creationId xmlns:a16="http://schemas.microsoft.com/office/drawing/2014/main" id="{07F699EA-D8DA-EC4A-986A-F8E4DA3548E1}"/>
              </a:ext>
            </a:extLst>
          </p:cNvPr>
          <p:cNvGraphicFramePr>
            <a:graphicFrameLocks noGrp="1"/>
          </p:cNvGraphicFramePr>
          <p:nvPr>
            <p:extLst>
              <p:ext uri="{D42A27DB-BD31-4B8C-83A1-F6EECF244321}">
                <p14:modId xmlns:p14="http://schemas.microsoft.com/office/powerpoint/2010/main" val="2798755940"/>
              </p:ext>
            </p:extLst>
          </p:nvPr>
        </p:nvGraphicFramePr>
        <p:xfrm>
          <a:off x="10424225" y="21784904"/>
          <a:ext cx="4518030" cy="3813811"/>
        </p:xfrm>
        <a:graphic>
          <a:graphicData uri="http://schemas.openxmlformats.org/drawingml/2006/table">
            <a:tbl>
              <a:tblPr firstRow="1" bandRow="1">
                <a:tableStyleId>{5940675A-B579-460E-94D1-54222C63F5DA}</a:tableStyleId>
              </a:tblPr>
              <a:tblGrid>
                <a:gridCol w="1902927">
                  <a:extLst>
                    <a:ext uri="{9D8B030D-6E8A-4147-A177-3AD203B41FA5}">
                      <a16:colId xmlns:a16="http://schemas.microsoft.com/office/drawing/2014/main" val="20000"/>
                    </a:ext>
                  </a:extLst>
                </a:gridCol>
                <a:gridCol w="1181711">
                  <a:extLst>
                    <a:ext uri="{9D8B030D-6E8A-4147-A177-3AD203B41FA5}">
                      <a16:colId xmlns:a16="http://schemas.microsoft.com/office/drawing/2014/main" val="20001"/>
                    </a:ext>
                  </a:extLst>
                </a:gridCol>
                <a:gridCol w="1433392">
                  <a:extLst>
                    <a:ext uri="{9D8B030D-6E8A-4147-A177-3AD203B41FA5}">
                      <a16:colId xmlns:a16="http://schemas.microsoft.com/office/drawing/2014/main" val="20002"/>
                    </a:ext>
                  </a:extLst>
                </a:gridCol>
              </a:tblGrid>
              <a:tr h="892175">
                <a:tc gridSpan="3">
                  <a:txBody>
                    <a:bodyPr/>
                    <a:lstStyle/>
                    <a:p>
                      <a:pPr algn="ctr"/>
                      <a:r>
                        <a:rPr lang="en-US" sz="3600" kern="1200" dirty="0">
                          <a:solidFill>
                            <a:schemeClr val="tx1"/>
                          </a:solidFill>
                          <a:latin typeface="+mn-lt"/>
                          <a:ea typeface="+mn-ea"/>
                          <a:cs typeface="Calibri" panose="020F0502020204030204" pitchFamily="34" charset="0"/>
                        </a:rPr>
                        <a:t>Thermography System</a:t>
                      </a:r>
                    </a:p>
                  </a:txBody>
                  <a:tcPr marL="84115" marR="84115" marT="44609" marB="44609" anchor="ctr">
                    <a:solidFill>
                      <a:schemeClr val="bg1"/>
                    </a:solidFill>
                  </a:tcPr>
                </a:tc>
                <a:tc hMerge="1">
                  <a:txBody>
                    <a:bodyPr/>
                    <a:lstStyle/>
                    <a:p>
                      <a:pPr algn="ctr"/>
                      <a:endParaRPr lang="en-US" sz="3500" dirty="0">
                        <a:latin typeface="Arial" pitchFamily="34" charset="0"/>
                        <a:cs typeface="Arial" pitchFamily="34" charset="0"/>
                      </a:endParaRPr>
                    </a:p>
                  </a:txBody>
                  <a:tcPr marL="84115" marR="84115" marT="44609" marB="44609" anchor="ctr">
                    <a:solidFill>
                      <a:schemeClr val="bg1"/>
                    </a:solidFill>
                  </a:tcPr>
                </a:tc>
                <a:tc hMerge="1">
                  <a:txBody>
                    <a:bodyPr/>
                    <a:lstStyle/>
                    <a:p>
                      <a:pPr algn="ctr"/>
                      <a:endParaRPr lang="en-US" sz="3500" dirty="0">
                        <a:latin typeface="Arial" pitchFamily="34" charset="0"/>
                        <a:cs typeface="Arial" pitchFamily="34" charset="0"/>
                      </a:endParaRPr>
                    </a:p>
                  </a:txBody>
                  <a:tcPr marL="84115" marR="84115" marT="44609" marB="44609" anchor="ctr">
                    <a:solidFill>
                      <a:schemeClr val="bg1"/>
                    </a:solidFill>
                  </a:tcPr>
                </a:tc>
                <a:extLst>
                  <a:ext uri="{0D108BD9-81ED-4DB2-BD59-A6C34878D82A}">
                    <a16:rowId xmlns:a16="http://schemas.microsoft.com/office/drawing/2014/main" val="10000"/>
                  </a:ext>
                </a:extLst>
              </a:tr>
              <a:tr h="865935">
                <a:tc>
                  <a:txBody>
                    <a:bodyPr/>
                    <a:lstStyle/>
                    <a:p>
                      <a:pPr algn="ctr"/>
                      <a:r>
                        <a:rPr lang="en-US" sz="3600" kern="1200" dirty="0">
                          <a:solidFill>
                            <a:schemeClr val="tx1"/>
                          </a:solidFill>
                          <a:latin typeface="+mn-lt"/>
                          <a:ea typeface="+mn-ea"/>
                          <a:cs typeface="Calibri" panose="020F0502020204030204" pitchFamily="34" charset="0"/>
                        </a:rPr>
                        <a:t>Flash lamp</a:t>
                      </a:r>
                    </a:p>
                  </a:txBody>
                  <a:tcPr marL="84115" marR="84115" marT="44609" marB="44609" anchor="ctr">
                    <a:solidFill>
                      <a:schemeClr val="bg1"/>
                    </a:solidFill>
                  </a:tcPr>
                </a:tc>
                <a:tc>
                  <a:txBody>
                    <a:bodyPr/>
                    <a:lstStyle/>
                    <a:p>
                      <a:pPr algn="ctr"/>
                      <a:r>
                        <a:rPr lang="en-GB" altLang="nl-NL" sz="3600" kern="1200" dirty="0">
                          <a:solidFill>
                            <a:schemeClr val="tx1"/>
                          </a:solidFill>
                          <a:latin typeface="+mn-lt"/>
                          <a:ea typeface="+mn-ea"/>
                          <a:cs typeface="Calibri" panose="020F0502020204030204" pitchFamily="34" charset="0"/>
                        </a:rPr>
                        <a:t>2 x 6 kJ</a:t>
                      </a:r>
                      <a:endParaRPr lang="en-US" sz="3600" kern="1200" dirty="0">
                        <a:solidFill>
                          <a:schemeClr val="tx1"/>
                        </a:solidFill>
                        <a:latin typeface="+mn-lt"/>
                        <a:ea typeface="+mn-ea"/>
                        <a:cs typeface="Calibri" panose="020F0502020204030204" pitchFamily="34" charset="0"/>
                      </a:endParaRPr>
                    </a:p>
                  </a:txBody>
                  <a:tcPr marL="84115" marR="84115" marT="44609" marB="44609" anchor="ctr">
                    <a:solidFill>
                      <a:schemeClr val="bg1"/>
                    </a:solidFill>
                  </a:tcPr>
                </a:tc>
                <a:tc>
                  <a:txBody>
                    <a:bodyPr/>
                    <a:lstStyle/>
                    <a:p>
                      <a:pPr algn="ctr"/>
                      <a:r>
                        <a:rPr lang="en-GB" altLang="nl-NL" sz="3600" kern="1200" dirty="0">
                          <a:solidFill>
                            <a:schemeClr val="tx1"/>
                          </a:solidFill>
                          <a:latin typeface="+mn-lt"/>
                          <a:ea typeface="+mn-ea"/>
                          <a:cs typeface="Calibri" panose="020F0502020204030204" pitchFamily="34" charset="0"/>
                        </a:rPr>
                        <a:t>5 m s / pulse </a:t>
                      </a:r>
                      <a:endParaRPr lang="en-US" sz="3600" kern="1200" dirty="0">
                        <a:solidFill>
                          <a:schemeClr val="tx1"/>
                        </a:solidFill>
                        <a:latin typeface="+mn-lt"/>
                        <a:ea typeface="+mn-ea"/>
                        <a:cs typeface="Calibri" panose="020F0502020204030204" pitchFamily="34" charset="0"/>
                      </a:endParaRPr>
                    </a:p>
                  </a:txBody>
                  <a:tcPr marL="84115" marR="84115" marT="44609" marB="44609" anchor="ctr">
                    <a:solidFill>
                      <a:schemeClr val="bg1"/>
                    </a:solidFill>
                  </a:tcPr>
                </a:tc>
                <a:extLst>
                  <a:ext uri="{0D108BD9-81ED-4DB2-BD59-A6C34878D82A}">
                    <a16:rowId xmlns:a16="http://schemas.microsoft.com/office/drawing/2014/main" val="10001"/>
                  </a:ext>
                </a:extLst>
              </a:tr>
              <a:tr h="1159828">
                <a:tc>
                  <a:txBody>
                    <a:bodyPr/>
                    <a:lstStyle/>
                    <a:p>
                      <a:pPr algn="ctr"/>
                      <a:r>
                        <a:rPr lang="en-GB" altLang="nl-NL" sz="3600" kern="1200" dirty="0">
                          <a:solidFill>
                            <a:schemeClr val="tx1"/>
                          </a:solidFill>
                          <a:latin typeface="+mn-lt"/>
                          <a:ea typeface="+mn-ea"/>
                          <a:cs typeface="Calibri" panose="020F0502020204030204" pitchFamily="34" charset="0"/>
                        </a:rPr>
                        <a:t>FLIR SC7000</a:t>
                      </a:r>
                      <a:endParaRPr lang="en-US" sz="3600" kern="1200" dirty="0">
                        <a:solidFill>
                          <a:schemeClr val="tx1"/>
                        </a:solidFill>
                        <a:latin typeface="+mn-lt"/>
                        <a:ea typeface="+mn-ea"/>
                        <a:cs typeface="Calibri" panose="020F0502020204030204" pitchFamily="34" charset="0"/>
                      </a:endParaRPr>
                    </a:p>
                  </a:txBody>
                  <a:tcPr marL="84115" marR="84115" marT="44609" marB="44609" anchor="ctr">
                    <a:solidFill>
                      <a:schemeClr val="bg1"/>
                    </a:solidFill>
                  </a:tcPr>
                </a:tc>
                <a:tc>
                  <a:txBody>
                    <a:bodyPr/>
                    <a:lstStyle/>
                    <a:p>
                      <a:pPr algn="ctr"/>
                      <a:r>
                        <a:rPr lang="en-GB" sz="3600" kern="1200" dirty="0">
                          <a:solidFill>
                            <a:schemeClr val="tx1"/>
                          </a:solidFill>
                          <a:latin typeface="+mn-lt"/>
                          <a:ea typeface="+mn-ea"/>
                          <a:cs typeface="Calibri" panose="020F0502020204030204" pitchFamily="34" charset="0"/>
                        </a:rPr>
                        <a:t>125 Hz</a:t>
                      </a:r>
                      <a:endParaRPr lang="en-US" sz="3600" kern="1200" dirty="0">
                        <a:solidFill>
                          <a:schemeClr val="tx1"/>
                        </a:solidFill>
                        <a:latin typeface="+mn-lt"/>
                        <a:ea typeface="+mn-ea"/>
                        <a:cs typeface="Calibri" panose="020F0502020204030204" pitchFamily="34" charset="0"/>
                      </a:endParaRPr>
                    </a:p>
                  </a:txBody>
                  <a:tcPr marL="84115" marR="84115" marT="44609" marB="44609" anchor="ctr">
                    <a:solidFill>
                      <a:schemeClr val="bg1"/>
                    </a:solidFill>
                  </a:tcPr>
                </a:tc>
                <a:tc>
                  <a:txBody>
                    <a:bodyPr/>
                    <a:lstStyle/>
                    <a:p>
                      <a:pPr algn="ctr"/>
                      <a:r>
                        <a:rPr lang="en-US" sz="3600" kern="1200" dirty="0">
                          <a:solidFill>
                            <a:schemeClr val="tx1"/>
                          </a:solidFill>
                          <a:latin typeface="+mn-lt"/>
                          <a:ea typeface="+mn-ea"/>
                          <a:cs typeface="Calibri" panose="020F0502020204030204" pitchFamily="34" charset="0"/>
                        </a:rPr>
                        <a:t>640 x 513 pixels </a:t>
                      </a:r>
                    </a:p>
                  </a:txBody>
                  <a:tcPr marL="84115" marR="84115" marT="44609" marB="44609" anchor="ctr">
                    <a:solidFill>
                      <a:schemeClr val="bg1"/>
                    </a:solidFill>
                  </a:tcPr>
                </a:tc>
                <a:extLst>
                  <a:ext uri="{0D108BD9-81ED-4DB2-BD59-A6C34878D82A}">
                    <a16:rowId xmlns:a16="http://schemas.microsoft.com/office/drawing/2014/main" val="10002"/>
                  </a:ext>
                </a:extLst>
              </a:tr>
            </a:tbl>
          </a:graphicData>
        </a:graphic>
      </p:graphicFrame>
      <p:sp>
        <p:nvSpPr>
          <p:cNvPr id="2086" name="TextBox 22">
            <a:extLst>
              <a:ext uri="{FF2B5EF4-FFF2-40B4-BE49-F238E27FC236}">
                <a16:creationId xmlns:a16="http://schemas.microsoft.com/office/drawing/2014/main" id="{067FFD12-C65D-E84D-82ED-9FD7053DBE65}"/>
              </a:ext>
            </a:extLst>
          </p:cNvPr>
          <p:cNvSpPr txBox="1">
            <a:spLocks noChangeArrowheads="1"/>
          </p:cNvSpPr>
          <p:nvPr/>
        </p:nvSpPr>
        <p:spPr bwMode="auto">
          <a:xfrm>
            <a:off x="15877152" y="34077776"/>
            <a:ext cx="13029272" cy="3781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just" eaLnBrk="1" hangingPunct="1">
              <a:spcBef>
                <a:spcPct val="0"/>
              </a:spcBef>
              <a:buFontTx/>
              <a:buNone/>
            </a:pPr>
            <a:r>
              <a:rPr lang="en-US" altLang="nl-NL" sz="4800" b="1" dirty="0">
                <a:cs typeface="Calibri" panose="020F0502020204030204" pitchFamily="34" charset="0"/>
              </a:rPr>
              <a:t>CONCLUSIONS</a:t>
            </a:r>
            <a:r>
              <a:rPr lang="en-US" altLang="nl-NL" sz="4800" dirty="0">
                <a:cs typeface="Calibri" panose="020F0502020204030204" pitchFamily="34" charset="0"/>
              </a:rPr>
              <a:t>: </a:t>
            </a:r>
            <a:r>
              <a:rPr lang="en-GB" altLang="nl-NL" sz="4800" dirty="0">
                <a:cs typeface="Calibri" panose="020F0502020204030204" pitchFamily="34" charset="0"/>
              </a:rPr>
              <a:t>The combined procedures of modelling and experimental validation can create extensive training sets for ANNs and sizing via Machine Learning for any type of defect, reducing or eliminating the need for physical models.</a:t>
            </a:r>
            <a:r>
              <a:rPr lang="en-US" altLang="nl-NL" sz="4800" dirty="0">
                <a:cs typeface="Calibri" panose="020F0502020204030204" pitchFamily="34" charset="0"/>
              </a:rPr>
              <a:t> </a:t>
            </a:r>
          </a:p>
        </p:txBody>
      </p:sp>
      <p:sp>
        <p:nvSpPr>
          <p:cNvPr id="24" name="TextBox 23">
            <a:extLst>
              <a:ext uri="{FF2B5EF4-FFF2-40B4-BE49-F238E27FC236}">
                <a16:creationId xmlns:a16="http://schemas.microsoft.com/office/drawing/2014/main" id="{58974D01-8153-BC41-856A-A00CCD55800A}"/>
              </a:ext>
            </a:extLst>
          </p:cNvPr>
          <p:cNvSpPr txBox="1"/>
          <p:nvPr/>
        </p:nvSpPr>
        <p:spPr>
          <a:xfrm>
            <a:off x="16040488" y="37963293"/>
            <a:ext cx="13342740" cy="2980933"/>
          </a:xfrm>
          <a:prstGeom prst="rect">
            <a:avLst/>
          </a:prstGeom>
          <a:noFill/>
        </p:spPr>
        <p:txBody>
          <a:bodyPr wrap="square" lIns="86984" tIns="43492" rIns="86984" bIns="43492">
            <a:spAutoFit/>
          </a:bodyPr>
          <a:lstStyle/>
          <a:p>
            <a:pPr defTabSz="4175235" fontAlgn="auto">
              <a:spcBef>
                <a:spcPts val="0"/>
              </a:spcBef>
              <a:spcAft>
                <a:spcPts val="0"/>
              </a:spcAft>
              <a:defRPr/>
            </a:pPr>
            <a:r>
              <a:rPr lang="en-US" sz="4800" b="1" dirty="0">
                <a:latin typeface="Calibri" panose="020F0502020204030204" pitchFamily="34" charset="0"/>
                <a:ea typeface="+mn-ea"/>
                <a:cs typeface="Calibri" panose="020F0502020204030204" pitchFamily="34" charset="0"/>
              </a:rPr>
              <a:t>REFERENCES</a:t>
            </a:r>
            <a:r>
              <a:rPr lang="en-US" sz="4800" dirty="0">
                <a:latin typeface="Calibri" panose="020F0502020204030204" pitchFamily="34" charset="0"/>
                <a:ea typeface="+mn-ea"/>
                <a:cs typeface="Calibri" panose="020F0502020204030204" pitchFamily="34" charset="0"/>
              </a:rPr>
              <a:t>:</a:t>
            </a:r>
          </a:p>
          <a:p>
            <a:pPr defTabSz="4175235" fontAlgn="auto">
              <a:spcBef>
                <a:spcPts val="0"/>
              </a:spcBef>
              <a:spcAft>
                <a:spcPts val="0"/>
              </a:spcAft>
              <a:defRPr/>
            </a:pPr>
            <a:r>
              <a:rPr lang="en-GB" sz="2800" dirty="0">
                <a:latin typeface="Calibri" panose="020F0502020204030204" pitchFamily="34" charset="0"/>
                <a:ea typeface="+mn-ea"/>
                <a:cs typeface="Calibri" panose="020F0502020204030204" pitchFamily="34" charset="0"/>
              </a:rPr>
              <a:t>1. </a:t>
            </a:r>
            <a:r>
              <a:rPr lang="en-GB" sz="2800" dirty="0" err="1">
                <a:latin typeface="Calibri" panose="020F0502020204030204" pitchFamily="34" charset="0"/>
                <a:ea typeface="+mn-ea"/>
                <a:cs typeface="Calibri" panose="020F0502020204030204" pitchFamily="34" charset="0"/>
              </a:rPr>
              <a:t>Vavilov</a:t>
            </a:r>
            <a:r>
              <a:rPr lang="en-GB" sz="2800" dirty="0">
                <a:latin typeface="Calibri" panose="020F0502020204030204" pitchFamily="34" charset="0"/>
                <a:ea typeface="+mn-ea"/>
                <a:cs typeface="Calibri" panose="020F0502020204030204" pitchFamily="34" charset="0"/>
              </a:rPr>
              <a:t> V., Thermal NDT: historical milestones, state-of-the-art and trends, Quantitative InfraRed Thermography Journal, 11:1, 66-83 (2014) </a:t>
            </a:r>
          </a:p>
          <a:p>
            <a:pPr defTabSz="4175235" fontAlgn="auto">
              <a:spcBef>
                <a:spcPts val="0"/>
              </a:spcBef>
              <a:spcAft>
                <a:spcPts val="0"/>
              </a:spcAft>
              <a:defRPr/>
            </a:pPr>
            <a:r>
              <a:rPr lang="en-GB" sz="2800" dirty="0">
                <a:latin typeface="Calibri" panose="020F0502020204030204" pitchFamily="34" charset="0"/>
                <a:cs typeface="Calibri" panose="020F0502020204030204" pitchFamily="34" charset="0"/>
              </a:rPr>
              <a:t>2. Vallerand S., </a:t>
            </a:r>
            <a:r>
              <a:rPr lang="en-GB" sz="2800" dirty="0" err="1">
                <a:latin typeface="Calibri" panose="020F0502020204030204" pitchFamily="34" charset="0"/>
                <a:cs typeface="Calibri" panose="020F0502020204030204" pitchFamily="34" charset="0"/>
              </a:rPr>
              <a:t>Maldague</a:t>
            </a:r>
            <a:r>
              <a:rPr lang="en-GB" sz="2800" dirty="0">
                <a:latin typeface="Calibri" panose="020F0502020204030204" pitchFamily="34" charset="0"/>
                <a:cs typeface="Calibri" panose="020F0502020204030204" pitchFamily="34" charset="0"/>
              </a:rPr>
              <a:t> X., </a:t>
            </a:r>
            <a:r>
              <a:rPr lang="en-GB" sz="2800" dirty="0">
                <a:latin typeface="Calibri" panose="020F0502020204030204" pitchFamily="34" charset="0"/>
                <a:ea typeface="+mn-ea"/>
                <a:cs typeface="Calibri" panose="020F0502020204030204" pitchFamily="34" charset="0"/>
              </a:rPr>
              <a:t>Defect characterization in pulsed thermography: a statistical method compared with </a:t>
            </a:r>
            <a:r>
              <a:rPr lang="en-GB" sz="2800" dirty="0" err="1">
                <a:latin typeface="Calibri" panose="020F0502020204030204" pitchFamily="34" charset="0"/>
                <a:ea typeface="+mn-ea"/>
                <a:cs typeface="Calibri" panose="020F0502020204030204" pitchFamily="34" charset="0"/>
              </a:rPr>
              <a:t>Kohonen</a:t>
            </a:r>
            <a:r>
              <a:rPr lang="en-GB" sz="2800" dirty="0">
                <a:latin typeface="Calibri" panose="020F0502020204030204" pitchFamily="34" charset="0"/>
                <a:ea typeface="+mn-ea"/>
                <a:cs typeface="Calibri" panose="020F0502020204030204" pitchFamily="34" charset="0"/>
              </a:rPr>
              <a:t> and Perceptron neural networks, NDT&amp;E International,  33, 307-315 </a:t>
            </a:r>
            <a:r>
              <a:rPr lang="en-GB" sz="2800" dirty="0">
                <a:latin typeface="Calibri" panose="020F0502020204030204" pitchFamily="34" charset="0"/>
                <a:cs typeface="Calibri" panose="020F0502020204030204" pitchFamily="34" charset="0"/>
              </a:rPr>
              <a:t>(2000) </a:t>
            </a:r>
            <a:endParaRPr lang="en-GB" sz="2800" dirty="0">
              <a:latin typeface="Calibri" panose="020F0502020204030204" pitchFamily="34" charset="0"/>
              <a:ea typeface="+mn-ea"/>
              <a:cs typeface="Calibri" panose="020F0502020204030204" pitchFamily="34" charset="0"/>
            </a:endParaRPr>
          </a:p>
        </p:txBody>
      </p:sp>
      <p:sp>
        <p:nvSpPr>
          <p:cNvPr id="2088" name="TextBox 24">
            <a:extLst>
              <a:ext uri="{FF2B5EF4-FFF2-40B4-BE49-F238E27FC236}">
                <a16:creationId xmlns:a16="http://schemas.microsoft.com/office/drawing/2014/main" id="{F1E4126A-6A40-9640-AEDD-8346A4AF0B0C}"/>
              </a:ext>
            </a:extLst>
          </p:cNvPr>
          <p:cNvSpPr txBox="1">
            <a:spLocks noChangeArrowheads="1"/>
          </p:cNvSpPr>
          <p:nvPr/>
        </p:nvSpPr>
        <p:spPr bwMode="auto">
          <a:xfrm>
            <a:off x="1899204" y="39027343"/>
            <a:ext cx="5650559" cy="1195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nl-NL" sz="3600" b="1" dirty="0">
                <a:cs typeface="Calibri" panose="020F0502020204030204" pitchFamily="34" charset="0"/>
              </a:rPr>
              <a:t>Figure 3</a:t>
            </a:r>
            <a:r>
              <a:rPr lang="en-US" altLang="nl-NL" sz="3600" dirty="0">
                <a:cs typeface="Calibri" panose="020F0502020204030204" pitchFamily="34" charset="0"/>
              </a:rPr>
              <a:t>. Artificial calibration block and detail of mesh</a:t>
            </a:r>
          </a:p>
        </p:txBody>
      </p:sp>
      <p:sp>
        <p:nvSpPr>
          <p:cNvPr id="2089" name="TextBox 25">
            <a:extLst>
              <a:ext uri="{FF2B5EF4-FFF2-40B4-BE49-F238E27FC236}">
                <a16:creationId xmlns:a16="http://schemas.microsoft.com/office/drawing/2014/main" id="{10595A17-4314-624E-A1B3-3E27CC01E8B0}"/>
              </a:ext>
            </a:extLst>
          </p:cNvPr>
          <p:cNvSpPr txBox="1">
            <a:spLocks noChangeArrowheads="1"/>
          </p:cNvSpPr>
          <p:nvPr/>
        </p:nvSpPr>
        <p:spPr bwMode="auto">
          <a:xfrm>
            <a:off x="15127059" y="15444759"/>
            <a:ext cx="6541260" cy="1195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nl-NL" sz="3600" b="1" dirty="0">
                <a:cs typeface="Calibri" panose="020F0502020204030204" pitchFamily="34" charset="0"/>
              </a:rPr>
              <a:t>Figure 3</a:t>
            </a:r>
            <a:r>
              <a:rPr lang="en-US" altLang="nl-NL" sz="3600" dirty="0">
                <a:cs typeface="Calibri" panose="020F0502020204030204" pitchFamily="34" charset="0"/>
              </a:rPr>
              <a:t>. </a:t>
            </a:r>
            <a:r>
              <a:rPr lang="en-GB" altLang="nl-NL" sz="3600" dirty="0">
                <a:cs typeface="Calibri" panose="020F0502020204030204" pitchFamily="34" charset="0"/>
              </a:rPr>
              <a:t>Thermogram from physical calibration block</a:t>
            </a:r>
            <a:endParaRPr lang="en-US" altLang="nl-NL" sz="3600" dirty="0">
              <a:cs typeface="Calibri" panose="020F0502020204030204" pitchFamily="34" charset="0"/>
            </a:endParaRPr>
          </a:p>
        </p:txBody>
      </p:sp>
      <p:sp>
        <p:nvSpPr>
          <p:cNvPr id="2090" name="TextBox 26">
            <a:extLst>
              <a:ext uri="{FF2B5EF4-FFF2-40B4-BE49-F238E27FC236}">
                <a16:creationId xmlns:a16="http://schemas.microsoft.com/office/drawing/2014/main" id="{4777EA07-A11C-6249-80C7-698BCEF47F94}"/>
              </a:ext>
            </a:extLst>
          </p:cNvPr>
          <p:cNvSpPr txBox="1">
            <a:spLocks noChangeArrowheads="1"/>
          </p:cNvSpPr>
          <p:nvPr/>
        </p:nvSpPr>
        <p:spPr bwMode="auto">
          <a:xfrm>
            <a:off x="21608695" y="15444759"/>
            <a:ext cx="7572012" cy="1195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nl-NL" sz="3600" b="1" dirty="0">
                <a:cs typeface="Calibri" panose="020F0502020204030204" pitchFamily="34" charset="0"/>
              </a:rPr>
              <a:t>Figure 4</a:t>
            </a:r>
            <a:r>
              <a:rPr lang="en-US" altLang="nl-NL" sz="3600" dirty="0">
                <a:cs typeface="Calibri" panose="020F0502020204030204" pitchFamily="34" charset="0"/>
              </a:rPr>
              <a:t>. </a:t>
            </a:r>
            <a:r>
              <a:rPr lang="en-GB" altLang="nl-NL" sz="3600" dirty="0">
                <a:cs typeface="Calibri" panose="020F0502020204030204" pitchFamily="34" charset="0"/>
              </a:rPr>
              <a:t>Surface temperature COMSOL model for artificial calibration block</a:t>
            </a:r>
            <a:endParaRPr lang="en-US" altLang="nl-NL" sz="3600" i="1" dirty="0">
              <a:solidFill>
                <a:srgbClr val="FF0000"/>
              </a:solidFill>
              <a:cs typeface="Calibri" panose="020F0502020204030204" pitchFamily="34" charset="0"/>
            </a:endParaRPr>
          </a:p>
        </p:txBody>
      </p:sp>
      <p:sp>
        <p:nvSpPr>
          <p:cNvPr id="2091" name="TextBox 27">
            <a:extLst>
              <a:ext uri="{FF2B5EF4-FFF2-40B4-BE49-F238E27FC236}">
                <a16:creationId xmlns:a16="http://schemas.microsoft.com/office/drawing/2014/main" id="{FEBD845D-B904-D841-B1D7-569AFBDED0FD}"/>
              </a:ext>
            </a:extLst>
          </p:cNvPr>
          <p:cNvSpPr txBox="1">
            <a:spLocks noChangeArrowheads="1"/>
          </p:cNvSpPr>
          <p:nvPr/>
        </p:nvSpPr>
        <p:spPr bwMode="auto">
          <a:xfrm>
            <a:off x="10232917" y="25876595"/>
            <a:ext cx="4900646" cy="1195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nl-NL" sz="3600" b="1" dirty="0">
                <a:cs typeface="Calibri" panose="020F0502020204030204" pitchFamily="34" charset="0"/>
              </a:rPr>
              <a:t>Table 1</a:t>
            </a:r>
            <a:r>
              <a:rPr lang="en-US" altLang="nl-NL" sz="3600" dirty="0">
                <a:cs typeface="Calibri" panose="020F0502020204030204" pitchFamily="34" charset="0"/>
              </a:rPr>
              <a:t>. Thermography system parameters</a:t>
            </a:r>
          </a:p>
        </p:txBody>
      </p:sp>
      <p:sp>
        <p:nvSpPr>
          <p:cNvPr id="2092" name="TextBox 28">
            <a:extLst>
              <a:ext uri="{FF2B5EF4-FFF2-40B4-BE49-F238E27FC236}">
                <a16:creationId xmlns:a16="http://schemas.microsoft.com/office/drawing/2014/main" id="{B1056133-A630-A340-8799-CF384CEF1B5B}"/>
              </a:ext>
            </a:extLst>
          </p:cNvPr>
          <p:cNvSpPr txBox="1">
            <a:spLocks noChangeArrowheads="1"/>
          </p:cNvSpPr>
          <p:nvPr/>
        </p:nvSpPr>
        <p:spPr bwMode="auto">
          <a:xfrm>
            <a:off x="15391267" y="32351471"/>
            <a:ext cx="7240324" cy="17498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nl-NL" sz="3600" b="1" dirty="0">
                <a:cs typeface="Calibri" panose="020F0502020204030204" pitchFamily="34" charset="0"/>
              </a:rPr>
              <a:t>Figure 5</a:t>
            </a:r>
            <a:r>
              <a:rPr lang="en-US" altLang="nl-NL" sz="3600" dirty="0">
                <a:cs typeface="Calibri" panose="020F0502020204030204" pitchFamily="34" charset="0"/>
              </a:rPr>
              <a:t>. </a:t>
            </a:r>
            <a:r>
              <a:rPr lang="en-GB" altLang="nl-NL" sz="3600" dirty="0">
                <a:cs typeface="Calibri" panose="020F0502020204030204" pitchFamily="34" charset="0"/>
              </a:rPr>
              <a:t>Non-supervised k-means classification map using four clusters with the FBHs shown in yellow cluster</a:t>
            </a:r>
            <a:endParaRPr lang="en-US" altLang="nl-NL" sz="3600" dirty="0">
              <a:cs typeface="Calibri" panose="020F0502020204030204" pitchFamily="34" charset="0"/>
            </a:endParaRPr>
          </a:p>
        </p:txBody>
      </p:sp>
      <p:sp>
        <p:nvSpPr>
          <p:cNvPr id="2096" name="TextBox 33">
            <a:extLst>
              <a:ext uri="{FF2B5EF4-FFF2-40B4-BE49-F238E27FC236}">
                <a16:creationId xmlns:a16="http://schemas.microsoft.com/office/drawing/2014/main" id="{478932AD-87D4-5E47-9D62-E7F29E38EF7E}"/>
              </a:ext>
            </a:extLst>
          </p:cNvPr>
          <p:cNvSpPr txBox="1">
            <a:spLocks noChangeArrowheads="1"/>
          </p:cNvSpPr>
          <p:nvPr/>
        </p:nvSpPr>
        <p:spPr bwMode="auto">
          <a:xfrm>
            <a:off x="5293563" y="25876595"/>
            <a:ext cx="5293894" cy="1195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nl-NL" sz="3600" b="1" dirty="0">
                <a:cs typeface="Calibri" panose="020F0502020204030204" pitchFamily="34" charset="0"/>
              </a:rPr>
              <a:t>Figure 2</a:t>
            </a:r>
            <a:r>
              <a:rPr lang="en-US" altLang="nl-NL" sz="3600" dirty="0">
                <a:cs typeface="Calibri" panose="020F0502020204030204" pitchFamily="34" charset="0"/>
              </a:rPr>
              <a:t>. Thermography experimental setup</a:t>
            </a:r>
          </a:p>
        </p:txBody>
      </p:sp>
      <p:sp>
        <p:nvSpPr>
          <p:cNvPr id="2097" name="TextBox 1">
            <a:extLst>
              <a:ext uri="{FF2B5EF4-FFF2-40B4-BE49-F238E27FC236}">
                <a16:creationId xmlns:a16="http://schemas.microsoft.com/office/drawing/2014/main" id="{39CBE0C8-6EEF-F74A-9126-F93FE6E11A79}"/>
              </a:ext>
            </a:extLst>
          </p:cNvPr>
          <p:cNvSpPr txBox="1">
            <a:spLocks noChangeArrowheads="1"/>
          </p:cNvSpPr>
          <p:nvPr/>
        </p:nvSpPr>
        <p:spPr bwMode="auto">
          <a:xfrm>
            <a:off x="900000" y="41190978"/>
            <a:ext cx="28467126" cy="707886"/>
          </a:xfrm>
          <a:prstGeom prst="rect">
            <a:avLst/>
          </a:prstGeom>
          <a:solidFill>
            <a:schemeClr val="bg1">
              <a:lumMod val="85000"/>
            </a:schemeClr>
          </a:solidFill>
          <a:ln>
            <a:noFill/>
          </a:ln>
        </p:spPr>
        <p:txBody>
          <a:bodyPr wrap="square">
            <a:spAutoFit/>
          </a:bodyPr>
          <a:lstStyle/>
          <a:p>
            <a:pPr lvl="0" algn="ctr" defTabSz="4384675" eaLnBrk="0" hangingPunct="0"/>
            <a:r>
              <a:rPr lang="en-US" sz="4000" dirty="0">
                <a:solidFill>
                  <a:srgbClr val="0079C1"/>
                </a:solidFill>
                <a:latin typeface="Calibri" panose="020F0502020204030204" pitchFamily="34" charset="0"/>
              </a:rPr>
              <a:t>Excerpt from the Proceedings of the 2019 COMSOL Conference in Cambridge</a:t>
            </a:r>
          </a:p>
        </p:txBody>
      </p:sp>
      <p:sp>
        <p:nvSpPr>
          <p:cNvPr id="3" name="Rectangle 2">
            <a:extLst>
              <a:ext uri="{FF2B5EF4-FFF2-40B4-BE49-F238E27FC236}">
                <a16:creationId xmlns:a16="http://schemas.microsoft.com/office/drawing/2014/main" id="{3D51C328-7747-C64D-8AE3-B06012BEF968}"/>
              </a:ext>
            </a:extLst>
          </p:cNvPr>
          <p:cNvSpPr/>
          <p:nvPr/>
        </p:nvSpPr>
        <p:spPr>
          <a:xfrm>
            <a:off x="900000" y="865315"/>
            <a:ext cx="28467126" cy="447879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a:extLst>
              <a:ext uri="{FF2B5EF4-FFF2-40B4-BE49-F238E27FC236}">
                <a16:creationId xmlns:a16="http://schemas.microsoft.com/office/drawing/2014/main" id="{5CDBC56B-29D0-CA4A-8DA9-C13301CCFC8B}"/>
              </a:ext>
            </a:extLst>
          </p:cNvPr>
          <p:cNvSpPr txBox="1"/>
          <p:nvPr/>
        </p:nvSpPr>
        <p:spPr>
          <a:xfrm rot="-5400000">
            <a:off x="-20849215" y="21047937"/>
            <a:ext cx="42803764" cy="707886"/>
          </a:xfrm>
          <a:prstGeom prst="rect">
            <a:avLst/>
          </a:prstGeom>
          <a:noFill/>
        </p:spPr>
        <p:txBody>
          <a:bodyPr vert="horz" wrap="square" rtlCol="0">
            <a:spAutoFit/>
          </a:bodyPr>
          <a:lstStyle/>
          <a:p>
            <a:pPr algn="ctr"/>
            <a:endParaRPr lang="en-US" sz="4000" i="1" dirty="0">
              <a:solidFill>
                <a:schemeClr val="bg1">
                  <a:lumMod val="50000"/>
                </a:schemeClr>
              </a:solidFill>
              <a:latin typeface="Calibri" panose="020F0502020204030204" pitchFamily="34" charset="0"/>
            </a:endParaRPr>
          </a:p>
        </p:txBody>
      </p:sp>
      <p:sp>
        <p:nvSpPr>
          <p:cNvPr id="7" name="Rectangle 6">
            <a:extLst>
              <a:ext uri="{FF2B5EF4-FFF2-40B4-BE49-F238E27FC236}">
                <a16:creationId xmlns:a16="http://schemas.microsoft.com/office/drawing/2014/main" id="{1790C208-AB3F-2E48-B4FF-98CD9E165942}"/>
              </a:ext>
            </a:extLst>
          </p:cNvPr>
          <p:cNvSpPr/>
          <p:nvPr/>
        </p:nvSpPr>
        <p:spPr>
          <a:xfrm>
            <a:off x="900000" y="865316"/>
            <a:ext cx="28467126" cy="403256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15">
            <a:extLst>
              <a:ext uri="{FF2B5EF4-FFF2-40B4-BE49-F238E27FC236}">
                <a16:creationId xmlns:a16="http://schemas.microsoft.com/office/drawing/2014/main" id="{A0A9D8B8-7127-D248-9486-D72164C15279}"/>
              </a:ext>
            </a:extLst>
          </p:cNvPr>
          <p:cNvSpPr txBox="1">
            <a:spLocks noChangeArrowheads="1"/>
          </p:cNvSpPr>
          <p:nvPr/>
        </p:nvSpPr>
        <p:spPr bwMode="auto">
          <a:xfrm>
            <a:off x="15908159" y="23285837"/>
            <a:ext cx="13019177" cy="3781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just" eaLnBrk="1" hangingPunct="1">
              <a:spcBef>
                <a:spcPct val="0"/>
              </a:spcBef>
              <a:buFontTx/>
              <a:buNone/>
            </a:pPr>
            <a:r>
              <a:rPr lang="en-GB" altLang="nl-NL" sz="4800" dirty="0">
                <a:cs typeface="Calibri" panose="020F0502020204030204" pitchFamily="34" charset="0"/>
              </a:rPr>
              <a:t>K-means clustering methods can be used on post-processed data for defect recognition in a non-supervised manner. </a:t>
            </a:r>
            <a:r>
              <a:rPr lang="en-GB" altLang="nl-NL" sz="4800" dirty="0">
                <a:solidFill>
                  <a:schemeClr val="tx2"/>
                </a:solidFill>
                <a:cs typeface="Calibri" panose="020F0502020204030204" pitchFamily="34" charset="0"/>
              </a:rPr>
              <a:t>Furthermore, Artificial Neural Networks (ANNs) can be further trained to recognise and size any type of defect</a:t>
            </a:r>
            <a:r>
              <a:rPr lang="en-US" altLang="nl-NL" sz="4800" dirty="0">
                <a:solidFill>
                  <a:schemeClr val="tx2"/>
                </a:solidFill>
                <a:cs typeface="Calibri" panose="020F0502020204030204" pitchFamily="34" charset="0"/>
              </a:rPr>
              <a:t>s</a:t>
            </a:r>
            <a:r>
              <a:rPr lang="en-GB" altLang="nl-NL" sz="4800" baseline="30000" dirty="0">
                <a:cs typeface="Calibri" panose="020F0502020204030204" pitchFamily="34" charset="0"/>
              </a:rPr>
              <a:t> 2</a:t>
            </a:r>
            <a:r>
              <a:rPr lang="en-US" altLang="nl-NL" sz="4800" dirty="0">
                <a:solidFill>
                  <a:schemeClr val="tx2"/>
                </a:solidFill>
                <a:cs typeface="Calibri" panose="020F0502020204030204" pitchFamily="34" charset="0"/>
              </a:rPr>
              <a:t>. </a:t>
            </a:r>
          </a:p>
        </p:txBody>
      </p:sp>
      <p:sp>
        <p:nvSpPr>
          <p:cNvPr id="34" name="TextBox 28">
            <a:extLst>
              <a:ext uri="{FF2B5EF4-FFF2-40B4-BE49-F238E27FC236}">
                <a16:creationId xmlns:a16="http://schemas.microsoft.com/office/drawing/2014/main" id="{B1056133-A630-A340-8799-CF384CEF1B5B}"/>
              </a:ext>
            </a:extLst>
          </p:cNvPr>
          <p:cNvSpPr txBox="1">
            <a:spLocks noChangeArrowheads="1"/>
          </p:cNvSpPr>
          <p:nvPr/>
        </p:nvSpPr>
        <p:spPr bwMode="auto">
          <a:xfrm>
            <a:off x="22631590" y="32350572"/>
            <a:ext cx="6549118" cy="17498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nl-NL" sz="3600" b="1" dirty="0">
                <a:cs typeface="Calibri" panose="020F0502020204030204" pitchFamily="34" charset="0"/>
              </a:rPr>
              <a:t>Figure 6</a:t>
            </a:r>
            <a:r>
              <a:rPr lang="en-US" altLang="nl-NL" sz="3600" dirty="0">
                <a:cs typeface="Calibri" panose="020F0502020204030204" pitchFamily="34" charset="0"/>
              </a:rPr>
              <a:t>. </a:t>
            </a:r>
            <a:r>
              <a:rPr lang="en-GB" altLang="nl-NL" sz="3600" dirty="0">
                <a:cs typeface="Calibri" panose="020F0502020204030204" pitchFamily="34" charset="0"/>
              </a:rPr>
              <a:t>Two-layer feed forward neural network with 10 neurons in the hidden layer</a:t>
            </a:r>
            <a:endParaRPr lang="en-US" altLang="nl-NL" sz="3600" baseline="30000" dirty="0">
              <a:cs typeface="Calibri" panose="020F0502020204030204" pitchFamily="34" charset="0"/>
            </a:endParaRPr>
          </a:p>
        </p:txBody>
      </p:sp>
      <p:pic>
        <p:nvPicPr>
          <p:cNvPr id="36" name="Picture 35"/>
          <p:cNvPicPr/>
          <p:nvPr/>
        </p:nvPicPr>
        <p:blipFill rotWithShape="1">
          <a:blip r:embed="rId4" cstate="print">
            <a:extLst>
              <a:ext uri="{28A0092B-C50C-407E-A947-70E740481C1C}">
                <a14:useLocalDpi xmlns:a14="http://schemas.microsoft.com/office/drawing/2010/main" val="0"/>
              </a:ext>
            </a:extLst>
          </a:blip>
          <a:srcRect l="26154" t="3620" r="30229" b="6616"/>
          <a:stretch/>
        </p:blipFill>
        <p:spPr bwMode="auto">
          <a:xfrm>
            <a:off x="15761304" y="27046631"/>
            <a:ext cx="6104356" cy="5255624"/>
          </a:xfrm>
          <a:prstGeom prst="rect">
            <a:avLst/>
          </a:prstGeom>
          <a:ln>
            <a:noFill/>
          </a:ln>
          <a:extLst>
            <a:ext uri="{53640926-AAD7-44D8-BBD7-CCE9431645EC}">
              <a14:shadowObscured xmlns:a14="http://schemas.microsoft.com/office/drawing/2010/main"/>
            </a:ext>
          </a:extLst>
        </p:spPr>
      </p:pic>
      <p:sp>
        <p:nvSpPr>
          <p:cNvPr id="37" name="TextBox 7">
            <a:extLst>
              <a:ext uri="{FF2B5EF4-FFF2-40B4-BE49-F238E27FC236}">
                <a16:creationId xmlns:a16="http://schemas.microsoft.com/office/drawing/2014/main" id="{4A08504F-7725-A243-96B9-497CEA110D4F}"/>
              </a:ext>
            </a:extLst>
          </p:cNvPr>
          <p:cNvSpPr txBox="1">
            <a:spLocks noChangeArrowheads="1"/>
          </p:cNvSpPr>
          <p:nvPr/>
        </p:nvSpPr>
        <p:spPr bwMode="auto">
          <a:xfrm>
            <a:off x="1592411" y="14088428"/>
            <a:ext cx="12975642" cy="74744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just" eaLnBrk="1" hangingPunct="1">
              <a:spcBef>
                <a:spcPct val="0"/>
              </a:spcBef>
              <a:buFontTx/>
              <a:buNone/>
            </a:pPr>
            <a:r>
              <a:rPr lang="en-US" altLang="nl-NL" sz="4800" b="1" dirty="0">
                <a:cs typeface="Calibri" panose="020F0502020204030204" pitchFamily="34" charset="0"/>
              </a:rPr>
              <a:t>EXPERIMENTAL METHODS</a:t>
            </a:r>
            <a:r>
              <a:rPr lang="en-US" altLang="nl-NL" sz="4800" dirty="0">
                <a:cs typeface="Calibri" panose="020F0502020204030204" pitchFamily="34" charset="0"/>
              </a:rPr>
              <a:t>: </a:t>
            </a:r>
            <a:r>
              <a:rPr lang="en-GB" altLang="nl-NL" sz="4800" dirty="0">
                <a:cs typeface="Calibri" panose="020F0502020204030204" pitchFamily="34" charset="0"/>
              </a:rPr>
              <a:t>A Ni-based alloy base metal and bond coating calibration block, containing 42 flat bottom holes (FBHs), has been fabricated. The FBHs represent artificial defects of varying depths and sizes, with diameters between 1 and 6 mm and depths from the surface between 0.3 and 1 mm. A pulsed thermography system was used to capture and analyse the thermograms. The system used two flash lamps as excitation source and a FLIR SC7000 thermal camera as detector.</a:t>
            </a:r>
            <a:endParaRPr lang="en-US" altLang="nl-NL" sz="4800" dirty="0">
              <a:cs typeface="Calibri" panose="020F0502020204030204" pitchFamily="34" charset="0"/>
            </a:endParaRPr>
          </a:p>
        </p:txBody>
      </p:sp>
      <p:sp>
        <p:nvSpPr>
          <p:cNvPr id="38" name="TextBox 33">
            <a:extLst>
              <a:ext uri="{FF2B5EF4-FFF2-40B4-BE49-F238E27FC236}">
                <a16:creationId xmlns:a16="http://schemas.microsoft.com/office/drawing/2014/main" id="{478932AD-87D4-5E47-9D62-E7F29E38EF7E}"/>
              </a:ext>
            </a:extLst>
          </p:cNvPr>
          <p:cNvSpPr txBox="1">
            <a:spLocks noChangeArrowheads="1"/>
          </p:cNvSpPr>
          <p:nvPr/>
        </p:nvSpPr>
        <p:spPr bwMode="auto">
          <a:xfrm>
            <a:off x="1253258" y="25881195"/>
            <a:ext cx="4394844" cy="1195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nl-NL" sz="3600" b="1" dirty="0">
                <a:cs typeface="Calibri" panose="020F0502020204030204" pitchFamily="34" charset="0"/>
              </a:rPr>
              <a:t>Figure 1</a:t>
            </a:r>
            <a:r>
              <a:rPr lang="en-US" altLang="nl-NL" sz="3600" dirty="0">
                <a:cs typeface="Calibri" panose="020F0502020204030204" pitchFamily="34" charset="0"/>
              </a:rPr>
              <a:t>. </a:t>
            </a:r>
            <a:r>
              <a:rPr lang="en-GB" altLang="nl-NL" sz="3600" dirty="0">
                <a:cs typeface="Calibri" panose="020F0502020204030204" pitchFamily="34" charset="0"/>
              </a:rPr>
              <a:t>Physical calibration block </a:t>
            </a:r>
            <a:endParaRPr lang="en-US" altLang="nl-NL" sz="3600" dirty="0">
              <a:cs typeface="Calibri" panose="020F0502020204030204" pitchFamily="34" charset="0"/>
            </a:endParaRPr>
          </a:p>
        </p:txBody>
      </p:sp>
      <p:pic>
        <p:nvPicPr>
          <p:cNvPr id="40" name="Picture 3"/>
          <p:cNvPicPr>
            <a:picLocks noChangeAspect="1" noChangeArrowheads="1"/>
          </p:cNvPicPr>
          <p:nvPr/>
        </p:nvPicPr>
        <p:blipFill rotWithShape="1">
          <a:blip r:embed="rId5">
            <a:extLst>
              <a:ext uri="{28A0092B-C50C-407E-A947-70E740481C1C}">
                <a14:useLocalDpi xmlns:a14="http://schemas.microsoft.com/office/drawing/2010/main" val="0"/>
              </a:ext>
            </a:extLst>
          </a:blip>
          <a:srcRect r="50112" b="-1092"/>
          <a:stretch/>
        </p:blipFill>
        <p:spPr bwMode="auto">
          <a:xfrm>
            <a:off x="1424704" y="21591057"/>
            <a:ext cx="4223398" cy="4201507"/>
          </a:xfrm>
          <a:prstGeom prst="rect">
            <a:avLst/>
          </a:prstGeom>
          <a:noFill/>
          <a:extLst>
            <a:ext uri="{909E8E84-426E-40DD-AFC4-6F175D3DCCD1}">
              <a14:hiddenFill xmlns:a14="http://schemas.microsoft.com/office/drawing/2010/main">
                <a:solidFill>
                  <a:srgbClr val="FFFFFF"/>
                </a:solidFill>
              </a14:hiddenFill>
            </a:ext>
          </a:extLst>
        </p:spPr>
      </p:pic>
      <p:sp>
        <p:nvSpPr>
          <p:cNvPr id="42" name="TextBox 27">
            <a:extLst>
              <a:ext uri="{FF2B5EF4-FFF2-40B4-BE49-F238E27FC236}">
                <a16:creationId xmlns:a16="http://schemas.microsoft.com/office/drawing/2014/main" id="{FEBD845D-B904-D841-B1D7-569AFBDED0FD}"/>
              </a:ext>
            </a:extLst>
          </p:cNvPr>
          <p:cNvSpPr txBox="1">
            <a:spLocks noChangeArrowheads="1"/>
          </p:cNvSpPr>
          <p:nvPr/>
        </p:nvSpPr>
        <p:spPr bwMode="auto">
          <a:xfrm>
            <a:off x="8766533" y="39030470"/>
            <a:ext cx="4900646" cy="1195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nl-NL" sz="3600" b="1" dirty="0">
                <a:cs typeface="Calibri" panose="020F0502020204030204" pitchFamily="34" charset="0"/>
              </a:rPr>
              <a:t>Table 2</a:t>
            </a:r>
            <a:r>
              <a:rPr lang="en-US" altLang="nl-NL" sz="3600" dirty="0">
                <a:cs typeface="Calibri" panose="020F0502020204030204" pitchFamily="34" charset="0"/>
              </a:rPr>
              <a:t>. Material properties</a:t>
            </a:r>
          </a:p>
        </p:txBody>
      </p:sp>
      <mc:AlternateContent xmlns:mc="http://schemas.openxmlformats.org/markup-compatibility/2006" xmlns:a14="http://schemas.microsoft.com/office/drawing/2010/main">
        <mc:Choice Requires="a14">
          <p:graphicFrame>
            <p:nvGraphicFramePr>
              <p:cNvPr id="43" name="Table 42">
                <a:extLst>
                  <a:ext uri="{FF2B5EF4-FFF2-40B4-BE49-F238E27FC236}">
                    <a16:creationId xmlns:a16="http://schemas.microsoft.com/office/drawing/2014/main" id="{07F699EA-D8DA-EC4A-986A-F8E4DA3548E1}"/>
                  </a:ext>
                </a:extLst>
              </p:cNvPr>
              <p:cNvGraphicFramePr>
                <a:graphicFrameLocks noGrp="1"/>
              </p:cNvGraphicFramePr>
              <p:nvPr>
                <p:extLst>
                  <p:ext uri="{D42A27DB-BD31-4B8C-83A1-F6EECF244321}">
                    <p14:modId xmlns:p14="http://schemas.microsoft.com/office/powerpoint/2010/main" val="3108008507"/>
                  </p:ext>
                </p:extLst>
              </p:nvPr>
            </p:nvGraphicFramePr>
            <p:xfrm>
              <a:off x="7357731" y="34390646"/>
              <a:ext cx="7526217" cy="4441114"/>
            </p:xfrm>
            <a:graphic>
              <a:graphicData uri="http://schemas.openxmlformats.org/drawingml/2006/table">
                <a:tbl>
                  <a:tblPr firstRow="1" firstCol="1" bandRow="1">
                    <a:tableStyleId>{5940675A-B579-460E-94D1-54222C63F5DA}</a:tableStyleId>
                  </a:tblPr>
                  <a:tblGrid>
                    <a:gridCol w="4231757">
                      <a:extLst>
                        <a:ext uri="{9D8B030D-6E8A-4147-A177-3AD203B41FA5}">
                          <a16:colId xmlns:a16="http://schemas.microsoft.com/office/drawing/2014/main" val="20000"/>
                        </a:ext>
                      </a:extLst>
                    </a:gridCol>
                    <a:gridCol w="1552355">
                      <a:extLst>
                        <a:ext uri="{9D8B030D-6E8A-4147-A177-3AD203B41FA5}">
                          <a16:colId xmlns:a16="http://schemas.microsoft.com/office/drawing/2014/main" val="20001"/>
                        </a:ext>
                      </a:extLst>
                    </a:gridCol>
                    <a:gridCol w="1742105">
                      <a:extLst>
                        <a:ext uri="{9D8B030D-6E8A-4147-A177-3AD203B41FA5}">
                          <a16:colId xmlns:a16="http://schemas.microsoft.com/office/drawing/2014/main" val="20002"/>
                        </a:ext>
                      </a:extLst>
                    </a:gridCol>
                  </a:tblGrid>
                  <a:tr h="865935">
                    <a:tc>
                      <a:txBody>
                        <a:bodyPr/>
                        <a:lstStyle/>
                        <a:p>
                          <a:pPr algn="ctr"/>
                          <a:r>
                            <a:rPr lang="en-US" sz="3600" kern="1200" dirty="0">
                              <a:solidFill>
                                <a:schemeClr val="tx1"/>
                              </a:solidFill>
                              <a:latin typeface="+mn-lt"/>
                              <a:ea typeface="+mn-ea"/>
                              <a:cs typeface="Calibri" panose="020F0502020204030204" pitchFamily="34" charset="0"/>
                            </a:rPr>
                            <a:t>Density </a:t>
                          </a:r>
                          <a14:m>
                            <m:oMath xmlns:m="http://schemas.openxmlformats.org/officeDocument/2006/math">
                              <m:r>
                                <a:rPr lang="en-US" sz="3600" i="1" kern="1200" smtClean="0">
                                  <a:solidFill>
                                    <a:schemeClr val="tx1"/>
                                  </a:solidFill>
                                  <a:latin typeface="Cambria Math" panose="02040503050406030204" pitchFamily="18" charset="0"/>
                                  <a:ea typeface="Cambria Math" panose="02040503050406030204" pitchFamily="18" charset="0"/>
                                  <a:cs typeface="Calibri" panose="020F0502020204030204" pitchFamily="34" charset="0"/>
                                </a:rPr>
                                <m:t>𝜌</m:t>
                              </m:r>
                            </m:oMath>
                          </a14:m>
                          <a:endParaRPr lang="en-US" sz="3600" kern="1200" dirty="0">
                            <a:solidFill>
                              <a:schemeClr val="tx1"/>
                            </a:solidFill>
                            <a:latin typeface="+mn-lt"/>
                            <a:ea typeface="+mn-ea"/>
                            <a:cs typeface="Calibri" panose="020F0502020204030204" pitchFamily="34" charset="0"/>
                          </a:endParaRPr>
                        </a:p>
                      </a:txBody>
                      <a:tcPr marL="84115" marR="84115" marT="44609" marB="44609" anchor="ctr">
                        <a:solidFill>
                          <a:schemeClr val="bg1"/>
                        </a:solidFill>
                      </a:tcPr>
                    </a:tc>
                    <a:tc>
                      <a:txBody>
                        <a:bodyPr/>
                        <a:lstStyle/>
                        <a:p>
                          <a:pPr algn="ctr"/>
                          <a:r>
                            <a:rPr lang="en-US" sz="3600" kern="1200" dirty="0">
                              <a:solidFill>
                                <a:schemeClr val="tx1"/>
                              </a:solidFill>
                              <a:latin typeface="+mn-lt"/>
                              <a:ea typeface="+mn-ea"/>
                              <a:cs typeface="Calibri" panose="020F0502020204030204" pitchFamily="34" charset="0"/>
                            </a:rPr>
                            <a:t>8180</a:t>
                          </a:r>
                        </a:p>
                      </a:txBody>
                      <a:tcPr marL="84115" marR="84115" marT="44609" marB="44609" anchor="ctr">
                        <a:solidFill>
                          <a:schemeClr val="bg1"/>
                        </a:solidFill>
                      </a:tcPr>
                    </a:tc>
                    <a:tc>
                      <a:txBody>
                        <a:bodyPr/>
                        <a:lstStyle/>
                        <a:p>
                          <a:pPr algn="ctr"/>
                          <a:r>
                            <a:rPr lang="en-US" sz="3600" kern="1200" dirty="0">
                              <a:solidFill>
                                <a:schemeClr val="tx1"/>
                              </a:solidFill>
                              <a:latin typeface="+mn-lt"/>
                              <a:ea typeface="+mn-ea"/>
                              <a:cs typeface="Calibri" panose="020F0502020204030204" pitchFamily="34" charset="0"/>
                            </a:rPr>
                            <a:t>kg/m</a:t>
                          </a:r>
                          <a:r>
                            <a:rPr lang="en-US" sz="3600" kern="1200" baseline="30000" dirty="0">
                              <a:solidFill>
                                <a:schemeClr val="tx1"/>
                              </a:solidFill>
                              <a:latin typeface="+mn-lt"/>
                              <a:ea typeface="+mn-ea"/>
                              <a:cs typeface="Calibri" panose="020F0502020204030204" pitchFamily="34" charset="0"/>
                            </a:rPr>
                            <a:t>3</a:t>
                          </a:r>
                        </a:p>
                      </a:txBody>
                      <a:tcPr marL="84115" marR="84115" marT="44609" marB="44609" anchor="ctr">
                        <a:solidFill>
                          <a:schemeClr val="bg1"/>
                        </a:solidFill>
                      </a:tcPr>
                    </a:tc>
                    <a:extLst>
                      <a:ext uri="{0D108BD9-81ED-4DB2-BD59-A6C34878D82A}">
                        <a16:rowId xmlns:a16="http://schemas.microsoft.com/office/drawing/2014/main" val="10001"/>
                      </a:ext>
                    </a:extLst>
                  </a:tr>
                  <a:tr h="879596">
                    <a:tc>
                      <a:txBody>
                        <a:bodyPr/>
                        <a:lstStyle/>
                        <a:p>
                          <a:pPr algn="ctr"/>
                          <a:r>
                            <a:rPr lang="en-GB" altLang="nl-NL" sz="3600" kern="1200" dirty="0">
                              <a:solidFill>
                                <a:schemeClr val="tx1"/>
                              </a:solidFill>
                              <a:latin typeface="+mn-lt"/>
                              <a:ea typeface="+mn-ea"/>
                              <a:cs typeface="Calibri" panose="020F0502020204030204" pitchFamily="34" charset="0"/>
                            </a:rPr>
                            <a:t>Thermal conductivity </a:t>
                          </a:r>
                          <a14:m>
                            <m:oMath xmlns:m="http://schemas.openxmlformats.org/officeDocument/2006/math">
                              <m:r>
                                <a:rPr lang="en-GB" altLang="nl-NL" sz="3600" b="0" i="1" kern="1200" smtClean="0">
                                  <a:solidFill>
                                    <a:schemeClr val="tx1"/>
                                  </a:solidFill>
                                  <a:latin typeface="Cambria Math" panose="02040503050406030204" pitchFamily="18" charset="0"/>
                                  <a:ea typeface="+mn-ea"/>
                                  <a:cs typeface="Calibri" panose="020F0502020204030204" pitchFamily="34" charset="0"/>
                                </a:rPr>
                                <m:t>𝑘</m:t>
                              </m:r>
                            </m:oMath>
                          </a14:m>
                          <a:endParaRPr lang="en-US" sz="3600" kern="1200" dirty="0">
                            <a:solidFill>
                              <a:schemeClr val="tx1"/>
                            </a:solidFill>
                            <a:latin typeface="+mn-lt"/>
                            <a:ea typeface="+mn-ea"/>
                            <a:cs typeface="Calibri" panose="020F0502020204030204" pitchFamily="34" charset="0"/>
                          </a:endParaRPr>
                        </a:p>
                      </a:txBody>
                      <a:tcPr marL="84115" marR="84115" marT="44609" marB="44609" anchor="ctr">
                        <a:solidFill>
                          <a:schemeClr val="bg1"/>
                        </a:solidFill>
                      </a:tcPr>
                    </a:tc>
                    <a:tc>
                      <a:txBody>
                        <a:bodyPr/>
                        <a:lstStyle/>
                        <a:p>
                          <a:pPr algn="ctr"/>
                          <a:r>
                            <a:rPr lang="en-GB" sz="3600" kern="1200" dirty="0">
                              <a:solidFill>
                                <a:schemeClr val="tx1"/>
                              </a:solidFill>
                              <a:latin typeface="+mn-lt"/>
                              <a:ea typeface="+mn-ea"/>
                              <a:cs typeface="Calibri" panose="020F0502020204030204" pitchFamily="34" charset="0"/>
                            </a:rPr>
                            <a:t>11.5</a:t>
                          </a:r>
                          <a:endParaRPr lang="en-US" sz="3600" kern="1200" dirty="0">
                            <a:solidFill>
                              <a:schemeClr val="tx1"/>
                            </a:solidFill>
                            <a:latin typeface="+mn-lt"/>
                            <a:ea typeface="+mn-ea"/>
                            <a:cs typeface="Calibri" panose="020F0502020204030204" pitchFamily="34" charset="0"/>
                          </a:endParaRPr>
                        </a:p>
                      </a:txBody>
                      <a:tcPr marL="84115" marR="84115" marT="44609" marB="44609" anchor="ctr">
                        <a:solidFill>
                          <a:schemeClr val="bg1"/>
                        </a:solidFill>
                      </a:tcPr>
                    </a:tc>
                    <a:tc>
                      <a:txBody>
                        <a:bodyPr/>
                        <a:lstStyle/>
                        <a:p>
                          <a:pPr algn="ctr"/>
                          <a:r>
                            <a:rPr lang="en-US" sz="3600" kern="1200" dirty="0">
                              <a:solidFill>
                                <a:schemeClr val="tx1"/>
                              </a:solidFill>
                              <a:latin typeface="+mn-lt"/>
                              <a:ea typeface="+mn-ea"/>
                              <a:cs typeface="Calibri" panose="020F0502020204030204" pitchFamily="34" charset="0"/>
                            </a:rPr>
                            <a:t> W/(</a:t>
                          </a:r>
                          <a:r>
                            <a:rPr lang="en-US" sz="3600" kern="1200" dirty="0" err="1">
                              <a:solidFill>
                                <a:schemeClr val="tx1"/>
                              </a:solidFill>
                              <a:latin typeface="+mn-lt"/>
                              <a:ea typeface="+mn-ea"/>
                              <a:cs typeface="Calibri" panose="020F0502020204030204" pitchFamily="34" charset="0"/>
                            </a:rPr>
                            <a:t>mK</a:t>
                          </a:r>
                          <a:r>
                            <a:rPr lang="en-US" sz="3600" kern="1200" dirty="0">
                              <a:solidFill>
                                <a:schemeClr val="tx1"/>
                              </a:solidFill>
                              <a:latin typeface="+mn-lt"/>
                              <a:ea typeface="+mn-ea"/>
                              <a:cs typeface="Calibri" panose="020F0502020204030204" pitchFamily="34" charset="0"/>
                            </a:rPr>
                            <a:t>)</a:t>
                          </a:r>
                          <a:endParaRPr lang="en-US" sz="3600" kern="1200" baseline="30000" dirty="0">
                            <a:solidFill>
                              <a:schemeClr val="tx1"/>
                            </a:solidFill>
                            <a:latin typeface="+mn-lt"/>
                            <a:ea typeface="+mn-ea"/>
                            <a:cs typeface="Calibri" panose="020F0502020204030204" pitchFamily="34" charset="0"/>
                          </a:endParaRPr>
                        </a:p>
                      </a:txBody>
                      <a:tcPr marL="84115" marR="84115" marT="44609" marB="44609" anchor="ctr">
                        <a:solidFill>
                          <a:schemeClr val="bg1"/>
                        </a:solidFill>
                      </a:tcPr>
                    </a:tc>
                    <a:extLst>
                      <a:ext uri="{0D108BD9-81ED-4DB2-BD59-A6C34878D82A}">
                        <a16:rowId xmlns:a16="http://schemas.microsoft.com/office/drawing/2014/main" val="10002"/>
                      </a:ext>
                    </a:extLst>
                  </a:tr>
                  <a:tr h="1159828">
                    <a:tc>
                      <a:txBody>
                        <a:bodyPr/>
                        <a:lstStyle/>
                        <a:p>
                          <a:pPr algn="ctr"/>
                          <a:r>
                            <a:rPr lang="en-GB" sz="3600" kern="1200" dirty="0">
                              <a:solidFill>
                                <a:schemeClr val="tx1"/>
                              </a:solidFill>
                              <a:latin typeface="+mn-lt"/>
                              <a:ea typeface="+mn-ea"/>
                              <a:cs typeface="Calibri" panose="020F0502020204030204" pitchFamily="34" charset="0"/>
                            </a:rPr>
                            <a:t>Heat capacity at constant</a:t>
                          </a:r>
                          <a:r>
                            <a:rPr lang="en-GB" sz="3600" kern="1200" baseline="0" dirty="0">
                              <a:solidFill>
                                <a:schemeClr val="tx1"/>
                              </a:solidFill>
                              <a:latin typeface="+mn-lt"/>
                              <a:ea typeface="+mn-ea"/>
                              <a:cs typeface="Calibri" panose="020F0502020204030204" pitchFamily="34" charset="0"/>
                            </a:rPr>
                            <a:t> </a:t>
                          </a:r>
                          <a:r>
                            <a:rPr lang="en-GB" sz="3600" kern="1200" dirty="0">
                              <a:solidFill>
                                <a:schemeClr val="tx1"/>
                              </a:solidFill>
                              <a:latin typeface="+mn-lt"/>
                              <a:ea typeface="+mn-ea"/>
                              <a:cs typeface="Calibri" panose="020F0502020204030204" pitchFamily="34" charset="0"/>
                            </a:rPr>
                            <a:t>pressure </a:t>
                          </a:r>
                          <a14:m>
                            <m:oMath xmlns:m="http://schemas.openxmlformats.org/officeDocument/2006/math">
                              <m:sSub>
                                <m:sSubPr>
                                  <m:ctrlPr>
                                    <a:rPr lang="en-GB" sz="3600" b="0" i="1" kern="1200" smtClean="0">
                                      <a:solidFill>
                                        <a:schemeClr val="tx1"/>
                                      </a:solidFill>
                                      <a:latin typeface="Cambria Math" panose="02040503050406030204" pitchFamily="18" charset="0"/>
                                      <a:ea typeface="+mn-ea"/>
                                      <a:cs typeface="Calibri" panose="020F0502020204030204" pitchFamily="34" charset="0"/>
                                    </a:rPr>
                                  </m:ctrlPr>
                                </m:sSubPr>
                                <m:e>
                                  <m:r>
                                    <a:rPr lang="en-GB" sz="3600" b="0" i="1" kern="1200" smtClean="0">
                                      <a:solidFill>
                                        <a:schemeClr val="tx1"/>
                                      </a:solidFill>
                                      <a:latin typeface="Cambria Math" panose="02040503050406030204" pitchFamily="18" charset="0"/>
                                      <a:ea typeface="+mn-ea"/>
                                      <a:cs typeface="Calibri" panose="020F0502020204030204" pitchFamily="34" charset="0"/>
                                    </a:rPr>
                                    <m:t>𝐶</m:t>
                                  </m:r>
                                </m:e>
                                <m:sub>
                                  <m:r>
                                    <a:rPr lang="en-GB" sz="3600" b="0" i="1" kern="1200" smtClean="0">
                                      <a:solidFill>
                                        <a:schemeClr val="tx1"/>
                                      </a:solidFill>
                                      <a:latin typeface="Cambria Math" panose="02040503050406030204" pitchFamily="18" charset="0"/>
                                      <a:ea typeface="+mn-ea"/>
                                      <a:cs typeface="Calibri" panose="020F0502020204030204" pitchFamily="34" charset="0"/>
                                    </a:rPr>
                                    <m:t>𝑝</m:t>
                                  </m:r>
                                </m:sub>
                              </m:sSub>
                            </m:oMath>
                          </a14:m>
                          <a:endParaRPr lang="en-GB" sz="3600" kern="1200" dirty="0">
                            <a:solidFill>
                              <a:schemeClr val="tx1"/>
                            </a:solidFill>
                            <a:latin typeface="+mn-lt"/>
                            <a:ea typeface="+mn-ea"/>
                            <a:cs typeface="Calibri" panose="020F0502020204030204" pitchFamily="34" charset="0"/>
                          </a:endParaRPr>
                        </a:p>
                      </a:txBody>
                      <a:tcPr marL="84115" marR="84115" marT="44609" marB="44609" anchor="ctr">
                        <a:solidFill>
                          <a:schemeClr val="bg1"/>
                        </a:solidFill>
                      </a:tcPr>
                    </a:tc>
                    <a:tc>
                      <a:txBody>
                        <a:bodyPr/>
                        <a:lstStyle/>
                        <a:p>
                          <a:pPr algn="ctr"/>
                          <a:r>
                            <a:rPr lang="en-US" sz="3600" kern="1200" dirty="0">
                              <a:solidFill>
                                <a:schemeClr val="tx1"/>
                              </a:solidFill>
                              <a:latin typeface="+mn-lt"/>
                              <a:ea typeface="+mn-ea"/>
                              <a:cs typeface="Calibri" panose="020F0502020204030204" pitchFamily="34" charset="0"/>
                            </a:rPr>
                            <a:t>446</a:t>
                          </a:r>
                        </a:p>
                      </a:txBody>
                      <a:tcPr marL="84115" marR="84115" marT="44609" marB="44609" anchor="ctr">
                        <a:solidFill>
                          <a:schemeClr val="bg1"/>
                        </a:solidFill>
                      </a:tcPr>
                    </a:tc>
                    <a:tc>
                      <a:txBody>
                        <a:bodyPr/>
                        <a:lstStyle/>
                        <a:p>
                          <a:pPr algn="ctr"/>
                          <a:r>
                            <a:rPr lang="en-US" sz="3600" kern="1200" dirty="0">
                              <a:solidFill>
                                <a:schemeClr val="tx1"/>
                              </a:solidFill>
                              <a:latin typeface="+mn-lt"/>
                              <a:ea typeface="+mn-ea"/>
                              <a:cs typeface="Calibri" panose="020F0502020204030204" pitchFamily="34" charset="0"/>
                            </a:rPr>
                            <a:t>J/(</a:t>
                          </a:r>
                          <a:r>
                            <a:rPr lang="en-US" sz="3600" kern="1200" dirty="0" err="1">
                              <a:solidFill>
                                <a:schemeClr val="tx1"/>
                              </a:solidFill>
                              <a:latin typeface="+mn-lt"/>
                              <a:ea typeface="+mn-ea"/>
                              <a:cs typeface="Calibri" panose="020F0502020204030204" pitchFamily="34" charset="0"/>
                            </a:rPr>
                            <a:t>kgK</a:t>
                          </a:r>
                          <a:r>
                            <a:rPr lang="en-US" sz="3600" kern="1200" dirty="0">
                              <a:solidFill>
                                <a:schemeClr val="tx1"/>
                              </a:solidFill>
                              <a:latin typeface="+mn-lt"/>
                              <a:ea typeface="+mn-ea"/>
                              <a:cs typeface="Calibri" panose="020F0502020204030204" pitchFamily="34" charset="0"/>
                            </a:rPr>
                            <a:t>)</a:t>
                          </a:r>
                          <a:endParaRPr lang="en-US" sz="3600" kern="1200" baseline="30000" dirty="0">
                            <a:solidFill>
                              <a:schemeClr val="tx1"/>
                            </a:solidFill>
                            <a:latin typeface="+mn-lt"/>
                            <a:ea typeface="+mn-ea"/>
                            <a:cs typeface="Calibri" panose="020F0502020204030204" pitchFamily="34" charset="0"/>
                          </a:endParaRPr>
                        </a:p>
                      </a:txBody>
                      <a:tcPr marL="84115" marR="84115" marT="44609" marB="44609" anchor="ctr">
                        <a:solidFill>
                          <a:schemeClr val="bg1"/>
                        </a:solidFill>
                      </a:tcPr>
                    </a:tc>
                    <a:extLst>
                      <a:ext uri="{0D108BD9-81ED-4DB2-BD59-A6C34878D82A}">
                        <a16:rowId xmlns:a16="http://schemas.microsoft.com/office/drawing/2014/main" val="4099915301"/>
                      </a:ext>
                    </a:extLst>
                  </a:tr>
                  <a:tr h="1159828">
                    <a:tc>
                      <a:txBody>
                        <a:bodyPr/>
                        <a:lstStyle/>
                        <a:p>
                          <a:pPr algn="ctr"/>
                          <a:r>
                            <a:rPr lang="en-GB" sz="3600" kern="1200" dirty="0">
                              <a:solidFill>
                                <a:schemeClr val="tx1"/>
                              </a:solidFill>
                              <a:latin typeface="+mn-lt"/>
                              <a:ea typeface="+mn-ea"/>
                              <a:cs typeface="Calibri" panose="020F0502020204030204" pitchFamily="34" charset="0"/>
                            </a:rPr>
                            <a:t>Ambient temperature </a:t>
                          </a:r>
                        </a:p>
                      </a:txBody>
                      <a:tcPr marL="84115" marR="84115" marT="44609" marB="44609" anchor="ctr">
                        <a:solidFill>
                          <a:schemeClr val="bg1"/>
                        </a:solidFill>
                      </a:tcPr>
                    </a:tc>
                    <a:tc>
                      <a:txBody>
                        <a:bodyPr/>
                        <a:lstStyle/>
                        <a:p>
                          <a:pPr algn="ctr"/>
                          <a:r>
                            <a:rPr lang="en-US" sz="3600" kern="1200" dirty="0">
                              <a:solidFill>
                                <a:schemeClr val="tx1"/>
                              </a:solidFill>
                              <a:latin typeface="+mn-lt"/>
                              <a:ea typeface="+mn-ea"/>
                              <a:cs typeface="Calibri" panose="020F0502020204030204" pitchFamily="34" charset="0"/>
                            </a:rPr>
                            <a:t>293.15</a:t>
                          </a:r>
                        </a:p>
                      </a:txBody>
                      <a:tcPr marL="84115" marR="84115" marT="44609" marB="44609" anchor="ctr">
                        <a:solidFill>
                          <a:schemeClr val="bg1"/>
                        </a:solidFill>
                      </a:tcPr>
                    </a:tc>
                    <a:tc>
                      <a:txBody>
                        <a:bodyPr/>
                        <a:lstStyle/>
                        <a:p>
                          <a:pPr algn="ctr"/>
                          <a:r>
                            <a:rPr lang="en-US" sz="3600" kern="1200" dirty="0">
                              <a:solidFill>
                                <a:schemeClr val="tx1"/>
                              </a:solidFill>
                              <a:latin typeface="+mn-lt"/>
                              <a:ea typeface="+mn-ea"/>
                              <a:cs typeface="Calibri" panose="020F0502020204030204" pitchFamily="34" charset="0"/>
                            </a:rPr>
                            <a:t>K</a:t>
                          </a:r>
                          <a:endParaRPr lang="en-US" sz="3600" kern="1200" baseline="30000" dirty="0">
                            <a:solidFill>
                              <a:schemeClr val="tx1"/>
                            </a:solidFill>
                            <a:latin typeface="+mn-lt"/>
                            <a:ea typeface="+mn-ea"/>
                            <a:cs typeface="Calibri" panose="020F0502020204030204" pitchFamily="34" charset="0"/>
                          </a:endParaRPr>
                        </a:p>
                      </a:txBody>
                      <a:tcPr marL="84115" marR="84115" marT="44609" marB="44609" anchor="ctr">
                        <a:solidFill>
                          <a:schemeClr val="bg1"/>
                        </a:solidFill>
                      </a:tcPr>
                    </a:tc>
                    <a:extLst>
                      <a:ext uri="{0D108BD9-81ED-4DB2-BD59-A6C34878D82A}">
                        <a16:rowId xmlns:a16="http://schemas.microsoft.com/office/drawing/2014/main" val="2316946906"/>
                      </a:ext>
                    </a:extLst>
                  </a:tr>
                </a:tbl>
              </a:graphicData>
            </a:graphic>
          </p:graphicFrame>
        </mc:Choice>
        <mc:Fallback xmlns="">
          <p:graphicFrame>
            <p:nvGraphicFramePr>
              <p:cNvPr id="43" name="Table 42">
                <a:extLst>
                  <a:ext uri="{FF2B5EF4-FFF2-40B4-BE49-F238E27FC236}">
                    <a16:creationId xmlns:a16="http://schemas.microsoft.com/office/drawing/2014/main" id="{07F699EA-D8DA-EC4A-986A-F8E4DA3548E1}"/>
                  </a:ext>
                </a:extLst>
              </p:cNvPr>
              <p:cNvGraphicFramePr>
                <a:graphicFrameLocks noGrp="1"/>
              </p:cNvGraphicFramePr>
              <p:nvPr>
                <p:extLst>
                  <p:ext uri="{D42A27DB-BD31-4B8C-83A1-F6EECF244321}">
                    <p14:modId xmlns:p14="http://schemas.microsoft.com/office/powerpoint/2010/main" val="3108008507"/>
                  </p:ext>
                </p:extLst>
              </p:nvPr>
            </p:nvGraphicFramePr>
            <p:xfrm>
              <a:off x="7357731" y="34390646"/>
              <a:ext cx="7526217" cy="4441114"/>
            </p:xfrm>
            <a:graphic>
              <a:graphicData uri="http://schemas.openxmlformats.org/drawingml/2006/table">
                <a:tbl>
                  <a:tblPr firstRow="1" firstCol="1" bandRow="1">
                    <a:tableStyleId>{5940675A-B579-460E-94D1-54222C63F5DA}</a:tableStyleId>
                  </a:tblPr>
                  <a:tblGrid>
                    <a:gridCol w="4231757">
                      <a:extLst>
                        <a:ext uri="{9D8B030D-6E8A-4147-A177-3AD203B41FA5}">
                          <a16:colId xmlns:a16="http://schemas.microsoft.com/office/drawing/2014/main" val="20000"/>
                        </a:ext>
                      </a:extLst>
                    </a:gridCol>
                    <a:gridCol w="1552355">
                      <a:extLst>
                        <a:ext uri="{9D8B030D-6E8A-4147-A177-3AD203B41FA5}">
                          <a16:colId xmlns:a16="http://schemas.microsoft.com/office/drawing/2014/main" val="20001"/>
                        </a:ext>
                      </a:extLst>
                    </a:gridCol>
                    <a:gridCol w="1742105">
                      <a:extLst>
                        <a:ext uri="{9D8B030D-6E8A-4147-A177-3AD203B41FA5}">
                          <a16:colId xmlns:a16="http://schemas.microsoft.com/office/drawing/2014/main" val="20002"/>
                        </a:ext>
                      </a:extLst>
                    </a:gridCol>
                  </a:tblGrid>
                  <a:tr h="865935">
                    <a:tc>
                      <a:txBody>
                        <a:bodyPr/>
                        <a:lstStyle/>
                        <a:p>
                          <a:endParaRPr lang="en-US"/>
                        </a:p>
                      </a:txBody>
                      <a:tcPr marL="84115" marR="84115" marT="44609" marB="44609" anchor="ctr">
                        <a:blipFill>
                          <a:blip r:embed="rId7"/>
                          <a:stretch>
                            <a:fillRect l="-144" t="-704" r="-78129" b="-415493"/>
                          </a:stretch>
                        </a:blipFill>
                      </a:tcPr>
                    </a:tc>
                    <a:tc>
                      <a:txBody>
                        <a:bodyPr/>
                        <a:lstStyle/>
                        <a:p>
                          <a:pPr algn="ctr"/>
                          <a:r>
                            <a:rPr lang="en-US" sz="3600" kern="1200" dirty="0">
                              <a:solidFill>
                                <a:schemeClr val="tx1"/>
                              </a:solidFill>
                              <a:latin typeface="+mn-lt"/>
                              <a:ea typeface="+mn-ea"/>
                              <a:cs typeface="Calibri" panose="020F0502020204030204" pitchFamily="34" charset="0"/>
                            </a:rPr>
                            <a:t>8180</a:t>
                          </a:r>
                        </a:p>
                      </a:txBody>
                      <a:tcPr marL="84115" marR="84115" marT="44609" marB="44609" anchor="ctr">
                        <a:solidFill>
                          <a:schemeClr val="bg1"/>
                        </a:solidFill>
                      </a:tcPr>
                    </a:tc>
                    <a:tc>
                      <a:txBody>
                        <a:bodyPr/>
                        <a:lstStyle/>
                        <a:p>
                          <a:pPr algn="ctr"/>
                          <a:r>
                            <a:rPr lang="en-US" sz="3600" kern="1200" dirty="0" smtClean="0">
                              <a:solidFill>
                                <a:schemeClr val="tx1"/>
                              </a:solidFill>
                              <a:latin typeface="+mn-lt"/>
                              <a:ea typeface="+mn-ea"/>
                              <a:cs typeface="Calibri" panose="020F0502020204030204" pitchFamily="34" charset="0"/>
                            </a:rPr>
                            <a:t>kg/m</a:t>
                          </a:r>
                          <a:r>
                            <a:rPr lang="en-US" sz="3600" kern="1200" baseline="30000" dirty="0" smtClean="0">
                              <a:solidFill>
                                <a:schemeClr val="tx1"/>
                              </a:solidFill>
                              <a:latin typeface="+mn-lt"/>
                              <a:ea typeface="+mn-ea"/>
                              <a:cs typeface="Calibri" panose="020F0502020204030204" pitchFamily="34" charset="0"/>
                            </a:rPr>
                            <a:t>3</a:t>
                          </a:r>
                          <a:endParaRPr lang="en-US" sz="3600" kern="1200" baseline="30000" dirty="0">
                            <a:solidFill>
                              <a:schemeClr val="tx1"/>
                            </a:solidFill>
                            <a:latin typeface="+mn-lt"/>
                            <a:ea typeface="+mn-ea"/>
                            <a:cs typeface="Calibri" panose="020F0502020204030204" pitchFamily="34" charset="0"/>
                          </a:endParaRPr>
                        </a:p>
                      </a:txBody>
                      <a:tcPr marL="84115" marR="84115" marT="44609" marB="44609" anchor="ctr">
                        <a:solidFill>
                          <a:schemeClr val="bg1"/>
                        </a:solidFill>
                      </a:tcPr>
                    </a:tc>
                    <a:extLst>
                      <a:ext uri="{0D108BD9-81ED-4DB2-BD59-A6C34878D82A}">
                        <a16:rowId xmlns:a16="http://schemas.microsoft.com/office/drawing/2014/main" val="10001"/>
                      </a:ext>
                    </a:extLst>
                  </a:tr>
                  <a:tr h="1186498">
                    <a:tc>
                      <a:txBody>
                        <a:bodyPr/>
                        <a:lstStyle/>
                        <a:p>
                          <a:endParaRPr lang="en-US"/>
                        </a:p>
                      </a:txBody>
                      <a:tcPr marL="84115" marR="84115" marT="44609" marB="44609" anchor="ctr">
                        <a:blipFill>
                          <a:blip r:embed="rId7"/>
                          <a:stretch>
                            <a:fillRect l="-144" t="-73333" r="-78129" b="-202564"/>
                          </a:stretch>
                        </a:blipFill>
                      </a:tcPr>
                    </a:tc>
                    <a:tc>
                      <a:txBody>
                        <a:bodyPr/>
                        <a:lstStyle/>
                        <a:p>
                          <a:pPr algn="ctr"/>
                          <a:r>
                            <a:rPr lang="en-GB" sz="3600" kern="1200" dirty="0">
                              <a:solidFill>
                                <a:schemeClr val="tx1"/>
                              </a:solidFill>
                              <a:latin typeface="+mn-lt"/>
                              <a:ea typeface="+mn-ea"/>
                              <a:cs typeface="Calibri" panose="020F0502020204030204" pitchFamily="34" charset="0"/>
                            </a:rPr>
                            <a:t>11.5</a:t>
                          </a:r>
                          <a:endParaRPr lang="en-US" sz="3600" kern="1200" dirty="0">
                            <a:solidFill>
                              <a:schemeClr val="tx1"/>
                            </a:solidFill>
                            <a:latin typeface="+mn-lt"/>
                            <a:ea typeface="+mn-ea"/>
                            <a:cs typeface="Calibri" panose="020F0502020204030204" pitchFamily="34" charset="0"/>
                          </a:endParaRPr>
                        </a:p>
                      </a:txBody>
                      <a:tcPr marL="84115" marR="84115" marT="44609" marB="44609" anchor="ctr">
                        <a:solidFill>
                          <a:schemeClr val="bg1"/>
                        </a:solidFill>
                      </a:tcPr>
                    </a:tc>
                    <a:tc>
                      <a:txBody>
                        <a:bodyPr/>
                        <a:lstStyle/>
                        <a:p>
                          <a:pPr algn="ctr"/>
                          <a:r>
                            <a:rPr lang="en-US" sz="3600" kern="1200" dirty="0">
                              <a:solidFill>
                                <a:schemeClr val="tx1"/>
                              </a:solidFill>
                              <a:latin typeface="+mn-lt"/>
                              <a:ea typeface="+mn-ea"/>
                              <a:cs typeface="Calibri" panose="020F0502020204030204" pitchFamily="34" charset="0"/>
                            </a:rPr>
                            <a:t> </a:t>
                          </a:r>
                          <a:r>
                            <a:rPr lang="en-US" sz="3600" kern="1200" dirty="0" smtClean="0">
                              <a:solidFill>
                                <a:schemeClr val="tx1"/>
                              </a:solidFill>
                              <a:latin typeface="+mn-lt"/>
                              <a:ea typeface="+mn-ea"/>
                              <a:cs typeface="Calibri" panose="020F0502020204030204" pitchFamily="34" charset="0"/>
                            </a:rPr>
                            <a:t>W/(</a:t>
                          </a:r>
                          <a:r>
                            <a:rPr lang="en-US" sz="3600" kern="1200" dirty="0" err="1" smtClean="0">
                              <a:solidFill>
                                <a:schemeClr val="tx1"/>
                              </a:solidFill>
                              <a:latin typeface="+mn-lt"/>
                              <a:ea typeface="+mn-ea"/>
                              <a:cs typeface="Calibri" panose="020F0502020204030204" pitchFamily="34" charset="0"/>
                            </a:rPr>
                            <a:t>mK</a:t>
                          </a:r>
                          <a:r>
                            <a:rPr lang="en-US" sz="3600" kern="1200" dirty="0" smtClean="0">
                              <a:solidFill>
                                <a:schemeClr val="tx1"/>
                              </a:solidFill>
                              <a:latin typeface="+mn-lt"/>
                              <a:ea typeface="+mn-ea"/>
                              <a:cs typeface="Calibri" panose="020F0502020204030204" pitchFamily="34" charset="0"/>
                            </a:rPr>
                            <a:t>)</a:t>
                          </a:r>
                          <a:endParaRPr lang="en-US" sz="3600" kern="1200" baseline="30000" dirty="0">
                            <a:solidFill>
                              <a:schemeClr val="tx1"/>
                            </a:solidFill>
                            <a:latin typeface="+mn-lt"/>
                            <a:ea typeface="+mn-ea"/>
                            <a:cs typeface="Calibri" panose="020F0502020204030204" pitchFamily="34" charset="0"/>
                          </a:endParaRPr>
                        </a:p>
                      </a:txBody>
                      <a:tcPr marL="84115" marR="84115" marT="44609" marB="44609" anchor="ctr">
                        <a:solidFill>
                          <a:schemeClr val="bg1"/>
                        </a:solidFill>
                      </a:tcPr>
                    </a:tc>
                    <a:extLst>
                      <a:ext uri="{0D108BD9-81ED-4DB2-BD59-A6C34878D82A}">
                        <a16:rowId xmlns:a16="http://schemas.microsoft.com/office/drawing/2014/main" val="10002"/>
                      </a:ext>
                    </a:extLst>
                  </a:tr>
                  <a:tr h="1228853">
                    <a:tc>
                      <a:txBody>
                        <a:bodyPr/>
                        <a:lstStyle/>
                        <a:p>
                          <a:endParaRPr lang="en-US"/>
                        </a:p>
                      </a:txBody>
                      <a:tcPr marL="84115" marR="84115" marT="44609" marB="44609" anchor="ctr">
                        <a:blipFill>
                          <a:blip r:embed="rId7"/>
                          <a:stretch>
                            <a:fillRect l="-144" t="-167327" r="-78129" b="-95545"/>
                          </a:stretch>
                        </a:blipFill>
                      </a:tcPr>
                    </a:tc>
                    <a:tc>
                      <a:txBody>
                        <a:bodyPr/>
                        <a:lstStyle/>
                        <a:p>
                          <a:pPr algn="ctr"/>
                          <a:r>
                            <a:rPr lang="en-US" sz="3600" kern="1200" dirty="0">
                              <a:solidFill>
                                <a:schemeClr val="tx1"/>
                              </a:solidFill>
                              <a:latin typeface="+mn-lt"/>
                              <a:ea typeface="+mn-ea"/>
                              <a:cs typeface="Calibri" panose="020F0502020204030204" pitchFamily="34" charset="0"/>
                            </a:rPr>
                            <a:t>446</a:t>
                          </a:r>
                        </a:p>
                      </a:txBody>
                      <a:tcPr marL="84115" marR="84115" marT="44609" marB="44609" anchor="ctr">
                        <a:solidFill>
                          <a:schemeClr val="bg1"/>
                        </a:solidFill>
                      </a:tcPr>
                    </a:tc>
                    <a:tc>
                      <a:txBody>
                        <a:bodyPr/>
                        <a:lstStyle/>
                        <a:p>
                          <a:pPr algn="ctr"/>
                          <a:r>
                            <a:rPr lang="en-US" sz="3600" kern="1200" dirty="0" smtClean="0">
                              <a:solidFill>
                                <a:schemeClr val="tx1"/>
                              </a:solidFill>
                              <a:latin typeface="+mn-lt"/>
                              <a:ea typeface="+mn-ea"/>
                              <a:cs typeface="Calibri" panose="020F0502020204030204" pitchFamily="34" charset="0"/>
                            </a:rPr>
                            <a:t>J/(</a:t>
                          </a:r>
                          <a:r>
                            <a:rPr lang="en-US" sz="3600" kern="1200" dirty="0" err="1" smtClean="0">
                              <a:solidFill>
                                <a:schemeClr val="tx1"/>
                              </a:solidFill>
                              <a:latin typeface="+mn-lt"/>
                              <a:ea typeface="+mn-ea"/>
                              <a:cs typeface="Calibri" panose="020F0502020204030204" pitchFamily="34" charset="0"/>
                            </a:rPr>
                            <a:t>kgK</a:t>
                          </a:r>
                          <a:r>
                            <a:rPr lang="en-US" sz="3600" kern="1200" dirty="0" smtClean="0">
                              <a:solidFill>
                                <a:schemeClr val="tx1"/>
                              </a:solidFill>
                              <a:latin typeface="+mn-lt"/>
                              <a:ea typeface="+mn-ea"/>
                              <a:cs typeface="Calibri" panose="020F0502020204030204" pitchFamily="34" charset="0"/>
                            </a:rPr>
                            <a:t>)</a:t>
                          </a:r>
                          <a:endParaRPr lang="en-US" sz="3600" kern="1200" baseline="30000" dirty="0">
                            <a:solidFill>
                              <a:schemeClr val="tx1"/>
                            </a:solidFill>
                            <a:latin typeface="+mn-lt"/>
                            <a:ea typeface="+mn-ea"/>
                            <a:cs typeface="Calibri" panose="020F0502020204030204" pitchFamily="34" charset="0"/>
                          </a:endParaRPr>
                        </a:p>
                      </a:txBody>
                      <a:tcPr marL="84115" marR="84115" marT="44609" marB="44609" anchor="ctr">
                        <a:solidFill>
                          <a:schemeClr val="bg1"/>
                        </a:solidFill>
                      </a:tcPr>
                    </a:tc>
                    <a:extLst>
                      <a:ext uri="{0D108BD9-81ED-4DB2-BD59-A6C34878D82A}">
                        <a16:rowId xmlns:a16="http://schemas.microsoft.com/office/drawing/2014/main" val="4099915301"/>
                      </a:ext>
                    </a:extLst>
                  </a:tr>
                  <a:tr h="1159828">
                    <a:tc>
                      <a:txBody>
                        <a:bodyPr/>
                        <a:lstStyle/>
                        <a:p>
                          <a:pPr algn="ctr"/>
                          <a:r>
                            <a:rPr lang="en-GB" sz="3600" kern="1200" dirty="0" smtClean="0">
                              <a:solidFill>
                                <a:schemeClr val="tx1"/>
                              </a:solidFill>
                              <a:latin typeface="+mn-lt"/>
                              <a:ea typeface="+mn-ea"/>
                              <a:cs typeface="Calibri" panose="020F0502020204030204" pitchFamily="34" charset="0"/>
                            </a:rPr>
                            <a:t>Ambient temperature </a:t>
                          </a:r>
                          <a:endParaRPr lang="en-GB" sz="3600" kern="1200" dirty="0">
                            <a:solidFill>
                              <a:schemeClr val="tx1"/>
                            </a:solidFill>
                            <a:latin typeface="+mn-lt"/>
                            <a:ea typeface="+mn-ea"/>
                            <a:cs typeface="Calibri" panose="020F0502020204030204" pitchFamily="34" charset="0"/>
                          </a:endParaRPr>
                        </a:p>
                      </a:txBody>
                      <a:tcPr marL="84115" marR="84115" marT="44609" marB="44609" anchor="ctr">
                        <a:solidFill>
                          <a:schemeClr val="bg1"/>
                        </a:solidFill>
                      </a:tcPr>
                    </a:tc>
                    <a:tc>
                      <a:txBody>
                        <a:bodyPr/>
                        <a:lstStyle/>
                        <a:p>
                          <a:pPr algn="ctr"/>
                          <a:r>
                            <a:rPr lang="en-US" sz="3600" kern="1200" dirty="0" smtClean="0">
                              <a:solidFill>
                                <a:schemeClr val="tx1"/>
                              </a:solidFill>
                              <a:latin typeface="+mn-lt"/>
                              <a:ea typeface="+mn-ea"/>
                              <a:cs typeface="Calibri" panose="020F0502020204030204" pitchFamily="34" charset="0"/>
                            </a:rPr>
                            <a:t>293.15</a:t>
                          </a:r>
                          <a:endParaRPr lang="en-US" sz="3600" kern="1200" dirty="0">
                            <a:solidFill>
                              <a:schemeClr val="tx1"/>
                            </a:solidFill>
                            <a:latin typeface="+mn-lt"/>
                            <a:ea typeface="+mn-ea"/>
                            <a:cs typeface="Calibri" panose="020F0502020204030204" pitchFamily="34" charset="0"/>
                          </a:endParaRPr>
                        </a:p>
                      </a:txBody>
                      <a:tcPr marL="84115" marR="84115" marT="44609" marB="44609" anchor="ctr">
                        <a:solidFill>
                          <a:schemeClr val="bg1"/>
                        </a:solidFill>
                      </a:tcPr>
                    </a:tc>
                    <a:tc>
                      <a:txBody>
                        <a:bodyPr/>
                        <a:lstStyle/>
                        <a:p>
                          <a:pPr algn="ctr"/>
                          <a:r>
                            <a:rPr lang="en-US" sz="3600" kern="1200" dirty="0" smtClean="0">
                              <a:solidFill>
                                <a:schemeClr val="tx1"/>
                              </a:solidFill>
                              <a:latin typeface="+mn-lt"/>
                              <a:ea typeface="+mn-ea"/>
                              <a:cs typeface="Calibri" panose="020F0502020204030204" pitchFamily="34" charset="0"/>
                            </a:rPr>
                            <a:t>K</a:t>
                          </a:r>
                          <a:endParaRPr lang="en-US" sz="3600" kern="1200" baseline="30000" dirty="0">
                            <a:solidFill>
                              <a:schemeClr val="tx1"/>
                            </a:solidFill>
                            <a:latin typeface="+mn-lt"/>
                            <a:ea typeface="+mn-ea"/>
                            <a:cs typeface="Calibri" panose="020F0502020204030204" pitchFamily="34" charset="0"/>
                          </a:endParaRPr>
                        </a:p>
                      </a:txBody>
                      <a:tcPr marL="84115" marR="84115" marT="44609" marB="44609" anchor="ctr">
                        <a:solidFill>
                          <a:schemeClr val="bg1"/>
                        </a:solidFill>
                      </a:tcPr>
                    </a:tc>
                    <a:extLst>
                      <a:ext uri="{0D108BD9-81ED-4DB2-BD59-A6C34878D82A}">
                        <a16:rowId xmlns:a16="http://schemas.microsoft.com/office/drawing/2014/main" val="2316946906"/>
                      </a:ext>
                    </a:extLst>
                  </a:tr>
                </a:tbl>
              </a:graphicData>
            </a:graphic>
          </p:graphicFrame>
        </mc:Fallback>
      </mc:AlternateContent>
      <p:pic>
        <p:nvPicPr>
          <p:cNvPr id="1026" name="Picture 2" descr="I:\poster\Calib block.jp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922091" y="21626245"/>
            <a:ext cx="4310826" cy="4166319"/>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1537389" y="34760726"/>
            <a:ext cx="2098946" cy="1200329"/>
          </a:xfrm>
          <a:prstGeom prst="rect">
            <a:avLst/>
          </a:prstGeom>
          <a:noFill/>
        </p:spPr>
        <p:txBody>
          <a:bodyPr wrap="square" rtlCol="0">
            <a:spAutoFit/>
          </a:bodyPr>
          <a:lstStyle/>
          <a:p>
            <a:r>
              <a:rPr lang="en-GB" altLang="nl-NL" sz="3600" dirty="0">
                <a:latin typeface="Calibri" panose="020F0502020204030204" pitchFamily="34" charset="0"/>
                <a:cs typeface="Calibri" panose="020F0502020204030204" pitchFamily="34" charset="0"/>
              </a:rPr>
              <a:t>Ni-based alloy </a:t>
            </a:r>
            <a:endParaRPr lang="en-GB" sz="3600" dirty="0">
              <a:latin typeface="Calibri" panose="020F0502020204030204" pitchFamily="34" charset="0"/>
              <a:cs typeface="Calibri" panose="020F0502020204030204" pitchFamily="34" charset="0"/>
            </a:endParaRPr>
          </a:p>
        </p:txBody>
      </p:sp>
      <p:sp>
        <p:nvSpPr>
          <p:cNvPr id="44" name="TextBox 43"/>
          <p:cNvSpPr txBox="1"/>
          <p:nvPr/>
        </p:nvSpPr>
        <p:spPr>
          <a:xfrm>
            <a:off x="5394308" y="37329520"/>
            <a:ext cx="2025976" cy="646331"/>
          </a:xfrm>
          <a:prstGeom prst="rect">
            <a:avLst/>
          </a:prstGeom>
          <a:noFill/>
        </p:spPr>
        <p:txBody>
          <a:bodyPr wrap="square" rtlCol="0">
            <a:spAutoFit/>
          </a:bodyPr>
          <a:lstStyle/>
          <a:p>
            <a:r>
              <a:rPr lang="en-GB" altLang="nl-NL" sz="3600" dirty="0">
                <a:latin typeface="Calibri" panose="020F0502020204030204" pitchFamily="34" charset="0"/>
                <a:cs typeface="Calibri" panose="020F0502020204030204" pitchFamily="34" charset="0"/>
              </a:rPr>
              <a:t>42 FBHs</a:t>
            </a:r>
            <a:endParaRPr lang="en-GB" sz="3600" dirty="0">
              <a:latin typeface="Calibri" panose="020F0502020204030204" pitchFamily="34" charset="0"/>
              <a:cs typeface="Calibri" panose="020F0502020204030204" pitchFamily="34" charset="0"/>
            </a:endParaRPr>
          </a:p>
        </p:txBody>
      </p:sp>
      <p:cxnSp>
        <p:nvCxnSpPr>
          <p:cNvPr id="6" name="Straight Arrow Connector 5"/>
          <p:cNvCxnSpPr/>
          <p:nvPr/>
        </p:nvCxnSpPr>
        <p:spPr>
          <a:xfrm>
            <a:off x="1899204" y="35961055"/>
            <a:ext cx="418694" cy="1368465"/>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H="1" flipV="1">
            <a:off x="5214501" y="36278028"/>
            <a:ext cx="716804" cy="118341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1" name="TextBox 10"/>
              <p:cNvSpPr txBox="1"/>
              <p:nvPr/>
            </p:nvSpPr>
            <p:spPr>
              <a:xfrm>
                <a:off x="1607886" y="31086668"/>
                <a:ext cx="12209714" cy="1086003"/>
              </a:xfrm>
              <a:prstGeom prst="rect">
                <a:avLst/>
              </a:prstGeom>
              <a:noFill/>
            </p:spPr>
            <p:txBody>
              <a:bodyPr wrap="square" lIns="0" tIns="0" rIns="0" bIns="0" rtlCol="0">
                <a:spAutoFit/>
              </a:bodyPr>
              <a:lstStyle/>
              <a:p>
                <a14:m>
                  <m:oMath xmlns:m="http://schemas.openxmlformats.org/officeDocument/2006/math">
                    <m:r>
                      <a:rPr lang="en-GB" sz="4800" i="1" smtClean="0">
                        <a:latin typeface="Cambria Math" panose="02040503050406030204" pitchFamily="18" charset="0"/>
                        <a:ea typeface="Cambria Math" panose="02040503050406030204" pitchFamily="18" charset="0"/>
                      </a:rPr>
                      <m:t>𝜌</m:t>
                    </m:r>
                    <m:sSub>
                      <m:sSubPr>
                        <m:ctrlPr>
                          <a:rPr lang="en-GB" sz="4800" i="1" smtClean="0">
                            <a:latin typeface="Cambria Math" panose="02040503050406030204" pitchFamily="18" charset="0"/>
                            <a:ea typeface="Cambria Math" panose="02040503050406030204" pitchFamily="18" charset="0"/>
                          </a:rPr>
                        </m:ctrlPr>
                      </m:sSubPr>
                      <m:e>
                        <m:r>
                          <a:rPr lang="en-GB" sz="4800" b="0" i="1" smtClean="0">
                            <a:latin typeface="Cambria Math" panose="02040503050406030204" pitchFamily="18" charset="0"/>
                            <a:ea typeface="Cambria Math" panose="02040503050406030204" pitchFamily="18" charset="0"/>
                          </a:rPr>
                          <m:t>𝐶</m:t>
                        </m:r>
                      </m:e>
                      <m:sub>
                        <m:r>
                          <a:rPr lang="en-GB" sz="4800" b="0" i="1" smtClean="0">
                            <a:latin typeface="Cambria Math" panose="02040503050406030204" pitchFamily="18" charset="0"/>
                            <a:ea typeface="Cambria Math" panose="02040503050406030204" pitchFamily="18" charset="0"/>
                          </a:rPr>
                          <m:t>𝑝</m:t>
                        </m:r>
                      </m:sub>
                    </m:sSub>
                    <m:f>
                      <m:fPr>
                        <m:ctrlPr>
                          <a:rPr lang="en-GB" sz="4800" i="1" smtClean="0">
                            <a:latin typeface="Cambria Math" panose="02040503050406030204" pitchFamily="18" charset="0"/>
                            <a:ea typeface="Cambria Math" panose="02040503050406030204" pitchFamily="18" charset="0"/>
                          </a:rPr>
                        </m:ctrlPr>
                      </m:fPr>
                      <m:num>
                        <m:r>
                          <a:rPr lang="en-GB" sz="4800" i="1" smtClean="0">
                            <a:latin typeface="Cambria Math" panose="02040503050406030204" pitchFamily="18" charset="0"/>
                            <a:ea typeface="Cambria Math" panose="02040503050406030204" pitchFamily="18" charset="0"/>
                          </a:rPr>
                          <m:t>𝜕</m:t>
                        </m:r>
                        <m:r>
                          <a:rPr lang="en-GB" sz="4800" b="0" i="1" smtClean="0">
                            <a:latin typeface="Cambria Math" panose="02040503050406030204" pitchFamily="18" charset="0"/>
                            <a:ea typeface="Cambria Math" panose="02040503050406030204" pitchFamily="18" charset="0"/>
                          </a:rPr>
                          <m:t>𝑇</m:t>
                        </m:r>
                      </m:num>
                      <m:den>
                        <m:r>
                          <a:rPr lang="en-GB" sz="4800" i="1" smtClean="0">
                            <a:latin typeface="Cambria Math" panose="02040503050406030204" pitchFamily="18" charset="0"/>
                            <a:ea typeface="Cambria Math" panose="02040503050406030204" pitchFamily="18" charset="0"/>
                          </a:rPr>
                          <m:t>𝜕</m:t>
                        </m:r>
                        <m:r>
                          <a:rPr lang="en-GB" sz="4800" b="0" i="1" smtClean="0">
                            <a:latin typeface="Cambria Math" panose="02040503050406030204" pitchFamily="18" charset="0"/>
                            <a:ea typeface="Cambria Math" panose="02040503050406030204" pitchFamily="18" charset="0"/>
                          </a:rPr>
                          <m:t>𝑡</m:t>
                        </m:r>
                      </m:den>
                    </m:f>
                    <m:r>
                      <a:rPr lang="en-GB" sz="4800" b="0" i="1" smtClean="0">
                        <a:latin typeface="Cambria Math" panose="02040503050406030204" pitchFamily="18" charset="0"/>
                        <a:ea typeface="Cambria Math" panose="02040503050406030204" pitchFamily="18" charset="0"/>
                      </a:rPr>
                      <m:t>+</m:t>
                    </m:r>
                  </m:oMath>
                </a14:m>
                <a:r>
                  <a:rPr lang="en-GB" sz="4800" dirty="0">
                    <a:ea typeface="Cambria Math" panose="02040503050406030204" pitchFamily="18" charset="0"/>
                  </a:rPr>
                  <a:t> </a:t>
                </a:r>
                <a14:m>
                  <m:oMath xmlns:m="http://schemas.openxmlformats.org/officeDocument/2006/math">
                    <m:r>
                      <a:rPr lang="en-GB" sz="4800" i="1">
                        <a:latin typeface="Cambria Math" panose="02040503050406030204" pitchFamily="18" charset="0"/>
                        <a:ea typeface="Cambria Math" panose="02040503050406030204" pitchFamily="18" charset="0"/>
                      </a:rPr>
                      <m:t>𝜌</m:t>
                    </m:r>
                    <m:sSub>
                      <m:sSubPr>
                        <m:ctrlPr>
                          <a:rPr lang="en-GB" sz="4800" i="1">
                            <a:latin typeface="Cambria Math" panose="02040503050406030204" pitchFamily="18" charset="0"/>
                            <a:ea typeface="Cambria Math" panose="02040503050406030204" pitchFamily="18" charset="0"/>
                          </a:rPr>
                        </m:ctrlPr>
                      </m:sSubPr>
                      <m:e>
                        <m:r>
                          <a:rPr lang="en-GB" sz="4800" i="1">
                            <a:latin typeface="Cambria Math" panose="02040503050406030204" pitchFamily="18" charset="0"/>
                            <a:ea typeface="Cambria Math" panose="02040503050406030204" pitchFamily="18" charset="0"/>
                          </a:rPr>
                          <m:t>𝐶</m:t>
                        </m:r>
                      </m:e>
                      <m:sub>
                        <m:r>
                          <a:rPr lang="en-GB" sz="4800" i="1">
                            <a:latin typeface="Cambria Math" panose="02040503050406030204" pitchFamily="18" charset="0"/>
                            <a:ea typeface="Cambria Math" panose="02040503050406030204" pitchFamily="18" charset="0"/>
                          </a:rPr>
                          <m:t>𝑝</m:t>
                        </m:r>
                      </m:sub>
                    </m:sSub>
                    <m:r>
                      <m:rPr>
                        <m:sty m:val="p"/>
                      </m:rPr>
                      <a:rPr lang="en-GB" sz="4800" b="0" i="0" smtClean="0">
                        <a:latin typeface="Cambria Math" panose="02040503050406030204" pitchFamily="18" charset="0"/>
                        <a:ea typeface="Cambria Math" panose="02040503050406030204" pitchFamily="18" charset="0"/>
                      </a:rPr>
                      <m:t>u</m:t>
                    </m:r>
                    <m:r>
                      <a:rPr lang="en-GB" sz="4800" b="0" i="1" smtClean="0">
                        <a:latin typeface="Cambria Math" panose="02040503050406030204" pitchFamily="18" charset="0"/>
                        <a:ea typeface="Cambria Math" panose="02040503050406030204" pitchFamily="18" charset="0"/>
                      </a:rPr>
                      <m:t>∙</m:t>
                    </m:r>
                    <m:r>
                      <a:rPr lang="en-GB" sz="4800" b="0" i="1" smtClean="0">
                        <a:latin typeface="Cambria Math" panose="02040503050406030204" pitchFamily="18" charset="0"/>
                        <a:ea typeface="Cambria Math" panose="02040503050406030204" pitchFamily="18" charset="0"/>
                      </a:rPr>
                      <m:t>𝛻</m:t>
                    </m:r>
                    <m:r>
                      <a:rPr lang="en-GB" sz="4800" b="0" i="1" smtClean="0">
                        <a:latin typeface="Cambria Math" panose="02040503050406030204" pitchFamily="18" charset="0"/>
                        <a:ea typeface="Cambria Math" panose="02040503050406030204" pitchFamily="18" charset="0"/>
                      </a:rPr>
                      <m:t>𝑇</m:t>
                    </m:r>
                    <m:r>
                      <a:rPr lang="en-GB" sz="4800" b="0" i="1" smtClean="0">
                        <a:latin typeface="Cambria Math" panose="02040503050406030204" pitchFamily="18" charset="0"/>
                        <a:ea typeface="Cambria Math" panose="02040503050406030204" pitchFamily="18" charset="0"/>
                      </a:rPr>
                      <m:t>+</m:t>
                    </m:r>
                    <m:r>
                      <a:rPr lang="en-GB" sz="4800" b="0" i="1" smtClean="0">
                        <a:latin typeface="Cambria Math" panose="02040503050406030204" pitchFamily="18" charset="0"/>
                        <a:ea typeface="Cambria Math" panose="02040503050406030204" pitchFamily="18" charset="0"/>
                      </a:rPr>
                      <m:t>𝛻</m:t>
                    </m:r>
                    <m:d>
                      <m:dPr>
                        <m:ctrlPr>
                          <a:rPr lang="en-GB" sz="4800" b="0" i="1" smtClean="0">
                            <a:latin typeface="Cambria Math" panose="02040503050406030204" pitchFamily="18" charset="0"/>
                            <a:ea typeface="Cambria Math" panose="02040503050406030204" pitchFamily="18" charset="0"/>
                          </a:rPr>
                        </m:ctrlPr>
                      </m:dPr>
                      <m:e>
                        <m:r>
                          <a:rPr lang="en-GB" sz="4800" b="0" i="1" smtClean="0">
                            <a:latin typeface="Cambria Math" panose="02040503050406030204" pitchFamily="18" charset="0"/>
                            <a:ea typeface="Cambria Math" panose="02040503050406030204" pitchFamily="18" charset="0"/>
                          </a:rPr>
                          <m:t>−</m:t>
                        </m:r>
                        <m:r>
                          <a:rPr lang="en-GB" sz="4800" b="0" i="1" smtClean="0">
                            <a:latin typeface="Cambria Math" panose="02040503050406030204" pitchFamily="18" charset="0"/>
                            <a:ea typeface="Cambria Math" panose="02040503050406030204" pitchFamily="18" charset="0"/>
                          </a:rPr>
                          <m:t>𝑘</m:t>
                        </m:r>
                        <m:r>
                          <a:rPr lang="en-GB" sz="4800" b="0" i="1" smtClean="0">
                            <a:latin typeface="Cambria Math" panose="02040503050406030204" pitchFamily="18" charset="0"/>
                            <a:ea typeface="Cambria Math" panose="02040503050406030204" pitchFamily="18" charset="0"/>
                          </a:rPr>
                          <m:t>𝛻</m:t>
                        </m:r>
                        <m:r>
                          <a:rPr lang="en-GB" sz="4800" b="0" i="1" smtClean="0">
                            <a:latin typeface="Cambria Math" panose="02040503050406030204" pitchFamily="18" charset="0"/>
                            <a:ea typeface="Cambria Math" panose="02040503050406030204" pitchFamily="18" charset="0"/>
                          </a:rPr>
                          <m:t>𝑇</m:t>
                        </m:r>
                      </m:e>
                    </m:d>
                    <m:r>
                      <a:rPr lang="en-GB" sz="4800" b="0" i="1" smtClean="0">
                        <a:latin typeface="Cambria Math" panose="02040503050406030204" pitchFamily="18" charset="0"/>
                        <a:ea typeface="Cambria Math" panose="02040503050406030204" pitchFamily="18" charset="0"/>
                      </a:rPr>
                      <m:t>=</m:t>
                    </m:r>
                    <m:r>
                      <a:rPr lang="en-GB" sz="4800" b="0" i="1" smtClean="0">
                        <a:latin typeface="Cambria Math" panose="02040503050406030204" pitchFamily="18" charset="0"/>
                        <a:ea typeface="Cambria Math" panose="02040503050406030204" pitchFamily="18" charset="0"/>
                      </a:rPr>
                      <m:t>𝑄</m:t>
                    </m:r>
                    <m:r>
                      <a:rPr lang="en-GB" sz="4800" b="0" i="1" smtClean="0">
                        <a:latin typeface="Cambria Math" panose="02040503050406030204" pitchFamily="18" charset="0"/>
                        <a:ea typeface="Cambria Math" panose="02040503050406030204" pitchFamily="18" charset="0"/>
                      </a:rPr>
                      <m:t>+</m:t>
                    </m:r>
                    <m:sSub>
                      <m:sSubPr>
                        <m:ctrlPr>
                          <a:rPr lang="en-GB" sz="4800" b="0" i="1" smtClean="0">
                            <a:latin typeface="Cambria Math" panose="02040503050406030204" pitchFamily="18" charset="0"/>
                            <a:ea typeface="Cambria Math" panose="02040503050406030204" pitchFamily="18" charset="0"/>
                          </a:rPr>
                        </m:ctrlPr>
                      </m:sSubPr>
                      <m:e>
                        <m:r>
                          <a:rPr lang="en-GB" sz="4800" b="0" i="1" smtClean="0">
                            <a:latin typeface="Cambria Math" panose="02040503050406030204" pitchFamily="18" charset="0"/>
                            <a:ea typeface="Cambria Math" panose="02040503050406030204" pitchFamily="18" charset="0"/>
                          </a:rPr>
                          <m:t>𝑄</m:t>
                        </m:r>
                      </m:e>
                      <m:sub>
                        <m:r>
                          <a:rPr lang="en-GB" sz="4800" b="0" i="1" smtClean="0">
                            <a:latin typeface="Cambria Math" panose="02040503050406030204" pitchFamily="18" charset="0"/>
                            <a:ea typeface="Cambria Math" panose="02040503050406030204" pitchFamily="18" charset="0"/>
                          </a:rPr>
                          <m:t>𝑡𝑒𝑑</m:t>
                        </m:r>
                      </m:sub>
                    </m:sSub>
                  </m:oMath>
                </a14:m>
                <a:endParaRPr lang="en-GB" sz="4800" dirty="0"/>
              </a:p>
            </p:txBody>
          </p:sp>
        </mc:Choice>
        <mc:Fallback xmlns="">
          <p:sp>
            <p:nvSpPr>
              <p:cNvPr id="11" name="TextBox 10"/>
              <p:cNvSpPr txBox="1">
                <a:spLocks noRot="1" noChangeAspect="1" noMove="1" noResize="1" noEditPoints="1" noAdjustHandles="1" noChangeArrowheads="1" noChangeShapeType="1" noTextEdit="1"/>
              </p:cNvSpPr>
              <p:nvPr/>
            </p:nvSpPr>
            <p:spPr>
              <a:xfrm>
                <a:off x="1607886" y="31086668"/>
                <a:ext cx="12209714" cy="1086003"/>
              </a:xfrm>
              <a:prstGeom prst="rect">
                <a:avLst/>
              </a:prstGeom>
              <a:blipFill>
                <a:blip r:embed="rId9"/>
                <a:stretch>
                  <a:fillRect/>
                </a:stretch>
              </a:blipFill>
            </p:spPr>
            <p:txBody>
              <a:bodyPr/>
              <a:lstStyle/>
              <a:p>
                <a:r>
                  <a:rPr lang="en-GB">
                    <a:noFill/>
                  </a:rPr>
                  <a:t> </a:t>
                </a:r>
              </a:p>
            </p:txBody>
          </p:sp>
        </mc:Fallback>
      </mc:AlternateContent>
      <p:sp>
        <p:nvSpPr>
          <p:cNvPr id="12" name="Rectangle 11"/>
          <p:cNvSpPr/>
          <p:nvPr/>
        </p:nvSpPr>
        <p:spPr>
          <a:xfrm>
            <a:off x="15687239" y="16705019"/>
            <a:ext cx="13019177" cy="2308324"/>
          </a:xfrm>
          <a:prstGeom prst="rect">
            <a:avLst/>
          </a:prstGeom>
        </p:spPr>
        <p:txBody>
          <a:bodyPr wrap="square">
            <a:spAutoFit/>
          </a:bodyPr>
          <a:lstStyle/>
          <a:p>
            <a:pPr algn="just"/>
            <a:r>
              <a:rPr lang="en-GB" sz="4800" dirty="0">
                <a:latin typeface="Calibri" panose="020F0502020204030204" pitchFamily="34" charset="0"/>
                <a:cs typeface="Calibri" panose="020F0502020204030204" pitchFamily="34" charset="0"/>
              </a:rPr>
              <a:t>Temperature data have been extracted at selected points starting in the centre of the 3 mm diameter FBH, with 1 mm spacing.</a:t>
            </a:r>
          </a:p>
        </p:txBody>
      </p:sp>
      <p:pic>
        <p:nvPicPr>
          <p:cNvPr id="13" name="Picture 12"/>
          <p:cNvPicPr>
            <a:picLocks noChangeAspect="1"/>
          </p:cNvPicPr>
          <p:nvPr/>
        </p:nvPicPr>
        <p:blipFill>
          <a:blip r:embed="rId10"/>
          <a:stretch>
            <a:fillRect/>
          </a:stretch>
        </p:blipFill>
        <p:spPr>
          <a:xfrm>
            <a:off x="1735643" y="32502075"/>
            <a:ext cx="3763352" cy="1989543"/>
          </a:xfrm>
          <a:prstGeom prst="rect">
            <a:avLst/>
          </a:prstGeom>
        </p:spPr>
      </p:pic>
      <p:cxnSp>
        <p:nvCxnSpPr>
          <p:cNvPr id="15" name="Straight Connector 14"/>
          <p:cNvCxnSpPr/>
          <p:nvPr/>
        </p:nvCxnSpPr>
        <p:spPr>
          <a:xfrm>
            <a:off x="3904488" y="35056157"/>
            <a:ext cx="0" cy="1939"/>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V="1">
            <a:off x="3617319" y="35302565"/>
            <a:ext cx="864151" cy="181109"/>
          </a:xfrm>
          <a:prstGeom prst="line">
            <a:avLst/>
          </a:prstGeom>
          <a:ln>
            <a:solidFill>
              <a:srgbClr val="00B050"/>
            </a:solidFill>
          </a:ln>
        </p:spPr>
        <p:style>
          <a:lnRef idx="2">
            <a:schemeClr val="dk1"/>
          </a:lnRef>
          <a:fillRef idx="0">
            <a:schemeClr val="dk1"/>
          </a:fillRef>
          <a:effectRef idx="1">
            <a:schemeClr val="dk1"/>
          </a:effectRef>
          <a:fontRef idx="minor">
            <a:schemeClr val="tx1"/>
          </a:fontRef>
        </p:style>
      </p:cxnSp>
      <p:cxnSp>
        <p:nvCxnSpPr>
          <p:cNvPr id="55" name="Straight Connector 54"/>
          <p:cNvCxnSpPr/>
          <p:nvPr/>
        </p:nvCxnSpPr>
        <p:spPr>
          <a:xfrm flipH="1">
            <a:off x="3636335" y="35120215"/>
            <a:ext cx="239604" cy="362032"/>
          </a:xfrm>
          <a:prstGeom prst="line">
            <a:avLst/>
          </a:prstGeom>
          <a:ln>
            <a:solidFill>
              <a:srgbClr val="00B050"/>
            </a:solidFill>
          </a:ln>
        </p:spPr>
        <p:style>
          <a:lnRef idx="2">
            <a:schemeClr val="dk1"/>
          </a:lnRef>
          <a:fillRef idx="0">
            <a:schemeClr val="dk1"/>
          </a:fillRef>
          <a:effectRef idx="1">
            <a:schemeClr val="dk1"/>
          </a:effectRef>
          <a:fontRef idx="minor">
            <a:schemeClr val="tx1"/>
          </a:fontRef>
        </p:style>
      </p:cxnSp>
      <p:cxnSp>
        <p:nvCxnSpPr>
          <p:cNvPr id="58" name="Straight Connector 57"/>
          <p:cNvCxnSpPr/>
          <p:nvPr/>
        </p:nvCxnSpPr>
        <p:spPr>
          <a:xfrm flipH="1">
            <a:off x="4464834" y="34951134"/>
            <a:ext cx="239604" cy="362032"/>
          </a:xfrm>
          <a:prstGeom prst="line">
            <a:avLst/>
          </a:prstGeom>
          <a:ln>
            <a:solidFill>
              <a:srgbClr val="00B050"/>
            </a:solidFill>
          </a:ln>
        </p:spPr>
        <p:style>
          <a:lnRef idx="2">
            <a:schemeClr val="dk1"/>
          </a:lnRef>
          <a:fillRef idx="0">
            <a:schemeClr val="dk1"/>
          </a:fillRef>
          <a:effectRef idx="1">
            <a:schemeClr val="dk1"/>
          </a:effectRef>
          <a:fontRef idx="minor">
            <a:schemeClr val="tx1"/>
          </a:fontRef>
        </p:style>
      </p:cxnSp>
      <p:cxnSp>
        <p:nvCxnSpPr>
          <p:cNvPr id="27" name="Straight Connector 26"/>
          <p:cNvCxnSpPr/>
          <p:nvPr/>
        </p:nvCxnSpPr>
        <p:spPr>
          <a:xfrm>
            <a:off x="1751745" y="34491618"/>
            <a:ext cx="2098946" cy="56453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flipH="1">
            <a:off x="4704438" y="34479633"/>
            <a:ext cx="747997" cy="47064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flipV="1">
            <a:off x="3875939" y="34938676"/>
            <a:ext cx="864151" cy="181109"/>
          </a:xfrm>
          <a:prstGeom prst="line">
            <a:avLst/>
          </a:prstGeom>
          <a:ln>
            <a:solidFill>
              <a:srgbClr val="00B050"/>
            </a:solidFill>
          </a:ln>
        </p:spPr>
        <p:style>
          <a:lnRef idx="2">
            <a:schemeClr val="dk1"/>
          </a:lnRef>
          <a:fillRef idx="0">
            <a:schemeClr val="dk1"/>
          </a:fillRef>
          <a:effectRef idx="1">
            <a:schemeClr val="dk1"/>
          </a:effectRef>
          <a:fontRef idx="minor">
            <a:schemeClr val="tx1"/>
          </a:fontRef>
        </p:style>
      </p:cxnSp>
      <p:pic>
        <p:nvPicPr>
          <p:cNvPr id="29" name="Picture 28"/>
          <p:cNvPicPr>
            <a:picLocks noChangeAspect="1"/>
          </p:cNvPicPr>
          <p:nvPr/>
        </p:nvPicPr>
        <p:blipFill>
          <a:blip r:embed="rId11"/>
          <a:stretch>
            <a:fillRect/>
          </a:stretch>
        </p:blipFill>
        <p:spPr>
          <a:xfrm>
            <a:off x="19645441" y="19335321"/>
            <a:ext cx="1216826" cy="2633677"/>
          </a:xfrm>
          <a:prstGeom prst="rect">
            <a:avLst/>
          </a:prstGeom>
        </p:spPr>
      </p:pic>
      <p:pic>
        <p:nvPicPr>
          <p:cNvPr id="30" name="Picture 29"/>
          <p:cNvPicPr>
            <a:picLocks noChangeAspect="1"/>
          </p:cNvPicPr>
          <p:nvPr/>
        </p:nvPicPr>
        <p:blipFill>
          <a:blip r:embed="rId12"/>
          <a:stretch>
            <a:fillRect/>
          </a:stretch>
        </p:blipFill>
        <p:spPr>
          <a:xfrm rot="16200000">
            <a:off x="16325820" y="9847502"/>
            <a:ext cx="4642477" cy="5458310"/>
          </a:xfrm>
          <a:prstGeom prst="rect">
            <a:avLst/>
          </a:prstGeom>
        </p:spPr>
      </p:pic>
      <p:pic>
        <p:nvPicPr>
          <p:cNvPr id="2048" name="Picture 2047"/>
          <p:cNvPicPr>
            <a:picLocks noChangeAspect="1"/>
          </p:cNvPicPr>
          <p:nvPr/>
        </p:nvPicPr>
        <p:blipFill>
          <a:blip r:embed="rId13"/>
          <a:stretch>
            <a:fillRect/>
          </a:stretch>
        </p:blipFill>
        <p:spPr>
          <a:xfrm>
            <a:off x="15882138" y="19085923"/>
            <a:ext cx="4008866" cy="3148745"/>
          </a:xfrm>
          <a:prstGeom prst="rect">
            <a:avLst/>
          </a:prstGeom>
        </p:spPr>
      </p:pic>
      <p:sp>
        <p:nvSpPr>
          <p:cNvPr id="67" name="TextBox 26">
            <a:extLst>
              <a:ext uri="{FF2B5EF4-FFF2-40B4-BE49-F238E27FC236}">
                <a16:creationId xmlns:a16="http://schemas.microsoft.com/office/drawing/2014/main" id="{4777EA07-A11C-6249-80C7-698BCEF47F94}"/>
              </a:ext>
            </a:extLst>
          </p:cNvPr>
          <p:cNvSpPr txBox="1">
            <a:spLocks noChangeArrowheads="1"/>
          </p:cNvSpPr>
          <p:nvPr/>
        </p:nvSpPr>
        <p:spPr bwMode="auto">
          <a:xfrm>
            <a:off x="15761304" y="22361749"/>
            <a:ext cx="13303470" cy="641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nl-NL" sz="3600" b="1" dirty="0">
                <a:cs typeface="Calibri" panose="020F0502020204030204" pitchFamily="34" charset="0"/>
              </a:rPr>
              <a:t>Figure 5</a:t>
            </a:r>
            <a:r>
              <a:rPr lang="en-US" altLang="nl-NL" sz="3600" dirty="0">
                <a:cs typeface="Calibri" panose="020F0502020204030204" pitchFamily="34" charset="0"/>
              </a:rPr>
              <a:t>. </a:t>
            </a:r>
            <a:r>
              <a:rPr lang="en-GB" altLang="nl-NL" sz="3600" dirty="0">
                <a:cs typeface="Calibri" panose="020F0502020204030204" pitchFamily="34" charset="0"/>
              </a:rPr>
              <a:t>Detail of thermal map; Positions of points; Thermal curves </a:t>
            </a:r>
            <a:endParaRPr lang="en-US" altLang="nl-NL" sz="3600" i="1" dirty="0">
              <a:solidFill>
                <a:srgbClr val="FF0000"/>
              </a:solidFill>
              <a:cs typeface="Calibri" panose="020F0502020204030204" pitchFamily="34" charset="0"/>
            </a:endParaRPr>
          </a:p>
        </p:txBody>
      </p:sp>
      <p:pic>
        <p:nvPicPr>
          <p:cNvPr id="2050" name="Picture 2049"/>
          <p:cNvPicPr>
            <a:picLocks noChangeAspect="1"/>
          </p:cNvPicPr>
          <p:nvPr/>
        </p:nvPicPr>
        <p:blipFill>
          <a:blip r:embed="rId14"/>
          <a:stretch>
            <a:fillRect/>
          </a:stretch>
        </p:blipFill>
        <p:spPr>
          <a:xfrm>
            <a:off x="20772249" y="19406094"/>
            <a:ext cx="1371014" cy="2359420"/>
          </a:xfrm>
          <a:prstGeom prst="rect">
            <a:avLst/>
          </a:prstGeom>
        </p:spPr>
      </p:pic>
      <p:pic>
        <p:nvPicPr>
          <p:cNvPr id="2053" name="Picture 2052"/>
          <p:cNvPicPr>
            <a:picLocks noChangeAspect="1"/>
          </p:cNvPicPr>
          <p:nvPr/>
        </p:nvPicPr>
        <p:blipFill>
          <a:blip r:embed="rId15"/>
          <a:stretch>
            <a:fillRect/>
          </a:stretch>
        </p:blipFill>
        <p:spPr>
          <a:xfrm>
            <a:off x="22143262" y="18378480"/>
            <a:ext cx="6784073" cy="4020689"/>
          </a:xfrm>
          <a:prstGeom prst="rect">
            <a:avLst/>
          </a:prstGeom>
        </p:spPr>
      </p:pic>
      <p:pic>
        <p:nvPicPr>
          <p:cNvPr id="71" name="Picture 70"/>
          <p:cNvPicPr>
            <a:picLocks noChangeAspect="1"/>
          </p:cNvPicPr>
          <p:nvPr/>
        </p:nvPicPr>
        <p:blipFill>
          <a:blip r:embed="rId16"/>
          <a:stretch>
            <a:fillRect/>
          </a:stretch>
        </p:blipFill>
        <p:spPr>
          <a:xfrm>
            <a:off x="22631590" y="28616165"/>
            <a:ext cx="6327415" cy="2136913"/>
          </a:xfrm>
          <a:prstGeom prst="rect">
            <a:avLst/>
          </a:prstGeom>
        </p:spPr>
      </p:pic>
      <p:pic>
        <p:nvPicPr>
          <p:cNvPr id="14" name="Picture 13">
            <a:extLst>
              <a:ext uri="{FF2B5EF4-FFF2-40B4-BE49-F238E27FC236}">
                <a16:creationId xmlns:a16="http://schemas.microsoft.com/office/drawing/2014/main" id="{4D8EDADF-903B-47EC-BD39-31288866D8E3}"/>
              </a:ext>
            </a:extLst>
          </p:cNvPr>
          <p:cNvPicPr>
            <a:picLocks noChangeAspect="1"/>
          </p:cNvPicPr>
          <p:nvPr/>
        </p:nvPicPr>
        <p:blipFill>
          <a:blip r:embed="rId17"/>
          <a:stretch>
            <a:fillRect/>
          </a:stretch>
        </p:blipFill>
        <p:spPr>
          <a:xfrm>
            <a:off x="22498493" y="10125968"/>
            <a:ext cx="5975498" cy="5130217"/>
          </a:xfrm>
          <a:prstGeom prst="rect">
            <a:avLst/>
          </a:prstGeom>
        </p:spPr>
      </p:pic>
    </p:spTree>
  </p:cSld>
  <p:clrMapOvr>
    <a:masterClrMapping/>
  </p:clrMapOvr>
</p:sld>
</file>

<file path=ppt/theme/theme1.xml><?xml version="1.0" encoding="utf-8"?>
<a:theme xmlns:a="http://schemas.openxmlformats.org/drawingml/2006/main" name="Office Them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672</Words>
  <Application>Microsoft Office PowerPoint</Application>
  <PresentationFormat>Custom</PresentationFormat>
  <Paragraphs>50</Paragraphs>
  <Slides>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Cambria Math</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2012-02-06T09:32:21Z</dcterms:created>
  <dcterms:modified xsi:type="dcterms:W3CDTF">2019-08-18T20:33:46Z</dcterms:modified>
</cp:coreProperties>
</file>