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6" r:id="rId2"/>
  </p:sldIdLst>
  <p:sldSz cx="30275213" cy="42803763"/>
  <p:notesSz cx="6797675" cy="9928225"/>
  <p:defaultTextStyle>
    <a:defPPr>
      <a:defRPr lang="en-US"/>
    </a:defPPr>
    <a:lvl1pPr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1pPr>
    <a:lvl2pPr marL="2082800" indent="-164782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2pPr>
    <a:lvl3pPr marL="4170363" indent="-3300413"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3pPr>
    <a:lvl4pPr marL="6259513" indent="-4954588"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4pPr>
    <a:lvl5pPr marL="8347075" indent="-660717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13482" userDrawn="1">
          <p15:clr>
            <a:srgbClr val="A4A3A4"/>
          </p15:clr>
        </p15:guide>
        <p15:guide id="2" pos="95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EB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489" autoAdjust="0"/>
    <p:restoredTop sz="94713" autoAdjust="0"/>
  </p:normalViewPr>
  <p:slideViewPr>
    <p:cSldViewPr snapToGrid="0">
      <p:cViewPr>
        <p:scale>
          <a:sx n="45" d="100"/>
          <a:sy n="45" d="100"/>
        </p:scale>
        <p:origin x="128" y="144"/>
      </p:cViewPr>
      <p:guideLst>
        <p:guide orient="horz" pos="13482"/>
        <p:guide pos="9536"/>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057B796-EFD0-F246-9863-E2060FED0396}"/>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1580">
              <a:defRPr sz="1200">
                <a:latin typeface="Arial" charset="0"/>
              </a:defRPr>
            </a:lvl1pPr>
          </a:lstStyle>
          <a:p>
            <a:pPr>
              <a:defRPr/>
            </a:pPr>
            <a:endParaRPr lang="en-US"/>
          </a:p>
        </p:txBody>
      </p:sp>
      <p:sp>
        <p:nvSpPr>
          <p:cNvPr id="3" name="Date Placeholder 2">
            <a:extLst>
              <a:ext uri="{FF2B5EF4-FFF2-40B4-BE49-F238E27FC236}">
                <a16:creationId xmlns:a16="http://schemas.microsoft.com/office/drawing/2014/main" id="{7BA6FB60-7F22-D74A-843C-F6413EDE31F2}"/>
              </a:ext>
            </a:extLst>
          </p:cNvPr>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defTabSz="4171580">
              <a:defRPr sz="1200">
                <a:latin typeface="Arial" charset="0"/>
              </a:defRPr>
            </a:lvl1pPr>
          </a:lstStyle>
          <a:p>
            <a:pPr>
              <a:defRPr/>
            </a:pPr>
            <a:fld id="{74B8438F-1271-6C46-8F9C-9456BEDDECCF}" type="datetimeFigureOut">
              <a:rPr lang="en-US"/>
              <a:pPr>
                <a:defRPr/>
              </a:pPr>
              <a:t>8/16/19</a:t>
            </a:fld>
            <a:endParaRPr lang="en-US"/>
          </a:p>
        </p:txBody>
      </p:sp>
      <p:sp>
        <p:nvSpPr>
          <p:cNvPr id="4" name="Footer Placeholder 3">
            <a:extLst>
              <a:ext uri="{FF2B5EF4-FFF2-40B4-BE49-F238E27FC236}">
                <a16:creationId xmlns:a16="http://schemas.microsoft.com/office/drawing/2014/main" id="{09E99419-FDB7-4F47-9563-16A61150F378}"/>
              </a:ext>
            </a:extLst>
          </p:cNvPr>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defTabSz="4171580">
              <a:defRPr sz="1200">
                <a:latin typeface="Arial" charset="0"/>
              </a:defRPr>
            </a:lvl1pPr>
          </a:lstStyle>
          <a:p>
            <a:pPr>
              <a:defRPr/>
            </a:pPr>
            <a:endParaRPr lang="en-US"/>
          </a:p>
        </p:txBody>
      </p:sp>
      <p:sp>
        <p:nvSpPr>
          <p:cNvPr id="5" name="Slide Number Placeholder 4">
            <a:extLst>
              <a:ext uri="{FF2B5EF4-FFF2-40B4-BE49-F238E27FC236}">
                <a16:creationId xmlns:a16="http://schemas.microsoft.com/office/drawing/2014/main" id="{C89FF592-48C8-3C47-AFB1-D96941E664F9}"/>
              </a:ext>
            </a:extLst>
          </p:cNvPr>
          <p:cNvSpPr>
            <a:spLocks noGrp="1"/>
          </p:cNvSpPr>
          <p:nvPr>
            <p:ph type="sldNum" sz="quarter" idx="3"/>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7A813B9-8573-914D-A8D2-51AED3D7633A}" type="slidenum">
              <a:rPr lang="en-US" altLang="en-US"/>
              <a:pPr/>
              <a:t>‹N°›</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DDBEE0A-5DFA-DE46-82C7-7D6177DD322E}"/>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4752">
              <a:defRPr sz="1200">
                <a:latin typeface="Arial" charset="0"/>
                <a:ea typeface="+mn-ea"/>
                <a:cs typeface="Arial" charset="0"/>
              </a:defRPr>
            </a:lvl1pPr>
          </a:lstStyle>
          <a:p>
            <a:pPr>
              <a:defRPr/>
            </a:pPr>
            <a:endParaRPr lang="en-US"/>
          </a:p>
        </p:txBody>
      </p:sp>
      <p:sp>
        <p:nvSpPr>
          <p:cNvPr id="3" name="Date Placeholder 2">
            <a:extLst>
              <a:ext uri="{FF2B5EF4-FFF2-40B4-BE49-F238E27FC236}">
                <a16:creationId xmlns:a16="http://schemas.microsoft.com/office/drawing/2014/main" id="{2BA61207-634F-734D-A1D7-824436FEACAB}"/>
              </a:ext>
            </a:extLst>
          </p:cNvPr>
          <p:cNvSpPr>
            <a:spLocks noGrp="1"/>
          </p:cNvSpPr>
          <p:nvPr>
            <p:ph type="dt"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defTabSz="4385971">
              <a:defRPr sz="1200">
                <a:latin typeface="Arial" pitchFamily="34" charset="0"/>
              </a:defRPr>
            </a:lvl1pPr>
          </a:lstStyle>
          <a:p>
            <a:pPr>
              <a:defRPr/>
            </a:pPr>
            <a:fld id="{E9598E62-35EC-B84F-8906-602E012AB95E}" type="datetimeFigureOut">
              <a:rPr lang="en-US"/>
              <a:pPr>
                <a:defRPr/>
              </a:pPr>
              <a:t>8/16/19</a:t>
            </a:fld>
            <a:endParaRPr lang="en-US"/>
          </a:p>
        </p:txBody>
      </p:sp>
      <p:sp>
        <p:nvSpPr>
          <p:cNvPr id="4" name="Slide Image Placeholder 3">
            <a:extLst>
              <a:ext uri="{FF2B5EF4-FFF2-40B4-BE49-F238E27FC236}">
                <a16:creationId xmlns:a16="http://schemas.microsoft.com/office/drawing/2014/main" id="{8600A71D-9804-B846-9BC5-B2DFD2D43141}"/>
              </a:ext>
            </a:extLst>
          </p:cNvPr>
          <p:cNvSpPr>
            <a:spLocks noGrp="1" noRot="1" noChangeAspect="1"/>
          </p:cNvSpPr>
          <p:nvPr>
            <p:ph type="sldImg" idx="2"/>
          </p:nvPr>
        </p:nvSpPr>
        <p:spPr>
          <a:xfrm>
            <a:off x="2082800" y="744538"/>
            <a:ext cx="263207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62897342-DE2C-B841-AD04-57AC32CAC16A}"/>
              </a:ext>
            </a:extLst>
          </p:cNvPr>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B96EE6E9-3630-3F4B-BA78-F264B58E57C7}"/>
              </a:ext>
            </a:extLst>
          </p:cNvPr>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defTabSz="4174752">
              <a:defRPr sz="1200">
                <a:latin typeface="Arial" charset="0"/>
                <a:ea typeface="+mn-ea"/>
                <a:cs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24DC1787-EB28-5944-9EC8-914FFA866B18}"/>
              </a:ext>
            </a:extLst>
          </p:cNvPr>
          <p:cNvSpPr>
            <a:spLocks noGrp="1"/>
          </p:cNvSpPr>
          <p:nvPr>
            <p:ph type="sldNum" sz="quarter" idx="5"/>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defTabSz="4384675">
              <a:defRPr sz="1200"/>
            </a:lvl1pPr>
          </a:lstStyle>
          <a:p>
            <a:fld id="{F0D34A83-C334-CB4D-8A80-280A6D000EEC}" type="slidenum">
              <a:rPr lang="en-US" altLang="en-US"/>
              <a:pPr/>
              <a:t>‹N°›</a:t>
            </a:fld>
            <a:endParaRPr lang="en-US" altLang="en-US"/>
          </a:p>
        </p:txBody>
      </p:sp>
    </p:spTree>
  </p:cSld>
  <p:clrMap bg1="lt1" tx1="dk1" bg2="lt2" tx2="dk2" accent1="accent1" accent2="accent2" accent3="accent3" accent4="accent4" accent5="accent5" accent6="accent6" hlink="hlink" folHlink="folHlink"/>
  <p:notesStyle>
    <a:lvl1pPr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1pPr>
    <a:lvl2pPr marL="43338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2pPr>
    <a:lvl3pPr marL="86836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3pPr>
    <a:lvl4pPr marL="130333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4pPr>
    <a:lvl5pPr marL="173831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5pPr>
    <a:lvl6pPr marL="2174602" algn="l" defTabSz="869842" rtl="0" eaLnBrk="1" latinLnBrk="0" hangingPunct="1">
      <a:defRPr sz="1100" kern="1200">
        <a:solidFill>
          <a:schemeClr val="tx1"/>
        </a:solidFill>
        <a:latin typeface="+mn-lt"/>
        <a:ea typeface="+mn-ea"/>
        <a:cs typeface="+mn-cs"/>
      </a:defRPr>
    </a:lvl6pPr>
    <a:lvl7pPr marL="2609523" algn="l" defTabSz="869842" rtl="0" eaLnBrk="1" latinLnBrk="0" hangingPunct="1">
      <a:defRPr sz="1100" kern="1200">
        <a:solidFill>
          <a:schemeClr val="tx1"/>
        </a:solidFill>
        <a:latin typeface="+mn-lt"/>
        <a:ea typeface="+mn-ea"/>
        <a:cs typeface="+mn-cs"/>
      </a:defRPr>
    </a:lvl7pPr>
    <a:lvl8pPr marL="3044443" algn="l" defTabSz="869842" rtl="0" eaLnBrk="1" latinLnBrk="0" hangingPunct="1">
      <a:defRPr sz="1100" kern="1200">
        <a:solidFill>
          <a:schemeClr val="tx1"/>
        </a:solidFill>
        <a:latin typeface="+mn-lt"/>
        <a:ea typeface="+mn-ea"/>
        <a:cs typeface="+mn-cs"/>
      </a:defRPr>
    </a:lvl8pPr>
    <a:lvl9pPr marL="3479362" algn="l" defTabSz="869842"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id="{A109A4C0-3D7C-D24F-B1CA-0240842C086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id="{C455B2B2-F0C4-E542-9F8B-24F394C7105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nl-NL">
              <a:ea typeface="ＭＳ Ｐゴシック" panose="020B0600070205080204" pitchFamily="34" charset="-128"/>
            </a:endParaRPr>
          </a:p>
        </p:txBody>
      </p:sp>
      <p:sp>
        <p:nvSpPr>
          <p:cNvPr id="4100" name="Slide Number Placeholder 3">
            <a:extLst>
              <a:ext uri="{FF2B5EF4-FFF2-40B4-BE49-F238E27FC236}">
                <a16:creationId xmlns:a16="http://schemas.microsoft.com/office/drawing/2014/main" id="{D006F916-9A1C-F342-948F-7616765E1F6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1pPr>
            <a:lvl2pPr marL="742950" indent="-28575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2pPr>
            <a:lvl3pPr marL="11430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3pPr>
            <a:lvl4pPr marL="16002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4pPr>
            <a:lvl5pPr marL="20574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25462D2F-9D93-D141-941E-B2A50F494F6A}" type="slidenum">
              <a:rPr lang="en-US" altLang="nl-NL" sz="1200">
                <a:latin typeface="Arial" panose="020B0604020202020204" pitchFamily="34" charset="0"/>
              </a:rPr>
              <a:pPr eaLnBrk="1" hangingPunct="1">
                <a:spcBef>
                  <a:spcPct val="0"/>
                </a:spcBef>
              </a:pPr>
              <a:t>1</a:t>
            </a:fld>
            <a:endParaRPr lang="en-US" altLang="nl-NL" sz="120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3" y="13296915"/>
            <a:ext cx="25733931" cy="9175066"/>
          </a:xfrm>
        </p:spPr>
        <p:txBody>
          <a:bodyPr/>
          <a:lstStyle/>
          <a:p>
            <a:r>
              <a:rPr lang="en-US"/>
              <a:t>Click to edit Master title style</a:t>
            </a:r>
          </a:p>
        </p:txBody>
      </p:sp>
      <p:sp>
        <p:nvSpPr>
          <p:cNvPr id="3" name="Subtitle 2"/>
          <p:cNvSpPr>
            <a:spLocks noGrp="1"/>
          </p:cNvSpPr>
          <p:nvPr>
            <p:ph type="subTitle" idx="1"/>
          </p:nvPr>
        </p:nvSpPr>
        <p:spPr>
          <a:xfrm>
            <a:off x="4541283" y="24255466"/>
            <a:ext cx="21192650" cy="10938739"/>
          </a:xfrm>
        </p:spPr>
        <p:txBody>
          <a:bodyPr/>
          <a:lstStyle>
            <a:lvl1pPr marL="0" indent="0" algn="ctr">
              <a:buNone/>
              <a:defRPr>
                <a:solidFill>
                  <a:schemeClr val="tx1">
                    <a:tint val="75000"/>
                  </a:schemeClr>
                </a:solidFill>
              </a:defRPr>
            </a:lvl1pPr>
            <a:lvl2pPr marL="2087618" indent="0" algn="ctr">
              <a:buNone/>
              <a:defRPr>
                <a:solidFill>
                  <a:schemeClr val="tx1">
                    <a:tint val="75000"/>
                  </a:schemeClr>
                </a:solidFill>
              </a:defRPr>
            </a:lvl2pPr>
            <a:lvl3pPr marL="4175235" indent="0" algn="ctr">
              <a:buNone/>
              <a:defRPr>
                <a:solidFill>
                  <a:schemeClr val="tx1">
                    <a:tint val="75000"/>
                  </a:schemeClr>
                </a:solidFill>
              </a:defRPr>
            </a:lvl3pPr>
            <a:lvl4pPr marL="6262854" indent="0" algn="ctr">
              <a:buNone/>
              <a:defRPr>
                <a:solidFill>
                  <a:schemeClr val="tx1">
                    <a:tint val="75000"/>
                  </a:schemeClr>
                </a:solidFill>
              </a:defRPr>
            </a:lvl4pPr>
            <a:lvl5pPr marL="8350471" indent="0" algn="ctr">
              <a:buNone/>
              <a:defRPr>
                <a:solidFill>
                  <a:schemeClr val="tx1">
                    <a:tint val="75000"/>
                  </a:schemeClr>
                </a:solidFill>
              </a:defRPr>
            </a:lvl5pPr>
            <a:lvl6pPr marL="10438089" indent="0" algn="ctr">
              <a:buNone/>
              <a:defRPr>
                <a:solidFill>
                  <a:schemeClr val="tx1">
                    <a:tint val="75000"/>
                  </a:schemeClr>
                </a:solidFill>
              </a:defRPr>
            </a:lvl6pPr>
            <a:lvl7pPr marL="12525706" indent="0" algn="ctr">
              <a:buNone/>
              <a:defRPr>
                <a:solidFill>
                  <a:schemeClr val="tx1">
                    <a:tint val="75000"/>
                  </a:schemeClr>
                </a:solidFill>
              </a:defRPr>
            </a:lvl7pPr>
            <a:lvl8pPr marL="14613324" indent="0" algn="ctr">
              <a:buNone/>
              <a:defRPr>
                <a:solidFill>
                  <a:schemeClr val="tx1">
                    <a:tint val="75000"/>
                  </a:schemeClr>
                </a:solidFill>
              </a:defRPr>
            </a:lvl8pPr>
            <a:lvl9pPr marL="16700942"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53A5DD98-14C0-EE43-94D0-37584D512673}"/>
              </a:ext>
            </a:extLst>
          </p:cNvPr>
          <p:cNvSpPr>
            <a:spLocks noGrp="1"/>
          </p:cNvSpPr>
          <p:nvPr>
            <p:ph type="dt" sz="half" idx="10"/>
          </p:nvPr>
        </p:nvSpPr>
        <p:spPr/>
        <p:txBody>
          <a:bodyPr/>
          <a:lstStyle>
            <a:lvl1pPr>
              <a:defRPr/>
            </a:lvl1pPr>
          </a:lstStyle>
          <a:p>
            <a:pPr>
              <a:defRPr/>
            </a:pPr>
            <a:fld id="{E18D2F4B-E005-564B-A5E7-DD1E7C694BD4}" type="datetimeFigureOut">
              <a:rPr lang="en-US"/>
              <a:pPr>
                <a:defRPr/>
              </a:pPr>
              <a:t>8/16/19</a:t>
            </a:fld>
            <a:endParaRPr lang="en-US"/>
          </a:p>
        </p:txBody>
      </p:sp>
      <p:sp>
        <p:nvSpPr>
          <p:cNvPr id="5" name="Footer Placeholder 4">
            <a:extLst>
              <a:ext uri="{FF2B5EF4-FFF2-40B4-BE49-F238E27FC236}">
                <a16:creationId xmlns:a16="http://schemas.microsoft.com/office/drawing/2014/main" id="{024CDC09-D0D9-4C44-9E4A-E8EE39F574A3}"/>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62FAB73E-4419-7645-AD90-F954C96B1145}"/>
              </a:ext>
            </a:extLst>
          </p:cNvPr>
          <p:cNvSpPr>
            <a:spLocks noGrp="1"/>
          </p:cNvSpPr>
          <p:nvPr>
            <p:ph type="sldNum" sz="quarter" idx="12"/>
          </p:nvPr>
        </p:nvSpPr>
        <p:spPr/>
        <p:txBody>
          <a:bodyPr/>
          <a:lstStyle>
            <a:lvl1pPr>
              <a:defRPr/>
            </a:lvl1pPr>
          </a:lstStyle>
          <a:p>
            <a:fld id="{40F6224C-D9C9-6C48-8AB8-47F0B7CE971F}" type="slidenum">
              <a:rPr lang="en-US" altLang="en-US"/>
              <a:pPr/>
              <a:t>‹N°›</a:t>
            </a:fld>
            <a:endParaRPr lang="en-US" altLang="en-US"/>
          </a:p>
        </p:txBody>
      </p:sp>
    </p:spTree>
    <p:extLst>
      <p:ext uri="{BB962C8B-B14F-4D97-AF65-F5344CB8AC3E}">
        <p14:creationId xmlns:p14="http://schemas.microsoft.com/office/powerpoint/2010/main" val="944959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DEA25D-F534-B24B-AC21-A5048A69016E}"/>
              </a:ext>
            </a:extLst>
          </p:cNvPr>
          <p:cNvSpPr>
            <a:spLocks noGrp="1"/>
          </p:cNvSpPr>
          <p:nvPr>
            <p:ph type="dt" sz="half" idx="10"/>
          </p:nvPr>
        </p:nvSpPr>
        <p:spPr/>
        <p:txBody>
          <a:bodyPr/>
          <a:lstStyle>
            <a:lvl1pPr>
              <a:defRPr/>
            </a:lvl1pPr>
          </a:lstStyle>
          <a:p>
            <a:pPr>
              <a:defRPr/>
            </a:pPr>
            <a:fld id="{66BE161A-CE89-1844-AE27-3AFC4203C8DA}" type="datetimeFigureOut">
              <a:rPr lang="en-US"/>
              <a:pPr>
                <a:defRPr/>
              </a:pPr>
              <a:t>8/16/19</a:t>
            </a:fld>
            <a:endParaRPr lang="en-US"/>
          </a:p>
        </p:txBody>
      </p:sp>
      <p:sp>
        <p:nvSpPr>
          <p:cNvPr id="5" name="Footer Placeholder 4">
            <a:extLst>
              <a:ext uri="{FF2B5EF4-FFF2-40B4-BE49-F238E27FC236}">
                <a16:creationId xmlns:a16="http://schemas.microsoft.com/office/drawing/2014/main" id="{4987FC01-2E7C-964B-B451-21DF997F3844}"/>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EAABE15C-3BF8-2D43-8FC9-8C313A1EA49B}"/>
              </a:ext>
            </a:extLst>
          </p:cNvPr>
          <p:cNvSpPr>
            <a:spLocks noGrp="1"/>
          </p:cNvSpPr>
          <p:nvPr>
            <p:ph type="sldNum" sz="quarter" idx="12"/>
          </p:nvPr>
        </p:nvSpPr>
        <p:spPr/>
        <p:txBody>
          <a:bodyPr/>
          <a:lstStyle>
            <a:lvl1pPr>
              <a:defRPr/>
            </a:lvl1pPr>
          </a:lstStyle>
          <a:p>
            <a:fld id="{5A361311-DB9D-8547-A7FE-F927F308F0E5}" type="slidenum">
              <a:rPr lang="en-US" altLang="en-US"/>
              <a:pPr/>
              <a:t>‹N°›</a:t>
            </a:fld>
            <a:endParaRPr lang="en-US" altLang="en-US"/>
          </a:p>
        </p:txBody>
      </p:sp>
    </p:spTree>
    <p:extLst>
      <p:ext uri="{BB962C8B-B14F-4D97-AF65-F5344CB8AC3E}">
        <p14:creationId xmlns:p14="http://schemas.microsoft.com/office/powerpoint/2010/main" val="1254404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020411" y="10968469"/>
            <a:ext cx="24519771" cy="23374619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450596" y="10968469"/>
            <a:ext cx="73065230" cy="23374619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E24803-91DA-C748-A8E2-AD75E8E51500}"/>
              </a:ext>
            </a:extLst>
          </p:cNvPr>
          <p:cNvSpPr>
            <a:spLocks noGrp="1"/>
          </p:cNvSpPr>
          <p:nvPr>
            <p:ph type="dt" sz="half" idx="10"/>
          </p:nvPr>
        </p:nvSpPr>
        <p:spPr/>
        <p:txBody>
          <a:bodyPr/>
          <a:lstStyle>
            <a:lvl1pPr>
              <a:defRPr/>
            </a:lvl1pPr>
          </a:lstStyle>
          <a:p>
            <a:pPr>
              <a:defRPr/>
            </a:pPr>
            <a:fld id="{27AB58A6-50A4-E24A-8246-B1C993FBBD71}" type="datetimeFigureOut">
              <a:rPr lang="en-US"/>
              <a:pPr>
                <a:defRPr/>
              </a:pPr>
              <a:t>8/16/19</a:t>
            </a:fld>
            <a:endParaRPr lang="en-US"/>
          </a:p>
        </p:txBody>
      </p:sp>
      <p:sp>
        <p:nvSpPr>
          <p:cNvPr id="5" name="Footer Placeholder 4">
            <a:extLst>
              <a:ext uri="{FF2B5EF4-FFF2-40B4-BE49-F238E27FC236}">
                <a16:creationId xmlns:a16="http://schemas.microsoft.com/office/drawing/2014/main" id="{900BA247-EEB6-3249-BA69-8947AA3B76BA}"/>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41621B4A-DCB6-3C42-92B0-C1C547CE3B81}"/>
              </a:ext>
            </a:extLst>
          </p:cNvPr>
          <p:cNvSpPr>
            <a:spLocks noGrp="1"/>
          </p:cNvSpPr>
          <p:nvPr>
            <p:ph type="sldNum" sz="quarter" idx="12"/>
          </p:nvPr>
        </p:nvSpPr>
        <p:spPr/>
        <p:txBody>
          <a:bodyPr/>
          <a:lstStyle>
            <a:lvl1pPr>
              <a:defRPr/>
            </a:lvl1pPr>
          </a:lstStyle>
          <a:p>
            <a:fld id="{D6ABDEDE-A2A4-D745-840C-2708D5BB4F8A}" type="slidenum">
              <a:rPr lang="en-US" altLang="en-US"/>
              <a:pPr/>
              <a:t>‹N°›</a:t>
            </a:fld>
            <a:endParaRPr lang="en-US" altLang="en-US"/>
          </a:p>
        </p:txBody>
      </p:sp>
    </p:spTree>
    <p:extLst>
      <p:ext uri="{BB962C8B-B14F-4D97-AF65-F5344CB8AC3E}">
        <p14:creationId xmlns:p14="http://schemas.microsoft.com/office/powerpoint/2010/main" val="28357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341404-6161-DE4F-86C1-2C971CAA76BB}"/>
              </a:ext>
            </a:extLst>
          </p:cNvPr>
          <p:cNvSpPr>
            <a:spLocks noGrp="1"/>
          </p:cNvSpPr>
          <p:nvPr>
            <p:ph type="dt" sz="half" idx="10"/>
          </p:nvPr>
        </p:nvSpPr>
        <p:spPr/>
        <p:txBody>
          <a:bodyPr/>
          <a:lstStyle>
            <a:lvl1pPr>
              <a:defRPr/>
            </a:lvl1pPr>
          </a:lstStyle>
          <a:p>
            <a:pPr>
              <a:defRPr/>
            </a:pPr>
            <a:fld id="{34F9F7AD-590B-234B-9E0D-CC9819C93501}" type="datetimeFigureOut">
              <a:rPr lang="en-US"/>
              <a:pPr>
                <a:defRPr/>
              </a:pPr>
              <a:t>8/16/19</a:t>
            </a:fld>
            <a:endParaRPr lang="en-US"/>
          </a:p>
        </p:txBody>
      </p:sp>
      <p:sp>
        <p:nvSpPr>
          <p:cNvPr id="5" name="Footer Placeholder 4">
            <a:extLst>
              <a:ext uri="{FF2B5EF4-FFF2-40B4-BE49-F238E27FC236}">
                <a16:creationId xmlns:a16="http://schemas.microsoft.com/office/drawing/2014/main" id="{0C74A077-F49A-F541-9A6A-3EC5504BFA0F}"/>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DD7D1A8A-0067-6248-B435-F7CEA57F7692}"/>
              </a:ext>
            </a:extLst>
          </p:cNvPr>
          <p:cNvSpPr>
            <a:spLocks noGrp="1"/>
          </p:cNvSpPr>
          <p:nvPr>
            <p:ph type="sldNum" sz="quarter" idx="12"/>
          </p:nvPr>
        </p:nvSpPr>
        <p:spPr/>
        <p:txBody>
          <a:bodyPr/>
          <a:lstStyle>
            <a:lvl1pPr>
              <a:defRPr/>
            </a:lvl1pPr>
          </a:lstStyle>
          <a:p>
            <a:fld id="{B1F34862-F695-044F-B639-55834FB64D52}" type="slidenum">
              <a:rPr lang="en-US" altLang="en-US"/>
              <a:pPr/>
              <a:t>‹N°›</a:t>
            </a:fld>
            <a:endParaRPr lang="en-US" altLang="en-US"/>
          </a:p>
        </p:txBody>
      </p:sp>
    </p:spTree>
    <p:extLst>
      <p:ext uri="{BB962C8B-B14F-4D97-AF65-F5344CB8AC3E}">
        <p14:creationId xmlns:p14="http://schemas.microsoft.com/office/powerpoint/2010/main" val="1606468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533" y="27505386"/>
            <a:ext cx="25733931" cy="8501303"/>
          </a:xfrm>
        </p:spPr>
        <p:txBody>
          <a:bodyPr anchor="t"/>
          <a:lstStyle>
            <a:lvl1pPr algn="l">
              <a:defRPr sz="18300" b="1" cap="all"/>
            </a:lvl1pPr>
          </a:lstStyle>
          <a:p>
            <a:r>
              <a:rPr lang="en-US"/>
              <a:t>Click to edit Master title style</a:t>
            </a:r>
          </a:p>
        </p:txBody>
      </p:sp>
      <p:sp>
        <p:nvSpPr>
          <p:cNvPr id="3" name="Text Placeholder 2"/>
          <p:cNvSpPr>
            <a:spLocks noGrp="1"/>
          </p:cNvSpPr>
          <p:nvPr>
            <p:ph type="body" idx="1"/>
          </p:nvPr>
        </p:nvSpPr>
        <p:spPr>
          <a:xfrm>
            <a:off x="2391533" y="18142065"/>
            <a:ext cx="25733931" cy="9363320"/>
          </a:xfrm>
        </p:spPr>
        <p:txBody>
          <a:bodyPr anchor="b"/>
          <a:lstStyle>
            <a:lvl1pPr marL="0" indent="0">
              <a:buNone/>
              <a:defRPr sz="9100">
                <a:solidFill>
                  <a:schemeClr val="tx1">
                    <a:tint val="75000"/>
                  </a:schemeClr>
                </a:solidFill>
              </a:defRPr>
            </a:lvl1pPr>
            <a:lvl2pPr marL="2087618" indent="0">
              <a:buNone/>
              <a:defRPr sz="8200">
                <a:solidFill>
                  <a:schemeClr val="tx1">
                    <a:tint val="75000"/>
                  </a:schemeClr>
                </a:solidFill>
              </a:defRPr>
            </a:lvl2pPr>
            <a:lvl3pPr marL="4175235" indent="0">
              <a:buNone/>
              <a:defRPr sz="7300">
                <a:solidFill>
                  <a:schemeClr val="tx1">
                    <a:tint val="75000"/>
                  </a:schemeClr>
                </a:solidFill>
              </a:defRPr>
            </a:lvl3pPr>
            <a:lvl4pPr marL="6262854" indent="0">
              <a:buNone/>
              <a:defRPr sz="6400">
                <a:solidFill>
                  <a:schemeClr val="tx1">
                    <a:tint val="75000"/>
                  </a:schemeClr>
                </a:solidFill>
              </a:defRPr>
            </a:lvl4pPr>
            <a:lvl5pPr marL="8350471" indent="0">
              <a:buNone/>
              <a:defRPr sz="6400">
                <a:solidFill>
                  <a:schemeClr val="tx1">
                    <a:tint val="75000"/>
                  </a:schemeClr>
                </a:solidFill>
              </a:defRPr>
            </a:lvl5pPr>
            <a:lvl6pPr marL="10438089" indent="0">
              <a:buNone/>
              <a:defRPr sz="6400">
                <a:solidFill>
                  <a:schemeClr val="tx1">
                    <a:tint val="75000"/>
                  </a:schemeClr>
                </a:solidFill>
              </a:defRPr>
            </a:lvl6pPr>
            <a:lvl7pPr marL="12525706" indent="0">
              <a:buNone/>
              <a:defRPr sz="6400">
                <a:solidFill>
                  <a:schemeClr val="tx1">
                    <a:tint val="75000"/>
                  </a:schemeClr>
                </a:solidFill>
              </a:defRPr>
            </a:lvl7pPr>
            <a:lvl8pPr marL="14613324" indent="0">
              <a:buNone/>
              <a:defRPr sz="6400">
                <a:solidFill>
                  <a:schemeClr val="tx1">
                    <a:tint val="75000"/>
                  </a:schemeClr>
                </a:solidFill>
              </a:defRPr>
            </a:lvl8pPr>
            <a:lvl9pPr marL="16700942" indent="0">
              <a:buNone/>
              <a:defRPr sz="6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7D7F23F-13C9-1941-99C1-2A225464E553}"/>
              </a:ext>
            </a:extLst>
          </p:cNvPr>
          <p:cNvSpPr>
            <a:spLocks noGrp="1"/>
          </p:cNvSpPr>
          <p:nvPr>
            <p:ph type="dt" sz="half" idx="10"/>
          </p:nvPr>
        </p:nvSpPr>
        <p:spPr/>
        <p:txBody>
          <a:bodyPr/>
          <a:lstStyle>
            <a:lvl1pPr>
              <a:defRPr/>
            </a:lvl1pPr>
          </a:lstStyle>
          <a:p>
            <a:pPr>
              <a:defRPr/>
            </a:pPr>
            <a:fld id="{EE97CB76-C680-EF4B-8C53-18E2AB0A9625}" type="datetimeFigureOut">
              <a:rPr lang="en-US"/>
              <a:pPr>
                <a:defRPr/>
              </a:pPr>
              <a:t>8/16/19</a:t>
            </a:fld>
            <a:endParaRPr lang="en-US"/>
          </a:p>
        </p:txBody>
      </p:sp>
      <p:sp>
        <p:nvSpPr>
          <p:cNvPr id="5" name="Footer Placeholder 4">
            <a:extLst>
              <a:ext uri="{FF2B5EF4-FFF2-40B4-BE49-F238E27FC236}">
                <a16:creationId xmlns:a16="http://schemas.microsoft.com/office/drawing/2014/main" id="{DF0203CF-CAAC-5E4B-8A83-F3A1A19D9FD0}"/>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7AE7DCCF-970E-1045-9B58-B7CB274F4434}"/>
              </a:ext>
            </a:extLst>
          </p:cNvPr>
          <p:cNvSpPr>
            <a:spLocks noGrp="1"/>
          </p:cNvSpPr>
          <p:nvPr>
            <p:ph type="sldNum" sz="quarter" idx="12"/>
          </p:nvPr>
        </p:nvSpPr>
        <p:spPr/>
        <p:txBody>
          <a:bodyPr/>
          <a:lstStyle>
            <a:lvl1pPr>
              <a:defRPr/>
            </a:lvl1pPr>
          </a:lstStyle>
          <a:p>
            <a:fld id="{CD6A8057-CD29-1E4B-BEA4-5464FF5CF212}" type="slidenum">
              <a:rPr lang="en-US" altLang="en-US"/>
              <a:pPr/>
              <a:t>‹N°›</a:t>
            </a:fld>
            <a:endParaRPr lang="en-US" altLang="en-US"/>
          </a:p>
        </p:txBody>
      </p:sp>
    </p:spTree>
    <p:extLst>
      <p:ext uri="{BB962C8B-B14F-4D97-AF65-F5344CB8AC3E}">
        <p14:creationId xmlns:p14="http://schemas.microsoft.com/office/powerpoint/2010/main" val="2476125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450593" y="63918308"/>
            <a:ext cx="48792499"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747681" y="63918308"/>
            <a:ext cx="48792502"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E242C415-0287-3545-917F-8E48FBB43FC2}"/>
              </a:ext>
            </a:extLst>
          </p:cNvPr>
          <p:cNvSpPr>
            <a:spLocks noGrp="1"/>
          </p:cNvSpPr>
          <p:nvPr>
            <p:ph type="dt" sz="half" idx="10"/>
          </p:nvPr>
        </p:nvSpPr>
        <p:spPr/>
        <p:txBody>
          <a:bodyPr/>
          <a:lstStyle>
            <a:lvl1pPr>
              <a:defRPr/>
            </a:lvl1pPr>
          </a:lstStyle>
          <a:p>
            <a:pPr>
              <a:defRPr/>
            </a:pPr>
            <a:fld id="{F6849DEA-FFAD-C046-9D69-7B4260C0F1F5}" type="datetimeFigureOut">
              <a:rPr lang="en-US"/>
              <a:pPr>
                <a:defRPr/>
              </a:pPr>
              <a:t>8/16/19</a:t>
            </a:fld>
            <a:endParaRPr lang="en-US"/>
          </a:p>
        </p:txBody>
      </p:sp>
      <p:sp>
        <p:nvSpPr>
          <p:cNvPr id="6" name="Footer Placeholder 4">
            <a:extLst>
              <a:ext uri="{FF2B5EF4-FFF2-40B4-BE49-F238E27FC236}">
                <a16:creationId xmlns:a16="http://schemas.microsoft.com/office/drawing/2014/main" id="{2C6FEA20-893B-AC44-8063-1AAFB3B29E2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4547E2BD-1E10-6D4F-A94A-DB61E6875F95}"/>
              </a:ext>
            </a:extLst>
          </p:cNvPr>
          <p:cNvSpPr>
            <a:spLocks noGrp="1"/>
          </p:cNvSpPr>
          <p:nvPr>
            <p:ph type="sldNum" sz="quarter" idx="12"/>
          </p:nvPr>
        </p:nvSpPr>
        <p:spPr/>
        <p:txBody>
          <a:bodyPr/>
          <a:lstStyle>
            <a:lvl1pPr>
              <a:defRPr/>
            </a:lvl1pPr>
          </a:lstStyle>
          <a:p>
            <a:fld id="{1A816955-6DFD-4B49-AD3A-264155384430}" type="slidenum">
              <a:rPr lang="en-US" altLang="en-US"/>
              <a:pPr/>
              <a:t>‹N°›</a:t>
            </a:fld>
            <a:endParaRPr lang="en-US" altLang="en-US"/>
          </a:p>
        </p:txBody>
      </p:sp>
    </p:spTree>
    <p:extLst>
      <p:ext uri="{BB962C8B-B14F-4D97-AF65-F5344CB8AC3E}">
        <p14:creationId xmlns:p14="http://schemas.microsoft.com/office/powerpoint/2010/main" val="3598926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761" y="1714135"/>
            <a:ext cx="27247693" cy="7133961"/>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13761" y="9581309"/>
            <a:ext cx="13376810"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4" name="Content Placeholder 3"/>
          <p:cNvSpPr>
            <a:spLocks noGrp="1"/>
          </p:cNvSpPr>
          <p:nvPr>
            <p:ph sz="half" idx="2"/>
          </p:nvPr>
        </p:nvSpPr>
        <p:spPr>
          <a:xfrm>
            <a:off x="1513761" y="13574342"/>
            <a:ext cx="13376810"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379389" y="9581309"/>
            <a:ext cx="13382066"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6" name="Content Placeholder 5"/>
          <p:cNvSpPr>
            <a:spLocks noGrp="1"/>
          </p:cNvSpPr>
          <p:nvPr>
            <p:ph sz="quarter" idx="4"/>
          </p:nvPr>
        </p:nvSpPr>
        <p:spPr>
          <a:xfrm>
            <a:off x="15379389" y="13574342"/>
            <a:ext cx="13382066"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04151EC1-BE64-5149-9280-3612C4F509B4}"/>
              </a:ext>
            </a:extLst>
          </p:cNvPr>
          <p:cNvSpPr>
            <a:spLocks noGrp="1"/>
          </p:cNvSpPr>
          <p:nvPr>
            <p:ph type="dt" sz="half" idx="10"/>
          </p:nvPr>
        </p:nvSpPr>
        <p:spPr/>
        <p:txBody>
          <a:bodyPr/>
          <a:lstStyle>
            <a:lvl1pPr>
              <a:defRPr/>
            </a:lvl1pPr>
          </a:lstStyle>
          <a:p>
            <a:pPr>
              <a:defRPr/>
            </a:pPr>
            <a:fld id="{D1625563-019A-6841-99D3-7951C34D7371}" type="datetimeFigureOut">
              <a:rPr lang="en-US"/>
              <a:pPr>
                <a:defRPr/>
              </a:pPr>
              <a:t>8/16/19</a:t>
            </a:fld>
            <a:endParaRPr lang="en-US"/>
          </a:p>
        </p:txBody>
      </p:sp>
      <p:sp>
        <p:nvSpPr>
          <p:cNvPr id="8" name="Footer Placeholder 4">
            <a:extLst>
              <a:ext uri="{FF2B5EF4-FFF2-40B4-BE49-F238E27FC236}">
                <a16:creationId xmlns:a16="http://schemas.microsoft.com/office/drawing/2014/main" id="{25EBE217-0F76-F147-8BDE-1FEC91DC1EAF}"/>
              </a:ext>
            </a:extLst>
          </p:cNvPr>
          <p:cNvSpPr>
            <a:spLocks noGrp="1"/>
          </p:cNvSpPr>
          <p:nvPr>
            <p:ph type="ftr" sz="quarter" idx="11"/>
          </p:nvPr>
        </p:nvSpPr>
        <p:spPr/>
        <p:txBody>
          <a:bodyPr/>
          <a:lstStyle>
            <a:lvl1pPr>
              <a:defRPr/>
            </a:lvl1pPr>
          </a:lstStyle>
          <a:p>
            <a:pPr>
              <a:defRPr/>
            </a:pPr>
            <a:endParaRPr lang="it-IT"/>
          </a:p>
        </p:txBody>
      </p:sp>
      <p:sp>
        <p:nvSpPr>
          <p:cNvPr id="9" name="Slide Number Placeholder 5">
            <a:extLst>
              <a:ext uri="{FF2B5EF4-FFF2-40B4-BE49-F238E27FC236}">
                <a16:creationId xmlns:a16="http://schemas.microsoft.com/office/drawing/2014/main" id="{581955FD-0C9D-644C-8F74-6D430C2601A3}"/>
              </a:ext>
            </a:extLst>
          </p:cNvPr>
          <p:cNvSpPr>
            <a:spLocks noGrp="1"/>
          </p:cNvSpPr>
          <p:nvPr>
            <p:ph type="sldNum" sz="quarter" idx="12"/>
          </p:nvPr>
        </p:nvSpPr>
        <p:spPr/>
        <p:txBody>
          <a:bodyPr/>
          <a:lstStyle>
            <a:lvl1pPr>
              <a:defRPr/>
            </a:lvl1pPr>
          </a:lstStyle>
          <a:p>
            <a:fld id="{1F2AD294-DC75-9749-82D3-58F83AF5E768}" type="slidenum">
              <a:rPr lang="en-US" altLang="en-US"/>
              <a:pPr/>
              <a:t>‹N°›</a:t>
            </a:fld>
            <a:endParaRPr lang="en-US" altLang="en-US"/>
          </a:p>
        </p:txBody>
      </p:sp>
    </p:spTree>
    <p:extLst>
      <p:ext uri="{BB962C8B-B14F-4D97-AF65-F5344CB8AC3E}">
        <p14:creationId xmlns:p14="http://schemas.microsoft.com/office/powerpoint/2010/main" val="1790532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C0D6241A-0462-B645-BD17-2B9113A11B08}"/>
              </a:ext>
            </a:extLst>
          </p:cNvPr>
          <p:cNvSpPr>
            <a:spLocks noGrp="1"/>
          </p:cNvSpPr>
          <p:nvPr>
            <p:ph type="dt" sz="half" idx="10"/>
          </p:nvPr>
        </p:nvSpPr>
        <p:spPr/>
        <p:txBody>
          <a:bodyPr/>
          <a:lstStyle>
            <a:lvl1pPr>
              <a:defRPr/>
            </a:lvl1pPr>
          </a:lstStyle>
          <a:p>
            <a:pPr>
              <a:defRPr/>
            </a:pPr>
            <a:fld id="{4ED288BC-7D51-A94C-B613-ABA24656F2B3}" type="datetimeFigureOut">
              <a:rPr lang="en-US"/>
              <a:pPr>
                <a:defRPr/>
              </a:pPr>
              <a:t>8/16/19</a:t>
            </a:fld>
            <a:endParaRPr lang="en-US"/>
          </a:p>
        </p:txBody>
      </p:sp>
      <p:sp>
        <p:nvSpPr>
          <p:cNvPr id="4" name="Footer Placeholder 4">
            <a:extLst>
              <a:ext uri="{FF2B5EF4-FFF2-40B4-BE49-F238E27FC236}">
                <a16:creationId xmlns:a16="http://schemas.microsoft.com/office/drawing/2014/main" id="{D9DDBE4C-625E-574D-8EFC-7195737C4767}"/>
              </a:ext>
            </a:extLst>
          </p:cNvPr>
          <p:cNvSpPr>
            <a:spLocks noGrp="1"/>
          </p:cNvSpPr>
          <p:nvPr>
            <p:ph type="ftr" sz="quarter" idx="11"/>
          </p:nvPr>
        </p:nvSpPr>
        <p:spPr/>
        <p:txBody>
          <a:bodyPr/>
          <a:lstStyle>
            <a:lvl1pPr>
              <a:defRPr/>
            </a:lvl1pPr>
          </a:lstStyle>
          <a:p>
            <a:pPr>
              <a:defRPr/>
            </a:pPr>
            <a:endParaRPr lang="it-IT"/>
          </a:p>
        </p:txBody>
      </p:sp>
      <p:sp>
        <p:nvSpPr>
          <p:cNvPr id="5" name="Slide Number Placeholder 5">
            <a:extLst>
              <a:ext uri="{FF2B5EF4-FFF2-40B4-BE49-F238E27FC236}">
                <a16:creationId xmlns:a16="http://schemas.microsoft.com/office/drawing/2014/main" id="{98C09BD9-689D-9C4F-9D15-4C6A5B5BC7E9}"/>
              </a:ext>
            </a:extLst>
          </p:cNvPr>
          <p:cNvSpPr>
            <a:spLocks noGrp="1"/>
          </p:cNvSpPr>
          <p:nvPr>
            <p:ph type="sldNum" sz="quarter" idx="12"/>
          </p:nvPr>
        </p:nvSpPr>
        <p:spPr/>
        <p:txBody>
          <a:bodyPr/>
          <a:lstStyle>
            <a:lvl1pPr>
              <a:defRPr/>
            </a:lvl1pPr>
          </a:lstStyle>
          <a:p>
            <a:fld id="{BB37104B-94A3-8146-8271-DBA42BFD4C89}" type="slidenum">
              <a:rPr lang="en-US" altLang="en-US"/>
              <a:pPr/>
              <a:t>‹N°›</a:t>
            </a:fld>
            <a:endParaRPr lang="en-US" altLang="en-US"/>
          </a:p>
        </p:txBody>
      </p:sp>
    </p:spTree>
    <p:extLst>
      <p:ext uri="{BB962C8B-B14F-4D97-AF65-F5344CB8AC3E}">
        <p14:creationId xmlns:p14="http://schemas.microsoft.com/office/powerpoint/2010/main" val="561486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2655DBEF-9B21-114D-9935-076FCA1FEFE8}"/>
              </a:ext>
            </a:extLst>
          </p:cNvPr>
          <p:cNvSpPr>
            <a:spLocks noGrp="1"/>
          </p:cNvSpPr>
          <p:nvPr>
            <p:ph type="dt" sz="half" idx="10"/>
          </p:nvPr>
        </p:nvSpPr>
        <p:spPr/>
        <p:txBody>
          <a:bodyPr/>
          <a:lstStyle>
            <a:lvl1pPr>
              <a:defRPr/>
            </a:lvl1pPr>
          </a:lstStyle>
          <a:p>
            <a:pPr>
              <a:defRPr/>
            </a:pPr>
            <a:fld id="{0D2E0E42-8DDB-6240-9C56-EF3ED40F2F66}" type="datetimeFigureOut">
              <a:rPr lang="en-US"/>
              <a:pPr>
                <a:defRPr/>
              </a:pPr>
              <a:t>8/16/19</a:t>
            </a:fld>
            <a:endParaRPr lang="en-US"/>
          </a:p>
        </p:txBody>
      </p:sp>
      <p:sp>
        <p:nvSpPr>
          <p:cNvPr id="3" name="Footer Placeholder 4">
            <a:extLst>
              <a:ext uri="{FF2B5EF4-FFF2-40B4-BE49-F238E27FC236}">
                <a16:creationId xmlns:a16="http://schemas.microsoft.com/office/drawing/2014/main" id="{C224101C-D068-8843-98AC-E267A999AE79}"/>
              </a:ext>
            </a:extLst>
          </p:cNvPr>
          <p:cNvSpPr>
            <a:spLocks noGrp="1"/>
          </p:cNvSpPr>
          <p:nvPr>
            <p:ph type="ftr" sz="quarter" idx="11"/>
          </p:nvPr>
        </p:nvSpPr>
        <p:spPr/>
        <p:txBody>
          <a:bodyPr/>
          <a:lstStyle>
            <a:lvl1pPr>
              <a:defRPr/>
            </a:lvl1pPr>
          </a:lstStyle>
          <a:p>
            <a:pPr>
              <a:defRPr/>
            </a:pPr>
            <a:endParaRPr lang="it-IT"/>
          </a:p>
        </p:txBody>
      </p:sp>
      <p:sp>
        <p:nvSpPr>
          <p:cNvPr id="4" name="Slide Number Placeholder 5">
            <a:extLst>
              <a:ext uri="{FF2B5EF4-FFF2-40B4-BE49-F238E27FC236}">
                <a16:creationId xmlns:a16="http://schemas.microsoft.com/office/drawing/2014/main" id="{C0138860-1526-DA46-A245-119ECF1072F4}"/>
              </a:ext>
            </a:extLst>
          </p:cNvPr>
          <p:cNvSpPr>
            <a:spLocks noGrp="1"/>
          </p:cNvSpPr>
          <p:nvPr>
            <p:ph type="sldNum" sz="quarter" idx="12"/>
          </p:nvPr>
        </p:nvSpPr>
        <p:spPr/>
        <p:txBody>
          <a:bodyPr/>
          <a:lstStyle>
            <a:lvl1pPr>
              <a:defRPr/>
            </a:lvl1pPr>
          </a:lstStyle>
          <a:p>
            <a:fld id="{CFEC682C-8DAA-F24C-A074-0B9195437E8F}" type="slidenum">
              <a:rPr lang="en-US" altLang="en-US"/>
              <a:pPr/>
              <a:t>‹N°›</a:t>
            </a:fld>
            <a:endParaRPr lang="en-US" altLang="en-US"/>
          </a:p>
        </p:txBody>
      </p:sp>
    </p:spTree>
    <p:extLst>
      <p:ext uri="{BB962C8B-B14F-4D97-AF65-F5344CB8AC3E}">
        <p14:creationId xmlns:p14="http://schemas.microsoft.com/office/powerpoint/2010/main" val="2881088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765" y="1704224"/>
            <a:ext cx="9960337" cy="7252860"/>
          </a:xfrm>
        </p:spPr>
        <p:txBody>
          <a:bodyPr anchor="b"/>
          <a:lstStyle>
            <a:lvl1pPr algn="l">
              <a:defRPr sz="9100" b="1"/>
            </a:lvl1pPr>
          </a:lstStyle>
          <a:p>
            <a:r>
              <a:rPr lang="en-US"/>
              <a:t>Click to edit Master title style</a:t>
            </a:r>
          </a:p>
        </p:txBody>
      </p:sp>
      <p:sp>
        <p:nvSpPr>
          <p:cNvPr id="3" name="Content Placeholder 2"/>
          <p:cNvSpPr>
            <a:spLocks noGrp="1"/>
          </p:cNvSpPr>
          <p:nvPr>
            <p:ph idx="1"/>
          </p:nvPr>
        </p:nvSpPr>
        <p:spPr>
          <a:xfrm>
            <a:off x="11836767" y="1704229"/>
            <a:ext cx="16924685" cy="36531826"/>
          </a:xfrm>
        </p:spPr>
        <p:txBody>
          <a:bodyPr/>
          <a:lstStyle>
            <a:lvl1pPr>
              <a:defRPr sz="14700"/>
            </a:lvl1pPr>
            <a:lvl2pPr>
              <a:defRPr sz="12800"/>
            </a:lvl2pPr>
            <a:lvl3pPr>
              <a:defRPr sz="109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513765" y="8957089"/>
            <a:ext cx="9960337" cy="29278966"/>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id="{34E1E29B-1441-8D4B-8F63-B01872E15428}"/>
              </a:ext>
            </a:extLst>
          </p:cNvPr>
          <p:cNvSpPr>
            <a:spLocks noGrp="1"/>
          </p:cNvSpPr>
          <p:nvPr>
            <p:ph type="dt" sz="half" idx="10"/>
          </p:nvPr>
        </p:nvSpPr>
        <p:spPr/>
        <p:txBody>
          <a:bodyPr/>
          <a:lstStyle>
            <a:lvl1pPr>
              <a:defRPr/>
            </a:lvl1pPr>
          </a:lstStyle>
          <a:p>
            <a:pPr>
              <a:defRPr/>
            </a:pPr>
            <a:fld id="{17DF9DC9-BFA0-0F40-BE23-3928968778D9}" type="datetimeFigureOut">
              <a:rPr lang="en-US"/>
              <a:pPr>
                <a:defRPr/>
              </a:pPr>
              <a:t>8/16/19</a:t>
            </a:fld>
            <a:endParaRPr lang="en-US"/>
          </a:p>
        </p:txBody>
      </p:sp>
      <p:sp>
        <p:nvSpPr>
          <p:cNvPr id="6" name="Footer Placeholder 4">
            <a:extLst>
              <a:ext uri="{FF2B5EF4-FFF2-40B4-BE49-F238E27FC236}">
                <a16:creationId xmlns:a16="http://schemas.microsoft.com/office/drawing/2014/main" id="{12508D43-4FEA-5742-A3DF-0DA41F6E024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FC012734-AFD8-BD49-BAC9-4CF9C0B63A0B}"/>
              </a:ext>
            </a:extLst>
          </p:cNvPr>
          <p:cNvSpPr>
            <a:spLocks noGrp="1"/>
          </p:cNvSpPr>
          <p:nvPr>
            <p:ph type="sldNum" sz="quarter" idx="12"/>
          </p:nvPr>
        </p:nvSpPr>
        <p:spPr/>
        <p:txBody>
          <a:bodyPr/>
          <a:lstStyle>
            <a:lvl1pPr>
              <a:defRPr/>
            </a:lvl1pPr>
          </a:lstStyle>
          <a:p>
            <a:fld id="{6981B3A7-DBCB-B945-8E99-3BA692F065B0}" type="slidenum">
              <a:rPr lang="en-US" altLang="en-US"/>
              <a:pPr/>
              <a:t>‹N°›</a:t>
            </a:fld>
            <a:endParaRPr lang="en-US" altLang="en-US"/>
          </a:p>
        </p:txBody>
      </p:sp>
    </p:spTree>
    <p:extLst>
      <p:ext uri="{BB962C8B-B14F-4D97-AF65-F5344CB8AC3E}">
        <p14:creationId xmlns:p14="http://schemas.microsoft.com/office/powerpoint/2010/main" val="1525923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154" y="29962637"/>
            <a:ext cx="18165128" cy="3537258"/>
          </a:xfrm>
        </p:spPr>
        <p:txBody>
          <a:bodyPr anchor="b"/>
          <a:lstStyle>
            <a:lvl1pPr algn="l">
              <a:defRPr sz="9100" b="1"/>
            </a:lvl1pPr>
          </a:lstStyle>
          <a:p>
            <a:r>
              <a:rPr lang="en-US"/>
              <a:t>Click to edit Master title style</a:t>
            </a:r>
          </a:p>
        </p:txBody>
      </p:sp>
      <p:sp>
        <p:nvSpPr>
          <p:cNvPr id="3" name="Picture Placeholder 2"/>
          <p:cNvSpPr>
            <a:spLocks noGrp="1"/>
          </p:cNvSpPr>
          <p:nvPr>
            <p:ph type="pic" idx="1"/>
          </p:nvPr>
        </p:nvSpPr>
        <p:spPr>
          <a:xfrm>
            <a:off x="5934154" y="3824597"/>
            <a:ext cx="18165128" cy="25682258"/>
          </a:xfrm>
        </p:spPr>
        <p:txBody>
          <a:bodyPr rtlCol="0">
            <a:normAutofit/>
          </a:bodyPr>
          <a:lstStyle>
            <a:lvl1pPr marL="0" indent="0">
              <a:buNone/>
              <a:defRPr sz="14700"/>
            </a:lvl1pPr>
            <a:lvl2pPr marL="2087618" indent="0">
              <a:buNone/>
              <a:defRPr sz="12800"/>
            </a:lvl2pPr>
            <a:lvl3pPr marL="4175235" indent="0">
              <a:buNone/>
              <a:defRPr sz="10900"/>
            </a:lvl3pPr>
            <a:lvl4pPr marL="6262854" indent="0">
              <a:buNone/>
              <a:defRPr sz="9100"/>
            </a:lvl4pPr>
            <a:lvl5pPr marL="8350471" indent="0">
              <a:buNone/>
              <a:defRPr sz="9100"/>
            </a:lvl5pPr>
            <a:lvl6pPr marL="10438089" indent="0">
              <a:buNone/>
              <a:defRPr sz="9100"/>
            </a:lvl6pPr>
            <a:lvl7pPr marL="12525706" indent="0">
              <a:buNone/>
              <a:defRPr sz="9100"/>
            </a:lvl7pPr>
            <a:lvl8pPr marL="14613324" indent="0">
              <a:buNone/>
              <a:defRPr sz="9100"/>
            </a:lvl8pPr>
            <a:lvl9pPr marL="16700942" indent="0">
              <a:buNone/>
              <a:defRPr sz="9100"/>
            </a:lvl9pPr>
          </a:lstStyle>
          <a:p>
            <a:pPr lvl="0"/>
            <a:endParaRPr lang="en-US" noProof="0"/>
          </a:p>
        </p:txBody>
      </p:sp>
      <p:sp>
        <p:nvSpPr>
          <p:cNvPr id="4" name="Text Placeholder 3"/>
          <p:cNvSpPr>
            <a:spLocks noGrp="1"/>
          </p:cNvSpPr>
          <p:nvPr>
            <p:ph type="body" sz="half" idx="2"/>
          </p:nvPr>
        </p:nvSpPr>
        <p:spPr>
          <a:xfrm>
            <a:off x="5934154" y="33499895"/>
            <a:ext cx="18165128" cy="5023494"/>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id="{B5248483-6921-C748-BE99-BFE6367031DF}"/>
              </a:ext>
            </a:extLst>
          </p:cNvPr>
          <p:cNvSpPr>
            <a:spLocks noGrp="1"/>
          </p:cNvSpPr>
          <p:nvPr>
            <p:ph type="dt" sz="half" idx="10"/>
          </p:nvPr>
        </p:nvSpPr>
        <p:spPr/>
        <p:txBody>
          <a:bodyPr/>
          <a:lstStyle>
            <a:lvl1pPr>
              <a:defRPr/>
            </a:lvl1pPr>
          </a:lstStyle>
          <a:p>
            <a:pPr>
              <a:defRPr/>
            </a:pPr>
            <a:fld id="{2830FEEB-100B-C54D-BA04-8B080773EA07}" type="datetimeFigureOut">
              <a:rPr lang="en-US"/>
              <a:pPr>
                <a:defRPr/>
              </a:pPr>
              <a:t>8/16/19</a:t>
            </a:fld>
            <a:endParaRPr lang="en-US"/>
          </a:p>
        </p:txBody>
      </p:sp>
      <p:sp>
        <p:nvSpPr>
          <p:cNvPr id="6" name="Footer Placeholder 4">
            <a:extLst>
              <a:ext uri="{FF2B5EF4-FFF2-40B4-BE49-F238E27FC236}">
                <a16:creationId xmlns:a16="http://schemas.microsoft.com/office/drawing/2014/main" id="{9B17C9A2-8AC0-C746-BE63-EFC41FB589FC}"/>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88998E21-231F-1B43-A227-24B3E1408A55}"/>
              </a:ext>
            </a:extLst>
          </p:cNvPr>
          <p:cNvSpPr>
            <a:spLocks noGrp="1"/>
          </p:cNvSpPr>
          <p:nvPr>
            <p:ph type="sldNum" sz="quarter" idx="12"/>
          </p:nvPr>
        </p:nvSpPr>
        <p:spPr/>
        <p:txBody>
          <a:bodyPr/>
          <a:lstStyle>
            <a:lvl1pPr>
              <a:defRPr/>
            </a:lvl1pPr>
          </a:lstStyle>
          <a:p>
            <a:fld id="{83C68C14-DF4B-B442-AAED-26A405B7FDA2}" type="slidenum">
              <a:rPr lang="en-US" altLang="en-US"/>
              <a:pPr/>
              <a:t>‹N°›</a:t>
            </a:fld>
            <a:endParaRPr lang="en-US" altLang="en-US"/>
          </a:p>
        </p:txBody>
      </p:sp>
    </p:spTree>
    <p:extLst>
      <p:ext uri="{BB962C8B-B14F-4D97-AF65-F5344CB8AC3E}">
        <p14:creationId xmlns:p14="http://schemas.microsoft.com/office/powerpoint/2010/main" val="630803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D5A080F1-A825-924A-8770-3F5633C0F257}"/>
              </a:ext>
            </a:extLst>
          </p:cNvPr>
          <p:cNvSpPr>
            <a:spLocks noGrp="1"/>
          </p:cNvSpPr>
          <p:nvPr>
            <p:ph type="title"/>
          </p:nvPr>
        </p:nvSpPr>
        <p:spPr bwMode="auto">
          <a:xfrm>
            <a:off x="1514475" y="1714500"/>
            <a:ext cx="27246263" cy="713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ctr" anchorCtr="0" compatLnSpc="1">
            <a:prstTxWarp prst="textNoShape">
              <a:avLst/>
            </a:prstTxWarp>
          </a:bodyPr>
          <a:lstStyle/>
          <a:p>
            <a:pPr lvl="0"/>
            <a:r>
              <a:rPr lang="en-US" altLang="nl-NL"/>
              <a:t>Click to edit Master title style</a:t>
            </a:r>
          </a:p>
        </p:txBody>
      </p:sp>
      <p:sp>
        <p:nvSpPr>
          <p:cNvPr id="1027" name="Text Placeholder 2">
            <a:extLst>
              <a:ext uri="{FF2B5EF4-FFF2-40B4-BE49-F238E27FC236}">
                <a16:creationId xmlns:a16="http://schemas.microsoft.com/office/drawing/2014/main" id="{5DFDB9A6-B404-AF4F-812F-FC11C295BEE0}"/>
              </a:ext>
            </a:extLst>
          </p:cNvPr>
          <p:cNvSpPr>
            <a:spLocks noGrp="1"/>
          </p:cNvSpPr>
          <p:nvPr>
            <p:ph type="body" idx="1"/>
          </p:nvPr>
        </p:nvSpPr>
        <p:spPr bwMode="auto">
          <a:xfrm>
            <a:off x="1514475" y="9986963"/>
            <a:ext cx="27246263" cy="2824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t" anchorCtr="0" compatLnSpc="1">
            <a:prstTxWarp prst="textNoShape">
              <a:avLst/>
            </a:prstTxWarp>
          </a:bodyPr>
          <a:lstStyle/>
          <a:p>
            <a:pPr lvl="0"/>
            <a:r>
              <a:rPr lang="en-US" altLang="nl-NL"/>
              <a:t>Click to edit Master text styles</a:t>
            </a:r>
          </a:p>
          <a:p>
            <a:pPr lvl="1"/>
            <a:r>
              <a:rPr lang="en-US" altLang="nl-NL"/>
              <a:t>Second level</a:t>
            </a:r>
          </a:p>
          <a:p>
            <a:pPr lvl="2"/>
            <a:r>
              <a:rPr lang="en-US" altLang="nl-NL"/>
              <a:t>Third level</a:t>
            </a:r>
          </a:p>
          <a:p>
            <a:pPr lvl="3"/>
            <a:r>
              <a:rPr lang="en-US" altLang="nl-NL"/>
              <a:t>Fourth level</a:t>
            </a:r>
          </a:p>
          <a:p>
            <a:pPr lvl="4"/>
            <a:r>
              <a:rPr lang="en-US" altLang="nl-NL"/>
              <a:t>Fifth level</a:t>
            </a:r>
          </a:p>
        </p:txBody>
      </p:sp>
      <p:sp>
        <p:nvSpPr>
          <p:cNvPr id="4" name="Date Placeholder 3">
            <a:extLst>
              <a:ext uri="{FF2B5EF4-FFF2-40B4-BE49-F238E27FC236}">
                <a16:creationId xmlns:a16="http://schemas.microsoft.com/office/drawing/2014/main" id="{FC79B495-FB04-574F-8865-42235E9AB910}"/>
              </a:ext>
            </a:extLst>
          </p:cNvPr>
          <p:cNvSpPr>
            <a:spLocks noGrp="1"/>
          </p:cNvSpPr>
          <p:nvPr>
            <p:ph type="dt" sz="half" idx="2"/>
          </p:nvPr>
        </p:nvSpPr>
        <p:spPr>
          <a:xfrm>
            <a:off x="1514475"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defTabSz="4172813">
              <a:defRPr sz="5500">
                <a:solidFill>
                  <a:srgbClr val="898989"/>
                </a:solidFill>
                <a:latin typeface="Calibri" pitchFamily="34" charset="0"/>
              </a:defRPr>
            </a:lvl1pPr>
          </a:lstStyle>
          <a:p>
            <a:pPr>
              <a:defRPr/>
            </a:pPr>
            <a:fld id="{9AE235B9-E920-1C43-8DC3-2CFE87C5C0E7}" type="datetimeFigureOut">
              <a:rPr lang="en-US"/>
              <a:pPr>
                <a:defRPr/>
              </a:pPr>
              <a:t>8/16/19</a:t>
            </a:fld>
            <a:endParaRPr lang="en-US"/>
          </a:p>
        </p:txBody>
      </p:sp>
      <p:sp>
        <p:nvSpPr>
          <p:cNvPr id="5" name="Footer Placeholder 4">
            <a:extLst>
              <a:ext uri="{FF2B5EF4-FFF2-40B4-BE49-F238E27FC236}">
                <a16:creationId xmlns:a16="http://schemas.microsoft.com/office/drawing/2014/main" id="{2075C5AF-16E8-C442-ABD0-D4CDF4941499}"/>
              </a:ext>
            </a:extLst>
          </p:cNvPr>
          <p:cNvSpPr>
            <a:spLocks noGrp="1"/>
          </p:cNvSpPr>
          <p:nvPr>
            <p:ph type="ftr" sz="quarter" idx="3"/>
          </p:nvPr>
        </p:nvSpPr>
        <p:spPr>
          <a:xfrm>
            <a:off x="10344150" y="39673213"/>
            <a:ext cx="9586913" cy="2279650"/>
          </a:xfrm>
          <a:prstGeom prst="rect">
            <a:avLst/>
          </a:prstGeom>
        </p:spPr>
        <p:txBody>
          <a:bodyPr vert="horz" wrap="square" lIns="417524" tIns="208762" rIns="417524" bIns="208762" numCol="1" anchor="ctr" anchorCtr="0" compatLnSpc="1">
            <a:prstTxWarp prst="textNoShape">
              <a:avLst/>
            </a:prstTxWarp>
          </a:bodyPr>
          <a:lstStyle>
            <a:lvl1pPr algn="ctr" defTabSz="4172813">
              <a:defRPr sz="5500">
                <a:solidFill>
                  <a:srgbClr val="898989"/>
                </a:solidFill>
                <a:latin typeface="Calibri" pitchFamily="34" charset="0"/>
                <a:ea typeface="+mn-ea"/>
                <a:cs typeface="Arial" charset="0"/>
              </a:defRPr>
            </a:lvl1pPr>
          </a:lstStyle>
          <a:p>
            <a:pPr>
              <a:defRPr/>
            </a:pPr>
            <a:endParaRPr lang="it-IT"/>
          </a:p>
        </p:txBody>
      </p:sp>
      <p:sp>
        <p:nvSpPr>
          <p:cNvPr id="6" name="Slide Number Placeholder 5">
            <a:extLst>
              <a:ext uri="{FF2B5EF4-FFF2-40B4-BE49-F238E27FC236}">
                <a16:creationId xmlns:a16="http://schemas.microsoft.com/office/drawing/2014/main" id="{E4531783-9C42-A248-B2DC-D29210012E1C}"/>
              </a:ext>
            </a:extLst>
          </p:cNvPr>
          <p:cNvSpPr>
            <a:spLocks noGrp="1"/>
          </p:cNvSpPr>
          <p:nvPr>
            <p:ph type="sldNum" sz="quarter" idx="4"/>
          </p:nvPr>
        </p:nvSpPr>
        <p:spPr>
          <a:xfrm>
            <a:off x="21697950"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algn="r" defTabSz="4171950">
              <a:defRPr sz="5500">
                <a:solidFill>
                  <a:srgbClr val="898989"/>
                </a:solidFill>
                <a:latin typeface="Calibri" panose="020F0502020204030204" pitchFamily="34" charset="0"/>
              </a:defRPr>
            </a:lvl1pPr>
          </a:lstStyle>
          <a:p>
            <a:fld id="{C7A03B85-5E63-7F41-86BE-B6DD6CB34CEF}" type="slidenum">
              <a:rPr lang="en-US" altLang="en-US"/>
              <a:pPr/>
              <a:t>‹N°›</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0363" rtl="0" eaLnBrk="0" fontAlgn="base" hangingPunct="0">
        <a:spcBef>
          <a:spcPct val="0"/>
        </a:spcBef>
        <a:spcAft>
          <a:spcPct val="0"/>
        </a:spcAft>
        <a:defRPr sz="20100" kern="1200">
          <a:solidFill>
            <a:schemeClr val="tx1"/>
          </a:solidFill>
          <a:latin typeface="+mj-lt"/>
          <a:ea typeface="ＭＳ Ｐゴシック" charset="0"/>
          <a:cs typeface="+mj-cs"/>
        </a:defRPr>
      </a:lvl1pPr>
      <a:lvl2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2pPr>
      <a:lvl3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3pPr>
      <a:lvl4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4pPr>
      <a:lvl5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5pPr>
      <a:lvl6pPr marL="434920" algn="ctr" defTabSz="4174027" rtl="0" fontAlgn="base">
        <a:spcBef>
          <a:spcPct val="0"/>
        </a:spcBef>
        <a:spcAft>
          <a:spcPct val="0"/>
        </a:spcAft>
        <a:defRPr sz="20100">
          <a:solidFill>
            <a:schemeClr val="tx1"/>
          </a:solidFill>
          <a:latin typeface="Calibri" pitchFamily="34" charset="0"/>
        </a:defRPr>
      </a:lvl6pPr>
      <a:lvl7pPr marL="869842" algn="ctr" defTabSz="4174027" rtl="0" fontAlgn="base">
        <a:spcBef>
          <a:spcPct val="0"/>
        </a:spcBef>
        <a:spcAft>
          <a:spcPct val="0"/>
        </a:spcAft>
        <a:defRPr sz="20100">
          <a:solidFill>
            <a:schemeClr val="tx1"/>
          </a:solidFill>
          <a:latin typeface="Calibri" pitchFamily="34" charset="0"/>
        </a:defRPr>
      </a:lvl7pPr>
      <a:lvl8pPr marL="1304760" algn="ctr" defTabSz="4174027" rtl="0" fontAlgn="base">
        <a:spcBef>
          <a:spcPct val="0"/>
        </a:spcBef>
        <a:spcAft>
          <a:spcPct val="0"/>
        </a:spcAft>
        <a:defRPr sz="20100">
          <a:solidFill>
            <a:schemeClr val="tx1"/>
          </a:solidFill>
          <a:latin typeface="Calibri" pitchFamily="34" charset="0"/>
        </a:defRPr>
      </a:lvl8pPr>
      <a:lvl9pPr marL="1739681" algn="ctr" defTabSz="4174027" rtl="0" fontAlgn="base">
        <a:spcBef>
          <a:spcPct val="0"/>
        </a:spcBef>
        <a:spcAft>
          <a:spcPct val="0"/>
        </a:spcAft>
        <a:defRPr sz="20100">
          <a:solidFill>
            <a:schemeClr val="tx1"/>
          </a:solidFill>
          <a:latin typeface="Calibri" pitchFamily="34" charset="0"/>
        </a:defRPr>
      </a:lvl9pPr>
    </p:titleStyle>
    <p:bodyStyle>
      <a:lvl1pPr marL="1562100" indent="-1562100" algn="l" defTabSz="4170363" rtl="0" eaLnBrk="0" fontAlgn="base" hangingPunct="0">
        <a:spcBef>
          <a:spcPct val="20000"/>
        </a:spcBef>
        <a:spcAft>
          <a:spcPct val="0"/>
        </a:spcAft>
        <a:buFont typeface="Arial" panose="020B0604020202020204" pitchFamily="34" charset="0"/>
        <a:buChar char="•"/>
        <a:defRPr sz="14700" kern="1200">
          <a:solidFill>
            <a:schemeClr val="tx1"/>
          </a:solidFill>
          <a:latin typeface="+mn-lt"/>
          <a:ea typeface="ＭＳ Ｐゴシック" charset="0"/>
          <a:cs typeface="+mn-cs"/>
        </a:defRPr>
      </a:lvl1pPr>
      <a:lvl2pPr marL="3387725" indent="-1303338" algn="l" defTabSz="4170363" rtl="0" eaLnBrk="0" fontAlgn="base" hangingPunct="0">
        <a:spcBef>
          <a:spcPct val="20000"/>
        </a:spcBef>
        <a:spcAft>
          <a:spcPct val="0"/>
        </a:spcAft>
        <a:buFont typeface="Arial" panose="020B0604020202020204" pitchFamily="34" charset="0"/>
        <a:buChar char="–"/>
        <a:defRPr sz="12800" kern="1200">
          <a:solidFill>
            <a:schemeClr val="tx1"/>
          </a:solidFill>
          <a:latin typeface="+mn-lt"/>
          <a:ea typeface="ＭＳ Ｐゴシック" charset="0"/>
          <a:cs typeface="+mn-cs"/>
        </a:defRPr>
      </a:lvl2pPr>
      <a:lvl3pPr marL="5218113" indent="-1041400" algn="l" defTabSz="4170363" rtl="0" eaLnBrk="0" fontAlgn="base" hangingPunct="0">
        <a:spcBef>
          <a:spcPct val="20000"/>
        </a:spcBef>
        <a:spcAft>
          <a:spcPct val="0"/>
        </a:spcAft>
        <a:buFont typeface="Arial" panose="020B0604020202020204" pitchFamily="34" charset="0"/>
        <a:buChar char="•"/>
        <a:defRPr sz="10900" kern="1200">
          <a:solidFill>
            <a:schemeClr val="tx1"/>
          </a:solidFill>
          <a:latin typeface="+mn-lt"/>
          <a:ea typeface="ＭＳ Ｐゴシック" charset="0"/>
          <a:cs typeface="+mn-cs"/>
        </a:defRPr>
      </a:lvl3pPr>
      <a:lvl4pPr marL="7304088"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4pPr>
      <a:lvl5pPr marL="9390063"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5pPr>
      <a:lvl6pPr marL="11481897"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69515"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57134"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4752"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75235" rtl="0" eaLnBrk="1" latinLnBrk="0" hangingPunct="1">
        <a:defRPr sz="8200" kern="1200">
          <a:solidFill>
            <a:schemeClr val="tx1"/>
          </a:solidFill>
          <a:latin typeface="+mn-lt"/>
          <a:ea typeface="+mn-ea"/>
          <a:cs typeface="+mn-cs"/>
        </a:defRPr>
      </a:lvl1pPr>
      <a:lvl2pPr marL="2087618" algn="l" defTabSz="4175235" rtl="0" eaLnBrk="1" latinLnBrk="0" hangingPunct="1">
        <a:defRPr sz="8200" kern="1200">
          <a:solidFill>
            <a:schemeClr val="tx1"/>
          </a:solidFill>
          <a:latin typeface="+mn-lt"/>
          <a:ea typeface="+mn-ea"/>
          <a:cs typeface="+mn-cs"/>
        </a:defRPr>
      </a:lvl2pPr>
      <a:lvl3pPr marL="4175235" algn="l" defTabSz="4175235" rtl="0" eaLnBrk="1" latinLnBrk="0" hangingPunct="1">
        <a:defRPr sz="8200" kern="1200">
          <a:solidFill>
            <a:schemeClr val="tx1"/>
          </a:solidFill>
          <a:latin typeface="+mn-lt"/>
          <a:ea typeface="+mn-ea"/>
          <a:cs typeface="+mn-cs"/>
        </a:defRPr>
      </a:lvl3pPr>
      <a:lvl4pPr marL="6262854" algn="l" defTabSz="4175235" rtl="0" eaLnBrk="1" latinLnBrk="0" hangingPunct="1">
        <a:defRPr sz="8200" kern="1200">
          <a:solidFill>
            <a:schemeClr val="tx1"/>
          </a:solidFill>
          <a:latin typeface="+mn-lt"/>
          <a:ea typeface="+mn-ea"/>
          <a:cs typeface="+mn-cs"/>
        </a:defRPr>
      </a:lvl4pPr>
      <a:lvl5pPr marL="8350471" algn="l" defTabSz="4175235" rtl="0" eaLnBrk="1" latinLnBrk="0" hangingPunct="1">
        <a:defRPr sz="8200" kern="1200">
          <a:solidFill>
            <a:schemeClr val="tx1"/>
          </a:solidFill>
          <a:latin typeface="+mn-lt"/>
          <a:ea typeface="+mn-ea"/>
          <a:cs typeface="+mn-cs"/>
        </a:defRPr>
      </a:lvl5pPr>
      <a:lvl6pPr marL="10438089" algn="l" defTabSz="4175235" rtl="0" eaLnBrk="1" latinLnBrk="0" hangingPunct="1">
        <a:defRPr sz="8200" kern="1200">
          <a:solidFill>
            <a:schemeClr val="tx1"/>
          </a:solidFill>
          <a:latin typeface="+mn-lt"/>
          <a:ea typeface="+mn-ea"/>
          <a:cs typeface="+mn-cs"/>
        </a:defRPr>
      </a:lvl6pPr>
      <a:lvl7pPr marL="12525706" algn="l" defTabSz="4175235" rtl="0" eaLnBrk="1" latinLnBrk="0" hangingPunct="1">
        <a:defRPr sz="8200" kern="1200">
          <a:solidFill>
            <a:schemeClr val="tx1"/>
          </a:solidFill>
          <a:latin typeface="+mn-lt"/>
          <a:ea typeface="+mn-ea"/>
          <a:cs typeface="+mn-cs"/>
        </a:defRPr>
      </a:lvl7pPr>
      <a:lvl8pPr marL="14613324" algn="l" defTabSz="4175235" rtl="0" eaLnBrk="1" latinLnBrk="0" hangingPunct="1">
        <a:defRPr sz="8200" kern="1200">
          <a:solidFill>
            <a:schemeClr val="tx1"/>
          </a:solidFill>
          <a:latin typeface="+mn-lt"/>
          <a:ea typeface="+mn-ea"/>
          <a:cs typeface="+mn-cs"/>
        </a:defRPr>
      </a:lvl8pPr>
      <a:lvl9pPr marL="16700942" algn="l" defTabSz="4175235"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6.emf"/><Relationship Id="rId3" Type="http://schemas.openxmlformats.org/officeDocument/2006/relationships/image" Target="../media/image1.emf"/><Relationship Id="rId7" Type="http://schemas.openxmlformats.org/officeDocument/2006/relationships/image" Target="../media/image5.png"/><Relationship Id="rId12" Type="http://schemas.openxmlformats.org/officeDocument/2006/relationships/image" Target="../media/image5.e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4.emf"/><Relationship Id="rId5" Type="http://schemas.openxmlformats.org/officeDocument/2006/relationships/image" Target="../media/image3.png"/><Relationship Id="rId15" Type="http://schemas.openxmlformats.org/officeDocument/2006/relationships/image" Target="../media/image8.jpeg"/><Relationship Id="rId10" Type="http://schemas.openxmlformats.org/officeDocument/2006/relationships/image" Target="../media/image3.emf"/><Relationship Id="rId4" Type="http://schemas.openxmlformats.org/officeDocument/2006/relationships/image" Target="../media/image2.png"/><Relationship Id="rId9" Type="http://schemas.openxmlformats.org/officeDocument/2006/relationships/image" Target="../media/image2.emf"/><Relationship Id="rId1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9" name="Image 148"/>
          <p:cNvPicPr>
            <a:picLocks noChangeAspect="1"/>
          </p:cNvPicPr>
          <p:nvPr/>
        </p:nvPicPr>
        <p:blipFill rotWithShape="1">
          <a:blip r:embed="rId3">
            <a:extLst>
              <a:ext uri="{28A0092B-C50C-407E-A947-70E740481C1C}">
                <a14:useLocalDpi xmlns:a14="http://schemas.microsoft.com/office/drawing/2010/main" val="0"/>
              </a:ext>
            </a:extLst>
          </a:blip>
          <a:srcRect l="19323" t="20064" r="14737" b="36354"/>
          <a:stretch/>
        </p:blipFill>
        <p:spPr>
          <a:xfrm>
            <a:off x="873274" y="11953357"/>
            <a:ext cx="14007129" cy="5207472"/>
          </a:xfrm>
          <a:prstGeom prst="rect">
            <a:avLst/>
          </a:prstGeom>
        </p:spPr>
      </p:pic>
      <p:sp>
        <p:nvSpPr>
          <p:cNvPr id="1027" name="TextBox 3">
            <a:extLst>
              <a:ext uri="{FF2B5EF4-FFF2-40B4-BE49-F238E27FC236}">
                <a16:creationId xmlns:a16="http://schemas.microsoft.com/office/drawing/2014/main" id="{EED9D940-F4FF-024E-B7AE-8FAE83C5C54B}"/>
              </a:ext>
            </a:extLst>
          </p:cNvPr>
          <p:cNvSpPr txBox="1">
            <a:spLocks noChangeArrowheads="1"/>
          </p:cNvSpPr>
          <p:nvPr/>
        </p:nvSpPr>
        <p:spPr bwMode="auto">
          <a:xfrm>
            <a:off x="1571627" y="989157"/>
            <a:ext cx="27134789" cy="3842708"/>
          </a:xfrm>
          <a:prstGeom prst="rect">
            <a:avLst/>
          </a:prstGeom>
          <a:noFill/>
          <a:ln w="9525">
            <a:noFill/>
            <a:miter lim="800000"/>
            <a:headEnd/>
            <a:tailEnd/>
          </a:ln>
        </p:spPr>
        <p:txBody>
          <a:bodyPr wrap="square" lIns="86984" tIns="43492" rIns="86984" bIns="43492">
            <a:spAutoFit/>
          </a:bodyPr>
          <a:lstStyle/>
          <a:p>
            <a:pPr algn="ctr">
              <a:defRPr/>
            </a:pPr>
            <a:r>
              <a:rPr lang="en-GB" sz="7200" b="1" dirty="0">
                <a:latin typeface="+mj-lt"/>
                <a:ea typeface="Arial" charset="0"/>
                <a:cs typeface="Arial" charset="0"/>
              </a:rPr>
              <a:t>Numerical study of heat and mass transfer </a:t>
            </a:r>
          </a:p>
          <a:p>
            <a:pPr algn="ctr">
              <a:defRPr/>
            </a:pPr>
            <a:r>
              <a:rPr lang="en-GB" sz="7200" b="1" dirty="0">
                <a:latin typeface="+mj-lt"/>
                <a:ea typeface="Arial" charset="0"/>
                <a:cs typeface="Arial" charset="0"/>
              </a:rPr>
              <a:t>during contact heating of potato slices</a:t>
            </a:r>
            <a:endParaRPr lang="en-US" sz="7200" dirty="0">
              <a:latin typeface="+mj-lt"/>
              <a:ea typeface="+mn-ea"/>
              <a:cs typeface="Calibri" panose="020F0502020204030204" pitchFamily="34" charset="0"/>
            </a:endParaRPr>
          </a:p>
          <a:p>
            <a:pPr algn="ctr" defTabSz="4387247" eaLnBrk="1" hangingPunct="1">
              <a:defRPr/>
            </a:pPr>
            <a:r>
              <a:rPr lang="en-US" sz="4000" dirty="0">
                <a:latin typeface="Calibri" panose="020F0502020204030204" pitchFamily="34" charset="0"/>
                <a:cs typeface="Calibri" panose="020F0502020204030204" pitchFamily="34" charset="0"/>
              </a:rPr>
              <a:t>T. Vine, D. Flick, B. </a:t>
            </a:r>
            <a:r>
              <a:rPr lang="en-US" sz="4000" dirty="0" err="1">
                <a:latin typeface="Calibri" panose="020F0502020204030204" pitchFamily="34" charset="0"/>
                <a:cs typeface="Calibri" panose="020F0502020204030204" pitchFamily="34" charset="0"/>
              </a:rPr>
              <a:t>Broyart</a:t>
            </a:r>
            <a:r>
              <a:rPr lang="en-US" sz="4000" dirty="0">
                <a:latin typeface="Calibri" panose="020F0502020204030204" pitchFamily="34" charset="0"/>
                <a:cs typeface="Calibri" panose="020F0502020204030204" pitchFamily="34" charset="0"/>
              </a:rPr>
              <a:t> </a:t>
            </a:r>
            <a:endParaRPr lang="en-US" sz="4000" baseline="30000" dirty="0">
              <a:latin typeface="Calibri" panose="020F0502020204030204" pitchFamily="34" charset="0"/>
              <a:cs typeface="Calibri" panose="020F0502020204030204" pitchFamily="34" charset="0"/>
            </a:endParaRPr>
          </a:p>
          <a:p>
            <a:pPr algn="ctr">
              <a:lnSpc>
                <a:spcPct val="150000"/>
              </a:lnSpc>
            </a:pPr>
            <a:r>
              <a:rPr lang="fr-FR" altLang="x-none" sz="4000" dirty="0">
                <a:solidFill>
                  <a:srgbClr val="000000"/>
                </a:solidFill>
                <a:latin typeface="+mn-lt"/>
                <a:ea typeface="Arial" charset="0"/>
                <a:cs typeface="Arial" charset="0"/>
              </a:rPr>
              <a:t>UMR Ingénierie Procédés Aliments, </a:t>
            </a:r>
            <a:r>
              <a:rPr lang="fr-FR" altLang="x-none" sz="4000" dirty="0" err="1">
                <a:solidFill>
                  <a:srgbClr val="000000"/>
                </a:solidFill>
                <a:latin typeface="+mn-lt"/>
                <a:ea typeface="Arial" charset="0"/>
                <a:cs typeface="Arial" charset="0"/>
              </a:rPr>
              <a:t>AgroParisTech</a:t>
            </a:r>
            <a:r>
              <a:rPr lang="fr-FR" altLang="x-none" sz="4000" dirty="0">
                <a:solidFill>
                  <a:srgbClr val="000000"/>
                </a:solidFill>
                <a:latin typeface="+mn-lt"/>
                <a:ea typeface="Arial" charset="0"/>
                <a:cs typeface="Arial" charset="0"/>
              </a:rPr>
              <a:t>, INRA, Université Paris-Saclay, 91300, Massy, France</a:t>
            </a:r>
            <a:endParaRPr lang="fr-FR" altLang="x-none" sz="4000" dirty="0">
              <a:latin typeface="+mn-lt"/>
              <a:ea typeface="Arial" charset="0"/>
              <a:cs typeface="Arial" charset="0"/>
            </a:endParaRPr>
          </a:p>
        </p:txBody>
      </p:sp>
      <p:sp>
        <p:nvSpPr>
          <p:cNvPr id="2051" name="TextBox 6">
            <a:extLst>
              <a:ext uri="{FF2B5EF4-FFF2-40B4-BE49-F238E27FC236}">
                <a16:creationId xmlns:a16="http://schemas.microsoft.com/office/drawing/2014/main" id="{FFAA168A-D7A5-134D-961C-7DB57519DC16}"/>
              </a:ext>
            </a:extLst>
          </p:cNvPr>
          <p:cNvSpPr txBox="1">
            <a:spLocks noChangeArrowheads="1"/>
          </p:cNvSpPr>
          <p:nvPr/>
        </p:nvSpPr>
        <p:spPr bwMode="auto">
          <a:xfrm>
            <a:off x="1571629" y="5456765"/>
            <a:ext cx="13017206" cy="6735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4800" b="1" dirty="0">
                <a:cs typeface="Calibri" panose="020F0502020204030204" pitchFamily="34" charset="0"/>
              </a:rPr>
              <a:t>INRODUCTION</a:t>
            </a:r>
            <a:r>
              <a:rPr lang="en-US" altLang="nl-NL" sz="4800" dirty="0">
                <a:cs typeface="Calibri" panose="020F0502020204030204" pitchFamily="34" charset="0"/>
              </a:rPr>
              <a:t>: </a:t>
            </a:r>
          </a:p>
          <a:p>
            <a:pPr algn="just" eaLnBrk="1" hangingPunct="1">
              <a:spcBef>
                <a:spcPct val="0"/>
              </a:spcBef>
              <a:buFontTx/>
              <a:buNone/>
            </a:pPr>
            <a:r>
              <a:rPr lang="en-US" altLang="nl-NL" sz="4800" dirty="0">
                <a:cs typeface="Calibri" panose="020F0502020204030204" pitchFamily="34" charset="0"/>
              </a:rPr>
              <a:t>Studies concerning the contact heating of food products remain relatively rare in the literature despite the importance of this mode of heat transfer in many industrial and domestic operations such as grilling or pan-frying. In this work, a 2D mathematical model was developed and used to better understand heat and mass transfer during contact heating of a particular product, the potato.</a:t>
            </a:r>
          </a:p>
        </p:txBody>
      </p:sp>
      <p:sp>
        <p:nvSpPr>
          <p:cNvPr id="2052" name="TextBox 7">
            <a:extLst>
              <a:ext uri="{FF2B5EF4-FFF2-40B4-BE49-F238E27FC236}">
                <a16:creationId xmlns:a16="http://schemas.microsoft.com/office/drawing/2014/main" id="{4A08504F-7725-A243-96B9-497CEA110D4F}"/>
              </a:ext>
            </a:extLst>
          </p:cNvPr>
          <p:cNvSpPr txBox="1">
            <a:spLocks noChangeArrowheads="1"/>
          </p:cNvSpPr>
          <p:nvPr/>
        </p:nvSpPr>
        <p:spPr bwMode="auto">
          <a:xfrm>
            <a:off x="1571629" y="18136475"/>
            <a:ext cx="12975642" cy="540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a:buNone/>
            </a:pPr>
            <a:r>
              <a:rPr lang="en-US" altLang="nl-NL" sz="4800" b="1" dirty="0">
                <a:cs typeface="Calibri" panose="020F0502020204030204" pitchFamily="34" charset="0"/>
              </a:rPr>
              <a:t>GOVERNING EQUATIONS:</a:t>
            </a:r>
            <a:r>
              <a:rPr lang="en-US" altLang="nl-NL" sz="4800" dirty="0">
                <a:cs typeface="Calibri" panose="020F0502020204030204" pitchFamily="34" charset="0"/>
              </a:rPr>
              <a:t> </a:t>
            </a:r>
          </a:p>
          <a:p>
            <a:pPr algn="just">
              <a:buNone/>
            </a:pPr>
            <a:r>
              <a:rPr lang="en-US" altLang="nl-NL" sz="4800" dirty="0">
                <a:cs typeface="Calibri" panose="020F0502020204030204" pitchFamily="34" charset="0"/>
              </a:rPr>
              <a:t>Given the high temperature of the heating surface, the formation and moving of a boiling front at the bottom surface of the product is assumed. This boiling front is described using a moving interface that divides the product in two regions: the moist region and the dry region (the crust).</a:t>
            </a:r>
          </a:p>
        </p:txBody>
      </p:sp>
      <p:sp>
        <p:nvSpPr>
          <p:cNvPr id="2058" name="TextBox 15">
            <a:extLst>
              <a:ext uri="{FF2B5EF4-FFF2-40B4-BE49-F238E27FC236}">
                <a16:creationId xmlns:a16="http://schemas.microsoft.com/office/drawing/2014/main" id="{A0A9D8B8-7127-D248-9486-D72164C15279}"/>
              </a:ext>
            </a:extLst>
          </p:cNvPr>
          <p:cNvSpPr txBox="1">
            <a:spLocks noChangeArrowheads="1"/>
          </p:cNvSpPr>
          <p:nvPr/>
        </p:nvSpPr>
        <p:spPr bwMode="auto">
          <a:xfrm>
            <a:off x="15687240" y="5456765"/>
            <a:ext cx="13019177" cy="5258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4800" b="1" dirty="0">
                <a:cs typeface="Calibri" panose="020F0502020204030204" pitchFamily="34" charset="0"/>
              </a:rPr>
              <a:t>RESULTS</a:t>
            </a:r>
            <a:r>
              <a:rPr lang="en-US" altLang="nl-NL" sz="4800" dirty="0">
                <a:cs typeface="Calibri" panose="020F0502020204030204" pitchFamily="34" charset="0"/>
              </a:rPr>
              <a:t>: </a:t>
            </a:r>
          </a:p>
          <a:p>
            <a:pPr algn="just" eaLnBrk="1" hangingPunct="1">
              <a:spcBef>
                <a:spcPct val="0"/>
              </a:spcBef>
              <a:buFontTx/>
              <a:buNone/>
            </a:pPr>
            <a:r>
              <a:rPr lang="en-US" altLang="nl-NL" sz="4800" dirty="0">
                <a:cs typeface="Calibri" panose="020F0502020204030204" pitchFamily="34" charset="0"/>
              </a:rPr>
              <a:t>Simulated results are compared to experimental data obtained using the experimental device. Results are shown for a constant heating power of 3.2 kW</a:t>
            </a:r>
            <a:r>
              <a:rPr lang="en-US" altLang="nl-NL" sz="4800">
                <a:cs typeface="Calibri" panose="020F0502020204030204" pitchFamily="34" charset="0"/>
              </a:rPr>
              <a:t>.m</a:t>
            </a:r>
            <a:r>
              <a:rPr lang="en-US" altLang="nl-NL" sz="4800" baseline="30000">
                <a:cs typeface="Calibri" panose="020F0502020204030204" pitchFamily="34" charset="0"/>
              </a:rPr>
              <a:t>-2</a:t>
            </a:r>
            <a:r>
              <a:rPr lang="en-US" altLang="nl-NL" sz="4800">
                <a:cs typeface="Calibri" panose="020F0502020204030204" pitchFamily="34" charset="0"/>
              </a:rPr>
              <a:t>, </a:t>
            </a:r>
            <a:r>
              <a:rPr lang="en-US" altLang="nl-NL" sz="4800" dirty="0">
                <a:cs typeface="Calibri" panose="020F0502020204030204" pitchFamily="34" charset="0"/>
              </a:rPr>
              <a:t>6.4 kW.m</a:t>
            </a:r>
            <a:r>
              <a:rPr lang="en-US" altLang="nl-NL" sz="4800" baseline="30000" dirty="0">
                <a:cs typeface="Calibri" panose="020F0502020204030204" pitchFamily="34" charset="0"/>
              </a:rPr>
              <a:t>-2</a:t>
            </a:r>
            <a:r>
              <a:rPr lang="en-US" altLang="nl-NL" sz="4800" dirty="0">
                <a:cs typeface="Calibri" panose="020F0502020204030204" pitchFamily="34" charset="0"/>
              </a:rPr>
              <a:t> and 9.6 kW.m</a:t>
            </a:r>
            <a:r>
              <a:rPr lang="en-US" altLang="nl-NL" sz="4800" baseline="30000" dirty="0">
                <a:cs typeface="Calibri" panose="020F0502020204030204" pitchFamily="34" charset="0"/>
              </a:rPr>
              <a:t>-2 </a:t>
            </a:r>
            <a:r>
              <a:rPr lang="en-US" altLang="nl-NL" sz="4800" dirty="0">
                <a:cs typeface="Calibri" panose="020F0502020204030204" pitchFamily="34" charset="0"/>
              </a:rPr>
              <a:t>with and without the presence of an oil layer below the product.</a:t>
            </a:r>
          </a:p>
        </p:txBody>
      </p:sp>
      <p:sp>
        <p:nvSpPr>
          <p:cNvPr id="2086" name="TextBox 22">
            <a:extLst>
              <a:ext uri="{FF2B5EF4-FFF2-40B4-BE49-F238E27FC236}">
                <a16:creationId xmlns:a16="http://schemas.microsoft.com/office/drawing/2014/main" id="{067FFD12-C65D-E84D-82ED-9FD7053DBE65}"/>
              </a:ext>
            </a:extLst>
          </p:cNvPr>
          <p:cNvSpPr txBox="1">
            <a:spLocks noChangeArrowheads="1"/>
          </p:cNvSpPr>
          <p:nvPr/>
        </p:nvSpPr>
        <p:spPr bwMode="auto">
          <a:xfrm>
            <a:off x="15609128" y="34513376"/>
            <a:ext cx="13029272" cy="5997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4800" b="1" dirty="0">
                <a:cs typeface="Calibri" panose="020F0502020204030204" pitchFamily="34" charset="0"/>
              </a:rPr>
              <a:t>CONCLUSIONS</a:t>
            </a:r>
            <a:r>
              <a:rPr lang="en-US" altLang="nl-NL" sz="4800" dirty="0">
                <a:cs typeface="Calibri" panose="020F0502020204030204" pitchFamily="34" charset="0"/>
              </a:rPr>
              <a:t>: </a:t>
            </a:r>
          </a:p>
          <a:p>
            <a:pPr algn="just" eaLnBrk="1" hangingPunct="1">
              <a:spcBef>
                <a:spcPct val="0"/>
              </a:spcBef>
              <a:buFontTx/>
              <a:buNone/>
            </a:pPr>
            <a:r>
              <a:rPr lang="en-GB" sz="4800" dirty="0">
                <a:latin typeface="+mj-lt"/>
                <a:ea typeface="Arial" charset="0"/>
                <a:cs typeface="Arial" charset="0"/>
              </a:rPr>
              <a:t>The model was validated by showing good agreements between measured and calculated values of product temperature and water loss. Experimental characterization of the structure of the crust (porosity, permeability) is planned to improve model accuracy (especially for high heating power).</a:t>
            </a:r>
          </a:p>
        </p:txBody>
      </p:sp>
      <p:sp>
        <p:nvSpPr>
          <p:cNvPr id="2096" name="TextBox 33">
            <a:extLst>
              <a:ext uri="{FF2B5EF4-FFF2-40B4-BE49-F238E27FC236}">
                <a16:creationId xmlns:a16="http://schemas.microsoft.com/office/drawing/2014/main" id="{478932AD-87D4-5E47-9D62-E7F29E38EF7E}"/>
              </a:ext>
            </a:extLst>
          </p:cNvPr>
          <p:cNvSpPr txBox="1">
            <a:spLocks noChangeArrowheads="1"/>
          </p:cNvSpPr>
          <p:nvPr/>
        </p:nvSpPr>
        <p:spPr bwMode="auto">
          <a:xfrm>
            <a:off x="5153233" y="16882304"/>
            <a:ext cx="5544701" cy="641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1</a:t>
            </a:r>
            <a:r>
              <a:rPr lang="en-US" altLang="nl-NL" sz="3600" dirty="0">
                <a:cs typeface="Calibri" panose="020F0502020204030204" pitchFamily="34" charset="0"/>
              </a:rPr>
              <a:t>. Experimental setup</a:t>
            </a:r>
          </a:p>
        </p:txBody>
      </p:sp>
      <p:sp>
        <p:nvSpPr>
          <p:cNvPr id="2097" name="TextBox 1">
            <a:extLst>
              <a:ext uri="{FF2B5EF4-FFF2-40B4-BE49-F238E27FC236}">
                <a16:creationId xmlns:a16="http://schemas.microsoft.com/office/drawing/2014/main" id="{39CBE0C8-6EEF-F74A-9126-F93FE6E11A79}"/>
              </a:ext>
            </a:extLst>
          </p:cNvPr>
          <p:cNvSpPr txBox="1">
            <a:spLocks noChangeArrowheads="1"/>
          </p:cNvSpPr>
          <p:nvPr/>
        </p:nvSpPr>
        <p:spPr bwMode="auto">
          <a:xfrm>
            <a:off x="900000" y="41190978"/>
            <a:ext cx="28467126" cy="707886"/>
          </a:xfrm>
          <a:prstGeom prst="rect">
            <a:avLst/>
          </a:prstGeom>
          <a:solidFill>
            <a:schemeClr val="bg1">
              <a:lumMod val="85000"/>
            </a:schemeClr>
          </a:solidFill>
          <a:ln>
            <a:noFill/>
          </a:ln>
        </p:spPr>
        <p:txBody>
          <a:bodyPr wrap="square">
            <a:spAutoFit/>
          </a:bodyPr>
          <a:lstStyle/>
          <a:p>
            <a:pPr lvl="0" algn="ctr" defTabSz="4384675" eaLnBrk="0" hangingPunct="0"/>
            <a:r>
              <a:rPr lang="en-US" sz="4000" dirty="0">
                <a:solidFill>
                  <a:srgbClr val="0079C1"/>
                </a:solidFill>
                <a:latin typeface="Calibri" panose="020F0502020204030204" pitchFamily="34" charset="0"/>
              </a:rPr>
              <a:t>Excerpt from the Proceedings of the 2019 COMSOL Conference in Cambridge</a:t>
            </a:r>
          </a:p>
        </p:txBody>
      </p:sp>
      <p:sp>
        <p:nvSpPr>
          <p:cNvPr id="3" name="Rectangle 2">
            <a:extLst>
              <a:ext uri="{FF2B5EF4-FFF2-40B4-BE49-F238E27FC236}">
                <a16:creationId xmlns:a16="http://schemas.microsoft.com/office/drawing/2014/main" id="{3D51C328-7747-C64D-8AE3-B06012BEF968}"/>
              </a:ext>
            </a:extLst>
          </p:cNvPr>
          <p:cNvSpPr/>
          <p:nvPr/>
        </p:nvSpPr>
        <p:spPr>
          <a:xfrm>
            <a:off x="900000" y="865315"/>
            <a:ext cx="28467126" cy="404671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22">
            <a:extLst>
              <a:ext uri="{FF2B5EF4-FFF2-40B4-BE49-F238E27FC236}">
                <a16:creationId xmlns:a16="http://schemas.microsoft.com/office/drawing/2014/main" id="{067FFD12-C65D-E84D-82ED-9FD7053DBE65}"/>
              </a:ext>
            </a:extLst>
          </p:cNvPr>
          <p:cNvSpPr txBox="1">
            <a:spLocks noChangeArrowheads="1"/>
          </p:cNvSpPr>
          <p:nvPr/>
        </p:nvSpPr>
        <p:spPr bwMode="auto">
          <a:xfrm>
            <a:off x="1797129" y="35140309"/>
            <a:ext cx="13083274" cy="5258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None/>
            </a:pPr>
            <a:r>
              <a:rPr lang="en-US" altLang="nl-NL" sz="4800" b="1" dirty="0">
                <a:cs typeface="Calibri" panose="020F0502020204030204" pitchFamily="34" charset="0"/>
              </a:rPr>
              <a:t>GEOMETRY &amp; MODEL IMPLEMENTATION:</a:t>
            </a:r>
          </a:p>
          <a:p>
            <a:pPr marL="685800" indent="-685800" eaLnBrk="1" hangingPunct="1">
              <a:spcBef>
                <a:spcPct val="0"/>
              </a:spcBef>
            </a:pPr>
            <a:r>
              <a:rPr lang="en-US" altLang="nl-NL" sz="4800" dirty="0">
                <a:cs typeface="Calibri" panose="020F0502020204030204" pitchFamily="34" charset="0"/>
              </a:rPr>
              <a:t>COMSOL Multiphysics 5.2</a:t>
            </a:r>
          </a:p>
          <a:p>
            <a:pPr marL="685800" indent="-685800" eaLnBrk="1" hangingPunct="1">
              <a:spcBef>
                <a:spcPct val="0"/>
              </a:spcBef>
            </a:pPr>
            <a:r>
              <a:rPr lang="en-US" altLang="nl-NL" sz="4800" dirty="0">
                <a:cs typeface="Calibri" panose="020F0502020204030204" pitchFamily="34" charset="0"/>
              </a:rPr>
              <a:t>2D axisymmetric geometry</a:t>
            </a:r>
          </a:p>
          <a:p>
            <a:pPr marL="685800" indent="-685800" eaLnBrk="1" hangingPunct="1">
              <a:spcBef>
                <a:spcPct val="0"/>
              </a:spcBef>
            </a:pPr>
            <a:r>
              <a:rPr lang="en-US" altLang="nl-NL" sz="4800" dirty="0">
                <a:cs typeface="Calibri" panose="020F0502020204030204" pitchFamily="34" charset="0"/>
              </a:rPr>
              <a:t>Coefficient Form PDE for the moist region</a:t>
            </a:r>
          </a:p>
          <a:p>
            <a:pPr marL="685800" indent="-685800" eaLnBrk="1" hangingPunct="1">
              <a:spcBef>
                <a:spcPct val="0"/>
              </a:spcBef>
            </a:pPr>
            <a:r>
              <a:rPr lang="en-US" altLang="nl-NL" sz="4800" dirty="0">
                <a:cs typeface="Calibri" panose="020F0502020204030204" pitchFamily="34" charset="0"/>
              </a:rPr>
              <a:t>Boundary ODE for the boiling front and the crust</a:t>
            </a:r>
          </a:p>
          <a:p>
            <a:pPr marL="685800" indent="-685800" eaLnBrk="1" hangingPunct="1">
              <a:spcBef>
                <a:spcPct val="0"/>
              </a:spcBef>
            </a:pPr>
            <a:r>
              <a:rPr lang="en-US" altLang="nl-NL" sz="4800" dirty="0">
                <a:cs typeface="Calibri" panose="020F0502020204030204" pitchFamily="34" charset="0"/>
              </a:rPr>
              <a:t>Deformed geometry for the moving interface</a:t>
            </a:r>
          </a:p>
          <a:p>
            <a:pPr marL="685800" indent="-685800" eaLnBrk="1" hangingPunct="1">
              <a:spcBef>
                <a:spcPct val="0"/>
              </a:spcBef>
            </a:pPr>
            <a:r>
              <a:rPr lang="en-US" altLang="nl-NL" sz="4800" dirty="0">
                <a:cs typeface="Calibri" panose="020F0502020204030204" pitchFamily="34" charset="0"/>
              </a:rPr>
              <a:t>Free triangular mesh (4268 elements)</a:t>
            </a:r>
          </a:p>
        </p:txBody>
      </p:sp>
      <p:sp>
        <p:nvSpPr>
          <p:cNvPr id="71" name="Rectangle à coins arrondis 70"/>
          <p:cNvSpPr/>
          <p:nvPr/>
        </p:nvSpPr>
        <p:spPr bwMode="auto">
          <a:xfrm>
            <a:off x="1960723" y="23957282"/>
            <a:ext cx="12062426" cy="9505274"/>
          </a:xfrm>
          <a:prstGeom prst="roundRect">
            <a:avLst>
              <a:gd name="adj" fmla="val 9047"/>
            </a:avLst>
          </a:prstGeom>
          <a:solidFill>
            <a:srgbClr val="DEEBF8">
              <a:alpha val="30000"/>
            </a:srgbClr>
          </a:solidFill>
          <a:ln w="9525" cap="flat" cmpd="sng" algn="ctr">
            <a:solidFill>
              <a:schemeClr val="tx1"/>
            </a:solidFill>
            <a:prstDash val="solid"/>
            <a:round/>
            <a:headEnd type="none" w="med" len="med"/>
            <a:tailEnd type="none" w="med" len="med"/>
          </a:ln>
          <a:effectLst/>
        </p:spPr>
        <p:txBody>
          <a:bodyPr rot="0" spcFirstLastPara="0" vertOverflow="overflow" horzOverflow="overflow" vert="horz" wrap="square" lIns="76966" tIns="38483" rIns="76966" bIns="38483" numCol="1" spcCol="0" rtlCol="0" fromWordArt="0" anchor="t" anchorCtr="0" forceAA="0" compatLnSpc="1">
            <a:prstTxWarp prst="textNoShape">
              <a:avLst/>
            </a:prstTxWarp>
            <a:noAutofit/>
          </a:bodyPr>
          <a:lstStyle/>
          <a:p>
            <a:pPr defTabSz="769635"/>
            <a:endParaRPr lang="fr-FR" sz="2800">
              <a:latin typeface="+mn-lt"/>
              <a:ea typeface="Arial" charset="0"/>
              <a:cs typeface="Arial" charset="0"/>
            </a:endParaRPr>
          </a:p>
        </p:txBody>
      </p:sp>
      <p:sp>
        <p:nvSpPr>
          <p:cNvPr id="72" name="Rectangle 71"/>
          <p:cNvSpPr/>
          <p:nvPr/>
        </p:nvSpPr>
        <p:spPr bwMode="auto">
          <a:xfrm>
            <a:off x="4136565" y="26391551"/>
            <a:ext cx="4327926" cy="3926355"/>
          </a:xfrm>
          <a:prstGeom prst="rect">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382"/>
            <a:endParaRPr lang="fr-FR" sz="2400">
              <a:latin typeface="+mn-lt"/>
              <a:ea typeface="Arial" charset="0"/>
              <a:cs typeface="Arial" charset="0"/>
            </a:endParaRPr>
          </a:p>
        </p:txBody>
      </p:sp>
      <p:cxnSp>
        <p:nvCxnSpPr>
          <p:cNvPr id="73" name="Connecteur droit avec flèche 72"/>
          <p:cNvCxnSpPr/>
          <p:nvPr/>
        </p:nvCxnSpPr>
        <p:spPr bwMode="auto">
          <a:xfrm flipV="1">
            <a:off x="4136565" y="26002272"/>
            <a:ext cx="0" cy="4315634"/>
          </a:xfrm>
          <a:prstGeom prst="straightConnector1">
            <a:avLst/>
          </a:prstGeom>
          <a:solidFill>
            <a:schemeClr val="accent1"/>
          </a:solidFill>
          <a:ln w="12700" cap="flat" cmpd="sng" algn="ctr">
            <a:solidFill>
              <a:schemeClr val="tx1"/>
            </a:solidFill>
            <a:prstDash val="dashDot"/>
            <a:round/>
            <a:headEnd type="none" w="lg" len="lg"/>
            <a:tailEnd type="triangle" w="lg" len="lg"/>
          </a:ln>
          <a:effectLst/>
        </p:spPr>
      </p:cxnSp>
      <p:cxnSp>
        <p:nvCxnSpPr>
          <p:cNvPr id="74" name="Connecteur droit avec flèche 73"/>
          <p:cNvCxnSpPr/>
          <p:nvPr/>
        </p:nvCxnSpPr>
        <p:spPr bwMode="auto">
          <a:xfrm>
            <a:off x="4136565" y="30317906"/>
            <a:ext cx="4674832" cy="0"/>
          </a:xfrm>
          <a:prstGeom prst="straightConnector1">
            <a:avLst/>
          </a:prstGeom>
          <a:solidFill>
            <a:schemeClr val="accent1"/>
          </a:solidFill>
          <a:ln w="9525" cap="flat" cmpd="sng" algn="ctr">
            <a:solidFill>
              <a:schemeClr val="tx1"/>
            </a:solidFill>
            <a:prstDash val="solid"/>
            <a:round/>
            <a:headEnd type="none" w="med" len="med"/>
            <a:tailEnd type="triangle" w="lg" len="lg"/>
          </a:ln>
          <a:effectLst/>
        </p:spPr>
      </p:cxnSp>
      <p:sp>
        <p:nvSpPr>
          <p:cNvPr id="75" name="Rectangle 74"/>
          <p:cNvSpPr/>
          <p:nvPr/>
        </p:nvSpPr>
        <p:spPr>
          <a:xfrm>
            <a:off x="8809766" y="30250744"/>
            <a:ext cx="292068" cy="461665"/>
          </a:xfrm>
          <a:prstGeom prst="rect">
            <a:avLst/>
          </a:prstGeom>
        </p:spPr>
        <p:txBody>
          <a:bodyPr wrap="none">
            <a:spAutoFit/>
          </a:bodyPr>
          <a:lstStyle/>
          <a:p>
            <a:pPr algn="ctr"/>
            <a:r>
              <a:rPr lang="fr-FR" sz="2400" dirty="0">
                <a:latin typeface="+mn-lt"/>
                <a:ea typeface="Arial" charset="0"/>
                <a:cs typeface="Arial" charset="0"/>
              </a:rPr>
              <a:t>r</a:t>
            </a:r>
          </a:p>
        </p:txBody>
      </p:sp>
      <p:sp>
        <p:nvSpPr>
          <p:cNvPr id="76" name="Rectangle 75"/>
          <p:cNvSpPr/>
          <p:nvPr/>
        </p:nvSpPr>
        <p:spPr>
          <a:xfrm>
            <a:off x="3778052" y="25612615"/>
            <a:ext cx="306494" cy="461665"/>
          </a:xfrm>
          <a:prstGeom prst="rect">
            <a:avLst/>
          </a:prstGeom>
        </p:spPr>
        <p:txBody>
          <a:bodyPr wrap="none">
            <a:spAutoFit/>
          </a:bodyPr>
          <a:lstStyle/>
          <a:p>
            <a:pPr algn="ctr"/>
            <a:r>
              <a:rPr lang="fr-FR" sz="2400" dirty="0">
                <a:latin typeface="+mn-lt"/>
                <a:ea typeface="Arial" charset="0"/>
                <a:cs typeface="Arial" charset="0"/>
              </a:rPr>
              <a:t>z</a:t>
            </a:r>
          </a:p>
        </p:txBody>
      </p:sp>
      <p:sp>
        <p:nvSpPr>
          <p:cNvPr id="77" name="Terminaison 76"/>
          <p:cNvSpPr/>
          <p:nvPr/>
        </p:nvSpPr>
        <p:spPr bwMode="auto">
          <a:xfrm>
            <a:off x="4307783" y="29772222"/>
            <a:ext cx="4156708" cy="545683"/>
          </a:xfrm>
          <a:prstGeom prst="flowChartTerminator">
            <a:avLst/>
          </a:prstGeom>
          <a:solidFill>
            <a:srgbClr val="AB794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382"/>
            <a:endParaRPr lang="fr-FR" sz="2400">
              <a:latin typeface="+mn-lt"/>
              <a:ea typeface="Arial" charset="0"/>
              <a:cs typeface="Arial" charset="0"/>
            </a:endParaRPr>
          </a:p>
        </p:txBody>
      </p:sp>
      <p:sp>
        <p:nvSpPr>
          <p:cNvPr id="78" name="Rectangle 77"/>
          <p:cNvSpPr/>
          <p:nvPr/>
        </p:nvSpPr>
        <p:spPr bwMode="auto">
          <a:xfrm>
            <a:off x="5283005" y="30050680"/>
            <a:ext cx="3181486" cy="267226"/>
          </a:xfrm>
          <a:prstGeom prst="rect">
            <a:avLst/>
          </a:prstGeom>
          <a:solidFill>
            <a:srgbClr val="AB794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382"/>
            <a:endParaRPr lang="fr-FR" sz="2400">
              <a:latin typeface="+mn-lt"/>
              <a:ea typeface="Arial" charset="0"/>
              <a:cs typeface="Arial" charset="0"/>
            </a:endParaRPr>
          </a:p>
        </p:txBody>
      </p:sp>
      <p:sp>
        <p:nvSpPr>
          <p:cNvPr id="79" name="Rectangle 78"/>
          <p:cNvSpPr/>
          <p:nvPr/>
        </p:nvSpPr>
        <p:spPr bwMode="auto">
          <a:xfrm>
            <a:off x="4136564" y="29772221"/>
            <a:ext cx="3242785" cy="545684"/>
          </a:xfrm>
          <a:prstGeom prst="rect">
            <a:avLst/>
          </a:prstGeom>
          <a:solidFill>
            <a:srgbClr val="AB794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382"/>
            <a:endParaRPr lang="fr-FR" sz="2400">
              <a:latin typeface="+mn-lt"/>
              <a:ea typeface="Arial" charset="0"/>
              <a:cs typeface="Arial" charset="0"/>
            </a:endParaRPr>
          </a:p>
        </p:txBody>
      </p:sp>
      <p:cxnSp>
        <p:nvCxnSpPr>
          <p:cNvPr id="80" name="Connecteur droit 79"/>
          <p:cNvCxnSpPr/>
          <p:nvPr/>
        </p:nvCxnSpPr>
        <p:spPr bwMode="auto">
          <a:xfrm flipH="1">
            <a:off x="4136565" y="29772221"/>
            <a:ext cx="3594712"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81" name="Connecteur droit 80"/>
          <p:cNvCxnSpPr/>
          <p:nvPr/>
        </p:nvCxnSpPr>
        <p:spPr bwMode="auto">
          <a:xfrm flipV="1">
            <a:off x="4136564" y="29772221"/>
            <a:ext cx="0" cy="545684"/>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82" name="Rectangle 81"/>
          <p:cNvSpPr/>
          <p:nvPr/>
        </p:nvSpPr>
        <p:spPr>
          <a:xfrm>
            <a:off x="2436451" y="29773840"/>
            <a:ext cx="946926" cy="523220"/>
          </a:xfrm>
          <a:prstGeom prst="rect">
            <a:avLst/>
          </a:prstGeom>
        </p:spPr>
        <p:txBody>
          <a:bodyPr wrap="none">
            <a:spAutoFit/>
          </a:bodyPr>
          <a:lstStyle/>
          <a:p>
            <a:pPr algn="ctr"/>
            <a:r>
              <a:rPr lang="fr-FR" sz="2800">
                <a:latin typeface="+mn-lt"/>
                <a:ea typeface="Arial" charset="0"/>
                <a:cs typeface="Arial" charset="0"/>
              </a:rPr>
              <a:t>Crust</a:t>
            </a:r>
            <a:endParaRPr lang="fr-FR" sz="2800" dirty="0">
              <a:latin typeface="+mn-lt"/>
              <a:ea typeface="Arial" charset="0"/>
              <a:cs typeface="Arial" charset="0"/>
            </a:endParaRPr>
          </a:p>
        </p:txBody>
      </p:sp>
      <p:sp>
        <p:nvSpPr>
          <p:cNvPr id="83" name="Rectangle 82"/>
          <p:cNvSpPr/>
          <p:nvPr/>
        </p:nvSpPr>
        <p:spPr>
          <a:xfrm>
            <a:off x="2189064" y="27620423"/>
            <a:ext cx="1193084" cy="954107"/>
          </a:xfrm>
          <a:prstGeom prst="rect">
            <a:avLst/>
          </a:prstGeom>
        </p:spPr>
        <p:txBody>
          <a:bodyPr wrap="none">
            <a:spAutoFit/>
          </a:bodyPr>
          <a:lstStyle/>
          <a:p>
            <a:pPr algn="ctr"/>
            <a:r>
              <a:rPr lang="fr-FR" sz="2800" dirty="0" err="1">
                <a:latin typeface="+mn-lt"/>
                <a:ea typeface="Arial" charset="0"/>
                <a:cs typeface="Arial" charset="0"/>
              </a:rPr>
              <a:t>Moist</a:t>
            </a:r>
            <a:endParaRPr lang="fr-FR" sz="2800" dirty="0">
              <a:latin typeface="+mn-lt"/>
              <a:ea typeface="Arial" charset="0"/>
              <a:cs typeface="Arial" charset="0"/>
            </a:endParaRPr>
          </a:p>
          <a:p>
            <a:pPr algn="ctr"/>
            <a:r>
              <a:rPr lang="fr-FR" sz="2800" dirty="0">
                <a:latin typeface="+mn-lt"/>
                <a:ea typeface="Arial" charset="0"/>
                <a:cs typeface="Arial" charset="0"/>
              </a:rPr>
              <a:t> </a:t>
            </a:r>
            <a:r>
              <a:rPr lang="fr-FR" sz="2800" dirty="0" err="1">
                <a:latin typeface="+mn-lt"/>
                <a:ea typeface="Arial" charset="0"/>
                <a:cs typeface="Arial" charset="0"/>
              </a:rPr>
              <a:t>region</a:t>
            </a:r>
            <a:endParaRPr lang="fr-FR" sz="2800" dirty="0">
              <a:latin typeface="+mn-lt"/>
              <a:ea typeface="Arial" charset="0"/>
              <a:cs typeface="Arial" charset="0"/>
            </a:endParaRPr>
          </a:p>
        </p:txBody>
      </p:sp>
      <p:sp>
        <p:nvSpPr>
          <p:cNvPr id="84" name="Accolade ouvrante 83"/>
          <p:cNvSpPr/>
          <p:nvPr/>
        </p:nvSpPr>
        <p:spPr bwMode="auto">
          <a:xfrm>
            <a:off x="3425513" y="26391552"/>
            <a:ext cx="502154" cy="3260276"/>
          </a:xfrm>
          <a:prstGeom prst="lef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382"/>
            <a:endParaRPr lang="fr-FR" sz="2400">
              <a:latin typeface="+mn-lt"/>
              <a:ea typeface="Arial" charset="0"/>
              <a:cs typeface="Arial" charset="0"/>
            </a:endParaRPr>
          </a:p>
        </p:txBody>
      </p:sp>
      <p:sp>
        <p:nvSpPr>
          <p:cNvPr id="85" name="Accolade ouvrante 84"/>
          <p:cNvSpPr/>
          <p:nvPr/>
        </p:nvSpPr>
        <p:spPr bwMode="auto">
          <a:xfrm>
            <a:off x="3445170" y="29772221"/>
            <a:ext cx="482497" cy="525898"/>
          </a:xfrm>
          <a:prstGeom prst="lef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382"/>
            <a:endParaRPr lang="fr-FR" sz="2400">
              <a:latin typeface="+mn-lt"/>
              <a:ea typeface="Arial" charset="0"/>
              <a:cs typeface="Arial" charset="0"/>
            </a:endParaRPr>
          </a:p>
        </p:txBody>
      </p:sp>
      <p:sp>
        <p:nvSpPr>
          <p:cNvPr id="86" name="Flèche droite rayée 85"/>
          <p:cNvSpPr/>
          <p:nvPr/>
        </p:nvSpPr>
        <p:spPr bwMode="auto">
          <a:xfrm rot="16200000">
            <a:off x="5196067" y="25566188"/>
            <a:ext cx="824969" cy="507829"/>
          </a:xfrm>
          <a:prstGeom prst="striped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382"/>
            <a:endParaRPr lang="fr-FR" sz="2400">
              <a:latin typeface="+mn-lt"/>
              <a:ea typeface="Arial" charset="0"/>
              <a:cs typeface="Arial" charset="0"/>
            </a:endParaRPr>
          </a:p>
        </p:txBody>
      </p:sp>
      <p:sp>
        <p:nvSpPr>
          <p:cNvPr id="87" name="Flèche droite rayée 86"/>
          <p:cNvSpPr/>
          <p:nvPr/>
        </p:nvSpPr>
        <p:spPr bwMode="auto">
          <a:xfrm rot="16200000">
            <a:off x="6640000" y="25566188"/>
            <a:ext cx="824969" cy="507829"/>
          </a:xfrm>
          <a:prstGeom prst="stripedRightArrow">
            <a:avLst/>
          </a:prstGeom>
          <a:solidFill>
            <a:srgbClr val="0070C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382"/>
            <a:endParaRPr lang="fr-FR" sz="2400">
              <a:latin typeface="+mn-lt"/>
              <a:ea typeface="Arial" charset="0"/>
              <a:cs typeface="Arial" charset="0"/>
            </a:endParaRPr>
          </a:p>
        </p:txBody>
      </p:sp>
      <p:sp>
        <p:nvSpPr>
          <p:cNvPr id="88" name="Rectangle 87"/>
          <p:cNvSpPr/>
          <p:nvPr/>
        </p:nvSpPr>
        <p:spPr>
          <a:xfrm>
            <a:off x="3753504" y="24257346"/>
            <a:ext cx="5047573" cy="954107"/>
          </a:xfrm>
          <a:prstGeom prst="rect">
            <a:avLst/>
          </a:prstGeom>
        </p:spPr>
        <p:txBody>
          <a:bodyPr wrap="square">
            <a:spAutoFit/>
          </a:bodyPr>
          <a:lstStyle/>
          <a:p>
            <a:pPr algn="ctr"/>
            <a:r>
              <a:rPr lang="fr-FR" sz="2800" dirty="0">
                <a:latin typeface="+mn-lt"/>
                <a:ea typeface="Arial" charset="0"/>
                <a:cs typeface="Arial" charset="0"/>
              </a:rPr>
              <a:t>Free convection, radiation &amp; water </a:t>
            </a:r>
            <a:r>
              <a:rPr lang="fr-FR" sz="2800" dirty="0" err="1">
                <a:latin typeface="+mn-lt"/>
                <a:ea typeface="Arial" charset="0"/>
                <a:cs typeface="Arial" charset="0"/>
              </a:rPr>
              <a:t>evaporation</a:t>
            </a:r>
            <a:endParaRPr lang="fr-FR" sz="2800" dirty="0">
              <a:latin typeface="+mn-lt"/>
              <a:ea typeface="Arial" charset="0"/>
              <a:cs typeface="Arial" charset="0"/>
            </a:endParaRPr>
          </a:p>
        </p:txBody>
      </p:sp>
      <p:sp>
        <p:nvSpPr>
          <p:cNvPr id="89" name="Flèche droite rayée 88"/>
          <p:cNvSpPr/>
          <p:nvPr/>
        </p:nvSpPr>
        <p:spPr bwMode="auto">
          <a:xfrm>
            <a:off x="8763058" y="27198829"/>
            <a:ext cx="824969" cy="507829"/>
          </a:xfrm>
          <a:prstGeom prst="stripedRightArrow">
            <a:avLst/>
          </a:prstGeom>
          <a:solidFill>
            <a:srgbClr val="0070C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382"/>
            <a:endParaRPr lang="fr-FR" sz="2400">
              <a:latin typeface="+mn-lt"/>
              <a:ea typeface="Arial" charset="0"/>
              <a:cs typeface="Arial" charset="0"/>
            </a:endParaRPr>
          </a:p>
        </p:txBody>
      </p:sp>
      <p:sp>
        <p:nvSpPr>
          <p:cNvPr id="90" name="Flèche droite rayée 89"/>
          <p:cNvSpPr/>
          <p:nvPr/>
        </p:nvSpPr>
        <p:spPr bwMode="auto">
          <a:xfrm>
            <a:off x="8768946" y="28210714"/>
            <a:ext cx="824969" cy="507829"/>
          </a:xfrm>
          <a:prstGeom prst="striped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382"/>
            <a:endParaRPr lang="fr-FR" sz="2400">
              <a:latin typeface="+mn-lt"/>
              <a:ea typeface="Arial" charset="0"/>
              <a:cs typeface="Arial" charset="0"/>
            </a:endParaRPr>
          </a:p>
        </p:txBody>
      </p:sp>
      <p:sp>
        <p:nvSpPr>
          <p:cNvPr id="91" name="Flèche droite rayée 90"/>
          <p:cNvSpPr/>
          <p:nvPr/>
        </p:nvSpPr>
        <p:spPr bwMode="auto">
          <a:xfrm rot="16200000">
            <a:off x="4407752" y="30109604"/>
            <a:ext cx="824969" cy="507829"/>
          </a:xfrm>
          <a:prstGeom prst="striped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382"/>
            <a:endParaRPr lang="fr-FR" sz="2400">
              <a:latin typeface="+mn-lt"/>
              <a:ea typeface="Arial" charset="0"/>
              <a:cs typeface="Arial" charset="0"/>
            </a:endParaRPr>
          </a:p>
        </p:txBody>
      </p:sp>
      <p:sp>
        <p:nvSpPr>
          <p:cNvPr id="92" name="Rectangle 91"/>
          <p:cNvSpPr/>
          <p:nvPr/>
        </p:nvSpPr>
        <p:spPr>
          <a:xfrm>
            <a:off x="2932940" y="30861259"/>
            <a:ext cx="3373359" cy="1384995"/>
          </a:xfrm>
          <a:prstGeom prst="rect">
            <a:avLst/>
          </a:prstGeom>
        </p:spPr>
        <p:txBody>
          <a:bodyPr wrap="none">
            <a:spAutoFit/>
          </a:bodyPr>
          <a:lstStyle/>
          <a:p>
            <a:pPr algn="ctr"/>
            <a:r>
              <a:rPr lang="fr-FR" sz="2800" dirty="0">
                <a:latin typeface="+mn-lt"/>
                <a:ea typeface="Arial" charset="0"/>
                <a:cs typeface="Arial" charset="0"/>
              </a:rPr>
              <a:t>Contact </a:t>
            </a:r>
            <a:r>
              <a:rPr lang="fr-FR" sz="2800" dirty="0" err="1">
                <a:latin typeface="+mn-lt"/>
                <a:ea typeface="Arial" charset="0"/>
                <a:cs typeface="Arial" charset="0"/>
              </a:rPr>
              <a:t>heat</a:t>
            </a:r>
            <a:r>
              <a:rPr lang="fr-FR" sz="2800" dirty="0">
                <a:latin typeface="+mn-lt"/>
                <a:ea typeface="Arial" charset="0"/>
                <a:cs typeface="Arial" charset="0"/>
              </a:rPr>
              <a:t> </a:t>
            </a:r>
            <a:r>
              <a:rPr lang="fr-FR" sz="2800" dirty="0" err="1">
                <a:latin typeface="+mn-lt"/>
                <a:ea typeface="Arial" charset="0"/>
                <a:cs typeface="Arial" charset="0"/>
              </a:rPr>
              <a:t>transfer</a:t>
            </a:r>
            <a:r>
              <a:rPr lang="fr-FR" sz="2800" dirty="0">
                <a:latin typeface="+mn-lt"/>
                <a:ea typeface="Arial" charset="0"/>
                <a:cs typeface="Arial" charset="0"/>
              </a:rPr>
              <a:t> </a:t>
            </a:r>
          </a:p>
          <a:p>
            <a:pPr algn="ctr"/>
            <a:r>
              <a:rPr lang="fr-FR" sz="2800" dirty="0">
                <a:latin typeface="+mn-lt"/>
                <a:ea typeface="Arial" charset="0"/>
                <a:cs typeface="Arial" charset="0"/>
              </a:rPr>
              <a:t>+ Thermal conduction</a:t>
            </a:r>
          </a:p>
          <a:p>
            <a:pPr algn="ctr"/>
            <a:r>
              <a:rPr lang="fr-FR" sz="2800" dirty="0">
                <a:latin typeface="+mn-lt"/>
                <a:ea typeface="Arial" charset="0"/>
                <a:cs typeface="Arial" charset="0"/>
              </a:rPr>
              <a:t> in the </a:t>
            </a:r>
            <a:r>
              <a:rPr lang="fr-FR" sz="2800" dirty="0" err="1">
                <a:latin typeface="+mn-lt"/>
                <a:ea typeface="Arial" charset="0"/>
                <a:cs typeface="Arial" charset="0"/>
              </a:rPr>
              <a:t>crust</a:t>
            </a:r>
            <a:r>
              <a:rPr lang="fr-FR" sz="2800" dirty="0">
                <a:latin typeface="+mn-lt"/>
                <a:ea typeface="Arial" charset="0"/>
                <a:cs typeface="Arial" charset="0"/>
              </a:rPr>
              <a:t> </a:t>
            </a:r>
          </a:p>
        </p:txBody>
      </p:sp>
      <p:cxnSp>
        <p:nvCxnSpPr>
          <p:cNvPr id="93" name="Connecteur droit 92"/>
          <p:cNvCxnSpPr/>
          <p:nvPr/>
        </p:nvCxnSpPr>
        <p:spPr bwMode="auto">
          <a:xfrm>
            <a:off x="7734674" y="29782910"/>
            <a:ext cx="1715719" cy="1296783"/>
          </a:xfrm>
          <a:prstGeom prst="line">
            <a:avLst/>
          </a:prstGeom>
          <a:solidFill>
            <a:schemeClr val="accent1"/>
          </a:solidFill>
          <a:ln w="9525" cap="flat" cmpd="sng" algn="ctr">
            <a:solidFill>
              <a:schemeClr val="tx1"/>
            </a:solidFill>
            <a:prstDash val="solid"/>
            <a:round/>
            <a:headEnd type="oval" w="lg" len="lg"/>
            <a:tailEnd type="none" w="med" len="med"/>
          </a:ln>
          <a:effectLst/>
        </p:spPr>
      </p:cxnSp>
      <mc:AlternateContent xmlns:mc="http://schemas.openxmlformats.org/markup-compatibility/2006" xmlns:a14="http://schemas.microsoft.com/office/drawing/2010/main">
        <mc:Choice Requires="a14">
          <p:sp>
            <p:nvSpPr>
              <p:cNvPr id="94" name="Rectangle 93"/>
              <p:cNvSpPr/>
              <p:nvPr/>
            </p:nvSpPr>
            <p:spPr>
              <a:xfrm>
                <a:off x="4555675" y="27160388"/>
                <a:ext cx="3392467" cy="175714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fr-FR" sz="2400" i="1" smtClean="0">
                              <a:latin typeface="Cambria Math" panose="02040503050406030204" pitchFamily="18" charset="0"/>
                              <a:ea typeface="Arial" charset="0"/>
                              <a:cs typeface="Arial" charset="0"/>
                            </a:rPr>
                          </m:ctrlPr>
                        </m:dPr>
                        <m:e>
                          <m:eqArr>
                            <m:eqArrPr>
                              <m:ctrlPr>
                                <a:rPr lang="fr-FR" sz="2400" i="1">
                                  <a:latin typeface="Cambria Math" panose="02040503050406030204" pitchFamily="18" charset="0"/>
                                  <a:ea typeface="Arial" charset="0"/>
                                  <a:cs typeface="Arial" charset="0"/>
                                </a:rPr>
                              </m:ctrlPr>
                            </m:eqArrPr>
                            <m:e>
                              <m:sSub>
                                <m:sSubPr>
                                  <m:ctrlPr>
                                    <a:rPr lang="fr-FR" sz="2400" i="1">
                                      <a:latin typeface="Cambria Math" panose="02040503050406030204" pitchFamily="18" charset="0"/>
                                      <a:ea typeface="Arial" charset="0"/>
                                      <a:cs typeface="Arial" charset="0"/>
                                    </a:rPr>
                                  </m:ctrlPr>
                                </m:sSubPr>
                                <m:e>
                                  <m:r>
                                    <a:rPr lang="fr-FR" sz="2400" i="1">
                                      <a:latin typeface="Cambria Math" panose="02040503050406030204" pitchFamily="18" charset="0"/>
                                      <a:ea typeface="Arial" charset="0"/>
                                      <a:cs typeface="Arial" charset="0"/>
                                    </a:rPr>
                                    <m:t>𝜌</m:t>
                                  </m:r>
                                </m:e>
                                <m:sub>
                                  <m:r>
                                    <a:rPr lang="fr-FR" sz="2400" i="1">
                                      <a:latin typeface="Cambria Math" panose="02040503050406030204" pitchFamily="18" charset="0"/>
                                      <a:ea typeface="Arial" charset="0"/>
                                      <a:cs typeface="Arial" charset="0"/>
                                    </a:rPr>
                                    <m:t>𝑑𝑚</m:t>
                                  </m:r>
                                </m:sub>
                              </m:sSub>
                              <m:f>
                                <m:fPr>
                                  <m:ctrlPr>
                                    <a:rPr lang="fr-FR" sz="2400" i="1">
                                      <a:latin typeface="Cambria Math" panose="02040503050406030204" pitchFamily="18" charset="0"/>
                                      <a:ea typeface="Arial" charset="0"/>
                                      <a:cs typeface="Arial" charset="0"/>
                                    </a:rPr>
                                  </m:ctrlPr>
                                </m:fPr>
                                <m:num>
                                  <m:r>
                                    <a:rPr lang="fr-FR" sz="2400">
                                      <a:latin typeface="Cambria Math" panose="02040503050406030204" pitchFamily="18" charset="0"/>
                                      <a:ea typeface="Arial" charset="0"/>
                                      <a:cs typeface="Arial" charset="0"/>
                                    </a:rPr>
                                    <m:t>𝜕</m:t>
                                  </m:r>
                                  <m:sSub>
                                    <m:sSubPr>
                                      <m:ctrlPr>
                                        <a:rPr lang="fr-FR" sz="2400" i="1">
                                          <a:latin typeface="Cambria Math" panose="02040503050406030204" pitchFamily="18" charset="0"/>
                                          <a:ea typeface="Arial" charset="0"/>
                                          <a:cs typeface="Arial" charset="0"/>
                                        </a:rPr>
                                      </m:ctrlPr>
                                    </m:sSubPr>
                                    <m:e>
                                      <m:r>
                                        <a:rPr lang="fr-FR" sz="2400" i="1">
                                          <a:latin typeface="Cambria Math" panose="02040503050406030204" pitchFamily="18" charset="0"/>
                                          <a:ea typeface="Arial" charset="0"/>
                                          <a:cs typeface="Arial" charset="0"/>
                                        </a:rPr>
                                        <m:t>𝑋</m:t>
                                      </m:r>
                                    </m:e>
                                    <m:sub>
                                      <m:r>
                                        <a:rPr lang="fr-FR" sz="2400" i="1">
                                          <a:latin typeface="Cambria Math" panose="02040503050406030204" pitchFamily="18" charset="0"/>
                                          <a:ea typeface="Arial" charset="0"/>
                                          <a:cs typeface="Arial" charset="0"/>
                                        </a:rPr>
                                        <m:t>𝑤</m:t>
                                      </m:r>
                                    </m:sub>
                                  </m:sSub>
                                </m:num>
                                <m:den>
                                  <m:r>
                                    <a:rPr lang="fr-FR" sz="2400">
                                      <a:latin typeface="Cambria Math" panose="02040503050406030204" pitchFamily="18" charset="0"/>
                                      <a:ea typeface="Arial" charset="0"/>
                                      <a:cs typeface="Arial" charset="0"/>
                                    </a:rPr>
                                    <m:t>𝜕</m:t>
                                  </m:r>
                                  <m:r>
                                    <a:rPr lang="fr-FR" sz="2400" i="1">
                                      <a:latin typeface="Cambria Math" panose="02040503050406030204" pitchFamily="18" charset="0"/>
                                      <a:ea typeface="Arial" charset="0"/>
                                      <a:cs typeface="Arial" charset="0"/>
                                    </a:rPr>
                                    <m:t>𝑡</m:t>
                                  </m:r>
                                </m:den>
                              </m:f>
                              <m:r>
                                <a:rPr lang="fr-FR" sz="2400">
                                  <a:latin typeface="Cambria Math" panose="02040503050406030204" pitchFamily="18" charset="0"/>
                                  <a:ea typeface="Arial" charset="0"/>
                                  <a:cs typeface="Arial" charset="0"/>
                                </a:rPr>
                                <m:t>+ </m:t>
                              </m:r>
                              <m:acc>
                                <m:accPr>
                                  <m:chr m:val="⃗"/>
                                  <m:ctrlPr>
                                    <a:rPr lang="fr-FR" sz="2400" i="1">
                                      <a:latin typeface="Cambria Math" panose="02040503050406030204" pitchFamily="18" charset="0"/>
                                      <a:ea typeface="Arial" charset="0"/>
                                      <a:cs typeface="Arial" charset="0"/>
                                    </a:rPr>
                                  </m:ctrlPr>
                                </m:accPr>
                                <m:e>
                                  <m:r>
                                    <a:rPr lang="fr-FR" sz="2400">
                                      <a:latin typeface="Cambria Math" panose="02040503050406030204" pitchFamily="18" charset="0"/>
                                      <a:ea typeface="Arial" charset="0"/>
                                      <a:cs typeface="Arial" charset="0"/>
                                    </a:rPr>
                                    <m:t>𝛻</m:t>
                                  </m:r>
                                </m:e>
                              </m:acc>
                              <m:r>
                                <a:rPr lang="fr-FR" sz="2400">
                                  <a:latin typeface="Cambria Math" panose="02040503050406030204" pitchFamily="18" charset="0"/>
                                  <a:ea typeface="Arial" charset="0"/>
                                  <a:cs typeface="Arial" charset="0"/>
                                </a:rPr>
                                <m:t>.</m:t>
                              </m:r>
                              <m:acc>
                                <m:accPr>
                                  <m:chr m:val="⃗"/>
                                  <m:ctrlPr>
                                    <a:rPr lang="fr-FR" sz="2400" i="1">
                                      <a:latin typeface="Cambria Math" panose="02040503050406030204" pitchFamily="18" charset="0"/>
                                      <a:ea typeface="Arial" charset="0"/>
                                      <a:cs typeface="Arial" charset="0"/>
                                    </a:rPr>
                                  </m:ctrlPr>
                                </m:accPr>
                                <m:e>
                                  <m:sSub>
                                    <m:sSubPr>
                                      <m:ctrlPr>
                                        <a:rPr lang="fr-FR" sz="2400" i="1">
                                          <a:latin typeface="Cambria Math" panose="02040503050406030204" pitchFamily="18" charset="0"/>
                                          <a:ea typeface="Arial" charset="0"/>
                                          <a:cs typeface="Arial" charset="0"/>
                                        </a:rPr>
                                      </m:ctrlPr>
                                    </m:sSubPr>
                                    <m:e>
                                      <m:acc>
                                        <m:accPr>
                                          <m:chr m:val="̇"/>
                                          <m:ctrlPr>
                                            <a:rPr lang="fr-FR" sz="2400" i="1">
                                              <a:latin typeface="Cambria Math" panose="02040503050406030204" pitchFamily="18" charset="0"/>
                                              <a:ea typeface="Arial" charset="0"/>
                                              <a:cs typeface="Arial" charset="0"/>
                                            </a:rPr>
                                          </m:ctrlPr>
                                        </m:accPr>
                                        <m:e>
                                          <m:r>
                                            <a:rPr lang="fr-FR" sz="2400" i="1">
                                              <a:latin typeface="Cambria Math" panose="02040503050406030204" pitchFamily="18" charset="0"/>
                                              <a:ea typeface="Arial" charset="0"/>
                                              <a:cs typeface="Arial" charset="0"/>
                                            </a:rPr>
                                            <m:t>𝑚</m:t>
                                          </m:r>
                                        </m:e>
                                      </m:acc>
                                    </m:e>
                                    <m:sub>
                                      <m:r>
                                        <a:rPr lang="fr-FR" sz="2400" i="1">
                                          <a:latin typeface="Cambria Math" panose="02040503050406030204" pitchFamily="18" charset="0"/>
                                          <a:ea typeface="Arial" charset="0"/>
                                          <a:cs typeface="Arial" charset="0"/>
                                        </a:rPr>
                                        <m:t>𝑤</m:t>
                                      </m:r>
                                    </m:sub>
                                  </m:sSub>
                                </m:e>
                              </m:acc>
                              <m:r>
                                <a:rPr lang="fr-FR" sz="2400">
                                  <a:latin typeface="Cambria Math" panose="02040503050406030204" pitchFamily="18" charset="0"/>
                                  <a:ea typeface="Arial" charset="0"/>
                                  <a:cs typeface="Arial" charset="0"/>
                                </a:rPr>
                                <m:t>=0</m:t>
                              </m:r>
                            </m:e>
                            <m:e>
                              <m:sSub>
                                <m:sSubPr>
                                  <m:ctrlPr>
                                    <a:rPr lang="fr-FR" sz="2400" i="1">
                                      <a:latin typeface="Cambria Math" panose="02040503050406030204" pitchFamily="18" charset="0"/>
                                      <a:ea typeface="Arial" charset="0"/>
                                      <a:cs typeface="Arial" charset="0"/>
                                    </a:rPr>
                                  </m:ctrlPr>
                                </m:sSubPr>
                                <m:e>
                                  <m:r>
                                    <a:rPr lang="fr-FR" sz="2400" i="1">
                                      <a:latin typeface="Cambria Math" panose="02040503050406030204" pitchFamily="18" charset="0"/>
                                      <a:ea typeface="Arial" charset="0"/>
                                      <a:cs typeface="Arial" charset="0"/>
                                    </a:rPr>
                                    <m:t>𝜌</m:t>
                                  </m:r>
                                </m:e>
                                <m:sub>
                                  <m:r>
                                    <a:rPr lang="fr-FR" sz="2400" i="1">
                                      <a:latin typeface="Cambria Math" panose="02040503050406030204" pitchFamily="18" charset="0"/>
                                      <a:ea typeface="Arial" charset="0"/>
                                      <a:cs typeface="Arial" charset="0"/>
                                    </a:rPr>
                                    <m:t>𝑑𝑚</m:t>
                                  </m:r>
                                </m:sub>
                              </m:sSub>
                              <m:f>
                                <m:fPr>
                                  <m:ctrlPr>
                                    <a:rPr lang="fr-FR" sz="2400" i="1">
                                      <a:latin typeface="Cambria Math" panose="02040503050406030204" pitchFamily="18" charset="0"/>
                                      <a:ea typeface="Arial" charset="0"/>
                                      <a:cs typeface="Arial" charset="0"/>
                                    </a:rPr>
                                  </m:ctrlPr>
                                </m:fPr>
                                <m:num>
                                  <m:r>
                                    <a:rPr lang="fr-FR" sz="2400">
                                      <a:latin typeface="Cambria Math" panose="02040503050406030204" pitchFamily="18" charset="0"/>
                                      <a:ea typeface="Arial" charset="0"/>
                                      <a:cs typeface="Arial" charset="0"/>
                                    </a:rPr>
                                    <m:t>𝜕</m:t>
                                  </m:r>
                                  <m:acc>
                                    <m:accPr>
                                      <m:chr m:val="̂"/>
                                      <m:ctrlPr>
                                        <a:rPr lang="fr-FR" sz="2400" i="1">
                                          <a:latin typeface="Cambria Math" panose="02040503050406030204" pitchFamily="18" charset="0"/>
                                          <a:ea typeface="Arial" charset="0"/>
                                          <a:cs typeface="Arial" charset="0"/>
                                        </a:rPr>
                                      </m:ctrlPr>
                                    </m:accPr>
                                    <m:e>
                                      <m:r>
                                        <a:rPr lang="fr-FR" sz="2400" i="1">
                                          <a:latin typeface="Cambria Math" panose="02040503050406030204" pitchFamily="18" charset="0"/>
                                          <a:ea typeface="Arial" charset="0"/>
                                          <a:cs typeface="Arial" charset="0"/>
                                        </a:rPr>
                                        <m:t>𝐻</m:t>
                                      </m:r>
                                    </m:e>
                                  </m:acc>
                                </m:num>
                                <m:den>
                                  <m:r>
                                    <a:rPr lang="fr-FR" sz="2400">
                                      <a:latin typeface="Cambria Math" panose="02040503050406030204" pitchFamily="18" charset="0"/>
                                      <a:ea typeface="Arial" charset="0"/>
                                      <a:cs typeface="Arial" charset="0"/>
                                    </a:rPr>
                                    <m:t>𝜕</m:t>
                                  </m:r>
                                  <m:r>
                                    <a:rPr lang="fr-FR" sz="2400" i="1">
                                      <a:latin typeface="Cambria Math" panose="02040503050406030204" pitchFamily="18" charset="0"/>
                                      <a:ea typeface="Arial" charset="0"/>
                                      <a:cs typeface="Arial" charset="0"/>
                                    </a:rPr>
                                    <m:t>𝑡</m:t>
                                  </m:r>
                                </m:den>
                              </m:f>
                              <m:r>
                                <a:rPr lang="fr-FR" sz="2400">
                                  <a:latin typeface="Cambria Math" panose="02040503050406030204" pitchFamily="18" charset="0"/>
                                  <a:ea typeface="Arial" charset="0"/>
                                  <a:cs typeface="Arial" charset="0"/>
                                </a:rPr>
                                <m:t>+ </m:t>
                              </m:r>
                              <m:acc>
                                <m:accPr>
                                  <m:chr m:val="⃗"/>
                                  <m:ctrlPr>
                                    <a:rPr lang="fr-FR" sz="2400" i="1">
                                      <a:latin typeface="Cambria Math" panose="02040503050406030204" pitchFamily="18" charset="0"/>
                                      <a:ea typeface="Arial" charset="0"/>
                                      <a:cs typeface="Arial" charset="0"/>
                                    </a:rPr>
                                  </m:ctrlPr>
                                </m:accPr>
                                <m:e>
                                  <m:r>
                                    <a:rPr lang="fr-FR" sz="2400">
                                      <a:latin typeface="Cambria Math" panose="02040503050406030204" pitchFamily="18" charset="0"/>
                                      <a:ea typeface="Arial" charset="0"/>
                                      <a:cs typeface="Arial" charset="0"/>
                                    </a:rPr>
                                    <m:t>𝛻</m:t>
                                  </m:r>
                                </m:e>
                              </m:acc>
                              <m:r>
                                <a:rPr lang="fr-FR" sz="2400">
                                  <a:latin typeface="Cambria Math" panose="02040503050406030204" pitchFamily="18" charset="0"/>
                                  <a:ea typeface="Arial" charset="0"/>
                                  <a:cs typeface="Arial" charset="0"/>
                                </a:rPr>
                                <m:t>.</m:t>
                              </m:r>
                              <m:acc>
                                <m:accPr>
                                  <m:chr m:val="⃗"/>
                                  <m:ctrlPr>
                                    <a:rPr lang="fr-FR" sz="2400" i="1">
                                      <a:latin typeface="Cambria Math" panose="02040503050406030204" pitchFamily="18" charset="0"/>
                                      <a:ea typeface="Arial" charset="0"/>
                                      <a:cs typeface="Arial" charset="0"/>
                                    </a:rPr>
                                  </m:ctrlPr>
                                </m:accPr>
                                <m:e>
                                  <m:acc>
                                    <m:accPr>
                                      <m:chr m:val="̇"/>
                                      <m:ctrlPr>
                                        <a:rPr lang="fr-FR" sz="2400" i="1">
                                          <a:latin typeface="Cambria Math" panose="02040503050406030204" pitchFamily="18" charset="0"/>
                                          <a:ea typeface="Arial" charset="0"/>
                                          <a:cs typeface="Arial" charset="0"/>
                                        </a:rPr>
                                      </m:ctrlPr>
                                    </m:accPr>
                                    <m:e>
                                      <m:r>
                                        <a:rPr lang="fr-FR" sz="2400" i="1">
                                          <a:latin typeface="Cambria Math" panose="02040503050406030204" pitchFamily="18" charset="0"/>
                                          <a:ea typeface="Arial" charset="0"/>
                                          <a:cs typeface="Arial" charset="0"/>
                                        </a:rPr>
                                        <m:t>𝐻</m:t>
                                      </m:r>
                                    </m:e>
                                  </m:acc>
                                </m:e>
                              </m:acc>
                              <m:r>
                                <a:rPr lang="fr-FR" sz="2400">
                                  <a:latin typeface="Cambria Math" panose="02040503050406030204" pitchFamily="18" charset="0"/>
                                  <a:ea typeface="Arial" charset="0"/>
                                  <a:cs typeface="Arial" charset="0"/>
                                </a:rPr>
                                <m:t>=0</m:t>
                              </m:r>
                            </m:e>
                          </m:eqArr>
                        </m:e>
                      </m:d>
                    </m:oMath>
                  </m:oMathPara>
                </a14:m>
                <a:endParaRPr lang="fr-FR" sz="2400" dirty="0">
                  <a:latin typeface="+mn-lt"/>
                  <a:ea typeface="Arial" charset="0"/>
                  <a:cs typeface="Arial" charset="0"/>
                </a:endParaRPr>
              </a:p>
            </p:txBody>
          </p:sp>
        </mc:Choice>
        <mc:Fallback xmlns="">
          <p:sp>
            <p:nvSpPr>
              <p:cNvPr id="94" name="Rectangle 93"/>
              <p:cNvSpPr>
                <a:spLocks noRot="1" noChangeAspect="1" noMove="1" noResize="1" noEditPoints="1" noAdjustHandles="1" noChangeArrowheads="1" noChangeShapeType="1" noTextEdit="1"/>
              </p:cNvSpPr>
              <p:nvPr/>
            </p:nvSpPr>
            <p:spPr>
              <a:xfrm>
                <a:off x="4555675" y="27160388"/>
                <a:ext cx="3392467" cy="1757148"/>
              </a:xfrm>
              <a:prstGeom prst="rect">
                <a:avLst/>
              </a:prstGeom>
              <a:blipFill rotWithShape="0">
                <a:blip r:embed="rId4"/>
                <a:stretch>
                  <a:fillRect/>
                </a:stretch>
              </a:blipFill>
            </p:spPr>
            <p:txBody>
              <a:bodyPr/>
              <a:lstStyle/>
              <a:p>
                <a:r>
                  <a:rPr lang="fr-FR">
                    <a:noFill/>
                  </a:rPr>
                  <a:t> </a:t>
                </a:r>
              </a:p>
            </p:txBody>
          </p:sp>
        </mc:Fallback>
      </mc:AlternateContent>
      <p:sp>
        <p:nvSpPr>
          <p:cNvPr id="97" name="Flèche droite rayée 96"/>
          <p:cNvSpPr/>
          <p:nvPr/>
        </p:nvSpPr>
        <p:spPr bwMode="auto">
          <a:xfrm rot="5400000">
            <a:off x="7259185" y="30157002"/>
            <a:ext cx="824969" cy="507829"/>
          </a:xfrm>
          <a:prstGeom prst="stripedRightArrow">
            <a:avLst/>
          </a:prstGeom>
          <a:solidFill>
            <a:srgbClr val="0070C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382"/>
            <a:endParaRPr lang="fr-FR" sz="2400">
              <a:latin typeface="+mn-lt"/>
              <a:ea typeface="Arial" charset="0"/>
              <a:cs typeface="Arial" charset="0"/>
            </a:endParaRPr>
          </a:p>
        </p:txBody>
      </p:sp>
      <p:sp>
        <p:nvSpPr>
          <p:cNvPr id="98" name="Rectangle 97"/>
          <p:cNvSpPr/>
          <p:nvPr/>
        </p:nvSpPr>
        <p:spPr>
          <a:xfrm>
            <a:off x="6365690" y="30890998"/>
            <a:ext cx="2603085" cy="954107"/>
          </a:xfrm>
          <a:prstGeom prst="rect">
            <a:avLst/>
          </a:prstGeom>
        </p:spPr>
        <p:txBody>
          <a:bodyPr wrap="none">
            <a:spAutoFit/>
          </a:bodyPr>
          <a:lstStyle/>
          <a:p>
            <a:pPr algn="ctr"/>
            <a:r>
              <a:rPr lang="fr-FR" sz="2800" dirty="0" err="1">
                <a:latin typeface="+mn-lt"/>
                <a:ea typeface="Arial" charset="0"/>
                <a:cs typeface="Arial" charset="0"/>
              </a:rPr>
              <a:t>Vapour</a:t>
            </a:r>
            <a:r>
              <a:rPr lang="fr-FR" sz="2800" dirty="0">
                <a:latin typeface="+mn-lt"/>
                <a:ea typeface="Arial" charset="0"/>
                <a:cs typeface="Arial" charset="0"/>
              </a:rPr>
              <a:t> </a:t>
            </a:r>
            <a:r>
              <a:rPr lang="fr-FR" sz="2800" dirty="0" err="1">
                <a:latin typeface="+mn-lt"/>
                <a:ea typeface="Arial" charset="0"/>
                <a:cs typeface="Arial" charset="0"/>
              </a:rPr>
              <a:t>emission</a:t>
            </a:r>
            <a:endParaRPr lang="fr-FR" sz="2800" dirty="0">
              <a:latin typeface="+mn-lt"/>
              <a:ea typeface="Arial" charset="0"/>
              <a:cs typeface="Arial" charset="0"/>
            </a:endParaRPr>
          </a:p>
          <a:p>
            <a:pPr algn="ctr"/>
            <a:r>
              <a:rPr lang="fr-FR" sz="2800" dirty="0">
                <a:latin typeface="+mn-lt"/>
                <a:ea typeface="Arial" charset="0"/>
                <a:cs typeface="Arial" charset="0"/>
              </a:rPr>
              <a:t> (no </a:t>
            </a:r>
            <a:r>
              <a:rPr lang="fr-FR" sz="2800" dirty="0" err="1">
                <a:latin typeface="+mn-lt"/>
                <a:ea typeface="Arial" charset="0"/>
                <a:cs typeface="Arial" charset="0"/>
              </a:rPr>
              <a:t>resistance</a:t>
            </a:r>
            <a:r>
              <a:rPr lang="fr-FR" sz="2800" dirty="0">
                <a:latin typeface="+mn-lt"/>
                <a:ea typeface="Arial" charset="0"/>
                <a:cs typeface="Arial" charset="0"/>
              </a:rPr>
              <a:t>)</a:t>
            </a:r>
          </a:p>
        </p:txBody>
      </p:sp>
      <mc:AlternateContent xmlns:mc="http://schemas.openxmlformats.org/markup-compatibility/2006" xmlns:a14="http://schemas.microsoft.com/office/drawing/2010/main">
        <mc:Choice Requires="a14">
          <p:sp>
            <p:nvSpPr>
              <p:cNvPr id="102" name="Rectangle 101"/>
              <p:cNvSpPr/>
              <p:nvPr/>
            </p:nvSpPr>
            <p:spPr>
              <a:xfrm>
                <a:off x="2182063" y="32213923"/>
                <a:ext cx="4789260" cy="84863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fr-FR" sz="2400" i="1" smtClean="0">
                              <a:latin typeface="Cambria Math" panose="02040503050406030204" pitchFamily="18" charset="0"/>
                              <a:ea typeface="Arial" charset="0"/>
                              <a:cs typeface="Arial" charset="0"/>
                            </a:rPr>
                          </m:ctrlPr>
                        </m:accPr>
                        <m:e>
                          <m:sSub>
                            <m:sSubPr>
                              <m:ctrlPr>
                                <a:rPr lang="fr-FR" sz="2400" i="1">
                                  <a:latin typeface="Cambria Math" panose="02040503050406030204" pitchFamily="18" charset="0"/>
                                  <a:ea typeface="Arial" charset="0"/>
                                  <a:cs typeface="Arial" charset="0"/>
                                </a:rPr>
                              </m:ctrlPr>
                            </m:sSubPr>
                            <m:e>
                              <m:acc>
                                <m:accPr>
                                  <m:chr m:val="̇"/>
                                  <m:ctrlPr>
                                    <a:rPr lang="fr-FR" sz="2400" i="1">
                                      <a:latin typeface="Cambria Math" panose="02040503050406030204" pitchFamily="18" charset="0"/>
                                      <a:ea typeface="Arial" charset="0"/>
                                      <a:cs typeface="Arial" charset="0"/>
                                    </a:rPr>
                                  </m:ctrlPr>
                                </m:accPr>
                                <m:e>
                                  <m:r>
                                    <a:rPr lang="fr-FR" sz="2400" i="1">
                                      <a:latin typeface="Cambria Math" panose="02040503050406030204" pitchFamily="18" charset="0"/>
                                      <a:ea typeface="Arial" charset="0"/>
                                      <a:cs typeface="Arial" charset="0"/>
                                    </a:rPr>
                                    <m:t>𝑞</m:t>
                                  </m:r>
                                </m:e>
                              </m:acc>
                            </m:e>
                            <m:sub>
                              <m:r>
                                <a:rPr lang="fr-FR" sz="2400" i="1">
                                  <a:latin typeface="Cambria Math" panose="02040503050406030204" pitchFamily="18" charset="0"/>
                                  <a:ea typeface="Arial" charset="0"/>
                                  <a:cs typeface="Arial" charset="0"/>
                                </a:rPr>
                                <m:t>𝑐𝑟</m:t>
                              </m:r>
                            </m:sub>
                          </m:sSub>
                        </m:e>
                      </m:acc>
                      <m:r>
                        <a:rPr lang="fr-FR" sz="2400" b="0">
                          <a:latin typeface="Cambria Math" panose="02040503050406030204" pitchFamily="18" charset="0"/>
                          <a:ea typeface="Arial" charset="0"/>
                          <a:cs typeface="Arial" charset="0"/>
                        </a:rPr>
                        <m:t>=</m:t>
                      </m:r>
                      <m:r>
                        <a:rPr lang="fr-FR" sz="2400" i="1">
                          <a:latin typeface="Cambria Math" charset="0"/>
                          <a:ea typeface="Arial" charset="0"/>
                          <a:cs typeface="Arial" charset="0"/>
                        </a:rPr>
                        <m:t>1/</m:t>
                      </m:r>
                      <m:d>
                        <m:dPr>
                          <m:ctrlPr>
                            <a:rPr lang="fr-FR" sz="2400" i="1">
                              <a:latin typeface="Cambria Math" panose="02040503050406030204" pitchFamily="18" charset="0"/>
                              <a:ea typeface="Arial" charset="0"/>
                              <a:cs typeface="Arial" charset="0"/>
                            </a:rPr>
                          </m:ctrlPr>
                        </m:dPr>
                        <m:e>
                          <m:f>
                            <m:fPr>
                              <m:ctrlPr>
                                <a:rPr lang="fr-FR" sz="2400" i="1">
                                  <a:latin typeface="Cambria Math" panose="02040503050406030204" pitchFamily="18" charset="0"/>
                                  <a:ea typeface="Arial" charset="0"/>
                                  <a:cs typeface="Arial" charset="0"/>
                                </a:rPr>
                              </m:ctrlPr>
                            </m:fPr>
                            <m:num>
                              <m:r>
                                <a:rPr lang="fr-FR" sz="2400">
                                  <a:latin typeface="Cambria Math" charset="0"/>
                                  <a:ea typeface="Arial" charset="0"/>
                                  <a:cs typeface="Arial" charset="0"/>
                                </a:rPr>
                                <m:t>1</m:t>
                              </m:r>
                            </m:num>
                            <m:den>
                              <m:sSub>
                                <m:sSubPr>
                                  <m:ctrlPr>
                                    <a:rPr lang="fr-FR" sz="2400" i="1">
                                      <a:latin typeface="Cambria Math" panose="02040503050406030204" pitchFamily="18" charset="0"/>
                                      <a:ea typeface="Arial" charset="0"/>
                                      <a:cs typeface="Arial" charset="0"/>
                                    </a:rPr>
                                  </m:ctrlPr>
                                </m:sSubPr>
                                <m:e>
                                  <m:r>
                                    <m:rPr>
                                      <m:sty m:val="p"/>
                                    </m:rPr>
                                    <a:rPr lang="fr-FR" sz="2400">
                                      <a:latin typeface="Cambria Math" charset="0"/>
                                      <a:ea typeface="Arial" charset="0"/>
                                      <a:cs typeface="Arial" charset="0"/>
                                    </a:rPr>
                                    <m:t>h</m:t>
                                  </m:r>
                                </m:e>
                                <m:sub>
                                  <m:r>
                                    <m:rPr>
                                      <m:sty m:val="p"/>
                                    </m:rPr>
                                    <a:rPr lang="fr-FR" sz="2400">
                                      <a:latin typeface="Cambria Math" charset="0"/>
                                      <a:ea typeface="Arial" charset="0"/>
                                      <a:cs typeface="Arial" charset="0"/>
                                    </a:rPr>
                                    <m:t>ct</m:t>
                                  </m:r>
                                </m:sub>
                              </m:sSub>
                            </m:den>
                          </m:f>
                          <m:r>
                            <a:rPr lang="fr-FR" sz="2400" i="1">
                              <a:latin typeface="Cambria Math" charset="0"/>
                              <a:ea typeface="Arial" charset="0"/>
                              <a:cs typeface="Arial" charset="0"/>
                            </a:rPr>
                            <m:t>+</m:t>
                          </m:r>
                          <m:f>
                            <m:fPr>
                              <m:ctrlPr>
                                <a:rPr lang="fr-FR" sz="2400" i="1">
                                  <a:latin typeface="Cambria Math" panose="02040503050406030204" pitchFamily="18" charset="0"/>
                                  <a:ea typeface="Arial" charset="0"/>
                                  <a:cs typeface="Arial" charset="0"/>
                                </a:rPr>
                              </m:ctrlPr>
                            </m:fPr>
                            <m:num>
                              <m:sSub>
                                <m:sSubPr>
                                  <m:ctrlPr>
                                    <a:rPr lang="fr-FR" sz="2400" i="1">
                                      <a:latin typeface="Cambria Math" panose="02040503050406030204" pitchFamily="18" charset="0"/>
                                      <a:ea typeface="Arial" charset="0"/>
                                      <a:cs typeface="Arial" charset="0"/>
                                    </a:rPr>
                                  </m:ctrlPr>
                                </m:sSubPr>
                                <m:e>
                                  <m:r>
                                    <a:rPr lang="fr-FR" sz="2400" i="1">
                                      <a:latin typeface="Cambria Math" charset="0"/>
                                      <a:ea typeface="Arial" charset="0"/>
                                      <a:cs typeface="Arial" charset="0"/>
                                    </a:rPr>
                                    <m:t>𝑒</m:t>
                                  </m:r>
                                </m:e>
                                <m:sub>
                                  <m:r>
                                    <a:rPr lang="fr-FR" sz="2400" i="1">
                                      <a:latin typeface="Cambria Math" charset="0"/>
                                      <a:ea typeface="Arial" charset="0"/>
                                      <a:cs typeface="Arial" charset="0"/>
                                    </a:rPr>
                                    <m:t>𝑐𝑟</m:t>
                                  </m:r>
                                </m:sub>
                              </m:sSub>
                            </m:num>
                            <m:den>
                              <m:sSub>
                                <m:sSubPr>
                                  <m:ctrlPr>
                                    <a:rPr lang="fr-FR" sz="2400" i="1">
                                      <a:latin typeface="Cambria Math" panose="02040503050406030204" pitchFamily="18" charset="0"/>
                                      <a:ea typeface="Cambria Math" charset="0"/>
                                      <a:cs typeface="Cambria Math" charset="0"/>
                                    </a:rPr>
                                  </m:ctrlPr>
                                </m:sSubPr>
                                <m:e>
                                  <m:r>
                                    <a:rPr lang="fr-FR" sz="2400" i="1">
                                      <a:latin typeface="Cambria Math" charset="0"/>
                                      <a:ea typeface="Cambria Math" charset="0"/>
                                      <a:cs typeface="Cambria Math" charset="0"/>
                                    </a:rPr>
                                    <m:t>𝜆</m:t>
                                  </m:r>
                                </m:e>
                                <m:sub>
                                  <m:r>
                                    <a:rPr lang="fr-FR" sz="2400" i="1">
                                      <a:latin typeface="Cambria Math" charset="0"/>
                                      <a:ea typeface="Cambria Math" charset="0"/>
                                      <a:cs typeface="Cambria Math" charset="0"/>
                                    </a:rPr>
                                    <m:t>𝑐𝑟</m:t>
                                  </m:r>
                                </m:sub>
                              </m:sSub>
                            </m:den>
                          </m:f>
                        </m:e>
                      </m:d>
                      <m:d>
                        <m:dPr>
                          <m:ctrlPr>
                            <a:rPr lang="fr-FR" sz="2400" i="1">
                              <a:latin typeface="Cambria Math" panose="02040503050406030204" pitchFamily="18" charset="0"/>
                              <a:ea typeface="Arial" charset="0"/>
                              <a:cs typeface="Arial" charset="0"/>
                            </a:rPr>
                          </m:ctrlPr>
                        </m:dPr>
                        <m:e>
                          <m:sSub>
                            <m:sSubPr>
                              <m:ctrlPr>
                                <a:rPr lang="fr-FR" sz="2400" i="1">
                                  <a:latin typeface="Cambria Math" panose="02040503050406030204" pitchFamily="18" charset="0"/>
                                  <a:ea typeface="Arial" charset="0"/>
                                  <a:cs typeface="Arial" charset="0"/>
                                </a:rPr>
                              </m:ctrlPr>
                            </m:sSubPr>
                            <m:e>
                              <m:r>
                                <a:rPr lang="fr-FR" sz="2400" b="0" i="1">
                                  <a:latin typeface="Cambria Math" panose="02040503050406030204" pitchFamily="18" charset="0"/>
                                  <a:ea typeface="Arial" charset="0"/>
                                  <a:cs typeface="Arial" charset="0"/>
                                </a:rPr>
                                <m:t>𝑇</m:t>
                              </m:r>
                            </m:e>
                            <m:sub>
                              <m:r>
                                <a:rPr lang="fr-FR" sz="2400" b="0" i="1">
                                  <a:latin typeface="Cambria Math" panose="02040503050406030204" pitchFamily="18" charset="0"/>
                                  <a:ea typeface="Arial" charset="0"/>
                                  <a:cs typeface="Arial" charset="0"/>
                                </a:rPr>
                                <m:t>h𝑠</m:t>
                              </m:r>
                            </m:sub>
                          </m:sSub>
                          <m:r>
                            <a:rPr lang="fr-FR" sz="2400" b="0">
                              <a:latin typeface="Cambria Math" panose="02040503050406030204" pitchFamily="18" charset="0"/>
                              <a:ea typeface="Arial" charset="0"/>
                              <a:cs typeface="Arial" charset="0"/>
                            </a:rPr>
                            <m:t>(</m:t>
                          </m:r>
                          <m:r>
                            <a:rPr lang="fr-FR" sz="2400" b="0" i="1">
                              <a:latin typeface="Cambria Math" panose="02040503050406030204" pitchFamily="18" charset="0"/>
                              <a:ea typeface="Arial" charset="0"/>
                              <a:cs typeface="Arial" charset="0"/>
                            </a:rPr>
                            <m:t>𝑡</m:t>
                          </m:r>
                          <m:r>
                            <a:rPr lang="fr-FR" sz="2400" b="0">
                              <a:latin typeface="Cambria Math" panose="02040503050406030204" pitchFamily="18" charset="0"/>
                              <a:ea typeface="Arial" charset="0"/>
                              <a:cs typeface="Arial" charset="0"/>
                            </a:rPr>
                            <m:t>)−</m:t>
                          </m:r>
                          <m:r>
                            <a:rPr lang="fr-FR" sz="2400" b="0" i="1">
                              <a:latin typeface="Cambria Math" panose="02040503050406030204" pitchFamily="18" charset="0"/>
                              <a:ea typeface="Arial" charset="0"/>
                              <a:cs typeface="Arial" charset="0"/>
                            </a:rPr>
                            <m:t>𝑇</m:t>
                          </m:r>
                        </m:e>
                      </m:d>
                      <m:r>
                        <a:rPr lang="fr-FR" sz="2400" b="0" i="1" smtClean="0">
                          <a:latin typeface="Cambria Math" panose="02040503050406030204" pitchFamily="18" charset="0"/>
                          <a:ea typeface="Arial" charset="0"/>
                          <a:cs typeface="Arial" charset="0"/>
                        </a:rPr>
                        <m:t>.</m:t>
                      </m:r>
                      <m:acc>
                        <m:accPr>
                          <m:chr m:val="⃗"/>
                          <m:ctrlPr>
                            <a:rPr lang="fr-FR" sz="2400" i="1">
                              <a:latin typeface="Cambria Math" panose="02040503050406030204" pitchFamily="18" charset="0"/>
                              <a:ea typeface="Arial" charset="0"/>
                              <a:cs typeface="Arial" charset="0"/>
                            </a:rPr>
                          </m:ctrlPr>
                        </m:accPr>
                        <m:e>
                          <m:r>
                            <a:rPr lang="fr-FR" sz="2400" b="0" i="1" smtClean="0">
                              <a:latin typeface="Cambria Math" panose="02040503050406030204" pitchFamily="18" charset="0"/>
                              <a:ea typeface="Arial" charset="0"/>
                              <a:cs typeface="Arial" charset="0"/>
                            </a:rPr>
                            <m:t>𝑧</m:t>
                          </m:r>
                        </m:e>
                      </m:acc>
                    </m:oMath>
                  </m:oMathPara>
                </a14:m>
                <a:endParaRPr lang="fr-FR" sz="2400" dirty="0">
                  <a:latin typeface="+mn-lt"/>
                  <a:ea typeface="Arial" charset="0"/>
                  <a:cs typeface="Arial" charset="0"/>
                </a:endParaRPr>
              </a:p>
            </p:txBody>
          </p:sp>
        </mc:Choice>
        <mc:Fallback xmlns="">
          <p:sp>
            <p:nvSpPr>
              <p:cNvPr id="102" name="Rectangle 101"/>
              <p:cNvSpPr>
                <a:spLocks noRot="1" noChangeAspect="1" noMove="1" noResize="1" noEditPoints="1" noAdjustHandles="1" noChangeArrowheads="1" noChangeShapeType="1" noTextEdit="1"/>
              </p:cNvSpPr>
              <p:nvPr/>
            </p:nvSpPr>
            <p:spPr>
              <a:xfrm>
                <a:off x="2182063" y="32213923"/>
                <a:ext cx="4789260" cy="848630"/>
              </a:xfrm>
              <a:prstGeom prst="rect">
                <a:avLst/>
              </a:prstGeom>
              <a:blipFill rotWithShape="0">
                <a:blip r:embed="rId5"/>
                <a:stretch>
                  <a:fillRect/>
                </a:stretch>
              </a:blipFill>
            </p:spPr>
            <p:txBody>
              <a:bodyPr/>
              <a:lstStyle/>
              <a:p>
                <a:r>
                  <a:rPr lang="fr-FR">
                    <a:noFill/>
                  </a:rPr>
                  <a:t> </a:t>
                </a:r>
              </a:p>
            </p:txBody>
          </p:sp>
        </mc:Fallback>
      </mc:AlternateContent>
      <p:sp>
        <p:nvSpPr>
          <p:cNvPr id="104" name="Rectangle 103"/>
          <p:cNvSpPr/>
          <p:nvPr/>
        </p:nvSpPr>
        <p:spPr>
          <a:xfrm>
            <a:off x="9856020" y="27329192"/>
            <a:ext cx="3131371" cy="1384995"/>
          </a:xfrm>
          <a:prstGeom prst="rect">
            <a:avLst/>
          </a:prstGeom>
        </p:spPr>
        <p:txBody>
          <a:bodyPr wrap="square">
            <a:spAutoFit/>
          </a:bodyPr>
          <a:lstStyle/>
          <a:p>
            <a:pPr algn="ctr"/>
            <a:r>
              <a:rPr lang="fr-FR" sz="2800" dirty="0">
                <a:latin typeface="+mn-lt"/>
                <a:ea typeface="Arial" charset="0"/>
                <a:cs typeface="Arial" charset="0"/>
              </a:rPr>
              <a:t>Free convection, radiation &amp; water </a:t>
            </a:r>
            <a:r>
              <a:rPr lang="fr-FR" sz="2800" dirty="0" err="1">
                <a:latin typeface="+mn-lt"/>
                <a:ea typeface="Arial" charset="0"/>
                <a:cs typeface="Arial" charset="0"/>
              </a:rPr>
              <a:t>evaporation</a:t>
            </a:r>
            <a:endParaRPr lang="fr-FR" sz="2800" dirty="0">
              <a:latin typeface="+mn-lt"/>
              <a:ea typeface="Arial" charset="0"/>
              <a:cs typeface="Arial" charset="0"/>
            </a:endParaRPr>
          </a:p>
        </p:txBody>
      </p:sp>
      <p:sp>
        <p:nvSpPr>
          <p:cNvPr id="108" name="TextBox 24">
            <a:extLst>
              <a:ext uri="{FF2B5EF4-FFF2-40B4-BE49-F238E27FC236}">
                <a16:creationId xmlns:a16="http://schemas.microsoft.com/office/drawing/2014/main" id="{F1E4126A-6A40-9640-AEDD-8346A4AF0B0C}"/>
              </a:ext>
            </a:extLst>
          </p:cNvPr>
          <p:cNvSpPr txBox="1">
            <a:spLocks noChangeArrowheads="1"/>
          </p:cNvSpPr>
          <p:nvPr/>
        </p:nvSpPr>
        <p:spPr bwMode="auto">
          <a:xfrm>
            <a:off x="5003759" y="33756573"/>
            <a:ext cx="5919996" cy="641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3600" b="1" dirty="0">
                <a:cs typeface="Calibri" panose="020F0502020204030204" pitchFamily="34" charset="0"/>
              </a:rPr>
              <a:t>Figure 2</a:t>
            </a:r>
            <a:r>
              <a:rPr lang="en-US" altLang="nl-NL" sz="3600" dirty="0">
                <a:cs typeface="Calibri" panose="020F0502020204030204" pitchFamily="34" charset="0"/>
              </a:rPr>
              <a:t>. Governing equations</a:t>
            </a:r>
          </a:p>
        </p:txBody>
      </p:sp>
      <p:sp>
        <p:nvSpPr>
          <p:cNvPr id="123" name="Rectangle 122"/>
          <p:cNvSpPr/>
          <p:nvPr/>
        </p:nvSpPr>
        <p:spPr>
          <a:xfrm>
            <a:off x="9986700" y="30352827"/>
            <a:ext cx="2898550" cy="461665"/>
          </a:xfrm>
          <a:prstGeom prst="rect">
            <a:avLst/>
          </a:prstGeom>
        </p:spPr>
        <p:txBody>
          <a:bodyPr wrap="none">
            <a:spAutoFit/>
          </a:bodyPr>
          <a:lstStyle/>
          <a:p>
            <a:pPr algn="ctr"/>
            <a:r>
              <a:rPr lang="fr-FR" sz="2400" dirty="0">
                <a:latin typeface="Arial" charset="0"/>
                <a:ea typeface="Arial" charset="0"/>
                <a:cs typeface="Arial" charset="0"/>
              </a:rPr>
              <a:t>+ water </a:t>
            </a:r>
            <a:r>
              <a:rPr lang="fr-FR" sz="2400" dirty="0" err="1">
                <a:latin typeface="Arial" charset="0"/>
                <a:ea typeface="Arial" charset="0"/>
                <a:cs typeface="Arial" charset="0"/>
              </a:rPr>
              <a:t>evaporation</a:t>
            </a:r>
            <a:endParaRPr lang="fr-FR" sz="2400" dirty="0">
              <a:latin typeface="Arial" charset="0"/>
              <a:ea typeface="Arial" charset="0"/>
              <a:cs typeface="Arial" charset="0"/>
            </a:endParaRPr>
          </a:p>
        </p:txBody>
      </p:sp>
      <mc:AlternateContent xmlns:mc="http://schemas.openxmlformats.org/markup-compatibility/2006" xmlns:a14="http://schemas.microsoft.com/office/drawing/2010/main">
        <mc:Choice Requires="a14">
          <p:sp>
            <p:nvSpPr>
              <p:cNvPr id="124" name="Rectangle 123"/>
              <p:cNvSpPr/>
              <p:nvPr/>
            </p:nvSpPr>
            <p:spPr>
              <a:xfrm>
                <a:off x="10944974" y="29880326"/>
                <a:ext cx="1749645"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fr-FR" sz="2400" i="1">
                          <a:latin typeface="Cambria Math" charset="0"/>
                          <a:ea typeface="Arial" charset="0"/>
                          <a:cs typeface="Arial" charset="0"/>
                        </a:rPr>
                        <m:t>𝑇</m:t>
                      </m:r>
                      <m:r>
                        <a:rPr lang="fr-FR" sz="2400">
                          <a:latin typeface="Cambria Math" charset="0"/>
                          <a:ea typeface="Arial" charset="0"/>
                          <a:cs typeface="Arial" charset="0"/>
                        </a:rPr>
                        <m:t>=100°</m:t>
                      </m:r>
                      <m:r>
                        <a:rPr lang="fr-FR" sz="2400" i="1">
                          <a:latin typeface="Cambria Math" charset="0"/>
                          <a:ea typeface="Arial" charset="0"/>
                          <a:cs typeface="Arial" charset="0"/>
                        </a:rPr>
                        <m:t>𝐶</m:t>
                      </m:r>
                      <m:r>
                        <a:rPr lang="fr-FR" sz="2400">
                          <a:latin typeface="Cambria Math" charset="0"/>
                          <a:ea typeface="Arial" charset="0"/>
                          <a:cs typeface="Arial" charset="0"/>
                        </a:rPr>
                        <m:t> </m:t>
                      </m:r>
                    </m:oMath>
                  </m:oMathPara>
                </a14:m>
                <a:endParaRPr lang="fr-FR" sz="2400" dirty="0">
                  <a:latin typeface="Arial" charset="0"/>
                  <a:ea typeface="Arial" charset="0"/>
                  <a:cs typeface="Arial" charset="0"/>
                </a:endParaRPr>
              </a:p>
            </p:txBody>
          </p:sp>
        </mc:Choice>
        <mc:Fallback xmlns="">
          <p:sp>
            <p:nvSpPr>
              <p:cNvPr id="124" name="Rectangle 123"/>
              <p:cNvSpPr>
                <a:spLocks noRot="1" noChangeAspect="1" noMove="1" noResize="1" noEditPoints="1" noAdjustHandles="1" noChangeArrowheads="1" noChangeShapeType="1" noTextEdit="1"/>
              </p:cNvSpPr>
              <p:nvPr/>
            </p:nvSpPr>
            <p:spPr>
              <a:xfrm>
                <a:off x="10944974" y="29880326"/>
                <a:ext cx="1749645" cy="461665"/>
              </a:xfrm>
              <a:prstGeom prst="rect">
                <a:avLst/>
              </a:prstGeom>
              <a:blipFill rotWithShape="0">
                <a:blip r:embed="rId6"/>
                <a:stretch>
                  <a:fillRect t="-102667" r="-1045" b="-136000"/>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25" name="Rectangle 124"/>
              <p:cNvSpPr/>
              <p:nvPr/>
            </p:nvSpPr>
            <p:spPr>
              <a:xfrm>
                <a:off x="10100532" y="32110948"/>
                <a:ext cx="3890231" cy="54739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fr-FR" sz="2400" i="1">
                              <a:latin typeface="Cambria Math" panose="02040503050406030204" pitchFamily="18" charset="0"/>
                              <a:ea typeface="Arial" charset="0"/>
                              <a:cs typeface="Arial" charset="0"/>
                            </a:rPr>
                          </m:ctrlPr>
                        </m:sSubPr>
                        <m:e>
                          <m:acc>
                            <m:accPr>
                              <m:chr m:val="̇"/>
                              <m:ctrlPr>
                                <a:rPr lang="fr-FR" sz="2400" i="1">
                                  <a:latin typeface="Cambria Math" panose="02040503050406030204" pitchFamily="18" charset="0"/>
                                  <a:ea typeface="Arial" charset="0"/>
                                  <a:cs typeface="Arial" charset="0"/>
                                </a:rPr>
                              </m:ctrlPr>
                            </m:accPr>
                            <m:e>
                              <m:r>
                                <a:rPr lang="fr-FR" sz="2400" i="1">
                                  <a:latin typeface="Cambria Math" charset="0"/>
                                  <a:ea typeface="Arial" charset="0"/>
                                  <a:cs typeface="Arial" charset="0"/>
                                </a:rPr>
                                <m:t>𝑚</m:t>
                              </m:r>
                            </m:e>
                          </m:acc>
                        </m:e>
                        <m:sub>
                          <m:r>
                            <a:rPr lang="fr-FR" sz="2400" i="1">
                              <a:latin typeface="Cambria Math" charset="0"/>
                              <a:ea typeface="Arial" charset="0"/>
                              <a:cs typeface="Arial" charset="0"/>
                            </a:rPr>
                            <m:t>𝑣𝑎𝑝</m:t>
                          </m:r>
                        </m:sub>
                      </m:sSub>
                      <m:sSub>
                        <m:sSubPr>
                          <m:ctrlPr>
                            <a:rPr lang="fr-FR" sz="2400" i="1">
                              <a:latin typeface="Cambria Math" panose="02040503050406030204" pitchFamily="18" charset="0"/>
                              <a:ea typeface="Arial" charset="0"/>
                              <a:cs typeface="Arial" charset="0"/>
                            </a:rPr>
                          </m:ctrlPr>
                        </m:sSubPr>
                        <m:e>
                          <m:r>
                            <a:rPr lang="fr-FR" sz="2400" i="1">
                              <a:latin typeface="Cambria Math" charset="0"/>
                              <a:ea typeface="Arial" charset="0"/>
                              <a:cs typeface="Arial" charset="0"/>
                            </a:rPr>
                            <m:t>𝐿</m:t>
                          </m:r>
                        </m:e>
                        <m:sub>
                          <m:r>
                            <a:rPr lang="fr-FR" sz="2400" i="1">
                              <a:latin typeface="Cambria Math" charset="0"/>
                              <a:ea typeface="Arial" charset="0"/>
                              <a:cs typeface="Arial" charset="0"/>
                            </a:rPr>
                            <m:t>𝑣</m:t>
                          </m:r>
                        </m:sub>
                      </m:sSub>
                      <m:r>
                        <a:rPr lang="fr-FR" sz="2400">
                          <a:latin typeface="Cambria Math" charset="0"/>
                          <a:ea typeface="Arial" charset="0"/>
                          <a:cs typeface="Arial" charset="0"/>
                        </a:rPr>
                        <m:t>=</m:t>
                      </m:r>
                      <m:d>
                        <m:dPr>
                          <m:ctrlPr>
                            <a:rPr lang="fr-FR" sz="2400" i="1">
                              <a:latin typeface="Cambria Math" panose="02040503050406030204" pitchFamily="18" charset="0"/>
                              <a:ea typeface="Arial" charset="0"/>
                              <a:cs typeface="Arial" charset="0"/>
                            </a:rPr>
                          </m:ctrlPr>
                        </m:dPr>
                        <m:e>
                          <m:acc>
                            <m:accPr>
                              <m:chr m:val="⃗"/>
                              <m:ctrlPr>
                                <a:rPr lang="fr-FR" sz="2400" i="1">
                                  <a:latin typeface="Cambria Math" panose="02040503050406030204" pitchFamily="18" charset="0"/>
                                  <a:ea typeface="Arial" charset="0"/>
                                  <a:cs typeface="Arial" charset="0"/>
                                </a:rPr>
                              </m:ctrlPr>
                            </m:accPr>
                            <m:e>
                              <m:sSub>
                                <m:sSubPr>
                                  <m:ctrlPr>
                                    <a:rPr lang="fr-FR" sz="2400" i="1">
                                      <a:latin typeface="Cambria Math" panose="02040503050406030204" pitchFamily="18" charset="0"/>
                                      <a:ea typeface="Arial" charset="0"/>
                                      <a:cs typeface="Arial" charset="0"/>
                                    </a:rPr>
                                  </m:ctrlPr>
                                </m:sSubPr>
                                <m:e>
                                  <m:acc>
                                    <m:accPr>
                                      <m:chr m:val="̇"/>
                                      <m:ctrlPr>
                                        <a:rPr lang="fr-FR" sz="2400" i="1">
                                          <a:latin typeface="Cambria Math" panose="02040503050406030204" pitchFamily="18" charset="0"/>
                                          <a:ea typeface="Arial" charset="0"/>
                                          <a:cs typeface="Arial" charset="0"/>
                                        </a:rPr>
                                      </m:ctrlPr>
                                    </m:accPr>
                                    <m:e>
                                      <m:r>
                                        <a:rPr lang="fr-FR" sz="2400" i="1">
                                          <a:latin typeface="Cambria Math" charset="0"/>
                                          <a:ea typeface="Arial" charset="0"/>
                                          <a:cs typeface="Arial" charset="0"/>
                                        </a:rPr>
                                        <m:t>𝑞</m:t>
                                      </m:r>
                                    </m:e>
                                  </m:acc>
                                </m:e>
                                <m:sub>
                                  <m:r>
                                    <a:rPr lang="fr-FR" sz="2400" i="1">
                                      <a:latin typeface="Cambria Math" charset="0"/>
                                      <a:ea typeface="Arial" charset="0"/>
                                      <a:cs typeface="Arial" charset="0"/>
                                    </a:rPr>
                                    <m:t>𝑐𝑟</m:t>
                                  </m:r>
                                </m:sub>
                              </m:sSub>
                            </m:e>
                          </m:acc>
                          <m:r>
                            <a:rPr lang="fr-FR" sz="2400">
                              <a:latin typeface="Cambria Math" charset="0"/>
                              <a:ea typeface="Arial" charset="0"/>
                              <a:cs typeface="Arial" charset="0"/>
                            </a:rPr>
                            <m:t>−</m:t>
                          </m:r>
                          <m:sSub>
                            <m:sSubPr>
                              <m:ctrlPr>
                                <a:rPr lang="fr-FR" sz="2400" i="1">
                                  <a:latin typeface="Cambria Math" panose="02040503050406030204" pitchFamily="18" charset="0"/>
                                  <a:ea typeface="Arial" charset="0"/>
                                  <a:cs typeface="Arial" charset="0"/>
                                </a:rPr>
                              </m:ctrlPr>
                            </m:sSubPr>
                            <m:e>
                              <m:r>
                                <a:rPr lang="fr-FR" sz="2400" i="1">
                                  <a:latin typeface="Cambria Math" charset="0"/>
                                  <a:ea typeface="Arial" charset="0"/>
                                  <a:cs typeface="Arial" charset="0"/>
                                </a:rPr>
                                <m:t>𝜆</m:t>
                              </m:r>
                            </m:e>
                            <m:sub>
                              <m:r>
                                <a:rPr lang="fr-FR" sz="2400" i="1">
                                  <a:latin typeface="Cambria Math" charset="0"/>
                                  <a:ea typeface="Arial" charset="0"/>
                                  <a:cs typeface="Arial" charset="0"/>
                                </a:rPr>
                                <m:t>𝑚𝑜</m:t>
                              </m:r>
                            </m:sub>
                          </m:sSub>
                          <m:acc>
                            <m:accPr>
                              <m:chr m:val="⃗"/>
                              <m:ctrlPr>
                                <a:rPr lang="fr-FR" sz="2400" i="1">
                                  <a:latin typeface="Cambria Math" panose="02040503050406030204" pitchFamily="18" charset="0"/>
                                  <a:ea typeface="Arial" charset="0"/>
                                  <a:cs typeface="Arial" charset="0"/>
                                </a:rPr>
                              </m:ctrlPr>
                            </m:accPr>
                            <m:e>
                              <m:r>
                                <a:rPr lang="fr-FR" sz="2400">
                                  <a:latin typeface="Cambria Math" charset="0"/>
                                  <a:ea typeface="Arial" charset="0"/>
                                  <a:cs typeface="Arial" charset="0"/>
                                </a:rPr>
                                <m:t>𝛻</m:t>
                              </m:r>
                            </m:e>
                          </m:acc>
                          <m:r>
                            <a:rPr lang="fr-FR" sz="2400" i="1">
                              <a:latin typeface="Cambria Math" charset="0"/>
                              <a:ea typeface="Arial" charset="0"/>
                              <a:cs typeface="Arial" charset="0"/>
                            </a:rPr>
                            <m:t>𝑇</m:t>
                          </m:r>
                        </m:e>
                      </m:d>
                      <m:r>
                        <a:rPr lang="fr-FR" sz="2400">
                          <a:latin typeface="Cambria Math" charset="0"/>
                          <a:ea typeface="Arial" charset="0"/>
                          <a:cs typeface="Arial" charset="0"/>
                        </a:rPr>
                        <m:t>.</m:t>
                      </m:r>
                      <m:acc>
                        <m:accPr>
                          <m:chr m:val="⃗"/>
                          <m:ctrlPr>
                            <a:rPr lang="fr-FR" sz="2400" i="1">
                              <a:latin typeface="Cambria Math" panose="02040503050406030204" pitchFamily="18" charset="0"/>
                              <a:ea typeface="Arial" charset="0"/>
                              <a:cs typeface="Arial" charset="0"/>
                            </a:rPr>
                          </m:ctrlPr>
                        </m:accPr>
                        <m:e>
                          <m:r>
                            <a:rPr lang="fr-FR" sz="2400" i="1">
                              <a:latin typeface="Cambria Math" charset="0"/>
                              <a:ea typeface="Arial" charset="0"/>
                              <a:cs typeface="Arial" charset="0"/>
                            </a:rPr>
                            <m:t>𝑧</m:t>
                          </m:r>
                        </m:e>
                      </m:acc>
                    </m:oMath>
                  </m:oMathPara>
                </a14:m>
                <a:endParaRPr lang="fr-FR" sz="2400" dirty="0">
                  <a:latin typeface="Arial" charset="0"/>
                  <a:ea typeface="Arial" charset="0"/>
                  <a:cs typeface="Arial" charset="0"/>
                </a:endParaRPr>
              </a:p>
            </p:txBody>
          </p:sp>
        </mc:Choice>
        <mc:Fallback xmlns="">
          <p:sp>
            <p:nvSpPr>
              <p:cNvPr id="125" name="Rectangle 124"/>
              <p:cNvSpPr>
                <a:spLocks noRot="1" noChangeAspect="1" noMove="1" noResize="1" noEditPoints="1" noAdjustHandles="1" noChangeArrowheads="1" noChangeShapeType="1" noTextEdit="1"/>
              </p:cNvSpPr>
              <p:nvPr/>
            </p:nvSpPr>
            <p:spPr>
              <a:xfrm>
                <a:off x="10100532" y="32110948"/>
                <a:ext cx="3890231" cy="547394"/>
              </a:xfrm>
              <a:prstGeom prst="rect">
                <a:avLst/>
              </a:prstGeom>
              <a:blipFill rotWithShape="0">
                <a:blip r:embed="rId7"/>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26" name="Rectangle 125"/>
              <p:cNvSpPr/>
              <p:nvPr/>
            </p:nvSpPr>
            <p:spPr>
              <a:xfrm>
                <a:off x="10525062" y="30788198"/>
                <a:ext cx="2900666" cy="79457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fr-FR" sz="2400" i="1">
                              <a:latin typeface="Cambria Math" panose="02040503050406030204" pitchFamily="18" charset="0"/>
                              <a:ea typeface="Arial" charset="0"/>
                              <a:cs typeface="Arial" charset="0"/>
                            </a:rPr>
                          </m:ctrlPr>
                        </m:sSubPr>
                        <m:e>
                          <m:acc>
                            <m:accPr>
                              <m:chr m:val="̇"/>
                              <m:ctrlPr>
                                <a:rPr lang="fr-FR" sz="2400" i="1">
                                  <a:latin typeface="Cambria Math" panose="02040503050406030204" pitchFamily="18" charset="0"/>
                                  <a:ea typeface="Arial" charset="0"/>
                                  <a:cs typeface="Arial" charset="0"/>
                                </a:rPr>
                              </m:ctrlPr>
                            </m:accPr>
                            <m:e>
                              <m:r>
                                <a:rPr lang="fr-FR" sz="2400" i="1">
                                  <a:latin typeface="Cambria Math" charset="0"/>
                                  <a:ea typeface="Arial" charset="0"/>
                                  <a:cs typeface="Arial" charset="0"/>
                                </a:rPr>
                                <m:t>𝑚</m:t>
                              </m:r>
                            </m:e>
                          </m:acc>
                        </m:e>
                        <m:sub>
                          <m:r>
                            <a:rPr lang="fr-FR" sz="2400" i="1">
                              <a:latin typeface="Cambria Math" charset="0"/>
                              <a:ea typeface="Arial" charset="0"/>
                              <a:cs typeface="Arial" charset="0"/>
                            </a:rPr>
                            <m:t>𝑣𝑎𝑝</m:t>
                          </m:r>
                        </m:sub>
                      </m:sSub>
                      <m:r>
                        <a:rPr lang="fr-FR" sz="2400">
                          <a:latin typeface="Cambria Math" charset="0"/>
                          <a:ea typeface="Arial" charset="0"/>
                          <a:cs typeface="Arial" charset="0"/>
                        </a:rPr>
                        <m:t>=</m:t>
                      </m:r>
                      <m:sSub>
                        <m:sSubPr>
                          <m:ctrlPr>
                            <a:rPr lang="fr-FR" sz="2400" i="1">
                              <a:latin typeface="Cambria Math" panose="02040503050406030204" pitchFamily="18" charset="0"/>
                              <a:ea typeface="Arial" charset="0"/>
                              <a:cs typeface="Arial" charset="0"/>
                            </a:rPr>
                          </m:ctrlPr>
                        </m:sSubPr>
                        <m:e>
                          <m:r>
                            <a:rPr lang="fr-FR" sz="2400" i="1">
                              <a:latin typeface="Cambria Math" charset="0"/>
                              <a:ea typeface="Arial" charset="0"/>
                              <a:cs typeface="Arial" charset="0"/>
                            </a:rPr>
                            <m:t>𝜌</m:t>
                          </m:r>
                        </m:e>
                        <m:sub>
                          <m:r>
                            <a:rPr lang="fr-FR" sz="2400" i="1">
                              <a:latin typeface="Cambria Math" charset="0"/>
                              <a:ea typeface="Arial" charset="0"/>
                              <a:cs typeface="Arial" charset="0"/>
                            </a:rPr>
                            <m:t>𝑑𝑚</m:t>
                          </m:r>
                        </m:sub>
                      </m:sSub>
                      <m:sSub>
                        <m:sSubPr>
                          <m:ctrlPr>
                            <a:rPr lang="fr-FR" sz="2400" i="1">
                              <a:latin typeface="Cambria Math" panose="02040503050406030204" pitchFamily="18" charset="0"/>
                              <a:ea typeface="Arial" charset="0"/>
                              <a:cs typeface="Arial" charset="0"/>
                            </a:rPr>
                          </m:ctrlPr>
                        </m:sSubPr>
                        <m:e>
                          <m:r>
                            <a:rPr lang="fr-FR" sz="2400" i="1">
                              <a:latin typeface="Cambria Math" charset="0"/>
                              <a:ea typeface="Arial" charset="0"/>
                              <a:cs typeface="Arial" charset="0"/>
                            </a:rPr>
                            <m:t>𝑋</m:t>
                          </m:r>
                        </m:e>
                        <m:sub>
                          <m:r>
                            <a:rPr lang="fr-FR" sz="2400" i="1">
                              <a:latin typeface="Cambria Math" charset="0"/>
                              <a:ea typeface="Arial" charset="0"/>
                              <a:cs typeface="Arial" charset="0"/>
                            </a:rPr>
                            <m:t>𝑤</m:t>
                          </m:r>
                        </m:sub>
                      </m:sSub>
                      <m:f>
                        <m:fPr>
                          <m:ctrlPr>
                            <a:rPr lang="fr-FR" sz="2400" i="1">
                              <a:latin typeface="Cambria Math" panose="02040503050406030204" pitchFamily="18" charset="0"/>
                              <a:ea typeface="Arial" charset="0"/>
                              <a:cs typeface="Arial" charset="0"/>
                            </a:rPr>
                          </m:ctrlPr>
                        </m:fPr>
                        <m:num>
                          <m:r>
                            <a:rPr lang="fr-FR" sz="2400">
                              <a:latin typeface="Cambria Math" charset="0"/>
                              <a:ea typeface="Arial" charset="0"/>
                              <a:cs typeface="Arial" charset="0"/>
                            </a:rPr>
                            <m:t>𝜕</m:t>
                          </m:r>
                          <m:sSub>
                            <m:sSubPr>
                              <m:ctrlPr>
                                <a:rPr lang="fr-FR" sz="2400" i="1">
                                  <a:latin typeface="Cambria Math" panose="02040503050406030204" pitchFamily="18" charset="0"/>
                                  <a:ea typeface="Arial" charset="0"/>
                                  <a:cs typeface="Arial" charset="0"/>
                                </a:rPr>
                              </m:ctrlPr>
                            </m:sSubPr>
                            <m:e>
                              <m:r>
                                <a:rPr lang="fr-FR" sz="2400" i="1">
                                  <a:latin typeface="Cambria Math" charset="0"/>
                                  <a:ea typeface="Arial" charset="0"/>
                                  <a:cs typeface="Arial" charset="0"/>
                                </a:rPr>
                                <m:t>𝑒</m:t>
                              </m:r>
                            </m:e>
                            <m:sub>
                              <m:r>
                                <a:rPr lang="fr-FR" sz="2400" i="1">
                                  <a:latin typeface="Cambria Math" charset="0"/>
                                  <a:ea typeface="Arial" charset="0"/>
                                  <a:cs typeface="Arial" charset="0"/>
                                </a:rPr>
                                <m:t>𝑐𝑟</m:t>
                              </m:r>
                            </m:sub>
                          </m:sSub>
                        </m:num>
                        <m:den>
                          <m:r>
                            <a:rPr lang="fr-FR" sz="2400">
                              <a:latin typeface="Cambria Math" charset="0"/>
                              <a:ea typeface="Arial" charset="0"/>
                              <a:cs typeface="Arial" charset="0"/>
                            </a:rPr>
                            <m:t>𝜕</m:t>
                          </m:r>
                          <m:r>
                            <a:rPr lang="fr-FR" sz="2400" i="1">
                              <a:latin typeface="Cambria Math" charset="0"/>
                              <a:ea typeface="Arial" charset="0"/>
                              <a:cs typeface="Arial" charset="0"/>
                            </a:rPr>
                            <m:t>𝑡</m:t>
                          </m:r>
                        </m:den>
                      </m:f>
                    </m:oMath>
                  </m:oMathPara>
                </a14:m>
                <a:endParaRPr lang="fr-FR" sz="2400" dirty="0">
                  <a:latin typeface="Arial" charset="0"/>
                  <a:ea typeface="Arial" charset="0"/>
                  <a:cs typeface="Arial" charset="0"/>
                </a:endParaRPr>
              </a:p>
            </p:txBody>
          </p:sp>
        </mc:Choice>
        <mc:Fallback xmlns="">
          <p:sp>
            <p:nvSpPr>
              <p:cNvPr id="126" name="Rectangle 125"/>
              <p:cNvSpPr>
                <a:spLocks noRot="1" noChangeAspect="1" noMove="1" noResize="1" noEditPoints="1" noAdjustHandles="1" noChangeArrowheads="1" noChangeShapeType="1" noTextEdit="1"/>
              </p:cNvSpPr>
              <p:nvPr/>
            </p:nvSpPr>
            <p:spPr>
              <a:xfrm>
                <a:off x="10525062" y="30788198"/>
                <a:ext cx="2900666" cy="794576"/>
              </a:xfrm>
              <a:prstGeom prst="rect">
                <a:avLst/>
              </a:prstGeom>
              <a:blipFill rotWithShape="0">
                <a:blip r:embed="rId8"/>
                <a:stretch>
                  <a:fillRect/>
                </a:stretch>
              </a:blipFill>
            </p:spPr>
            <p:txBody>
              <a:bodyPr/>
              <a:lstStyle/>
              <a:p>
                <a:r>
                  <a:rPr lang="fr-FR">
                    <a:noFill/>
                  </a:rPr>
                  <a:t> </a:t>
                </a:r>
              </a:p>
            </p:txBody>
          </p:sp>
        </mc:Fallback>
      </mc:AlternateContent>
      <p:sp>
        <p:nvSpPr>
          <p:cNvPr id="127" name="Rectangle 126"/>
          <p:cNvSpPr/>
          <p:nvPr/>
        </p:nvSpPr>
        <p:spPr>
          <a:xfrm>
            <a:off x="10022309" y="31625165"/>
            <a:ext cx="3482043" cy="461665"/>
          </a:xfrm>
          <a:prstGeom prst="rect">
            <a:avLst/>
          </a:prstGeom>
        </p:spPr>
        <p:txBody>
          <a:bodyPr wrap="none">
            <a:spAutoFit/>
          </a:bodyPr>
          <a:lstStyle/>
          <a:p>
            <a:pPr algn="ctr"/>
            <a:r>
              <a:rPr lang="fr-FR" sz="2400" dirty="0">
                <a:latin typeface="Arial" charset="0"/>
                <a:ea typeface="Arial" charset="0"/>
                <a:cs typeface="Arial" charset="0"/>
              </a:rPr>
              <a:t>+ </a:t>
            </a:r>
            <a:r>
              <a:rPr lang="fr-FR" sz="2400" dirty="0" err="1">
                <a:latin typeface="Arial" charset="0"/>
                <a:ea typeface="Arial" charset="0"/>
                <a:cs typeface="Arial" charset="0"/>
              </a:rPr>
              <a:t>heat</a:t>
            </a:r>
            <a:r>
              <a:rPr lang="fr-FR" sz="2400" dirty="0">
                <a:latin typeface="Arial" charset="0"/>
                <a:ea typeface="Arial" charset="0"/>
                <a:cs typeface="Arial" charset="0"/>
              </a:rPr>
              <a:t> balance </a:t>
            </a:r>
            <a:r>
              <a:rPr lang="fr-FR" sz="2400" dirty="0" err="1">
                <a:latin typeface="Arial" charset="0"/>
                <a:ea typeface="Arial" charset="0"/>
                <a:cs typeface="Arial" charset="0"/>
              </a:rPr>
              <a:t>equation</a:t>
            </a:r>
            <a:endParaRPr lang="fr-FR" sz="2400" dirty="0">
              <a:latin typeface="Arial" charset="0"/>
              <a:ea typeface="Arial" charset="0"/>
              <a:cs typeface="Arial" charset="0"/>
            </a:endParaRPr>
          </a:p>
        </p:txBody>
      </p:sp>
      <p:sp>
        <p:nvSpPr>
          <p:cNvPr id="128" name="Accolade ouvrante 127"/>
          <p:cNvSpPr/>
          <p:nvPr/>
        </p:nvSpPr>
        <p:spPr bwMode="auto">
          <a:xfrm>
            <a:off x="9433773" y="29344715"/>
            <a:ext cx="531119" cy="3452203"/>
          </a:xfrm>
          <a:prstGeom prst="lef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382"/>
            <a:endParaRPr lang="fr-FR" sz="2400">
              <a:latin typeface="Arial" charset="0"/>
              <a:ea typeface="Arial" charset="0"/>
              <a:cs typeface="Arial" charset="0"/>
            </a:endParaRPr>
          </a:p>
        </p:txBody>
      </p:sp>
      <p:sp>
        <p:nvSpPr>
          <p:cNvPr id="129" name="Rectangle 128"/>
          <p:cNvSpPr/>
          <p:nvPr/>
        </p:nvSpPr>
        <p:spPr>
          <a:xfrm>
            <a:off x="10117561" y="29344715"/>
            <a:ext cx="1896673" cy="461665"/>
          </a:xfrm>
          <a:prstGeom prst="rect">
            <a:avLst/>
          </a:prstGeom>
        </p:spPr>
        <p:txBody>
          <a:bodyPr wrap="none">
            <a:spAutoFit/>
          </a:bodyPr>
          <a:lstStyle/>
          <a:p>
            <a:pPr algn="ctr"/>
            <a:r>
              <a:rPr lang="fr-FR" sz="2400" dirty="0" err="1">
                <a:latin typeface="Arial" charset="0"/>
                <a:ea typeface="Arial" charset="0"/>
                <a:cs typeface="Arial" charset="0"/>
              </a:rPr>
              <a:t>Boiling</a:t>
            </a:r>
            <a:r>
              <a:rPr lang="fr-FR" sz="2400" dirty="0">
                <a:latin typeface="Arial" charset="0"/>
                <a:ea typeface="Arial" charset="0"/>
                <a:cs typeface="Arial" charset="0"/>
              </a:rPr>
              <a:t> front:</a:t>
            </a:r>
          </a:p>
        </p:txBody>
      </p:sp>
      <p:pic>
        <p:nvPicPr>
          <p:cNvPr id="134" name="Image 13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4880403" y="17359354"/>
            <a:ext cx="7680000" cy="5760000"/>
          </a:xfrm>
          <a:prstGeom prst="rect">
            <a:avLst/>
          </a:prstGeom>
        </p:spPr>
      </p:pic>
      <p:pic>
        <p:nvPicPr>
          <p:cNvPr id="135" name="Image 13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2158067" y="17373974"/>
            <a:ext cx="7680000" cy="5760000"/>
          </a:xfrm>
          <a:prstGeom prst="rect">
            <a:avLst/>
          </a:prstGeom>
        </p:spPr>
      </p:pic>
      <p:pic>
        <p:nvPicPr>
          <p:cNvPr id="136" name="Image 135"/>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4880403" y="11483346"/>
            <a:ext cx="7680000" cy="5760000"/>
          </a:xfrm>
          <a:prstGeom prst="rect">
            <a:avLst/>
          </a:prstGeom>
        </p:spPr>
      </p:pic>
      <p:pic>
        <p:nvPicPr>
          <p:cNvPr id="137" name="Image 136"/>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2158067" y="11357912"/>
            <a:ext cx="7680000" cy="5760000"/>
          </a:xfrm>
          <a:prstGeom prst="rect">
            <a:avLst/>
          </a:prstGeom>
        </p:spPr>
      </p:pic>
      <p:sp>
        <p:nvSpPr>
          <p:cNvPr id="138" name="Rectangle 137"/>
          <p:cNvSpPr/>
          <p:nvPr/>
        </p:nvSpPr>
        <p:spPr>
          <a:xfrm>
            <a:off x="17892291" y="10836291"/>
            <a:ext cx="1656223" cy="646331"/>
          </a:xfrm>
          <a:prstGeom prst="rect">
            <a:avLst/>
          </a:prstGeom>
        </p:spPr>
        <p:txBody>
          <a:bodyPr wrap="none">
            <a:spAutoFit/>
          </a:bodyPr>
          <a:lstStyle/>
          <a:p>
            <a:pPr algn="ctr"/>
            <a:r>
              <a:rPr lang="fr-FR" sz="3600" dirty="0" err="1">
                <a:latin typeface="+mj-lt"/>
                <a:ea typeface="Arial" charset="0"/>
                <a:cs typeface="Arial" charset="0"/>
              </a:rPr>
              <a:t>With</a:t>
            </a:r>
            <a:r>
              <a:rPr lang="fr-FR" sz="3600" dirty="0">
                <a:latin typeface="+mj-lt"/>
                <a:ea typeface="Arial" charset="0"/>
                <a:cs typeface="Arial" charset="0"/>
              </a:rPr>
              <a:t> </a:t>
            </a:r>
            <a:r>
              <a:rPr lang="fr-FR" sz="3600" dirty="0" err="1">
                <a:latin typeface="+mj-lt"/>
                <a:ea typeface="Arial" charset="0"/>
                <a:cs typeface="Arial" charset="0"/>
              </a:rPr>
              <a:t>oil</a:t>
            </a:r>
            <a:endParaRPr lang="fr-FR" sz="3600" dirty="0">
              <a:latin typeface="+mj-lt"/>
              <a:ea typeface="Arial" charset="0"/>
              <a:cs typeface="Arial" charset="0"/>
            </a:endParaRPr>
          </a:p>
        </p:txBody>
      </p:sp>
      <p:sp>
        <p:nvSpPr>
          <p:cNvPr id="139" name="Rectangle 138"/>
          <p:cNvSpPr/>
          <p:nvPr/>
        </p:nvSpPr>
        <p:spPr>
          <a:xfrm>
            <a:off x="24850156" y="10761906"/>
            <a:ext cx="2295821" cy="646331"/>
          </a:xfrm>
          <a:prstGeom prst="rect">
            <a:avLst/>
          </a:prstGeom>
        </p:spPr>
        <p:txBody>
          <a:bodyPr wrap="none">
            <a:spAutoFit/>
          </a:bodyPr>
          <a:lstStyle/>
          <a:p>
            <a:pPr algn="ctr"/>
            <a:r>
              <a:rPr lang="fr-FR" sz="3600" dirty="0" err="1">
                <a:latin typeface="+mj-lt"/>
                <a:ea typeface="Arial" charset="0"/>
                <a:cs typeface="Arial" charset="0"/>
              </a:rPr>
              <a:t>Without</a:t>
            </a:r>
            <a:r>
              <a:rPr lang="fr-FR" sz="3600" dirty="0">
                <a:latin typeface="+mj-lt"/>
                <a:ea typeface="Arial" charset="0"/>
                <a:cs typeface="Arial" charset="0"/>
              </a:rPr>
              <a:t> </a:t>
            </a:r>
            <a:r>
              <a:rPr lang="fr-FR" sz="3600" dirty="0" err="1">
                <a:latin typeface="+mj-lt"/>
                <a:ea typeface="Arial" charset="0"/>
                <a:cs typeface="Arial" charset="0"/>
              </a:rPr>
              <a:t>oil</a:t>
            </a:r>
            <a:endParaRPr lang="fr-FR" sz="3600" dirty="0">
              <a:latin typeface="+mj-lt"/>
              <a:ea typeface="Arial" charset="0"/>
              <a:cs typeface="Arial" charset="0"/>
            </a:endParaRPr>
          </a:p>
        </p:txBody>
      </p:sp>
      <p:pic>
        <p:nvPicPr>
          <p:cNvPr id="140" name="Image 139"/>
          <p:cNvPicPr>
            <a:picLocks noChangeAspect="1"/>
          </p:cNvPicPr>
          <p:nvPr/>
        </p:nvPicPr>
        <p:blipFill rotWithShape="1">
          <a:blip r:embed="rId13">
            <a:extLst>
              <a:ext uri="{28A0092B-C50C-407E-A947-70E740481C1C}">
                <a14:useLocalDpi xmlns:a14="http://schemas.microsoft.com/office/drawing/2010/main" val="0"/>
              </a:ext>
            </a:extLst>
          </a:blip>
          <a:srcRect l="8506" r="9485" b="57740"/>
          <a:stretch/>
        </p:blipFill>
        <p:spPr>
          <a:xfrm>
            <a:off x="17757240" y="23230168"/>
            <a:ext cx="8054472" cy="1008000"/>
          </a:xfrm>
          <a:prstGeom prst="rect">
            <a:avLst/>
          </a:prstGeom>
        </p:spPr>
      </p:pic>
      <p:pic>
        <p:nvPicPr>
          <p:cNvPr id="2133" name="Image 40"/>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4880403" y="26304490"/>
            <a:ext cx="7680000" cy="5760000"/>
          </a:xfrm>
          <a:prstGeom prst="rect">
            <a:avLst/>
          </a:prstGeom>
          <a:noFill/>
          <a:extLst>
            <a:ext uri="{909E8E84-426E-40DD-AFC4-6F175D3DCCD1}">
              <a14:hiddenFill xmlns:a14="http://schemas.microsoft.com/office/drawing/2010/main">
                <a:solidFill>
                  <a:srgbClr val="FFFFFF"/>
                </a:solidFill>
              </a14:hiddenFill>
            </a:ext>
          </a:extLst>
        </p:spPr>
      </p:pic>
      <p:pic>
        <p:nvPicPr>
          <p:cNvPr id="2135" name="Image 4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2004045" y="26291106"/>
            <a:ext cx="7680000" cy="576000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1790C208-AB3F-2E48-B4FF-98CD9E165942}"/>
              </a:ext>
            </a:extLst>
          </p:cNvPr>
          <p:cNvSpPr/>
          <p:nvPr/>
        </p:nvSpPr>
        <p:spPr>
          <a:xfrm>
            <a:off x="900000" y="865316"/>
            <a:ext cx="28467126" cy="403256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TextBox 24">
            <a:extLst>
              <a:ext uri="{FF2B5EF4-FFF2-40B4-BE49-F238E27FC236}">
                <a16:creationId xmlns:a16="http://schemas.microsoft.com/office/drawing/2014/main" id="{F1E4126A-6A40-9640-AEDD-8346A4AF0B0C}"/>
              </a:ext>
            </a:extLst>
          </p:cNvPr>
          <p:cNvSpPr txBox="1">
            <a:spLocks noChangeArrowheads="1"/>
          </p:cNvSpPr>
          <p:nvPr/>
        </p:nvSpPr>
        <p:spPr bwMode="auto">
          <a:xfrm>
            <a:off x="15946920" y="24518653"/>
            <a:ext cx="12759496" cy="119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3</a:t>
            </a:r>
            <a:r>
              <a:rPr lang="en-US" altLang="nl-NL" sz="3600" dirty="0">
                <a:cs typeface="Calibri" panose="020F0502020204030204" pitchFamily="34" charset="0"/>
              </a:rPr>
              <a:t>. Simulated and experimental results. Temperature profiles </a:t>
            </a:r>
            <a:br>
              <a:rPr lang="en-US" altLang="nl-NL" sz="3600" dirty="0">
                <a:cs typeface="Calibri" panose="020F0502020204030204" pitchFamily="34" charset="0"/>
              </a:rPr>
            </a:br>
            <a:r>
              <a:rPr lang="en-US" altLang="nl-NL" sz="3600" dirty="0">
                <a:cs typeface="Calibri" panose="020F0502020204030204" pitchFamily="34" charset="0"/>
              </a:rPr>
              <a:t>at three locations in the product and water loss kinetics. </a:t>
            </a:r>
          </a:p>
        </p:txBody>
      </p:sp>
      <p:sp>
        <p:nvSpPr>
          <p:cNvPr id="148" name="TextBox 24">
            <a:extLst>
              <a:ext uri="{FF2B5EF4-FFF2-40B4-BE49-F238E27FC236}">
                <a16:creationId xmlns:a16="http://schemas.microsoft.com/office/drawing/2014/main" id="{F1E4126A-6A40-9640-AEDD-8346A4AF0B0C}"/>
              </a:ext>
            </a:extLst>
          </p:cNvPr>
          <p:cNvSpPr txBox="1">
            <a:spLocks noChangeArrowheads="1"/>
          </p:cNvSpPr>
          <p:nvPr/>
        </p:nvSpPr>
        <p:spPr bwMode="auto">
          <a:xfrm>
            <a:off x="15348181" y="32286826"/>
            <a:ext cx="13901604" cy="119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a:cs typeface="Calibri" panose="020F0502020204030204" pitchFamily="34" charset="0"/>
              </a:rPr>
              <a:t>Figure </a:t>
            </a:r>
            <a:r>
              <a:rPr lang="en-US" altLang="nl-NL" sz="3600" b="1" dirty="0">
                <a:cs typeface="Calibri" panose="020F0502020204030204" pitchFamily="34" charset="0"/>
              </a:rPr>
              <a:t>4</a:t>
            </a:r>
            <a:r>
              <a:rPr lang="en-US" altLang="nl-NL" sz="3600">
                <a:cs typeface="Calibri" panose="020F0502020204030204" pitchFamily="34" charset="0"/>
              </a:rPr>
              <a:t>. </a:t>
            </a:r>
            <a:r>
              <a:rPr lang="en-US" altLang="nl-NL" sz="3600" dirty="0">
                <a:cs typeface="Calibri" panose="020F0502020204030204" pitchFamily="34" charset="0"/>
              </a:rPr>
              <a:t>Example of simulation results. Temperature and </a:t>
            </a:r>
            <a:br>
              <a:rPr lang="en-US" altLang="nl-NL" sz="3600" dirty="0">
                <a:cs typeface="Calibri" panose="020F0502020204030204" pitchFamily="34" charset="0"/>
              </a:rPr>
            </a:br>
            <a:r>
              <a:rPr lang="en-US" altLang="nl-NL" sz="3600" dirty="0">
                <a:cs typeface="Calibri" panose="020F0502020204030204" pitchFamily="34" charset="0"/>
              </a:rPr>
              <a:t>water content field obtained after 15 min of heating (3.2 kW.m</a:t>
            </a:r>
            <a:r>
              <a:rPr lang="en-US" altLang="nl-NL" sz="3600" baseline="30000" dirty="0">
                <a:cs typeface="Calibri" panose="020F0502020204030204" pitchFamily="34" charset="0"/>
              </a:rPr>
              <a:t>-2</a:t>
            </a:r>
            <a:r>
              <a:rPr lang="en-US" altLang="nl-NL" sz="3600" dirty="0">
                <a:cs typeface="Calibri" panose="020F0502020204030204" pitchFamily="34" charset="0"/>
              </a:rPr>
              <a:t> with oil).</a:t>
            </a:r>
          </a:p>
        </p:txBody>
      </p:sp>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423</Words>
  <Application>Microsoft Macintosh PowerPoint</Application>
  <PresentationFormat>Personnalisé</PresentationFormat>
  <Paragraphs>47</Paragraphs>
  <Slides>1</Slides>
  <Notes>1</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vt:i4>
      </vt:variant>
    </vt:vector>
  </HeadingPairs>
  <TitlesOfParts>
    <vt:vector size="6" baseType="lpstr">
      <vt:lpstr>ＭＳ Ｐゴシック</vt:lpstr>
      <vt:lpstr>Arial</vt:lpstr>
      <vt:lpstr>Calibri</vt:lpstr>
      <vt:lpstr>Cambria Math</vt:lpstr>
      <vt:lpstr>Office Theme</vt:lpstr>
      <vt:lpstr>Présentation PowerPoint</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2019-08-16T14:07:20Z</dcterms:modified>
</cp:coreProperties>
</file>