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3.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4.xml" ContentType="application/vnd.openxmlformats-officedocument.presentationml.notesSlide+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Lst>
  <p:notesMasterIdLst>
    <p:notesMasterId r:id="rId18"/>
  </p:notesMasterIdLst>
  <p:handoutMasterIdLst>
    <p:handoutMasterId r:id="rId19"/>
  </p:handoutMasterIdLst>
  <p:sldIdLst>
    <p:sldId id="311" r:id="rId2"/>
    <p:sldId id="320" r:id="rId3"/>
    <p:sldId id="321" r:id="rId4"/>
    <p:sldId id="314" r:id="rId5"/>
    <p:sldId id="322" r:id="rId6"/>
    <p:sldId id="323" r:id="rId7"/>
    <p:sldId id="315" r:id="rId8"/>
    <p:sldId id="324" r:id="rId9"/>
    <p:sldId id="326" r:id="rId10"/>
    <p:sldId id="332" r:id="rId11"/>
    <p:sldId id="335" r:id="rId12"/>
    <p:sldId id="327" r:id="rId13"/>
    <p:sldId id="329" r:id="rId14"/>
    <p:sldId id="330" r:id="rId15"/>
    <p:sldId id="334" r:id="rId16"/>
    <p:sldId id="331" r:id="rId17"/>
  </p:sldIdLst>
  <p:sldSz cx="18291175" cy="102885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REPA LASER" id="{3644B1D5-541F-475A-9D2E-EAE53808C5E2}">
          <p14:sldIdLst>
            <p14:sldId id="311"/>
            <p14:sldId id="320"/>
            <p14:sldId id="321"/>
            <p14:sldId id="314"/>
            <p14:sldId id="322"/>
            <p14:sldId id="323"/>
            <p14:sldId id="315"/>
            <p14:sldId id="324"/>
            <p14:sldId id="326"/>
            <p14:sldId id="332"/>
            <p14:sldId id="335"/>
            <p14:sldId id="327"/>
            <p14:sldId id="329"/>
            <p14:sldId id="330"/>
            <p14:sldId id="334"/>
            <p14:sldId id="331"/>
          </p14:sldIdLst>
        </p14:section>
      </p14:sectionLst>
    </p:ext>
    <p:ext uri="{EFAFB233-063F-42B5-8137-9DF3F51BA10A}">
      <p15:sldGuideLst xmlns:p15="http://schemas.microsoft.com/office/powerpoint/2012/main">
        <p15:guide id="1" orient="horz" pos="5372" userDrawn="1">
          <p15:clr>
            <a:srgbClr val="A4A3A4"/>
          </p15:clr>
        </p15:guide>
        <p15:guide id="2" pos="90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3000"/>
    <a:srgbClr val="E20019"/>
    <a:srgbClr val="313131"/>
    <a:srgbClr val="575859"/>
    <a:srgbClr val="E6E6E6"/>
    <a:srgbClr val="E5E5E5"/>
    <a:srgbClr val="37484F"/>
    <a:srgbClr val="F2F2F2"/>
    <a:srgbClr val="A87C4F"/>
    <a:srgbClr val="F5E4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47" autoAdjust="0"/>
    <p:restoredTop sz="94664"/>
  </p:normalViewPr>
  <p:slideViewPr>
    <p:cSldViewPr snapToGrid="0">
      <p:cViewPr varScale="1">
        <p:scale>
          <a:sx n="61" d="100"/>
          <a:sy n="61" d="100"/>
        </p:scale>
        <p:origin x="96" y="120"/>
      </p:cViewPr>
      <p:guideLst>
        <p:guide orient="horz" pos="5372"/>
        <p:guide pos="907"/>
      </p:guideLst>
    </p:cSldViewPr>
  </p:slideViewPr>
  <p:outlineViewPr>
    <p:cViewPr>
      <p:scale>
        <a:sx n="33" d="100"/>
        <a:sy n="33" d="100"/>
      </p:scale>
      <p:origin x="0" y="0"/>
    </p:cViewPr>
  </p:outlineViewPr>
  <p:notesTextViewPr>
    <p:cViewPr>
      <p:scale>
        <a:sx n="30" d="100"/>
        <a:sy n="30" d="100"/>
      </p:scale>
      <p:origin x="0" y="0"/>
    </p:cViewPr>
  </p:notesTextViewPr>
  <p:sorterViewPr>
    <p:cViewPr>
      <p:scale>
        <a:sx n="66" d="100"/>
        <a:sy n="66" d="100"/>
      </p:scale>
      <p:origin x="0" y="0"/>
    </p:cViewPr>
  </p:sorterViewPr>
  <p:notesViewPr>
    <p:cSldViewPr snapToGrid="0">
      <p:cViewPr varScale="1">
        <p:scale>
          <a:sx n="114" d="100"/>
          <a:sy n="114" d="100"/>
        </p:scale>
        <p:origin x="3056"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vnain\Desktop\1.%20WORK%20FOLDER\WORK%20REPORT\REPORT\2020\9\SS_316L-Material_Propertie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vnain\Desktop\1.%20WORK%20FOLDER\WORK%20REPORT\REPORT\2020\9\SS_316L-Material_Propertie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WORK_IREPA\2.%20COMSOL%20WORK\2020\5\SATOH\COMSOL\1%20Cycle\SATOH_Comparison_1_CYCLE.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WORK_IREPA\2.%20COMSOL%20WORK\2020\5\SATOH\COMSOL\4%20Cycle\SATOH_Comparison_4_CYCLE.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548381452318461"/>
          <c:y val="5.0925925925925923E-2"/>
          <c:w val="0.70192038495188114"/>
          <c:h val="0.69868766404199478"/>
        </c:manualLayout>
      </c:layout>
      <c:lineChart>
        <c:grouping val="standard"/>
        <c:varyColors val="0"/>
        <c:ser>
          <c:idx val="0"/>
          <c:order val="0"/>
          <c:tx>
            <c:v>Conductivity</c:v>
          </c:tx>
          <c:spPr>
            <a:ln w="19050" cap="rnd">
              <a:solidFill>
                <a:schemeClr val="accent1"/>
              </a:solidFill>
              <a:round/>
            </a:ln>
            <a:effectLst/>
          </c:spPr>
          <c:marker>
            <c:symbol val="circle"/>
            <c:size val="5"/>
            <c:spPr>
              <a:solidFill>
                <a:schemeClr val="accent1"/>
              </a:solidFill>
              <a:ln w="9525">
                <a:solidFill>
                  <a:schemeClr val="accent1"/>
                </a:solidFill>
              </a:ln>
              <a:effectLst/>
            </c:spPr>
          </c:marker>
          <c:cat>
            <c:numRef>
              <c:f>Sheet2!$A$1:$A$10</c:f>
              <c:numCache>
                <c:formatCode>General</c:formatCode>
                <c:ptCount val="10"/>
                <c:pt idx="0">
                  <c:v>20</c:v>
                </c:pt>
                <c:pt idx="1">
                  <c:v>200</c:v>
                </c:pt>
                <c:pt idx="2">
                  <c:v>400</c:v>
                </c:pt>
                <c:pt idx="3">
                  <c:v>600</c:v>
                </c:pt>
                <c:pt idx="4">
                  <c:v>800</c:v>
                </c:pt>
                <c:pt idx="5">
                  <c:v>1000</c:v>
                </c:pt>
                <c:pt idx="6">
                  <c:v>1100</c:v>
                </c:pt>
                <c:pt idx="7">
                  <c:v>1200</c:v>
                </c:pt>
                <c:pt idx="8">
                  <c:v>1380</c:v>
                </c:pt>
                <c:pt idx="9">
                  <c:v>1500</c:v>
                </c:pt>
              </c:numCache>
            </c:numRef>
          </c:cat>
          <c:val>
            <c:numRef>
              <c:f>Sheet2!$B$1:$B$10</c:f>
              <c:numCache>
                <c:formatCode>General</c:formatCode>
                <c:ptCount val="10"/>
                <c:pt idx="0">
                  <c:v>14</c:v>
                </c:pt>
                <c:pt idx="1">
                  <c:v>16</c:v>
                </c:pt>
                <c:pt idx="2">
                  <c:v>19</c:v>
                </c:pt>
                <c:pt idx="3">
                  <c:v>21</c:v>
                </c:pt>
                <c:pt idx="4">
                  <c:v>23</c:v>
                </c:pt>
                <c:pt idx="5">
                  <c:v>26</c:v>
                </c:pt>
                <c:pt idx="6">
                  <c:v>28</c:v>
                </c:pt>
                <c:pt idx="7">
                  <c:v>30</c:v>
                </c:pt>
                <c:pt idx="8">
                  <c:v>32</c:v>
                </c:pt>
                <c:pt idx="9">
                  <c:v>32</c:v>
                </c:pt>
              </c:numCache>
            </c:numRef>
          </c:val>
          <c:smooth val="0"/>
        </c:ser>
        <c:dLbls>
          <c:showLegendKey val="0"/>
          <c:showVal val="0"/>
          <c:showCatName val="0"/>
          <c:showSerName val="0"/>
          <c:showPercent val="0"/>
          <c:showBubbleSize val="0"/>
        </c:dLbls>
        <c:marker val="1"/>
        <c:smooth val="0"/>
        <c:axId val="343944920"/>
        <c:axId val="343951192"/>
      </c:lineChart>
      <c:lineChart>
        <c:grouping val="standard"/>
        <c:varyColors val="0"/>
        <c:ser>
          <c:idx val="1"/>
          <c:order val="1"/>
          <c:tx>
            <c:v>Density</c:v>
          </c:tx>
          <c:spPr>
            <a:ln w="19050" cap="rnd">
              <a:solidFill>
                <a:schemeClr val="accent2"/>
              </a:solidFill>
              <a:round/>
            </a:ln>
            <a:effectLst/>
          </c:spPr>
          <c:marker>
            <c:symbol val="circle"/>
            <c:size val="5"/>
            <c:spPr>
              <a:solidFill>
                <a:schemeClr val="accent2"/>
              </a:solidFill>
              <a:ln w="9525">
                <a:solidFill>
                  <a:schemeClr val="accent2"/>
                </a:solidFill>
              </a:ln>
              <a:effectLst/>
            </c:spPr>
          </c:marker>
          <c:cat>
            <c:numRef>
              <c:f>Sheet2!$E$1:$E$10</c:f>
              <c:numCache>
                <c:formatCode>General</c:formatCode>
                <c:ptCount val="10"/>
                <c:pt idx="0">
                  <c:v>20</c:v>
                </c:pt>
                <c:pt idx="1">
                  <c:v>200</c:v>
                </c:pt>
                <c:pt idx="2">
                  <c:v>400</c:v>
                </c:pt>
                <c:pt idx="3">
                  <c:v>600</c:v>
                </c:pt>
                <c:pt idx="4">
                  <c:v>800</c:v>
                </c:pt>
                <c:pt idx="5">
                  <c:v>1000</c:v>
                </c:pt>
                <c:pt idx="6">
                  <c:v>1100</c:v>
                </c:pt>
                <c:pt idx="7">
                  <c:v>1200</c:v>
                </c:pt>
                <c:pt idx="8">
                  <c:v>1380</c:v>
                </c:pt>
                <c:pt idx="9">
                  <c:v>1500</c:v>
                </c:pt>
              </c:numCache>
            </c:numRef>
          </c:cat>
          <c:val>
            <c:numRef>
              <c:f>Sheet2!$F$1:$F$10</c:f>
              <c:numCache>
                <c:formatCode>General</c:formatCode>
                <c:ptCount val="10"/>
                <c:pt idx="0">
                  <c:v>7900</c:v>
                </c:pt>
                <c:pt idx="1">
                  <c:v>7850</c:v>
                </c:pt>
                <c:pt idx="2">
                  <c:v>7800</c:v>
                </c:pt>
                <c:pt idx="3">
                  <c:v>7750</c:v>
                </c:pt>
                <c:pt idx="4">
                  <c:v>7710</c:v>
                </c:pt>
                <c:pt idx="5">
                  <c:v>7660</c:v>
                </c:pt>
                <c:pt idx="6">
                  <c:v>7610</c:v>
                </c:pt>
                <c:pt idx="7">
                  <c:v>7560</c:v>
                </c:pt>
                <c:pt idx="8">
                  <c:v>7430</c:v>
                </c:pt>
                <c:pt idx="9">
                  <c:v>7200</c:v>
                </c:pt>
              </c:numCache>
            </c:numRef>
          </c:val>
          <c:smooth val="0"/>
        </c:ser>
        <c:dLbls>
          <c:showLegendKey val="0"/>
          <c:showVal val="0"/>
          <c:showCatName val="0"/>
          <c:showSerName val="0"/>
          <c:showPercent val="0"/>
          <c:showBubbleSize val="0"/>
        </c:dLbls>
        <c:marker val="1"/>
        <c:smooth val="0"/>
        <c:axId val="297893024"/>
        <c:axId val="343945704"/>
      </c:lineChart>
      <c:catAx>
        <c:axId val="34394492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Temperature (°C)</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43951192"/>
        <c:crosses val="autoZero"/>
        <c:auto val="1"/>
        <c:lblAlgn val="ctr"/>
        <c:lblOffset val="100"/>
        <c:noMultiLvlLbl val="0"/>
      </c:catAx>
      <c:valAx>
        <c:axId val="3439511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Thermal Conductivity (W/mK)</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43944920"/>
        <c:crosses val="autoZero"/>
        <c:crossBetween val="between"/>
      </c:valAx>
      <c:valAx>
        <c:axId val="343945704"/>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Density (kg/m</a:t>
                </a:r>
                <a:r>
                  <a:rPr lang="en-GB" baseline="30000"/>
                  <a:t>3</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7893024"/>
        <c:crosses val="max"/>
        <c:crossBetween val="between"/>
      </c:valAx>
      <c:catAx>
        <c:axId val="297893024"/>
        <c:scaling>
          <c:orientation val="minMax"/>
        </c:scaling>
        <c:delete val="1"/>
        <c:axPos val="b"/>
        <c:numFmt formatCode="General" sourceLinked="1"/>
        <c:majorTickMark val="out"/>
        <c:minorTickMark val="none"/>
        <c:tickLblPos val="nextTo"/>
        <c:crossAx val="343945704"/>
        <c:crosses val="autoZero"/>
        <c:auto val="1"/>
        <c:lblAlgn val="ctr"/>
        <c:lblOffset val="100"/>
        <c:noMultiLvlLbl val="0"/>
      </c:catAx>
      <c:spPr>
        <a:noFill/>
        <a:ln>
          <a:noFill/>
        </a:ln>
        <a:effectLst/>
      </c:spPr>
    </c:plotArea>
    <c:legend>
      <c:legendPos val="r"/>
      <c:layout>
        <c:manualLayout>
          <c:xMode val="edge"/>
          <c:yMode val="edge"/>
          <c:x val="0.15877690288713905"/>
          <c:y val="0.57465223097112861"/>
          <c:w val="0.21066754155730533"/>
          <c:h val="0.1562510936132983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815048118985127"/>
          <c:y val="5.0925925925925923E-2"/>
          <c:w val="0.70264260717410321"/>
          <c:h val="0.69868766404199478"/>
        </c:manualLayout>
      </c:layout>
      <c:lineChart>
        <c:grouping val="standard"/>
        <c:varyColors val="0"/>
        <c:ser>
          <c:idx val="2"/>
          <c:order val="0"/>
          <c:tx>
            <c:v>Specific Heat</c:v>
          </c:tx>
          <c:spPr>
            <a:ln w="19050" cap="rnd">
              <a:solidFill>
                <a:schemeClr val="accent3"/>
              </a:solidFill>
              <a:round/>
            </a:ln>
            <a:effectLst/>
          </c:spPr>
          <c:marker>
            <c:symbol val="circle"/>
            <c:size val="5"/>
            <c:spPr>
              <a:solidFill>
                <a:schemeClr val="accent3"/>
              </a:solidFill>
              <a:ln w="9525">
                <a:solidFill>
                  <a:schemeClr val="accent3"/>
                </a:solidFill>
              </a:ln>
              <a:effectLst/>
            </c:spPr>
          </c:marker>
          <c:cat>
            <c:numRef>
              <c:f>Sheet2!$H$1:$H$10</c:f>
              <c:numCache>
                <c:formatCode>General</c:formatCode>
                <c:ptCount val="10"/>
                <c:pt idx="0">
                  <c:v>20</c:v>
                </c:pt>
                <c:pt idx="1">
                  <c:v>200</c:v>
                </c:pt>
                <c:pt idx="2">
                  <c:v>400</c:v>
                </c:pt>
                <c:pt idx="3">
                  <c:v>600</c:v>
                </c:pt>
                <c:pt idx="4">
                  <c:v>800</c:v>
                </c:pt>
                <c:pt idx="5">
                  <c:v>1000</c:v>
                </c:pt>
                <c:pt idx="6">
                  <c:v>1100</c:v>
                </c:pt>
                <c:pt idx="7">
                  <c:v>1200</c:v>
                </c:pt>
                <c:pt idx="8">
                  <c:v>1380</c:v>
                </c:pt>
                <c:pt idx="9">
                  <c:v>1500</c:v>
                </c:pt>
              </c:numCache>
            </c:numRef>
          </c:cat>
          <c:val>
            <c:numRef>
              <c:f>Sheet2!$I$1:$I$10</c:f>
              <c:numCache>
                <c:formatCode>General</c:formatCode>
                <c:ptCount val="10"/>
                <c:pt idx="0">
                  <c:v>472</c:v>
                </c:pt>
                <c:pt idx="1">
                  <c:v>488</c:v>
                </c:pt>
                <c:pt idx="2">
                  <c:v>505</c:v>
                </c:pt>
                <c:pt idx="3">
                  <c:v>527</c:v>
                </c:pt>
                <c:pt idx="4">
                  <c:v>562</c:v>
                </c:pt>
                <c:pt idx="5">
                  <c:v>628</c:v>
                </c:pt>
                <c:pt idx="6">
                  <c:v>698</c:v>
                </c:pt>
                <c:pt idx="7">
                  <c:v>719</c:v>
                </c:pt>
                <c:pt idx="8">
                  <c:v>740</c:v>
                </c:pt>
                <c:pt idx="9">
                  <c:v>750</c:v>
                </c:pt>
              </c:numCache>
            </c:numRef>
          </c:val>
          <c:smooth val="0"/>
        </c:ser>
        <c:dLbls>
          <c:showLegendKey val="0"/>
          <c:showVal val="0"/>
          <c:showCatName val="0"/>
          <c:showSerName val="0"/>
          <c:showPercent val="0"/>
          <c:showBubbleSize val="0"/>
        </c:dLbls>
        <c:marker val="1"/>
        <c:smooth val="0"/>
        <c:axId val="297892632"/>
        <c:axId val="297891456"/>
      </c:lineChart>
      <c:lineChart>
        <c:grouping val="standard"/>
        <c:varyColors val="0"/>
        <c:ser>
          <c:idx val="0"/>
          <c:order val="1"/>
          <c:tx>
            <c:v>Young's Modulus</c:v>
          </c:tx>
          <c:spPr>
            <a:ln w="19050" cap="rnd">
              <a:solidFill>
                <a:schemeClr val="accent1"/>
              </a:solidFill>
              <a:round/>
            </a:ln>
            <a:effectLst/>
          </c:spPr>
          <c:marker>
            <c:symbol val="circle"/>
            <c:size val="5"/>
            <c:spPr>
              <a:solidFill>
                <a:schemeClr val="accent1"/>
              </a:solidFill>
              <a:ln w="9525">
                <a:solidFill>
                  <a:schemeClr val="accent1"/>
                </a:solidFill>
              </a:ln>
              <a:effectLst/>
            </c:spPr>
          </c:marker>
          <c:val>
            <c:numRef>
              <c:f>Sheet2!$O$1:$O$10</c:f>
              <c:numCache>
                <c:formatCode>General</c:formatCode>
                <c:ptCount val="10"/>
                <c:pt idx="0">
                  <c:v>198</c:v>
                </c:pt>
                <c:pt idx="1">
                  <c:v>187</c:v>
                </c:pt>
                <c:pt idx="2">
                  <c:v>172</c:v>
                </c:pt>
                <c:pt idx="3">
                  <c:v>157</c:v>
                </c:pt>
                <c:pt idx="4">
                  <c:v>141</c:v>
                </c:pt>
                <c:pt idx="5">
                  <c:v>106</c:v>
                </c:pt>
                <c:pt idx="6">
                  <c:v>10</c:v>
                </c:pt>
                <c:pt idx="7">
                  <c:v>5</c:v>
                </c:pt>
                <c:pt idx="8">
                  <c:v>2</c:v>
                </c:pt>
                <c:pt idx="9">
                  <c:v>2</c:v>
                </c:pt>
              </c:numCache>
            </c:numRef>
          </c:val>
          <c:smooth val="0"/>
        </c:ser>
        <c:dLbls>
          <c:showLegendKey val="0"/>
          <c:showVal val="0"/>
          <c:showCatName val="0"/>
          <c:showSerName val="0"/>
          <c:showPercent val="0"/>
          <c:showBubbleSize val="0"/>
        </c:dLbls>
        <c:marker val="1"/>
        <c:smooth val="0"/>
        <c:axId val="297892240"/>
        <c:axId val="297891848"/>
      </c:lineChart>
      <c:catAx>
        <c:axId val="29789263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Temperature (°C)</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7891456"/>
        <c:crosses val="autoZero"/>
        <c:auto val="1"/>
        <c:lblAlgn val="ctr"/>
        <c:lblOffset val="100"/>
        <c:noMultiLvlLbl val="0"/>
      </c:catAx>
      <c:valAx>
        <c:axId val="2978914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Specific Heat Capacity (J/kg</a:t>
                </a:r>
                <a:r>
                  <a:rPr lang="en-GB" baseline="0"/>
                  <a:t> K)</a:t>
                </a:r>
                <a:r>
                  <a:rPr lang="en-GB"/>
                  <a:t> </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7892632"/>
        <c:crosses val="autoZero"/>
        <c:crossBetween val="between"/>
      </c:valAx>
      <c:valAx>
        <c:axId val="297891848"/>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Young's Modulus (GPa)</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7892240"/>
        <c:crosses val="max"/>
        <c:crossBetween val="between"/>
      </c:valAx>
      <c:catAx>
        <c:axId val="297892240"/>
        <c:scaling>
          <c:orientation val="minMax"/>
        </c:scaling>
        <c:delete val="1"/>
        <c:axPos val="b"/>
        <c:majorTickMark val="out"/>
        <c:minorTickMark val="none"/>
        <c:tickLblPos val="nextTo"/>
        <c:crossAx val="297891848"/>
        <c:crosses val="autoZero"/>
        <c:auto val="1"/>
        <c:lblAlgn val="ctr"/>
        <c:lblOffset val="100"/>
        <c:noMultiLvlLbl val="0"/>
      </c:catAx>
      <c:spPr>
        <a:noFill/>
        <a:ln>
          <a:noFill/>
        </a:ln>
        <a:effectLst/>
      </c:spPr>
    </c:plotArea>
    <c:legend>
      <c:legendPos val="r"/>
      <c:layout>
        <c:manualLayout>
          <c:xMode val="edge"/>
          <c:yMode val="edge"/>
          <c:x val="0.15949912510936126"/>
          <c:y val="0.55150408282298047"/>
          <c:w val="0.25716754155730531"/>
          <c:h val="0.1562510936132983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GB" sz="1600" dirty="0"/>
              <a:t>Axial </a:t>
            </a:r>
            <a:r>
              <a:rPr lang="en-GB" sz="1600" dirty="0" smtClean="0"/>
              <a:t>Stress </a:t>
            </a:r>
            <a:r>
              <a:rPr lang="en-GB" sz="1600" dirty="0"/>
              <a:t>Curve-SATOH Temperature test</a:t>
            </a:r>
          </a:p>
        </c:rich>
      </c:tx>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8814234515101856E-2"/>
          <c:y val="0.10035173160173161"/>
          <c:w val="0.88023768602528729"/>
          <c:h val="0.82874718785151857"/>
        </c:manualLayout>
      </c:layout>
      <c:scatterChart>
        <c:scatterStyle val="smoothMarker"/>
        <c:varyColors val="0"/>
        <c:ser>
          <c:idx val="0"/>
          <c:order val="0"/>
          <c:tx>
            <c:v>Experiment Depradeux [4]</c:v>
          </c:tx>
          <c:spPr>
            <a:ln w="38100" cap="rnd">
              <a:solidFill>
                <a:schemeClr val="tx1"/>
              </a:solidFill>
              <a:round/>
            </a:ln>
            <a:effectLst/>
          </c:spPr>
          <c:marker>
            <c:symbol val="none"/>
          </c:marker>
          <c:xVal>
            <c:numRef>
              <c:f>Giai!$A$4:$A$84</c:f>
              <c:numCache>
                <c:formatCode>General</c:formatCode>
                <c:ptCount val="81"/>
                <c:pt idx="0">
                  <c:v>34.441099999999999</c:v>
                </c:pt>
                <c:pt idx="1">
                  <c:v>43.5045</c:v>
                </c:pt>
                <c:pt idx="2">
                  <c:v>59.8187</c:v>
                </c:pt>
                <c:pt idx="3">
                  <c:v>83.383700000000005</c:v>
                </c:pt>
                <c:pt idx="4">
                  <c:v>110.574</c:v>
                </c:pt>
                <c:pt idx="5">
                  <c:v>141.38999999999999</c:v>
                </c:pt>
                <c:pt idx="6">
                  <c:v>174.018</c:v>
                </c:pt>
                <c:pt idx="7">
                  <c:v>233.83699999999999</c:v>
                </c:pt>
                <c:pt idx="8">
                  <c:v>302.71899999999999</c:v>
                </c:pt>
                <c:pt idx="9">
                  <c:v>346.22399999999999</c:v>
                </c:pt>
                <c:pt idx="10">
                  <c:v>404.23</c:v>
                </c:pt>
                <c:pt idx="11">
                  <c:v>460.423</c:v>
                </c:pt>
                <c:pt idx="12">
                  <c:v>489.42599999999999</c:v>
                </c:pt>
                <c:pt idx="13">
                  <c:v>516.61599999999999</c:v>
                </c:pt>
                <c:pt idx="14">
                  <c:v>576.43499999999995</c:v>
                </c:pt>
                <c:pt idx="15">
                  <c:v>670.69500000000005</c:v>
                </c:pt>
                <c:pt idx="16">
                  <c:v>764.95500000000004</c:v>
                </c:pt>
                <c:pt idx="17">
                  <c:v>826.58600000000001</c:v>
                </c:pt>
                <c:pt idx="18">
                  <c:v>848.33799999999997</c:v>
                </c:pt>
                <c:pt idx="19">
                  <c:v>859.21500000000003</c:v>
                </c:pt>
                <c:pt idx="20">
                  <c:v>868.27800000000002</c:v>
                </c:pt>
                <c:pt idx="21">
                  <c:v>890.03</c:v>
                </c:pt>
                <c:pt idx="22">
                  <c:v>897.28099999999995</c:v>
                </c:pt>
                <c:pt idx="23">
                  <c:v>913.59500000000003</c:v>
                </c:pt>
                <c:pt idx="24">
                  <c:v>922.65899999999999</c:v>
                </c:pt>
                <c:pt idx="25">
                  <c:v>935.34699999999998</c:v>
                </c:pt>
                <c:pt idx="26">
                  <c:v>951.66200000000003</c:v>
                </c:pt>
                <c:pt idx="27">
                  <c:v>964.35</c:v>
                </c:pt>
                <c:pt idx="28">
                  <c:v>987.91499999999996</c:v>
                </c:pt>
                <c:pt idx="29">
                  <c:v>1000.6</c:v>
                </c:pt>
                <c:pt idx="30">
                  <c:v>1027.79</c:v>
                </c:pt>
                <c:pt idx="31">
                  <c:v>1036.8599999999999</c:v>
                </c:pt>
                <c:pt idx="32">
                  <c:v>1049.55</c:v>
                </c:pt>
                <c:pt idx="33">
                  <c:v>1082.18</c:v>
                </c:pt>
                <c:pt idx="34">
                  <c:v>1096.68</c:v>
                </c:pt>
                <c:pt idx="35">
                  <c:v>1111.18</c:v>
                </c:pt>
                <c:pt idx="36">
                  <c:v>1127.49</c:v>
                </c:pt>
                <c:pt idx="37">
                  <c:v>1125.68</c:v>
                </c:pt>
                <c:pt idx="38">
                  <c:v>1123.8699999999999</c:v>
                </c:pt>
                <c:pt idx="39">
                  <c:v>1107.55</c:v>
                </c:pt>
                <c:pt idx="40">
                  <c:v>1080.3599999999999</c:v>
                </c:pt>
                <c:pt idx="41">
                  <c:v>1062.24</c:v>
                </c:pt>
                <c:pt idx="42">
                  <c:v>1053.17</c:v>
                </c:pt>
                <c:pt idx="43">
                  <c:v>1042.3</c:v>
                </c:pt>
                <c:pt idx="44">
                  <c:v>1031.42</c:v>
                </c:pt>
                <c:pt idx="45">
                  <c:v>1022.36</c:v>
                </c:pt>
                <c:pt idx="46">
                  <c:v>1022.36</c:v>
                </c:pt>
                <c:pt idx="47">
                  <c:v>1002.42</c:v>
                </c:pt>
                <c:pt idx="48">
                  <c:v>995.16600000000005</c:v>
                </c:pt>
                <c:pt idx="49">
                  <c:v>986.10299999999995</c:v>
                </c:pt>
                <c:pt idx="50">
                  <c:v>975.22699999999998</c:v>
                </c:pt>
                <c:pt idx="51">
                  <c:v>955.28700000000003</c:v>
                </c:pt>
                <c:pt idx="52">
                  <c:v>911.78200000000004</c:v>
                </c:pt>
                <c:pt idx="53">
                  <c:v>862.84</c:v>
                </c:pt>
                <c:pt idx="54">
                  <c:v>837.46199999999999</c:v>
                </c:pt>
                <c:pt idx="55">
                  <c:v>833.83699999999999</c:v>
                </c:pt>
                <c:pt idx="56">
                  <c:v>815.71</c:v>
                </c:pt>
                <c:pt idx="57">
                  <c:v>793.95799999999997</c:v>
                </c:pt>
                <c:pt idx="58">
                  <c:v>766.76700000000005</c:v>
                </c:pt>
                <c:pt idx="59">
                  <c:v>741.39</c:v>
                </c:pt>
                <c:pt idx="60">
                  <c:v>716.01199999999994</c:v>
                </c:pt>
                <c:pt idx="61">
                  <c:v>670.69500000000005</c:v>
                </c:pt>
                <c:pt idx="62">
                  <c:v>634.44100000000003</c:v>
                </c:pt>
                <c:pt idx="63">
                  <c:v>587.31100000000004</c:v>
                </c:pt>
                <c:pt idx="64">
                  <c:v>551.05700000000002</c:v>
                </c:pt>
                <c:pt idx="65">
                  <c:v>527.49199999999996</c:v>
                </c:pt>
                <c:pt idx="66">
                  <c:v>502.11500000000001</c:v>
                </c:pt>
                <c:pt idx="67">
                  <c:v>489.42599999999999</c:v>
                </c:pt>
                <c:pt idx="68">
                  <c:v>476.73700000000002</c:v>
                </c:pt>
                <c:pt idx="69">
                  <c:v>458.61</c:v>
                </c:pt>
                <c:pt idx="70">
                  <c:v>442.29599999999999</c:v>
                </c:pt>
                <c:pt idx="71">
                  <c:v>425.98200000000003</c:v>
                </c:pt>
                <c:pt idx="72">
                  <c:v>400.60399999999998</c:v>
                </c:pt>
                <c:pt idx="73">
                  <c:v>338.97300000000001</c:v>
                </c:pt>
                <c:pt idx="74">
                  <c:v>277.34100000000001</c:v>
                </c:pt>
                <c:pt idx="75">
                  <c:v>235.65</c:v>
                </c:pt>
                <c:pt idx="76">
                  <c:v>219.33500000000001</c:v>
                </c:pt>
                <c:pt idx="77">
                  <c:v>188.52</c:v>
                </c:pt>
                <c:pt idx="78">
                  <c:v>137.76400000000001</c:v>
                </c:pt>
                <c:pt idx="79">
                  <c:v>90.634399999999999</c:v>
                </c:pt>
                <c:pt idx="80">
                  <c:v>36.253799999999998</c:v>
                </c:pt>
              </c:numCache>
            </c:numRef>
          </c:xVal>
          <c:yVal>
            <c:numRef>
              <c:f>Giai!$B$4:$B$84</c:f>
              <c:numCache>
                <c:formatCode>General</c:formatCode>
                <c:ptCount val="81"/>
                <c:pt idx="0">
                  <c:v>-2.20994</c:v>
                </c:pt>
                <c:pt idx="1">
                  <c:v>-8.8397799999999993</c:v>
                </c:pt>
                <c:pt idx="2">
                  <c:v>-44.198900000000002</c:v>
                </c:pt>
                <c:pt idx="3">
                  <c:v>-112.70699999999999</c:v>
                </c:pt>
                <c:pt idx="4">
                  <c:v>-170.166</c:v>
                </c:pt>
                <c:pt idx="5">
                  <c:v>-236.464</c:v>
                </c:pt>
                <c:pt idx="6">
                  <c:v>-220.994</c:v>
                </c:pt>
                <c:pt idx="7">
                  <c:v>-209.94499999999999</c:v>
                </c:pt>
                <c:pt idx="8">
                  <c:v>-190.05500000000001</c:v>
                </c:pt>
                <c:pt idx="9">
                  <c:v>-187.845</c:v>
                </c:pt>
                <c:pt idx="10">
                  <c:v>-183.42500000000001</c:v>
                </c:pt>
                <c:pt idx="11">
                  <c:v>-179.006</c:v>
                </c:pt>
                <c:pt idx="12">
                  <c:v>-179.006</c:v>
                </c:pt>
                <c:pt idx="13">
                  <c:v>-167.95599999999999</c:v>
                </c:pt>
                <c:pt idx="14">
                  <c:v>-165.74600000000001</c:v>
                </c:pt>
                <c:pt idx="15">
                  <c:v>-161.32599999999999</c:v>
                </c:pt>
                <c:pt idx="16">
                  <c:v>-159.11600000000001</c:v>
                </c:pt>
                <c:pt idx="17">
                  <c:v>-156.90600000000001</c:v>
                </c:pt>
                <c:pt idx="18">
                  <c:v>-150.27600000000001</c:v>
                </c:pt>
                <c:pt idx="19">
                  <c:v>-156.90600000000001</c:v>
                </c:pt>
                <c:pt idx="20">
                  <c:v>-139.227</c:v>
                </c:pt>
                <c:pt idx="21">
                  <c:v>-145.85599999999999</c:v>
                </c:pt>
                <c:pt idx="22">
                  <c:v>-125.967</c:v>
                </c:pt>
                <c:pt idx="23">
                  <c:v>-119.337</c:v>
                </c:pt>
                <c:pt idx="24">
                  <c:v>-108.28700000000001</c:v>
                </c:pt>
                <c:pt idx="25">
                  <c:v>-119.337</c:v>
                </c:pt>
                <c:pt idx="26">
                  <c:v>-101.657</c:v>
                </c:pt>
                <c:pt idx="27">
                  <c:v>-99.447500000000005</c:v>
                </c:pt>
                <c:pt idx="28">
                  <c:v>-90.607699999999994</c:v>
                </c:pt>
                <c:pt idx="29">
                  <c:v>-88.397800000000004</c:v>
                </c:pt>
                <c:pt idx="30">
                  <c:v>-75.138099999999994</c:v>
                </c:pt>
                <c:pt idx="31">
                  <c:v>-75.138099999999994</c:v>
                </c:pt>
                <c:pt idx="32">
                  <c:v>-70.718199999999996</c:v>
                </c:pt>
                <c:pt idx="33">
                  <c:v>-61.878500000000003</c:v>
                </c:pt>
                <c:pt idx="34">
                  <c:v>-57.458599999999997</c:v>
                </c:pt>
                <c:pt idx="35">
                  <c:v>-53.038699999999999</c:v>
                </c:pt>
                <c:pt idx="36">
                  <c:v>-53.038699999999999</c:v>
                </c:pt>
                <c:pt idx="37">
                  <c:v>-30.9392</c:v>
                </c:pt>
                <c:pt idx="38">
                  <c:v>-24.3094</c:v>
                </c:pt>
                <c:pt idx="39">
                  <c:v>-8.8397799999999993</c:v>
                </c:pt>
                <c:pt idx="40">
                  <c:v>13.2597</c:v>
                </c:pt>
                <c:pt idx="41">
                  <c:v>19.889500000000002</c:v>
                </c:pt>
                <c:pt idx="42">
                  <c:v>24.3094</c:v>
                </c:pt>
                <c:pt idx="43">
                  <c:v>26.519300000000001</c:v>
                </c:pt>
                <c:pt idx="44">
                  <c:v>30.9392</c:v>
                </c:pt>
                <c:pt idx="45">
                  <c:v>30.9392</c:v>
                </c:pt>
                <c:pt idx="46">
                  <c:v>37.569099999999999</c:v>
                </c:pt>
                <c:pt idx="47">
                  <c:v>37.569099999999999</c:v>
                </c:pt>
                <c:pt idx="48">
                  <c:v>44.198900000000002</c:v>
                </c:pt>
                <c:pt idx="49">
                  <c:v>44.198900000000002</c:v>
                </c:pt>
                <c:pt idx="50">
                  <c:v>48.6188</c:v>
                </c:pt>
                <c:pt idx="51">
                  <c:v>50.828699999999998</c:v>
                </c:pt>
                <c:pt idx="52">
                  <c:v>66.298299999999998</c:v>
                </c:pt>
                <c:pt idx="53">
                  <c:v>97.2376</c:v>
                </c:pt>
                <c:pt idx="54">
                  <c:v>108.28700000000001</c:v>
                </c:pt>
                <c:pt idx="55">
                  <c:v>110.497</c:v>
                </c:pt>
                <c:pt idx="56">
                  <c:v>119.337</c:v>
                </c:pt>
                <c:pt idx="57">
                  <c:v>125.967</c:v>
                </c:pt>
                <c:pt idx="58">
                  <c:v>139.227</c:v>
                </c:pt>
                <c:pt idx="59">
                  <c:v>143.64599999999999</c:v>
                </c:pt>
                <c:pt idx="60">
                  <c:v>145.85599999999999</c:v>
                </c:pt>
                <c:pt idx="61">
                  <c:v>154.696</c:v>
                </c:pt>
                <c:pt idx="62">
                  <c:v>163.536</c:v>
                </c:pt>
                <c:pt idx="63">
                  <c:v>172.376</c:v>
                </c:pt>
                <c:pt idx="64">
                  <c:v>181.215</c:v>
                </c:pt>
                <c:pt idx="65">
                  <c:v>183.42500000000001</c:v>
                </c:pt>
                <c:pt idx="66">
                  <c:v>185.63499999999999</c:v>
                </c:pt>
                <c:pt idx="67">
                  <c:v>192.26499999999999</c:v>
                </c:pt>
                <c:pt idx="68">
                  <c:v>187.845</c:v>
                </c:pt>
                <c:pt idx="69">
                  <c:v>187.845</c:v>
                </c:pt>
                <c:pt idx="70">
                  <c:v>194.47499999999999</c:v>
                </c:pt>
                <c:pt idx="71">
                  <c:v>201.10499999999999</c:v>
                </c:pt>
                <c:pt idx="72">
                  <c:v>201.10499999999999</c:v>
                </c:pt>
                <c:pt idx="73">
                  <c:v>214.36500000000001</c:v>
                </c:pt>
                <c:pt idx="74">
                  <c:v>227.624</c:v>
                </c:pt>
                <c:pt idx="75">
                  <c:v>234.25399999999999</c:v>
                </c:pt>
                <c:pt idx="76">
                  <c:v>240.88399999999999</c:v>
                </c:pt>
                <c:pt idx="77">
                  <c:v>249.72399999999999</c:v>
                </c:pt>
                <c:pt idx="78">
                  <c:v>262.983</c:v>
                </c:pt>
                <c:pt idx="79">
                  <c:v>280.66300000000001</c:v>
                </c:pt>
                <c:pt idx="80">
                  <c:v>298.34300000000002</c:v>
                </c:pt>
              </c:numCache>
            </c:numRef>
          </c:yVal>
          <c:smooth val="1"/>
        </c:ser>
        <c:ser>
          <c:idx val="1"/>
          <c:order val="1"/>
          <c:tx>
            <c:v>Code Aster [5]</c:v>
          </c:tx>
          <c:spPr>
            <a:ln w="38100" cap="rnd">
              <a:solidFill>
                <a:schemeClr val="accent1">
                  <a:lumMod val="40000"/>
                  <a:lumOff val="60000"/>
                </a:schemeClr>
              </a:solidFill>
              <a:prstDash val="solid"/>
              <a:round/>
            </a:ln>
            <a:effectLst/>
          </c:spPr>
          <c:marker>
            <c:symbol val="none"/>
          </c:marker>
          <c:xVal>
            <c:numRef>
              <c:f>Giai!$D$4:$D$81</c:f>
              <c:numCache>
                <c:formatCode>General</c:formatCode>
                <c:ptCount val="78"/>
                <c:pt idx="0">
                  <c:v>20.512799999999999</c:v>
                </c:pt>
                <c:pt idx="1">
                  <c:v>37.179499999999997</c:v>
                </c:pt>
                <c:pt idx="2">
                  <c:v>50</c:v>
                </c:pt>
                <c:pt idx="3">
                  <c:v>67.948700000000002</c:v>
                </c:pt>
                <c:pt idx="4">
                  <c:v>76.923100000000005</c:v>
                </c:pt>
                <c:pt idx="5">
                  <c:v>94.871799999999993</c:v>
                </c:pt>
                <c:pt idx="6">
                  <c:v>111.538</c:v>
                </c:pt>
                <c:pt idx="7">
                  <c:v>125.64100000000001</c:v>
                </c:pt>
                <c:pt idx="8">
                  <c:v>142.30799999999999</c:v>
                </c:pt>
                <c:pt idx="9">
                  <c:v>164.10300000000001</c:v>
                </c:pt>
                <c:pt idx="10">
                  <c:v>189.744</c:v>
                </c:pt>
                <c:pt idx="11">
                  <c:v>235.89699999999999</c:v>
                </c:pt>
                <c:pt idx="12">
                  <c:v>289.74400000000003</c:v>
                </c:pt>
                <c:pt idx="13">
                  <c:v>337.17899999999997</c:v>
                </c:pt>
                <c:pt idx="14">
                  <c:v>406.41</c:v>
                </c:pt>
                <c:pt idx="15">
                  <c:v>470.51299999999998</c:v>
                </c:pt>
                <c:pt idx="16">
                  <c:v>512.82100000000003</c:v>
                </c:pt>
                <c:pt idx="17">
                  <c:v>553.846</c:v>
                </c:pt>
                <c:pt idx="18">
                  <c:v>579.48699999999997</c:v>
                </c:pt>
                <c:pt idx="19">
                  <c:v>600</c:v>
                </c:pt>
                <c:pt idx="20">
                  <c:v>605.12800000000004</c:v>
                </c:pt>
                <c:pt idx="21">
                  <c:v>616.66700000000003</c:v>
                </c:pt>
                <c:pt idx="22">
                  <c:v>637.17899999999997</c:v>
                </c:pt>
                <c:pt idx="23">
                  <c:v>678.20500000000004</c:v>
                </c:pt>
                <c:pt idx="24">
                  <c:v>733.33299999999997</c:v>
                </c:pt>
                <c:pt idx="25">
                  <c:v>760.25599999999997</c:v>
                </c:pt>
                <c:pt idx="26">
                  <c:v>783.33299999999997</c:v>
                </c:pt>
                <c:pt idx="27">
                  <c:v>807.69200000000001</c:v>
                </c:pt>
                <c:pt idx="28">
                  <c:v>837.17899999999997</c:v>
                </c:pt>
                <c:pt idx="29">
                  <c:v>851.28200000000004</c:v>
                </c:pt>
                <c:pt idx="30">
                  <c:v>869.23099999999999</c:v>
                </c:pt>
                <c:pt idx="31">
                  <c:v>891.02599999999995</c:v>
                </c:pt>
                <c:pt idx="32">
                  <c:v>915.38499999999999</c:v>
                </c:pt>
                <c:pt idx="33">
                  <c:v>960.25599999999997</c:v>
                </c:pt>
                <c:pt idx="34">
                  <c:v>992.30799999999999</c:v>
                </c:pt>
                <c:pt idx="35">
                  <c:v>1014.1</c:v>
                </c:pt>
                <c:pt idx="36">
                  <c:v>1033.33</c:v>
                </c:pt>
                <c:pt idx="37">
                  <c:v>1051.28</c:v>
                </c:pt>
                <c:pt idx="38">
                  <c:v>1074.3599999999999</c:v>
                </c:pt>
                <c:pt idx="39">
                  <c:v>1092.31</c:v>
                </c:pt>
                <c:pt idx="40">
                  <c:v>1101.28</c:v>
                </c:pt>
                <c:pt idx="41">
                  <c:v>1094.8699999999999</c:v>
                </c:pt>
                <c:pt idx="42">
                  <c:v>1085.9000000000001</c:v>
                </c:pt>
                <c:pt idx="43">
                  <c:v>1075.6400000000001</c:v>
                </c:pt>
                <c:pt idx="44">
                  <c:v>1044.8699999999999</c:v>
                </c:pt>
                <c:pt idx="45">
                  <c:v>1030.77</c:v>
                </c:pt>
                <c:pt idx="46">
                  <c:v>1015.38</c:v>
                </c:pt>
                <c:pt idx="47">
                  <c:v>983.33299999999997</c:v>
                </c:pt>
                <c:pt idx="48">
                  <c:v>950</c:v>
                </c:pt>
                <c:pt idx="49">
                  <c:v>915.38499999999999</c:v>
                </c:pt>
                <c:pt idx="50">
                  <c:v>882.05100000000004</c:v>
                </c:pt>
                <c:pt idx="51">
                  <c:v>862.82100000000003</c:v>
                </c:pt>
                <c:pt idx="52">
                  <c:v>846.154</c:v>
                </c:pt>
                <c:pt idx="53">
                  <c:v>832.05100000000004</c:v>
                </c:pt>
                <c:pt idx="54">
                  <c:v>805.12800000000004</c:v>
                </c:pt>
                <c:pt idx="55">
                  <c:v>787.17899999999997</c:v>
                </c:pt>
                <c:pt idx="56">
                  <c:v>773.077</c:v>
                </c:pt>
                <c:pt idx="57">
                  <c:v>756.41</c:v>
                </c:pt>
                <c:pt idx="58">
                  <c:v>744.87199999999996</c:v>
                </c:pt>
                <c:pt idx="59">
                  <c:v>721.79499999999996</c:v>
                </c:pt>
                <c:pt idx="60">
                  <c:v>688.46199999999999</c:v>
                </c:pt>
                <c:pt idx="61">
                  <c:v>656.41</c:v>
                </c:pt>
                <c:pt idx="62">
                  <c:v>635.89700000000005</c:v>
                </c:pt>
                <c:pt idx="63">
                  <c:v>617.94899999999996</c:v>
                </c:pt>
                <c:pt idx="64">
                  <c:v>601.28200000000004</c:v>
                </c:pt>
                <c:pt idx="65">
                  <c:v>592.30799999999999</c:v>
                </c:pt>
                <c:pt idx="66">
                  <c:v>570.51300000000003</c:v>
                </c:pt>
                <c:pt idx="67">
                  <c:v>556.41</c:v>
                </c:pt>
                <c:pt idx="68">
                  <c:v>534.61500000000001</c:v>
                </c:pt>
                <c:pt idx="69">
                  <c:v>508.97399999999999</c:v>
                </c:pt>
                <c:pt idx="70">
                  <c:v>465.38499999999999</c:v>
                </c:pt>
                <c:pt idx="71">
                  <c:v>421.79500000000002</c:v>
                </c:pt>
                <c:pt idx="72">
                  <c:v>348.71800000000002</c:v>
                </c:pt>
                <c:pt idx="73">
                  <c:v>282.05099999999999</c:v>
                </c:pt>
                <c:pt idx="74">
                  <c:v>210.256</c:v>
                </c:pt>
                <c:pt idx="75">
                  <c:v>142.30799999999999</c:v>
                </c:pt>
                <c:pt idx="76">
                  <c:v>56.410299999999999</c:v>
                </c:pt>
                <c:pt idx="77">
                  <c:v>20.512799999999999</c:v>
                </c:pt>
              </c:numCache>
              <c:extLst xmlns:c15="http://schemas.microsoft.com/office/drawing/2012/chart"/>
            </c:numRef>
          </c:xVal>
          <c:yVal>
            <c:numRef>
              <c:f>Giai!$E$4:$E$81</c:f>
              <c:numCache>
                <c:formatCode>General</c:formatCode>
                <c:ptCount val="78"/>
                <c:pt idx="0">
                  <c:v>-2.6842199999999998</c:v>
                </c:pt>
                <c:pt idx="1">
                  <c:v>-57.624200000000002</c:v>
                </c:pt>
                <c:pt idx="2">
                  <c:v>-90.045000000000002</c:v>
                </c:pt>
                <c:pt idx="3">
                  <c:v>-142.28100000000001</c:v>
                </c:pt>
                <c:pt idx="4">
                  <c:v>-168.399</c:v>
                </c:pt>
                <c:pt idx="5">
                  <c:v>-199.01400000000001</c:v>
                </c:pt>
                <c:pt idx="6">
                  <c:v>-211.61099999999999</c:v>
                </c:pt>
                <c:pt idx="7">
                  <c:v>-218.80600000000001</c:v>
                </c:pt>
                <c:pt idx="8">
                  <c:v>-224.196</c:v>
                </c:pt>
                <c:pt idx="9">
                  <c:v>-225.97800000000001</c:v>
                </c:pt>
                <c:pt idx="10">
                  <c:v>-225.054</c:v>
                </c:pt>
                <c:pt idx="11">
                  <c:v>-219.607</c:v>
                </c:pt>
                <c:pt idx="12">
                  <c:v>-212.352</c:v>
                </c:pt>
                <c:pt idx="13">
                  <c:v>-204.20099999999999</c:v>
                </c:pt>
                <c:pt idx="14">
                  <c:v>-191.52600000000001</c:v>
                </c:pt>
                <c:pt idx="15">
                  <c:v>-179.756</c:v>
                </c:pt>
                <c:pt idx="16">
                  <c:v>-170.709</c:v>
                </c:pt>
                <c:pt idx="17">
                  <c:v>-159.86099999999999</c:v>
                </c:pt>
                <c:pt idx="18">
                  <c:v>-153.53200000000001</c:v>
                </c:pt>
                <c:pt idx="19">
                  <c:v>-149.00899999999999</c:v>
                </c:pt>
                <c:pt idx="20">
                  <c:v>-147.203</c:v>
                </c:pt>
                <c:pt idx="21">
                  <c:v>-149.89500000000001</c:v>
                </c:pt>
                <c:pt idx="22">
                  <c:v>-151.678</c:v>
                </c:pt>
                <c:pt idx="23">
                  <c:v>-153.44300000000001</c:v>
                </c:pt>
                <c:pt idx="24">
                  <c:v>-152.49199999999999</c:v>
                </c:pt>
                <c:pt idx="25">
                  <c:v>-151.56700000000001</c:v>
                </c:pt>
                <c:pt idx="26">
                  <c:v>-150.64599999999999</c:v>
                </c:pt>
                <c:pt idx="27">
                  <c:v>-145.21799999999999</c:v>
                </c:pt>
                <c:pt idx="28">
                  <c:v>-136.18299999999999</c:v>
                </c:pt>
                <c:pt idx="29">
                  <c:v>-130.76499999999999</c:v>
                </c:pt>
                <c:pt idx="30">
                  <c:v>-123.541</c:v>
                </c:pt>
                <c:pt idx="31">
                  <c:v>-112.711</c:v>
                </c:pt>
                <c:pt idx="32">
                  <c:v>-100.977</c:v>
                </c:pt>
                <c:pt idx="33">
                  <c:v>-81.116900000000001</c:v>
                </c:pt>
                <c:pt idx="34">
                  <c:v>-67.5745</c:v>
                </c:pt>
                <c:pt idx="35">
                  <c:v>-60.347700000000003</c:v>
                </c:pt>
                <c:pt idx="36">
                  <c:v>-55.825800000000001</c:v>
                </c:pt>
                <c:pt idx="37">
                  <c:v>-51.305199999999999</c:v>
                </c:pt>
                <c:pt idx="38">
                  <c:v>-45.878999999999998</c:v>
                </c:pt>
                <c:pt idx="39">
                  <c:v>-41.3583</c:v>
                </c:pt>
                <c:pt idx="40">
                  <c:v>-37.746600000000001</c:v>
                </c:pt>
                <c:pt idx="41">
                  <c:v>-23.338000000000001</c:v>
                </c:pt>
                <c:pt idx="42">
                  <c:v>-16.1388</c:v>
                </c:pt>
                <c:pt idx="43">
                  <c:v>-7.1390599999999997</c:v>
                </c:pt>
                <c:pt idx="44">
                  <c:v>17.157499999999999</c:v>
                </c:pt>
                <c:pt idx="45">
                  <c:v>26.1538</c:v>
                </c:pt>
                <c:pt idx="46">
                  <c:v>33.347200000000001</c:v>
                </c:pt>
                <c:pt idx="47">
                  <c:v>43.228200000000001</c:v>
                </c:pt>
                <c:pt idx="48">
                  <c:v>51.3063</c:v>
                </c:pt>
                <c:pt idx="49">
                  <c:v>62.986800000000002</c:v>
                </c:pt>
                <c:pt idx="50">
                  <c:v>74.668499999999995</c:v>
                </c:pt>
                <c:pt idx="51">
                  <c:v>84.561099999999996</c:v>
                </c:pt>
                <c:pt idx="52">
                  <c:v>93.555099999999996</c:v>
                </c:pt>
                <c:pt idx="53">
                  <c:v>101.65</c:v>
                </c:pt>
                <c:pt idx="54">
                  <c:v>108.833</c:v>
                </c:pt>
                <c:pt idx="55">
                  <c:v>113.322</c:v>
                </c:pt>
                <c:pt idx="56">
                  <c:v>116.012</c:v>
                </c:pt>
                <c:pt idx="57">
                  <c:v>116.898</c:v>
                </c:pt>
                <c:pt idx="58">
                  <c:v>117.788</c:v>
                </c:pt>
                <c:pt idx="59">
                  <c:v>120.47</c:v>
                </c:pt>
                <c:pt idx="60">
                  <c:v>128.548</c:v>
                </c:pt>
                <c:pt idx="61">
                  <c:v>134.82599999999999</c:v>
                </c:pt>
                <c:pt idx="62">
                  <c:v>138.411</c:v>
                </c:pt>
                <c:pt idx="63">
                  <c:v>144.70099999999999</c:v>
                </c:pt>
                <c:pt idx="64">
                  <c:v>148.28899999999999</c:v>
                </c:pt>
                <c:pt idx="65">
                  <c:v>152.786</c:v>
                </c:pt>
                <c:pt idx="66">
                  <c:v>169.88300000000001</c:v>
                </c:pt>
                <c:pt idx="67">
                  <c:v>180.68100000000001</c:v>
                </c:pt>
                <c:pt idx="68">
                  <c:v>196.87799999999999</c:v>
                </c:pt>
                <c:pt idx="69">
                  <c:v>206.76499999999999</c:v>
                </c:pt>
                <c:pt idx="70">
                  <c:v>219.33799999999999</c:v>
                </c:pt>
                <c:pt idx="71">
                  <c:v>221.101</c:v>
                </c:pt>
                <c:pt idx="72">
                  <c:v>222.83699999999999</c:v>
                </c:pt>
                <c:pt idx="73">
                  <c:v>228.18199999999999</c:v>
                </c:pt>
                <c:pt idx="74">
                  <c:v>236.22499999999999</c:v>
                </c:pt>
                <c:pt idx="75">
                  <c:v>246.07400000000001</c:v>
                </c:pt>
                <c:pt idx="76">
                  <c:v>258.60899999999998</c:v>
                </c:pt>
                <c:pt idx="77">
                  <c:v>263.08199999999999</c:v>
                </c:pt>
              </c:numCache>
              <c:extLst xmlns:c15="http://schemas.microsoft.com/office/drawing/2012/chart"/>
            </c:numRef>
          </c:yVal>
          <c:smooth val="1"/>
        </c:ser>
        <c:ser>
          <c:idx val="2"/>
          <c:order val="2"/>
          <c:tx>
            <c:v>COMSOL EVP Model, Material Properties [5]</c:v>
          </c:tx>
          <c:spPr>
            <a:ln w="38100" cap="rnd">
              <a:solidFill>
                <a:schemeClr val="accent2"/>
              </a:solidFill>
              <a:prstDash val="sysDash"/>
              <a:round/>
            </a:ln>
            <a:effectLst/>
          </c:spPr>
          <c:marker>
            <c:symbol val="none"/>
          </c:marker>
          <c:xVal>
            <c:numRef>
              <c:f>Giai!$G$4:$G$341</c:f>
              <c:numCache>
                <c:formatCode>General</c:formatCode>
                <c:ptCount val="338"/>
                <c:pt idx="0">
                  <c:v>20</c:v>
                </c:pt>
                <c:pt idx="1">
                  <c:v>29</c:v>
                </c:pt>
                <c:pt idx="2">
                  <c:v>38</c:v>
                </c:pt>
                <c:pt idx="3">
                  <c:v>47</c:v>
                </c:pt>
                <c:pt idx="4">
                  <c:v>56</c:v>
                </c:pt>
                <c:pt idx="5">
                  <c:v>65</c:v>
                </c:pt>
                <c:pt idx="6">
                  <c:v>74</c:v>
                </c:pt>
                <c:pt idx="7">
                  <c:v>83</c:v>
                </c:pt>
                <c:pt idx="8">
                  <c:v>92</c:v>
                </c:pt>
                <c:pt idx="9">
                  <c:v>101</c:v>
                </c:pt>
                <c:pt idx="10">
                  <c:v>110</c:v>
                </c:pt>
                <c:pt idx="11">
                  <c:v>119</c:v>
                </c:pt>
                <c:pt idx="12">
                  <c:v>128</c:v>
                </c:pt>
                <c:pt idx="13">
                  <c:v>137</c:v>
                </c:pt>
                <c:pt idx="14">
                  <c:v>146</c:v>
                </c:pt>
                <c:pt idx="15">
                  <c:v>155</c:v>
                </c:pt>
                <c:pt idx="16">
                  <c:v>164</c:v>
                </c:pt>
                <c:pt idx="17">
                  <c:v>173</c:v>
                </c:pt>
                <c:pt idx="18">
                  <c:v>182</c:v>
                </c:pt>
                <c:pt idx="19">
                  <c:v>191</c:v>
                </c:pt>
                <c:pt idx="20">
                  <c:v>200</c:v>
                </c:pt>
                <c:pt idx="21">
                  <c:v>209</c:v>
                </c:pt>
                <c:pt idx="22">
                  <c:v>218</c:v>
                </c:pt>
                <c:pt idx="23">
                  <c:v>227</c:v>
                </c:pt>
                <c:pt idx="24">
                  <c:v>236</c:v>
                </c:pt>
                <c:pt idx="25">
                  <c:v>245</c:v>
                </c:pt>
                <c:pt idx="26">
                  <c:v>254</c:v>
                </c:pt>
                <c:pt idx="27">
                  <c:v>263</c:v>
                </c:pt>
                <c:pt idx="28">
                  <c:v>272</c:v>
                </c:pt>
                <c:pt idx="29">
                  <c:v>281</c:v>
                </c:pt>
                <c:pt idx="30">
                  <c:v>290</c:v>
                </c:pt>
                <c:pt idx="31">
                  <c:v>299</c:v>
                </c:pt>
                <c:pt idx="32">
                  <c:v>308</c:v>
                </c:pt>
                <c:pt idx="33">
                  <c:v>317</c:v>
                </c:pt>
                <c:pt idx="34">
                  <c:v>326</c:v>
                </c:pt>
                <c:pt idx="35">
                  <c:v>335</c:v>
                </c:pt>
                <c:pt idx="36">
                  <c:v>344</c:v>
                </c:pt>
                <c:pt idx="37">
                  <c:v>353</c:v>
                </c:pt>
                <c:pt idx="38">
                  <c:v>362</c:v>
                </c:pt>
                <c:pt idx="39">
                  <c:v>371</c:v>
                </c:pt>
                <c:pt idx="40">
                  <c:v>380</c:v>
                </c:pt>
                <c:pt idx="41">
                  <c:v>389</c:v>
                </c:pt>
                <c:pt idx="42">
                  <c:v>398</c:v>
                </c:pt>
                <c:pt idx="43">
                  <c:v>407</c:v>
                </c:pt>
                <c:pt idx="44">
                  <c:v>416</c:v>
                </c:pt>
                <c:pt idx="45">
                  <c:v>425</c:v>
                </c:pt>
                <c:pt idx="46">
                  <c:v>434</c:v>
                </c:pt>
                <c:pt idx="47">
                  <c:v>443</c:v>
                </c:pt>
                <c:pt idx="48">
                  <c:v>452</c:v>
                </c:pt>
                <c:pt idx="49">
                  <c:v>461</c:v>
                </c:pt>
                <c:pt idx="50">
                  <c:v>470</c:v>
                </c:pt>
                <c:pt idx="51">
                  <c:v>479</c:v>
                </c:pt>
                <c:pt idx="52">
                  <c:v>488</c:v>
                </c:pt>
                <c:pt idx="53">
                  <c:v>497</c:v>
                </c:pt>
                <c:pt idx="54">
                  <c:v>506</c:v>
                </c:pt>
                <c:pt idx="55">
                  <c:v>515</c:v>
                </c:pt>
                <c:pt idx="56">
                  <c:v>524</c:v>
                </c:pt>
                <c:pt idx="57">
                  <c:v>533</c:v>
                </c:pt>
                <c:pt idx="58">
                  <c:v>542</c:v>
                </c:pt>
                <c:pt idx="59">
                  <c:v>551</c:v>
                </c:pt>
                <c:pt idx="60">
                  <c:v>560</c:v>
                </c:pt>
                <c:pt idx="61">
                  <c:v>569</c:v>
                </c:pt>
                <c:pt idx="62">
                  <c:v>578</c:v>
                </c:pt>
                <c:pt idx="63">
                  <c:v>587</c:v>
                </c:pt>
                <c:pt idx="64">
                  <c:v>596</c:v>
                </c:pt>
                <c:pt idx="65">
                  <c:v>605</c:v>
                </c:pt>
                <c:pt idx="66">
                  <c:v>614</c:v>
                </c:pt>
                <c:pt idx="67">
                  <c:v>623</c:v>
                </c:pt>
                <c:pt idx="68">
                  <c:v>632</c:v>
                </c:pt>
                <c:pt idx="69">
                  <c:v>641</c:v>
                </c:pt>
                <c:pt idx="70">
                  <c:v>650</c:v>
                </c:pt>
                <c:pt idx="71">
                  <c:v>659</c:v>
                </c:pt>
                <c:pt idx="72">
                  <c:v>668</c:v>
                </c:pt>
                <c:pt idx="73">
                  <c:v>677</c:v>
                </c:pt>
                <c:pt idx="74">
                  <c:v>686</c:v>
                </c:pt>
                <c:pt idx="75">
                  <c:v>695</c:v>
                </c:pt>
                <c:pt idx="76">
                  <c:v>704</c:v>
                </c:pt>
                <c:pt idx="77">
                  <c:v>713</c:v>
                </c:pt>
                <c:pt idx="78">
                  <c:v>722</c:v>
                </c:pt>
                <c:pt idx="79">
                  <c:v>731</c:v>
                </c:pt>
                <c:pt idx="80">
                  <c:v>740</c:v>
                </c:pt>
                <c:pt idx="81">
                  <c:v>749</c:v>
                </c:pt>
                <c:pt idx="82">
                  <c:v>758</c:v>
                </c:pt>
                <c:pt idx="83">
                  <c:v>767</c:v>
                </c:pt>
                <c:pt idx="84">
                  <c:v>776</c:v>
                </c:pt>
                <c:pt idx="85">
                  <c:v>785</c:v>
                </c:pt>
                <c:pt idx="86">
                  <c:v>794</c:v>
                </c:pt>
                <c:pt idx="87">
                  <c:v>803</c:v>
                </c:pt>
                <c:pt idx="88">
                  <c:v>812</c:v>
                </c:pt>
                <c:pt idx="89">
                  <c:v>821</c:v>
                </c:pt>
                <c:pt idx="90">
                  <c:v>830</c:v>
                </c:pt>
                <c:pt idx="91">
                  <c:v>839</c:v>
                </c:pt>
                <c:pt idx="92">
                  <c:v>848</c:v>
                </c:pt>
                <c:pt idx="93">
                  <c:v>857</c:v>
                </c:pt>
                <c:pt idx="94">
                  <c:v>866</c:v>
                </c:pt>
                <c:pt idx="95">
                  <c:v>875</c:v>
                </c:pt>
                <c:pt idx="96">
                  <c:v>884</c:v>
                </c:pt>
                <c:pt idx="97">
                  <c:v>893</c:v>
                </c:pt>
                <c:pt idx="98">
                  <c:v>902</c:v>
                </c:pt>
                <c:pt idx="99">
                  <c:v>911</c:v>
                </c:pt>
                <c:pt idx="100">
                  <c:v>920</c:v>
                </c:pt>
                <c:pt idx="101">
                  <c:v>929</c:v>
                </c:pt>
                <c:pt idx="102">
                  <c:v>938</c:v>
                </c:pt>
                <c:pt idx="103">
                  <c:v>947</c:v>
                </c:pt>
                <c:pt idx="104">
                  <c:v>956</c:v>
                </c:pt>
                <c:pt idx="105">
                  <c:v>965</c:v>
                </c:pt>
                <c:pt idx="106">
                  <c:v>974</c:v>
                </c:pt>
                <c:pt idx="107">
                  <c:v>983</c:v>
                </c:pt>
                <c:pt idx="108">
                  <c:v>992</c:v>
                </c:pt>
                <c:pt idx="109">
                  <c:v>1001</c:v>
                </c:pt>
                <c:pt idx="110">
                  <c:v>1010</c:v>
                </c:pt>
                <c:pt idx="111">
                  <c:v>1019</c:v>
                </c:pt>
                <c:pt idx="112">
                  <c:v>1028</c:v>
                </c:pt>
                <c:pt idx="113">
                  <c:v>1037</c:v>
                </c:pt>
                <c:pt idx="114">
                  <c:v>1046</c:v>
                </c:pt>
                <c:pt idx="115">
                  <c:v>1055</c:v>
                </c:pt>
                <c:pt idx="116">
                  <c:v>1064</c:v>
                </c:pt>
                <c:pt idx="117">
                  <c:v>1073</c:v>
                </c:pt>
                <c:pt idx="118">
                  <c:v>1082</c:v>
                </c:pt>
                <c:pt idx="119">
                  <c:v>1091</c:v>
                </c:pt>
                <c:pt idx="120">
                  <c:v>1100</c:v>
                </c:pt>
                <c:pt idx="121">
                  <c:v>1100</c:v>
                </c:pt>
                <c:pt idx="122">
                  <c:v>1095</c:v>
                </c:pt>
                <c:pt idx="123">
                  <c:v>1090</c:v>
                </c:pt>
                <c:pt idx="124">
                  <c:v>1085</c:v>
                </c:pt>
                <c:pt idx="125">
                  <c:v>1080</c:v>
                </c:pt>
                <c:pt idx="126">
                  <c:v>1075</c:v>
                </c:pt>
                <c:pt idx="127">
                  <c:v>1070</c:v>
                </c:pt>
                <c:pt idx="128">
                  <c:v>1065</c:v>
                </c:pt>
                <c:pt idx="129">
                  <c:v>1060</c:v>
                </c:pt>
                <c:pt idx="130">
                  <c:v>1055</c:v>
                </c:pt>
                <c:pt idx="131">
                  <c:v>1050</c:v>
                </c:pt>
                <c:pt idx="132">
                  <c:v>1045</c:v>
                </c:pt>
                <c:pt idx="133">
                  <c:v>1040</c:v>
                </c:pt>
                <c:pt idx="134">
                  <c:v>1035</c:v>
                </c:pt>
                <c:pt idx="135">
                  <c:v>1030</c:v>
                </c:pt>
                <c:pt idx="136">
                  <c:v>1025</c:v>
                </c:pt>
                <c:pt idx="137">
                  <c:v>1020</c:v>
                </c:pt>
                <c:pt idx="138">
                  <c:v>1015</c:v>
                </c:pt>
                <c:pt idx="139">
                  <c:v>1010</c:v>
                </c:pt>
                <c:pt idx="140">
                  <c:v>1005</c:v>
                </c:pt>
                <c:pt idx="141">
                  <c:v>1000</c:v>
                </c:pt>
                <c:pt idx="142">
                  <c:v>995</c:v>
                </c:pt>
                <c:pt idx="143">
                  <c:v>990</c:v>
                </c:pt>
                <c:pt idx="144">
                  <c:v>985</c:v>
                </c:pt>
                <c:pt idx="145">
                  <c:v>980</c:v>
                </c:pt>
                <c:pt idx="146">
                  <c:v>975</c:v>
                </c:pt>
                <c:pt idx="147">
                  <c:v>970</c:v>
                </c:pt>
                <c:pt idx="148">
                  <c:v>965</c:v>
                </c:pt>
                <c:pt idx="149">
                  <c:v>960</c:v>
                </c:pt>
                <c:pt idx="150">
                  <c:v>955</c:v>
                </c:pt>
                <c:pt idx="151">
                  <c:v>950</c:v>
                </c:pt>
                <c:pt idx="152">
                  <c:v>945</c:v>
                </c:pt>
                <c:pt idx="153">
                  <c:v>940</c:v>
                </c:pt>
                <c:pt idx="154">
                  <c:v>935</c:v>
                </c:pt>
                <c:pt idx="155">
                  <c:v>930</c:v>
                </c:pt>
                <c:pt idx="156">
                  <c:v>925</c:v>
                </c:pt>
                <c:pt idx="157">
                  <c:v>920</c:v>
                </c:pt>
                <c:pt idx="158">
                  <c:v>915</c:v>
                </c:pt>
                <c:pt idx="159">
                  <c:v>910</c:v>
                </c:pt>
                <c:pt idx="160">
                  <c:v>905</c:v>
                </c:pt>
                <c:pt idx="161">
                  <c:v>900</c:v>
                </c:pt>
                <c:pt idx="162">
                  <c:v>895</c:v>
                </c:pt>
                <c:pt idx="163">
                  <c:v>890</c:v>
                </c:pt>
                <c:pt idx="164">
                  <c:v>885</c:v>
                </c:pt>
                <c:pt idx="165">
                  <c:v>880</c:v>
                </c:pt>
                <c:pt idx="166">
                  <c:v>875</c:v>
                </c:pt>
                <c:pt idx="167">
                  <c:v>870</c:v>
                </c:pt>
                <c:pt idx="168">
                  <c:v>865</c:v>
                </c:pt>
                <c:pt idx="169">
                  <c:v>860</c:v>
                </c:pt>
                <c:pt idx="170">
                  <c:v>855</c:v>
                </c:pt>
                <c:pt idx="171">
                  <c:v>850</c:v>
                </c:pt>
                <c:pt idx="172">
                  <c:v>845</c:v>
                </c:pt>
                <c:pt idx="173">
                  <c:v>840</c:v>
                </c:pt>
                <c:pt idx="174">
                  <c:v>835</c:v>
                </c:pt>
                <c:pt idx="175">
                  <c:v>830</c:v>
                </c:pt>
                <c:pt idx="176">
                  <c:v>825</c:v>
                </c:pt>
                <c:pt idx="177">
                  <c:v>820</c:v>
                </c:pt>
                <c:pt idx="178">
                  <c:v>815</c:v>
                </c:pt>
                <c:pt idx="179">
                  <c:v>810</c:v>
                </c:pt>
                <c:pt idx="180">
                  <c:v>805</c:v>
                </c:pt>
                <c:pt idx="181">
                  <c:v>800</c:v>
                </c:pt>
                <c:pt idx="182">
                  <c:v>795</c:v>
                </c:pt>
                <c:pt idx="183">
                  <c:v>790</c:v>
                </c:pt>
                <c:pt idx="184">
                  <c:v>785</c:v>
                </c:pt>
                <c:pt idx="185">
                  <c:v>780</c:v>
                </c:pt>
                <c:pt idx="186">
                  <c:v>775</c:v>
                </c:pt>
                <c:pt idx="187">
                  <c:v>770</c:v>
                </c:pt>
                <c:pt idx="188">
                  <c:v>765</c:v>
                </c:pt>
                <c:pt idx="189">
                  <c:v>760</c:v>
                </c:pt>
                <c:pt idx="190">
                  <c:v>755</c:v>
                </c:pt>
                <c:pt idx="191">
                  <c:v>750</c:v>
                </c:pt>
                <c:pt idx="192">
                  <c:v>745</c:v>
                </c:pt>
                <c:pt idx="193">
                  <c:v>740</c:v>
                </c:pt>
                <c:pt idx="194">
                  <c:v>735</c:v>
                </c:pt>
                <c:pt idx="195">
                  <c:v>730</c:v>
                </c:pt>
                <c:pt idx="196">
                  <c:v>725</c:v>
                </c:pt>
                <c:pt idx="197">
                  <c:v>720</c:v>
                </c:pt>
                <c:pt idx="198">
                  <c:v>715</c:v>
                </c:pt>
                <c:pt idx="199">
                  <c:v>710</c:v>
                </c:pt>
                <c:pt idx="200">
                  <c:v>705</c:v>
                </c:pt>
                <c:pt idx="201">
                  <c:v>700</c:v>
                </c:pt>
                <c:pt idx="202">
                  <c:v>695</c:v>
                </c:pt>
                <c:pt idx="203">
                  <c:v>690</c:v>
                </c:pt>
                <c:pt idx="204">
                  <c:v>685</c:v>
                </c:pt>
                <c:pt idx="205">
                  <c:v>680</c:v>
                </c:pt>
                <c:pt idx="206">
                  <c:v>675</c:v>
                </c:pt>
                <c:pt idx="207">
                  <c:v>670</c:v>
                </c:pt>
                <c:pt idx="208">
                  <c:v>665</c:v>
                </c:pt>
                <c:pt idx="209">
                  <c:v>660</c:v>
                </c:pt>
                <c:pt idx="210">
                  <c:v>655</c:v>
                </c:pt>
                <c:pt idx="211">
                  <c:v>650</c:v>
                </c:pt>
                <c:pt idx="212">
                  <c:v>645</c:v>
                </c:pt>
                <c:pt idx="213">
                  <c:v>640</c:v>
                </c:pt>
                <c:pt idx="214">
                  <c:v>635</c:v>
                </c:pt>
                <c:pt idx="215">
                  <c:v>630</c:v>
                </c:pt>
                <c:pt idx="216">
                  <c:v>625</c:v>
                </c:pt>
                <c:pt idx="217">
                  <c:v>620</c:v>
                </c:pt>
                <c:pt idx="218">
                  <c:v>615</c:v>
                </c:pt>
                <c:pt idx="219">
                  <c:v>610</c:v>
                </c:pt>
                <c:pt idx="220">
                  <c:v>605</c:v>
                </c:pt>
                <c:pt idx="221">
                  <c:v>600</c:v>
                </c:pt>
                <c:pt idx="222">
                  <c:v>595</c:v>
                </c:pt>
                <c:pt idx="223">
                  <c:v>590</c:v>
                </c:pt>
                <c:pt idx="224">
                  <c:v>585</c:v>
                </c:pt>
                <c:pt idx="225">
                  <c:v>580</c:v>
                </c:pt>
                <c:pt idx="226">
                  <c:v>575</c:v>
                </c:pt>
                <c:pt idx="227">
                  <c:v>570</c:v>
                </c:pt>
                <c:pt idx="228">
                  <c:v>565</c:v>
                </c:pt>
                <c:pt idx="229">
                  <c:v>560</c:v>
                </c:pt>
                <c:pt idx="230">
                  <c:v>555</c:v>
                </c:pt>
                <c:pt idx="231">
                  <c:v>550</c:v>
                </c:pt>
                <c:pt idx="232">
                  <c:v>545</c:v>
                </c:pt>
                <c:pt idx="233">
                  <c:v>540</c:v>
                </c:pt>
                <c:pt idx="234">
                  <c:v>535</c:v>
                </c:pt>
                <c:pt idx="235">
                  <c:v>530</c:v>
                </c:pt>
                <c:pt idx="236">
                  <c:v>525</c:v>
                </c:pt>
                <c:pt idx="237">
                  <c:v>520</c:v>
                </c:pt>
                <c:pt idx="238">
                  <c:v>515</c:v>
                </c:pt>
                <c:pt idx="239">
                  <c:v>510</c:v>
                </c:pt>
                <c:pt idx="240">
                  <c:v>505</c:v>
                </c:pt>
                <c:pt idx="241">
                  <c:v>500</c:v>
                </c:pt>
                <c:pt idx="242">
                  <c:v>495</c:v>
                </c:pt>
                <c:pt idx="243">
                  <c:v>490</c:v>
                </c:pt>
                <c:pt idx="244">
                  <c:v>485</c:v>
                </c:pt>
                <c:pt idx="245">
                  <c:v>480</c:v>
                </c:pt>
                <c:pt idx="246">
                  <c:v>475</c:v>
                </c:pt>
                <c:pt idx="247">
                  <c:v>470</c:v>
                </c:pt>
                <c:pt idx="248">
                  <c:v>465</c:v>
                </c:pt>
                <c:pt idx="249">
                  <c:v>460</c:v>
                </c:pt>
                <c:pt idx="250">
                  <c:v>455</c:v>
                </c:pt>
                <c:pt idx="251">
                  <c:v>450</c:v>
                </c:pt>
                <c:pt idx="252">
                  <c:v>445</c:v>
                </c:pt>
                <c:pt idx="253">
                  <c:v>440</c:v>
                </c:pt>
                <c:pt idx="254">
                  <c:v>435</c:v>
                </c:pt>
                <c:pt idx="255">
                  <c:v>430</c:v>
                </c:pt>
                <c:pt idx="256">
                  <c:v>425</c:v>
                </c:pt>
                <c:pt idx="257">
                  <c:v>420</c:v>
                </c:pt>
                <c:pt idx="258">
                  <c:v>415</c:v>
                </c:pt>
                <c:pt idx="259">
                  <c:v>410</c:v>
                </c:pt>
                <c:pt idx="260">
                  <c:v>405</c:v>
                </c:pt>
                <c:pt idx="261">
                  <c:v>400</c:v>
                </c:pt>
                <c:pt idx="262">
                  <c:v>395</c:v>
                </c:pt>
                <c:pt idx="263">
                  <c:v>390</c:v>
                </c:pt>
                <c:pt idx="264">
                  <c:v>385</c:v>
                </c:pt>
                <c:pt idx="265">
                  <c:v>380</c:v>
                </c:pt>
                <c:pt idx="266">
                  <c:v>375</c:v>
                </c:pt>
                <c:pt idx="267">
                  <c:v>370</c:v>
                </c:pt>
                <c:pt idx="268">
                  <c:v>365</c:v>
                </c:pt>
                <c:pt idx="269">
                  <c:v>360</c:v>
                </c:pt>
                <c:pt idx="270">
                  <c:v>355</c:v>
                </c:pt>
                <c:pt idx="271">
                  <c:v>350</c:v>
                </c:pt>
                <c:pt idx="272">
                  <c:v>345</c:v>
                </c:pt>
                <c:pt idx="273">
                  <c:v>340</c:v>
                </c:pt>
                <c:pt idx="274">
                  <c:v>335</c:v>
                </c:pt>
                <c:pt idx="275">
                  <c:v>330</c:v>
                </c:pt>
                <c:pt idx="276">
                  <c:v>325</c:v>
                </c:pt>
                <c:pt idx="277">
                  <c:v>320</c:v>
                </c:pt>
                <c:pt idx="278">
                  <c:v>315</c:v>
                </c:pt>
                <c:pt idx="279">
                  <c:v>310</c:v>
                </c:pt>
                <c:pt idx="280">
                  <c:v>305</c:v>
                </c:pt>
                <c:pt idx="281">
                  <c:v>300</c:v>
                </c:pt>
                <c:pt idx="282">
                  <c:v>295</c:v>
                </c:pt>
                <c:pt idx="283">
                  <c:v>290</c:v>
                </c:pt>
                <c:pt idx="284">
                  <c:v>285</c:v>
                </c:pt>
                <c:pt idx="285">
                  <c:v>280</c:v>
                </c:pt>
                <c:pt idx="286">
                  <c:v>275</c:v>
                </c:pt>
                <c:pt idx="287">
                  <c:v>270</c:v>
                </c:pt>
                <c:pt idx="288">
                  <c:v>265</c:v>
                </c:pt>
                <c:pt idx="289">
                  <c:v>260</c:v>
                </c:pt>
                <c:pt idx="290">
                  <c:v>255</c:v>
                </c:pt>
                <c:pt idx="291">
                  <c:v>250</c:v>
                </c:pt>
                <c:pt idx="292">
                  <c:v>245</c:v>
                </c:pt>
                <c:pt idx="293">
                  <c:v>240</c:v>
                </c:pt>
                <c:pt idx="294">
                  <c:v>235</c:v>
                </c:pt>
                <c:pt idx="295">
                  <c:v>230</c:v>
                </c:pt>
                <c:pt idx="296">
                  <c:v>225</c:v>
                </c:pt>
                <c:pt idx="297">
                  <c:v>220</c:v>
                </c:pt>
                <c:pt idx="298">
                  <c:v>215</c:v>
                </c:pt>
                <c:pt idx="299">
                  <c:v>210</c:v>
                </c:pt>
                <c:pt idx="300">
                  <c:v>205</c:v>
                </c:pt>
                <c:pt idx="301">
                  <c:v>200</c:v>
                </c:pt>
                <c:pt idx="302">
                  <c:v>195</c:v>
                </c:pt>
                <c:pt idx="303">
                  <c:v>190</c:v>
                </c:pt>
                <c:pt idx="304">
                  <c:v>185</c:v>
                </c:pt>
                <c:pt idx="305">
                  <c:v>180</c:v>
                </c:pt>
                <c:pt idx="306">
                  <c:v>175</c:v>
                </c:pt>
                <c:pt idx="307">
                  <c:v>170</c:v>
                </c:pt>
                <c:pt idx="308">
                  <c:v>165</c:v>
                </c:pt>
                <c:pt idx="309">
                  <c:v>160</c:v>
                </c:pt>
                <c:pt idx="310">
                  <c:v>155</c:v>
                </c:pt>
                <c:pt idx="311">
                  <c:v>150</c:v>
                </c:pt>
                <c:pt idx="312">
                  <c:v>145</c:v>
                </c:pt>
                <c:pt idx="313">
                  <c:v>140</c:v>
                </c:pt>
                <c:pt idx="314">
                  <c:v>135</c:v>
                </c:pt>
                <c:pt idx="315">
                  <c:v>130</c:v>
                </c:pt>
                <c:pt idx="316">
                  <c:v>125</c:v>
                </c:pt>
                <c:pt idx="317">
                  <c:v>120</c:v>
                </c:pt>
                <c:pt idx="318">
                  <c:v>115</c:v>
                </c:pt>
                <c:pt idx="319">
                  <c:v>110</c:v>
                </c:pt>
                <c:pt idx="320">
                  <c:v>105</c:v>
                </c:pt>
                <c:pt idx="321">
                  <c:v>100</c:v>
                </c:pt>
                <c:pt idx="322">
                  <c:v>95</c:v>
                </c:pt>
                <c:pt idx="323">
                  <c:v>90</c:v>
                </c:pt>
                <c:pt idx="324">
                  <c:v>85</c:v>
                </c:pt>
                <c:pt idx="325">
                  <c:v>80</c:v>
                </c:pt>
                <c:pt idx="326">
                  <c:v>75</c:v>
                </c:pt>
                <c:pt idx="327">
                  <c:v>70</c:v>
                </c:pt>
                <c:pt idx="328">
                  <c:v>65</c:v>
                </c:pt>
                <c:pt idx="329">
                  <c:v>60</c:v>
                </c:pt>
                <c:pt idx="330">
                  <c:v>55</c:v>
                </c:pt>
                <c:pt idx="331">
                  <c:v>50</c:v>
                </c:pt>
                <c:pt idx="332">
                  <c:v>45</c:v>
                </c:pt>
                <c:pt idx="333">
                  <c:v>40</c:v>
                </c:pt>
                <c:pt idx="334">
                  <c:v>35</c:v>
                </c:pt>
                <c:pt idx="335">
                  <c:v>30</c:v>
                </c:pt>
                <c:pt idx="336">
                  <c:v>25</c:v>
                </c:pt>
                <c:pt idx="337">
                  <c:v>20</c:v>
                </c:pt>
              </c:numCache>
            </c:numRef>
          </c:xVal>
          <c:yVal>
            <c:numRef>
              <c:f>Giai!$H$4:$H$341</c:f>
              <c:numCache>
                <c:formatCode>General</c:formatCode>
                <c:ptCount val="338"/>
                <c:pt idx="0" formatCode="0.00E+00">
                  <c:v>7.4403000000000001E-13</c:v>
                </c:pt>
                <c:pt idx="1">
                  <c:v>-34.165999999999997</c:v>
                </c:pt>
                <c:pt idx="2">
                  <c:v>-67.965000000000003</c:v>
                </c:pt>
                <c:pt idx="3">
                  <c:v>-101.47</c:v>
                </c:pt>
                <c:pt idx="4">
                  <c:v>-134.69</c:v>
                </c:pt>
                <c:pt idx="5">
                  <c:v>-167.48</c:v>
                </c:pt>
                <c:pt idx="6">
                  <c:v>-192.68</c:v>
                </c:pt>
                <c:pt idx="7">
                  <c:v>-204.72</c:v>
                </c:pt>
                <c:pt idx="8">
                  <c:v>-213.93</c:v>
                </c:pt>
                <c:pt idx="9">
                  <c:v>-220.8</c:v>
                </c:pt>
                <c:pt idx="10">
                  <c:v>-225.59</c:v>
                </c:pt>
                <c:pt idx="11">
                  <c:v>-228.64</c:v>
                </c:pt>
                <c:pt idx="12">
                  <c:v>-230.32</c:v>
                </c:pt>
                <c:pt idx="13">
                  <c:v>-230.97</c:v>
                </c:pt>
                <c:pt idx="14">
                  <c:v>-230.87</c:v>
                </c:pt>
                <c:pt idx="15">
                  <c:v>-230.26</c:v>
                </c:pt>
                <c:pt idx="16">
                  <c:v>-229.3</c:v>
                </c:pt>
                <c:pt idx="17">
                  <c:v>-228.13</c:v>
                </c:pt>
                <c:pt idx="18">
                  <c:v>-226.81</c:v>
                </c:pt>
                <c:pt idx="19">
                  <c:v>-225.41</c:v>
                </c:pt>
                <c:pt idx="20">
                  <c:v>-223.96</c:v>
                </c:pt>
                <c:pt idx="21">
                  <c:v>-222.47</c:v>
                </c:pt>
                <c:pt idx="22">
                  <c:v>-220.97</c:v>
                </c:pt>
                <c:pt idx="23">
                  <c:v>-219.46</c:v>
                </c:pt>
                <c:pt idx="24">
                  <c:v>-217.94</c:v>
                </c:pt>
                <c:pt idx="25">
                  <c:v>-216.42</c:v>
                </c:pt>
                <c:pt idx="26">
                  <c:v>-214.9</c:v>
                </c:pt>
                <c:pt idx="27">
                  <c:v>-213.37</c:v>
                </c:pt>
                <c:pt idx="28">
                  <c:v>-211.84</c:v>
                </c:pt>
                <c:pt idx="29">
                  <c:v>-210.31</c:v>
                </c:pt>
                <c:pt idx="30">
                  <c:v>-208.78</c:v>
                </c:pt>
                <c:pt idx="31">
                  <c:v>-207.24</c:v>
                </c:pt>
                <c:pt idx="32">
                  <c:v>-205.7</c:v>
                </c:pt>
                <c:pt idx="33">
                  <c:v>-204.16</c:v>
                </c:pt>
                <c:pt idx="34">
                  <c:v>-202.61</c:v>
                </c:pt>
                <c:pt idx="35">
                  <c:v>-201.05</c:v>
                </c:pt>
                <c:pt idx="36">
                  <c:v>-199.49</c:v>
                </c:pt>
                <c:pt idx="37">
                  <c:v>-197.91</c:v>
                </c:pt>
                <c:pt idx="38">
                  <c:v>-196.33</c:v>
                </c:pt>
                <c:pt idx="39">
                  <c:v>-194.74</c:v>
                </c:pt>
                <c:pt idx="40">
                  <c:v>-193.13</c:v>
                </c:pt>
                <c:pt idx="41">
                  <c:v>-191.51</c:v>
                </c:pt>
                <c:pt idx="42">
                  <c:v>-189.88</c:v>
                </c:pt>
                <c:pt idx="43">
                  <c:v>-188.23</c:v>
                </c:pt>
                <c:pt idx="44">
                  <c:v>-186.56</c:v>
                </c:pt>
                <c:pt idx="45">
                  <c:v>-184.87</c:v>
                </c:pt>
                <c:pt idx="46">
                  <c:v>-183.17</c:v>
                </c:pt>
                <c:pt idx="47">
                  <c:v>-181.43</c:v>
                </c:pt>
                <c:pt idx="48">
                  <c:v>-179.68</c:v>
                </c:pt>
                <c:pt idx="49">
                  <c:v>-177.89</c:v>
                </c:pt>
                <c:pt idx="50">
                  <c:v>-176.07</c:v>
                </c:pt>
                <c:pt idx="51">
                  <c:v>-174.22</c:v>
                </c:pt>
                <c:pt idx="52">
                  <c:v>-172.33</c:v>
                </c:pt>
                <c:pt idx="53">
                  <c:v>-170.39</c:v>
                </c:pt>
                <c:pt idx="54">
                  <c:v>-168.41</c:v>
                </c:pt>
                <c:pt idx="55">
                  <c:v>-166.38</c:v>
                </c:pt>
                <c:pt idx="56">
                  <c:v>-164.29</c:v>
                </c:pt>
                <c:pt idx="57">
                  <c:v>-162.13</c:v>
                </c:pt>
                <c:pt idx="58">
                  <c:v>-159.91</c:v>
                </c:pt>
                <c:pt idx="59">
                  <c:v>-157.6</c:v>
                </c:pt>
                <c:pt idx="60">
                  <c:v>-155.19999999999999</c:v>
                </c:pt>
                <c:pt idx="61">
                  <c:v>-152.69999999999999</c:v>
                </c:pt>
                <c:pt idx="62">
                  <c:v>-150.09</c:v>
                </c:pt>
                <c:pt idx="63">
                  <c:v>-147.34</c:v>
                </c:pt>
                <c:pt idx="64">
                  <c:v>-144.44999999999999</c:v>
                </c:pt>
                <c:pt idx="65">
                  <c:v>-140.99</c:v>
                </c:pt>
                <c:pt idx="66">
                  <c:v>-138.81</c:v>
                </c:pt>
                <c:pt idx="67">
                  <c:v>-138.87</c:v>
                </c:pt>
                <c:pt idx="68">
                  <c:v>-140.59</c:v>
                </c:pt>
                <c:pt idx="69">
                  <c:v>-143.21</c:v>
                </c:pt>
                <c:pt idx="70">
                  <c:v>-145.84</c:v>
                </c:pt>
                <c:pt idx="71">
                  <c:v>-147.84</c:v>
                </c:pt>
                <c:pt idx="72">
                  <c:v>-149.03</c:v>
                </c:pt>
                <c:pt idx="73">
                  <c:v>-149.59</c:v>
                </c:pt>
                <c:pt idx="74">
                  <c:v>-149.79</c:v>
                </c:pt>
                <c:pt idx="75">
                  <c:v>-149.81</c:v>
                </c:pt>
                <c:pt idx="76">
                  <c:v>-149.75</c:v>
                </c:pt>
                <c:pt idx="77">
                  <c:v>-149.65</c:v>
                </c:pt>
                <c:pt idx="78">
                  <c:v>-149.5</c:v>
                </c:pt>
                <c:pt idx="79">
                  <c:v>-149.28</c:v>
                </c:pt>
                <c:pt idx="80">
                  <c:v>-148.97999999999999</c:v>
                </c:pt>
                <c:pt idx="81">
                  <c:v>-148.57</c:v>
                </c:pt>
                <c:pt idx="82">
                  <c:v>-148.16999999999999</c:v>
                </c:pt>
                <c:pt idx="83">
                  <c:v>-147.79</c:v>
                </c:pt>
                <c:pt idx="84">
                  <c:v>-147.49</c:v>
                </c:pt>
                <c:pt idx="85">
                  <c:v>-148.11000000000001</c:v>
                </c:pt>
                <c:pt idx="86">
                  <c:v>-148.81</c:v>
                </c:pt>
                <c:pt idx="87">
                  <c:v>-149.32</c:v>
                </c:pt>
                <c:pt idx="88">
                  <c:v>-149.29</c:v>
                </c:pt>
                <c:pt idx="89">
                  <c:v>-148.32</c:v>
                </c:pt>
                <c:pt idx="90">
                  <c:v>-146.06</c:v>
                </c:pt>
                <c:pt idx="91">
                  <c:v>-142.26</c:v>
                </c:pt>
                <c:pt idx="92">
                  <c:v>-136.74</c:v>
                </c:pt>
                <c:pt idx="93">
                  <c:v>-132.63</c:v>
                </c:pt>
                <c:pt idx="94">
                  <c:v>-127.71</c:v>
                </c:pt>
                <c:pt idx="95">
                  <c:v>-121.52</c:v>
                </c:pt>
                <c:pt idx="96">
                  <c:v>-114.81</c:v>
                </c:pt>
                <c:pt idx="97">
                  <c:v>-108.45</c:v>
                </c:pt>
                <c:pt idx="98">
                  <c:v>-103.11</c:v>
                </c:pt>
                <c:pt idx="99">
                  <c:v>-98.671000000000006</c:v>
                </c:pt>
                <c:pt idx="100">
                  <c:v>-94.983000000000004</c:v>
                </c:pt>
                <c:pt idx="101">
                  <c:v>-91.869</c:v>
                </c:pt>
                <c:pt idx="102">
                  <c:v>-89.144999999999996</c:v>
                </c:pt>
                <c:pt idx="103">
                  <c:v>-86.626999999999995</c:v>
                </c:pt>
                <c:pt idx="104">
                  <c:v>-84.143000000000001</c:v>
                </c:pt>
                <c:pt idx="105">
                  <c:v>-81.301000000000002</c:v>
                </c:pt>
                <c:pt idx="106">
                  <c:v>-77.716999999999999</c:v>
                </c:pt>
                <c:pt idx="107">
                  <c:v>-73.173000000000002</c:v>
                </c:pt>
                <c:pt idx="108">
                  <c:v>-67.765000000000001</c:v>
                </c:pt>
                <c:pt idx="109">
                  <c:v>-62.061999999999998</c:v>
                </c:pt>
                <c:pt idx="110">
                  <c:v>-57.545999999999999</c:v>
                </c:pt>
                <c:pt idx="111">
                  <c:v>-53.828000000000003</c:v>
                </c:pt>
                <c:pt idx="112">
                  <c:v>-51.636000000000003</c:v>
                </c:pt>
                <c:pt idx="113">
                  <c:v>-51.332999999999998</c:v>
                </c:pt>
                <c:pt idx="114">
                  <c:v>-52.741</c:v>
                </c:pt>
                <c:pt idx="115">
                  <c:v>-55.006999999999998</c:v>
                </c:pt>
                <c:pt idx="116">
                  <c:v>-56.460999999999999</c:v>
                </c:pt>
                <c:pt idx="117">
                  <c:v>-54.795000000000002</c:v>
                </c:pt>
                <c:pt idx="118">
                  <c:v>-48.508000000000003</c:v>
                </c:pt>
                <c:pt idx="119">
                  <c:v>-39.362000000000002</c:v>
                </c:pt>
                <c:pt idx="120">
                  <c:v>-30.2</c:v>
                </c:pt>
                <c:pt idx="121">
                  <c:v>-30.2</c:v>
                </c:pt>
                <c:pt idx="122">
                  <c:v>-16.733000000000001</c:v>
                </c:pt>
                <c:pt idx="123">
                  <c:v>-12.808999999999999</c:v>
                </c:pt>
                <c:pt idx="124">
                  <c:v>-8.9748999999999999</c:v>
                </c:pt>
                <c:pt idx="125">
                  <c:v>-5.1459000000000001</c:v>
                </c:pt>
                <c:pt idx="126">
                  <c:v>-1.2983</c:v>
                </c:pt>
                <c:pt idx="127">
                  <c:v>2.5678999999999998</c:v>
                </c:pt>
                <c:pt idx="128">
                  <c:v>6.4526000000000003</c:v>
                </c:pt>
                <c:pt idx="129">
                  <c:v>10.352</c:v>
                </c:pt>
                <c:pt idx="130">
                  <c:v>14.244999999999999</c:v>
                </c:pt>
                <c:pt idx="131">
                  <c:v>18.077000000000002</c:v>
                </c:pt>
                <c:pt idx="132">
                  <c:v>21.742000000000001</c:v>
                </c:pt>
                <c:pt idx="133">
                  <c:v>25.1</c:v>
                </c:pt>
                <c:pt idx="134">
                  <c:v>28.234999999999999</c:v>
                </c:pt>
                <c:pt idx="135">
                  <c:v>30.838999999999999</c:v>
                </c:pt>
                <c:pt idx="136">
                  <c:v>33.103000000000002</c:v>
                </c:pt>
                <c:pt idx="137">
                  <c:v>34.808999999999997</c:v>
                </c:pt>
                <c:pt idx="138">
                  <c:v>36.343000000000004</c:v>
                </c:pt>
                <c:pt idx="139">
                  <c:v>37.103000000000002</c:v>
                </c:pt>
                <c:pt idx="140">
                  <c:v>38.170999999999999</c:v>
                </c:pt>
                <c:pt idx="141">
                  <c:v>38.905000000000001</c:v>
                </c:pt>
                <c:pt idx="142">
                  <c:v>40.305999999999997</c:v>
                </c:pt>
                <c:pt idx="143">
                  <c:v>41.593000000000004</c:v>
                </c:pt>
                <c:pt idx="144">
                  <c:v>42.994999999999997</c:v>
                </c:pt>
                <c:pt idx="145">
                  <c:v>44.37</c:v>
                </c:pt>
                <c:pt idx="146">
                  <c:v>45.808</c:v>
                </c:pt>
                <c:pt idx="147">
                  <c:v>47.255000000000003</c:v>
                </c:pt>
                <c:pt idx="148">
                  <c:v>48.744999999999997</c:v>
                </c:pt>
                <c:pt idx="149">
                  <c:v>50.258000000000003</c:v>
                </c:pt>
                <c:pt idx="150">
                  <c:v>51.804000000000002</c:v>
                </c:pt>
                <c:pt idx="151">
                  <c:v>53.374000000000002</c:v>
                </c:pt>
                <c:pt idx="152">
                  <c:v>54.982999999999997</c:v>
                </c:pt>
                <c:pt idx="153">
                  <c:v>56.612000000000002</c:v>
                </c:pt>
                <c:pt idx="154">
                  <c:v>58.286000000000001</c:v>
                </c:pt>
                <c:pt idx="155">
                  <c:v>59.973999999999997</c:v>
                </c:pt>
                <c:pt idx="156">
                  <c:v>61.713000000000001</c:v>
                </c:pt>
                <c:pt idx="157">
                  <c:v>63.456000000000003</c:v>
                </c:pt>
                <c:pt idx="158">
                  <c:v>65.262</c:v>
                </c:pt>
                <c:pt idx="159">
                  <c:v>67.072999999999993</c:v>
                </c:pt>
                <c:pt idx="160">
                  <c:v>68.927000000000007</c:v>
                </c:pt>
                <c:pt idx="161">
                  <c:v>70.802000000000007</c:v>
                </c:pt>
                <c:pt idx="162">
                  <c:v>72.709000000000003</c:v>
                </c:pt>
                <c:pt idx="163">
                  <c:v>74.641999999999996</c:v>
                </c:pt>
                <c:pt idx="164">
                  <c:v>76.602999999999994</c:v>
                </c:pt>
                <c:pt idx="165">
                  <c:v>78.591999999999999</c:v>
                </c:pt>
                <c:pt idx="166">
                  <c:v>80.608000000000004</c:v>
                </c:pt>
                <c:pt idx="167">
                  <c:v>82.652000000000001</c:v>
                </c:pt>
                <c:pt idx="168">
                  <c:v>84.724000000000004</c:v>
                </c:pt>
                <c:pt idx="169">
                  <c:v>86.820999999999998</c:v>
                </c:pt>
                <c:pt idx="170">
                  <c:v>88.947000000000003</c:v>
                </c:pt>
                <c:pt idx="171">
                  <c:v>91.096999999999994</c:v>
                </c:pt>
                <c:pt idx="172">
                  <c:v>94.778999999999996</c:v>
                </c:pt>
                <c:pt idx="173">
                  <c:v>98.356999999999999</c:v>
                </c:pt>
                <c:pt idx="174">
                  <c:v>101.74</c:v>
                </c:pt>
                <c:pt idx="175">
                  <c:v>104.83</c:v>
                </c:pt>
                <c:pt idx="176">
                  <c:v>107.58</c:v>
                </c:pt>
                <c:pt idx="177">
                  <c:v>109.9</c:v>
                </c:pt>
                <c:pt idx="178">
                  <c:v>111.93</c:v>
                </c:pt>
                <c:pt idx="179">
                  <c:v>113.37</c:v>
                </c:pt>
                <c:pt idx="180">
                  <c:v>114.98</c:v>
                </c:pt>
                <c:pt idx="181">
                  <c:v>115.86</c:v>
                </c:pt>
                <c:pt idx="182">
                  <c:v>116.41</c:v>
                </c:pt>
                <c:pt idx="183">
                  <c:v>116.76</c:v>
                </c:pt>
                <c:pt idx="184">
                  <c:v>116.97</c:v>
                </c:pt>
                <c:pt idx="185">
                  <c:v>117.03</c:v>
                </c:pt>
                <c:pt idx="186">
                  <c:v>116.94</c:v>
                </c:pt>
                <c:pt idx="187">
                  <c:v>117.13</c:v>
                </c:pt>
                <c:pt idx="188">
                  <c:v>117.33</c:v>
                </c:pt>
                <c:pt idx="189">
                  <c:v>117.57</c:v>
                </c:pt>
                <c:pt idx="190">
                  <c:v>117.89</c:v>
                </c:pt>
                <c:pt idx="191">
                  <c:v>118.28</c:v>
                </c:pt>
                <c:pt idx="192">
                  <c:v>118.74</c:v>
                </c:pt>
                <c:pt idx="193">
                  <c:v>119.27</c:v>
                </c:pt>
                <c:pt idx="194">
                  <c:v>119.87</c:v>
                </c:pt>
                <c:pt idx="195">
                  <c:v>120.51</c:v>
                </c:pt>
                <c:pt idx="196">
                  <c:v>121.21</c:v>
                </c:pt>
                <c:pt idx="197">
                  <c:v>121.96</c:v>
                </c:pt>
                <c:pt idx="198">
                  <c:v>122.76</c:v>
                </c:pt>
                <c:pt idx="199">
                  <c:v>123.58</c:v>
                </c:pt>
                <c:pt idx="200">
                  <c:v>124.48</c:v>
                </c:pt>
                <c:pt idx="201">
                  <c:v>125.32</c:v>
                </c:pt>
                <c:pt idx="202">
                  <c:v>126.42</c:v>
                </c:pt>
                <c:pt idx="203">
                  <c:v>127.02</c:v>
                </c:pt>
                <c:pt idx="204">
                  <c:v>128.91999999999999</c:v>
                </c:pt>
                <c:pt idx="205">
                  <c:v>128.21</c:v>
                </c:pt>
                <c:pt idx="206">
                  <c:v>129.13999999999999</c:v>
                </c:pt>
                <c:pt idx="207">
                  <c:v>132.65</c:v>
                </c:pt>
                <c:pt idx="208">
                  <c:v>132.53</c:v>
                </c:pt>
                <c:pt idx="209">
                  <c:v>133.58000000000001</c:v>
                </c:pt>
                <c:pt idx="210">
                  <c:v>134.69999999999999</c:v>
                </c:pt>
                <c:pt idx="211">
                  <c:v>135.84</c:v>
                </c:pt>
                <c:pt idx="212">
                  <c:v>136.97999999999999</c:v>
                </c:pt>
                <c:pt idx="213">
                  <c:v>138.13999999999999</c:v>
                </c:pt>
                <c:pt idx="214">
                  <c:v>139.31</c:v>
                </c:pt>
                <c:pt idx="215">
                  <c:v>140.5</c:v>
                </c:pt>
                <c:pt idx="216">
                  <c:v>141.69999999999999</c:v>
                </c:pt>
                <c:pt idx="217">
                  <c:v>142.88999999999999</c:v>
                </c:pt>
                <c:pt idx="218">
                  <c:v>144.1</c:v>
                </c:pt>
                <c:pt idx="219">
                  <c:v>145.31</c:v>
                </c:pt>
                <c:pt idx="220">
                  <c:v>146.52000000000001</c:v>
                </c:pt>
                <c:pt idx="221">
                  <c:v>147.72999999999999</c:v>
                </c:pt>
                <c:pt idx="222">
                  <c:v>149.82</c:v>
                </c:pt>
                <c:pt idx="223">
                  <c:v>153.88999999999999</c:v>
                </c:pt>
                <c:pt idx="224">
                  <c:v>158.13999999999999</c:v>
                </c:pt>
                <c:pt idx="225">
                  <c:v>162.16</c:v>
                </c:pt>
                <c:pt idx="226">
                  <c:v>166.04</c:v>
                </c:pt>
                <c:pt idx="227">
                  <c:v>169.84</c:v>
                </c:pt>
                <c:pt idx="228">
                  <c:v>173.56</c:v>
                </c:pt>
                <c:pt idx="229">
                  <c:v>177.19</c:v>
                </c:pt>
                <c:pt idx="230">
                  <c:v>180.75</c:v>
                </c:pt>
                <c:pt idx="231">
                  <c:v>184.19</c:v>
                </c:pt>
                <c:pt idx="232">
                  <c:v>187.49</c:v>
                </c:pt>
                <c:pt idx="233">
                  <c:v>190.65</c:v>
                </c:pt>
                <c:pt idx="234">
                  <c:v>193.66</c:v>
                </c:pt>
                <c:pt idx="235">
                  <c:v>196.51</c:v>
                </c:pt>
                <c:pt idx="236">
                  <c:v>199.19</c:v>
                </c:pt>
                <c:pt idx="237">
                  <c:v>201.69</c:v>
                </c:pt>
                <c:pt idx="238">
                  <c:v>204.03</c:v>
                </c:pt>
                <c:pt idx="239">
                  <c:v>206.18</c:v>
                </c:pt>
                <c:pt idx="240">
                  <c:v>208.15</c:v>
                </c:pt>
                <c:pt idx="241">
                  <c:v>209.95</c:v>
                </c:pt>
                <c:pt idx="242">
                  <c:v>211.57</c:v>
                </c:pt>
                <c:pt idx="243">
                  <c:v>213.02</c:v>
                </c:pt>
                <c:pt idx="244">
                  <c:v>214.3</c:v>
                </c:pt>
                <c:pt idx="245">
                  <c:v>215.42</c:v>
                </c:pt>
                <c:pt idx="246">
                  <c:v>216.42</c:v>
                </c:pt>
                <c:pt idx="247">
                  <c:v>217.27</c:v>
                </c:pt>
                <c:pt idx="248">
                  <c:v>217.95</c:v>
                </c:pt>
                <c:pt idx="249">
                  <c:v>218.53</c:v>
                </c:pt>
                <c:pt idx="250">
                  <c:v>219.1</c:v>
                </c:pt>
                <c:pt idx="251">
                  <c:v>219.54</c:v>
                </c:pt>
                <c:pt idx="252">
                  <c:v>219.68</c:v>
                </c:pt>
                <c:pt idx="253">
                  <c:v>219.87</c:v>
                </c:pt>
                <c:pt idx="254">
                  <c:v>220.44</c:v>
                </c:pt>
                <c:pt idx="255">
                  <c:v>220.77</c:v>
                </c:pt>
                <c:pt idx="256">
                  <c:v>220.87</c:v>
                </c:pt>
                <c:pt idx="257">
                  <c:v>220.91</c:v>
                </c:pt>
                <c:pt idx="258">
                  <c:v>220.8</c:v>
                </c:pt>
                <c:pt idx="259">
                  <c:v>220.71</c:v>
                </c:pt>
                <c:pt idx="260">
                  <c:v>220.85</c:v>
                </c:pt>
                <c:pt idx="261">
                  <c:v>221.14</c:v>
                </c:pt>
                <c:pt idx="262">
                  <c:v>221.24</c:v>
                </c:pt>
                <c:pt idx="263">
                  <c:v>221.18</c:v>
                </c:pt>
                <c:pt idx="264">
                  <c:v>221.52</c:v>
                </c:pt>
                <c:pt idx="265">
                  <c:v>221.44</c:v>
                </c:pt>
                <c:pt idx="266">
                  <c:v>221.77</c:v>
                </c:pt>
                <c:pt idx="267">
                  <c:v>221.89</c:v>
                </c:pt>
                <c:pt idx="268">
                  <c:v>221.91</c:v>
                </c:pt>
                <c:pt idx="269">
                  <c:v>222.42</c:v>
                </c:pt>
                <c:pt idx="270">
                  <c:v>222.26</c:v>
                </c:pt>
                <c:pt idx="271">
                  <c:v>222.67</c:v>
                </c:pt>
                <c:pt idx="272">
                  <c:v>222.4</c:v>
                </c:pt>
                <c:pt idx="273">
                  <c:v>222.22</c:v>
                </c:pt>
                <c:pt idx="274">
                  <c:v>223.42</c:v>
                </c:pt>
                <c:pt idx="275">
                  <c:v>223.68</c:v>
                </c:pt>
                <c:pt idx="276">
                  <c:v>224.78</c:v>
                </c:pt>
                <c:pt idx="277">
                  <c:v>225.55</c:v>
                </c:pt>
                <c:pt idx="278">
                  <c:v>225.55</c:v>
                </c:pt>
                <c:pt idx="279">
                  <c:v>224.77</c:v>
                </c:pt>
                <c:pt idx="280">
                  <c:v>226.07</c:v>
                </c:pt>
                <c:pt idx="281">
                  <c:v>225.87</c:v>
                </c:pt>
                <c:pt idx="282">
                  <c:v>226.2</c:v>
                </c:pt>
                <c:pt idx="283">
                  <c:v>226.02</c:v>
                </c:pt>
                <c:pt idx="284">
                  <c:v>227.31</c:v>
                </c:pt>
                <c:pt idx="285">
                  <c:v>227.36</c:v>
                </c:pt>
                <c:pt idx="286">
                  <c:v>228.32</c:v>
                </c:pt>
                <c:pt idx="287">
                  <c:v>228.99</c:v>
                </c:pt>
                <c:pt idx="288">
                  <c:v>229.67</c:v>
                </c:pt>
                <c:pt idx="289">
                  <c:v>230.06</c:v>
                </c:pt>
                <c:pt idx="290">
                  <c:v>230.98</c:v>
                </c:pt>
                <c:pt idx="291">
                  <c:v>231.95</c:v>
                </c:pt>
                <c:pt idx="292">
                  <c:v>232.83</c:v>
                </c:pt>
                <c:pt idx="293">
                  <c:v>233.47</c:v>
                </c:pt>
                <c:pt idx="294">
                  <c:v>233.46</c:v>
                </c:pt>
                <c:pt idx="295">
                  <c:v>234.45</c:v>
                </c:pt>
                <c:pt idx="296">
                  <c:v>234.83</c:v>
                </c:pt>
                <c:pt idx="297">
                  <c:v>235.22</c:v>
                </c:pt>
                <c:pt idx="298">
                  <c:v>235.73</c:v>
                </c:pt>
                <c:pt idx="299">
                  <c:v>236.53</c:v>
                </c:pt>
                <c:pt idx="300">
                  <c:v>237.77</c:v>
                </c:pt>
                <c:pt idx="301">
                  <c:v>237.81</c:v>
                </c:pt>
                <c:pt idx="302">
                  <c:v>239.26</c:v>
                </c:pt>
                <c:pt idx="303">
                  <c:v>240.87</c:v>
                </c:pt>
                <c:pt idx="304">
                  <c:v>242.44</c:v>
                </c:pt>
                <c:pt idx="305">
                  <c:v>240.85</c:v>
                </c:pt>
                <c:pt idx="306">
                  <c:v>241.78</c:v>
                </c:pt>
                <c:pt idx="307">
                  <c:v>242.47</c:v>
                </c:pt>
                <c:pt idx="308">
                  <c:v>243.2</c:v>
                </c:pt>
                <c:pt idx="309">
                  <c:v>243.88</c:v>
                </c:pt>
                <c:pt idx="310">
                  <c:v>244.58</c:v>
                </c:pt>
                <c:pt idx="311">
                  <c:v>245.26</c:v>
                </c:pt>
                <c:pt idx="312">
                  <c:v>245.95</c:v>
                </c:pt>
                <c:pt idx="313">
                  <c:v>246.65</c:v>
                </c:pt>
                <c:pt idx="314">
                  <c:v>247.34</c:v>
                </c:pt>
                <c:pt idx="315">
                  <c:v>248.04</c:v>
                </c:pt>
                <c:pt idx="316">
                  <c:v>248.75</c:v>
                </c:pt>
                <c:pt idx="317">
                  <c:v>249.45</c:v>
                </c:pt>
                <c:pt idx="318">
                  <c:v>250.16</c:v>
                </c:pt>
                <c:pt idx="319">
                  <c:v>250.87</c:v>
                </c:pt>
                <c:pt idx="320">
                  <c:v>251.58</c:v>
                </c:pt>
                <c:pt idx="321">
                  <c:v>252.3</c:v>
                </c:pt>
                <c:pt idx="322">
                  <c:v>253.01</c:v>
                </c:pt>
                <c:pt idx="323">
                  <c:v>253.73</c:v>
                </c:pt>
                <c:pt idx="324">
                  <c:v>254.45</c:v>
                </c:pt>
                <c:pt idx="325">
                  <c:v>255.16</c:v>
                </c:pt>
                <c:pt idx="326">
                  <c:v>255.88</c:v>
                </c:pt>
                <c:pt idx="327">
                  <c:v>256.60000000000002</c:v>
                </c:pt>
                <c:pt idx="328">
                  <c:v>257.32</c:v>
                </c:pt>
                <c:pt idx="329">
                  <c:v>258.04000000000002</c:v>
                </c:pt>
                <c:pt idx="330">
                  <c:v>258.76</c:v>
                </c:pt>
                <c:pt idx="331">
                  <c:v>259.48</c:v>
                </c:pt>
                <c:pt idx="332">
                  <c:v>260.2</c:v>
                </c:pt>
                <c:pt idx="333">
                  <c:v>260.93</c:v>
                </c:pt>
                <c:pt idx="334">
                  <c:v>261.64999999999998</c:v>
                </c:pt>
                <c:pt idx="335">
                  <c:v>262.37</c:v>
                </c:pt>
                <c:pt idx="336">
                  <c:v>263.08999999999997</c:v>
                </c:pt>
                <c:pt idx="337">
                  <c:v>263.81</c:v>
                </c:pt>
              </c:numCache>
            </c:numRef>
          </c:yVal>
          <c:smooth val="1"/>
        </c:ser>
        <c:dLbls>
          <c:showLegendKey val="0"/>
          <c:showVal val="0"/>
          <c:showCatName val="0"/>
          <c:showSerName val="0"/>
          <c:showPercent val="0"/>
          <c:showBubbleSize val="0"/>
        </c:dLbls>
        <c:axId val="297893808"/>
        <c:axId val="297898120"/>
        <c:extLst/>
      </c:scatterChart>
      <c:valAx>
        <c:axId val="29789380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Temperature (°C)</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97898120"/>
        <c:crosses val="autoZero"/>
        <c:crossBetween val="midCat"/>
      </c:valAx>
      <c:valAx>
        <c:axId val="2978981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Sigma_ZZ (Mpa)</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97893808"/>
        <c:crosses val="autoZero"/>
        <c:crossBetween val="midCat"/>
      </c:valAx>
      <c:spPr>
        <a:noFill/>
        <a:ln>
          <a:noFill/>
        </a:ln>
        <a:effectLst/>
      </c:spPr>
    </c:plotArea>
    <c:legend>
      <c:legendPos val="r"/>
      <c:layout>
        <c:manualLayout>
          <c:xMode val="edge"/>
          <c:yMode val="edge"/>
          <c:x val="0.56502428328437393"/>
          <c:y val="0.10848148746634943"/>
          <c:w val="0.40822300705058934"/>
          <c:h val="0.23551413467682736"/>
        </c:manualLayout>
      </c:layout>
      <c:overlay val="0"/>
      <c:spPr>
        <a:solidFill>
          <a:schemeClr val="bg1">
            <a:lumMod val="95000"/>
          </a:schemeClr>
        </a:solid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0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fr-FR" sz="1600" b="0" i="0" baseline="0" dirty="0">
                <a:effectLst/>
              </a:rPr>
              <a:t>Comparison of Stresses obtained with different Material Properties &amp; Hardening Law</a:t>
            </a:r>
            <a:endParaRPr lang="en-GB" sz="1600" dirty="0">
              <a:effectLst/>
            </a:endParaRPr>
          </a:p>
        </c:rich>
      </c:tx>
      <c:layout>
        <c:manualLayout>
          <c:xMode val="edge"/>
          <c:yMode val="edge"/>
          <c:x val="0.12661861648517389"/>
          <c:y val="4.7290811703597668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4605436167674394E-2"/>
          <c:y val="0.17793544796883695"/>
          <c:w val="0.89102319052478207"/>
          <c:h val="0.74915125383951375"/>
        </c:manualLayout>
      </c:layout>
      <c:scatterChart>
        <c:scatterStyle val="smoothMarker"/>
        <c:varyColors val="0"/>
        <c:ser>
          <c:idx val="0"/>
          <c:order val="0"/>
          <c:tx>
            <c:v>Experiment Depradeux [4]</c:v>
          </c:tx>
          <c:spPr>
            <a:ln w="19050" cap="rnd">
              <a:solidFill>
                <a:schemeClr val="tx1"/>
              </a:solidFill>
              <a:round/>
            </a:ln>
            <a:effectLst/>
          </c:spPr>
          <c:marker>
            <c:symbol val="none"/>
          </c:marker>
          <c:xVal>
            <c:numRef>
              <c:f>'Giai (2)'!$A$5:$A$85</c:f>
              <c:numCache>
                <c:formatCode>General</c:formatCode>
                <c:ptCount val="81"/>
                <c:pt idx="0">
                  <c:v>34.441099999999999</c:v>
                </c:pt>
                <c:pt idx="1">
                  <c:v>43.5045</c:v>
                </c:pt>
                <c:pt idx="2">
                  <c:v>59.8187</c:v>
                </c:pt>
                <c:pt idx="3">
                  <c:v>83.383700000000005</c:v>
                </c:pt>
                <c:pt idx="4">
                  <c:v>110.574</c:v>
                </c:pt>
                <c:pt idx="5">
                  <c:v>141.38999999999999</c:v>
                </c:pt>
                <c:pt idx="6">
                  <c:v>174.018</c:v>
                </c:pt>
                <c:pt idx="7">
                  <c:v>233.83699999999999</c:v>
                </c:pt>
                <c:pt idx="8">
                  <c:v>302.71899999999999</c:v>
                </c:pt>
                <c:pt idx="9">
                  <c:v>346.22399999999999</c:v>
                </c:pt>
                <c:pt idx="10">
                  <c:v>404.23</c:v>
                </c:pt>
                <c:pt idx="11">
                  <c:v>460.423</c:v>
                </c:pt>
                <c:pt idx="12">
                  <c:v>489.42599999999999</c:v>
                </c:pt>
                <c:pt idx="13">
                  <c:v>516.61599999999999</c:v>
                </c:pt>
                <c:pt idx="14">
                  <c:v>576.43499999999995</c:v>
                </c:pt>
                <c:pt idx="15">
                  <c:v>670.69500000000005</c:v>
                </c:pt>
                <c:pt idx="16">
                  <c:v>764.95500000000004</c:v>
                </c:pt>
                <c:pt idx="17">
                  <c:v>826.58600000000001</c:v>
                </c:pt>
                <c:pt idx="18">
                  <c:v>848.33799999999997</c:v>
                </c:pt>
                <c:pt idx="19">
                  <c:v>859.21500000000003</c:v>
                </c:pt>
                <c:pt idx="20">
                  <c:v>868.27800000000002</c:v>
                </c:pt>
                <c:pt idx="21">
                  <c:v>890.03</c:v>
                </c:pt>
                <c:pt idx="22">
                  <c:v>897.28099999999995</c:v>
                </c:pt>
                <c:pt idx="23">
                  <c:v>913.59500000000003</c:v>
                </c:pt>
                <c:pt idx="24">
                  <c:v>922.65899999999999</c:v>
                </c:pt>
                <c:pt idx="25">
                  <c:v>935.34699999999998</c:v>
                </c:pt>
                <c:pt idx="26">
                  <c:v>951.66200000000003</c:v>
                </c:pt>
                <c:pt idx="27">
                  <c:v>964.35</c:v>
                </c:pt>
                <c:pt idx="28">
                  <c:v>987.91499999999996</c:v>
                </c:pt>
                <c:pt idx="29">
                  <c:v>1000.6</c:v>
                </c:pt>
                <c:pt idx="30">
                  <c:v>1027.79</c:v>
                </c:pt>
                <c:pt idx="31">
                  <c:v>1036.8599999999999</c:v>
                </c:pt>
                <c:pt idx="32">
                  <c:v>1049.55</c:v>
                </c:pt>
                <c:pt idx="33">
                  <c:v>1082.18</c:v>
                </c:pt>
                <c:pt idx="34">
                  <c:v>1096.68</c:v>
                </c:pt>
                <c:pt idx="35">
                  <c:v>1111.18</c:v>
                </c:pt>
                <c:pt idx="36">
                  <c:v>1127.49</c:v>
                </c:pt>
                <c:pt idx="37">
                  <c:v>1125.68</c:v>
                </c:pt>
                <c:pt idx="38">
                  <c:v>1123.8699999999999</c:v>
                </c:pt>
                <c:pt idx="39">
                  <c:v>1107.55</c:v>
                </c:pt>
                <c:pt idx="40">
                  <c:v>1080.3599999999999</c:v>
                </c:pt>
                <c:pt idx="41">
                  <c:v>1062.24</c:v>
                </c:pt>
                <c:pt idx="42">
                  <c:v>1053.17</c:v>
                </c:pt>
                <c:pt idx="43">
                  <c:v>1042.3</c:v>
                </c:pt>
                <c:pt idx="44">
                  <c:v>1031.42</c:v>
                </c:pt>
                <c:pt idx="45">
                  <c:v>1022.36</c:v>
                </c:pt>
                <c:pt idx="46">
                  <c:v>1022.36</c:v>
                </c:pt>
                <c:pt idx="47">
                  <c:v>1002.42</c:v>
                </c:pt>
                <c:pt idx="48">
                  <c:v>995.16600000000005</c:v>
                </c:pt>
                <c:pt idx="49">
                  <c:v>986.10299999999995</c:v>
                </c:pt>
                <c:pt idx="50">
                  <c:v>975.22699999999998</c:v>
                </c:pt>
                <c:pt idx="51">
                  <c:v>955.28700000000003</c:v>
                </c:pt>
                <c:pt idx="52">
                  <c:v>911.78200000000004</c:v>
                </c:pt>
                <c:pt idx="53">
                  <c:v>862.84</c:v>
                </c:pt>
                <c:pt idx="54">
                  <c:v>837.46199999999999</c:v>
                </c:pt>
                <c:pt idx="55">
                  <c:v>833.83699999999999</c:v>
                </c:pt>
                <c:pt idx="56">
                  <c:v>815.71</c:v>
                </c:pt>
                <c:pt idx="57">
                  <c:v>793.95799999999997</c:v>
                </c:pt>
                <c:pt idx="58">
                  <c:v>766.76700000000005</c:v>
                </c:pt>
                <c:pt idx="59">
                  <c:v>741.39</c:v>
                </c:pt>
                <c:pt idx="60">
                  <c:v>716.01199999999994</c:v>
                </c:pt>
                <c:pt idx="61">
                  <c:v>670.69500000000005</c:v>
                </c:pt>
                <c:pt idx="62">
                  <c:v>634.44100000000003</c:v>
                </c:pt>
                <c:pt idx="63">
                  <c:v>587.31100000000004</c:v>
                </c:pt>
                <c:pt idx="64">
                  <c:v>551.05700000000002</c:v>
                </c:pt>
                <c:pt idx="65">
                  <c:v>527.49199999999996</c:v>
                </c:pt>
                <c:pt idx="66">
                  <c:v>502.11500000000001</c:v>
                </c:pt>
                <c:pt idx="67">
                  <c:v>489.42599999999999</c:v>
                </c:pt>
                <c:pt idx="68">
                  <c:v>476.73700000000002</c:v>
                </c:pt>
                <c:pt idx="69">
                  <c:v>458.61</c:v>
                </c:pt>
                <c:pt idx="70">
                  <c:v>442.29599999999999</c:v>
                </c:pt>
                <c:pt idx="71">
                  <c:v>425.98200000000003</c:v>
                </c:pt>
                <c:pt idx="72">
                  <c:v>400.60399999999998</c:v>
                </c:pt>
                <c:pt idx="73">
                  <c:v>338.97300000000001</c:v>
                </c:pt>
                <c:pt idx="74">
                  <c:v>277.34100000000001</c:v>
                </c:pt>
                <c:pt idx="75">
                  <c:v>235.65</c:v>
                </c:pt>
                <c:pt idx="76">
                  <c:v>219.33500000000001</c:v>
                </c:pt>
                <c:pt idx="77">
                  <c:v>188.52</c:v>
                </c:pt>
                <c:pt idx="78">
                  <c:v>137.76400000000001</c:v>
                </c:pt>
                <c:pt idx="79">
                  <c:v>90.634399999999999</c:v>
                </c:pt>
                <c:pt idx="80">
                  <c:v>36.253799999999998</c:v>
                </c:pt>
              </c:numCache>
            </c:numRef>
          </c:xVal>
          <c:yVal>
            <c:numRef>
              <c:f>'Giai (2)'!$B$5:$B$85</c:f>
              <c:numCache>
                <c:formatCode>General</c:formatCode>
                <c:ptCount val="81"/>
                <c:pt idx="0">
                  <c:v>-2.20994</c:v>
                </c:pt>
                <c:pt idx="1">
                  <c:v>-8.8397799999999993</c:v>
                </c:pt>
                <c:pt idx="2">
                  <c:v>-44.198900000000002</c:v>
                </c:pt>
                <c:pt idx="3">
                  <c:v>-112.70699999999999</c:v>
                </c:pt>
                <c:pt idx="4">
                  <c:v>-170.166</c:v>
                </c:pt>
                <c:pt idx="5">
                  <c:v>-236.464</c:v>
                </c:pt>
                <c:pt idx="6">
                  <c:v>-220.994</c:v>
                </c:pt>
                <c:pt idx="7">
                  <c:v>-209.94499999999999</c:v>
                </c:pt>
                <c:pt idx="8">
                  <c:v>-190.05500000000001</c:v>
                </c:pt>
                <c:pt idx="9">
                  <c:v>-187.845</c:v>
                </c:pt>
                <c:pt idx="10">
                  <c:v>-183.42500000000001</c:v>
                </c:pt>
                <c:pt idx="11">
                  <c:v>-179.006</c:v>
                </c:pt>
                <c:pt idx="12">
                  <c:v>-179.006</c:v>
                </c:pt>
                <c:pt idx="13">
                  <c:v>-167.95599999999999</c:v>
                </c:pt>
                <c:pt idx="14">
                  <c:v>-165.74600000000001</c:v>
                </c:pt>
                <c:pt idx="15">
                  <c:v>-161.32599999999999</c:v>
                </c:pt>
                <c:pt idx="16">
                  <c:v>-159.11600000000001</c:v>
                </c:pt>
                <c:pt idx="17">
                  <c:v>-156.90600000000001</c:v>
                </c:pt>
                <c:pt idx="18">
                  <c:v>-150.27600000000001</c:v>
                </c:pt>
                <c:pt idx="19">
                  <c:v>-156.90600000000001</c:v>
                </c:pt>
                <c:pt idx="20">
                  <c:v>-139.227</c:v>
                </c:pt>
                <c:pt idx="21">
                  <c:v>-145.85599999999999</c:v>
                </c:pt>
                <c:pt idx="22">
                  <c:v>-125.967</c:v>
                </c:pt>
                <c:pt idx="23">
                  <c:v>-119.337</c:v>
                </c:pt>
                <c:pt idx="24">
                  <c:v>-108.28700000000001</c:v>
                </c:pt>
                <c:pt idx="25">
                  <c:v>-119.337</c:v>
                </c:pt>
                <c:pt idx="26">
                  <c:v>-101.657</c:v>
                </c:pt>
                <c:pt idx="27">
                  <c:v>-99.447500000000005</c:v>
                </c:pt>
                <c:pt idx="28">
                  <c:v>-90.607699999999994</c:v>
                </c:pt>
                <c:pt idx="29">
                  <c:v>-88.397800000000004</c:v>
                </c:pt>
                <c:pt idx="30">
                  <c:v>-75.138099999999994</c:v>
                </c:pt>
                <c:pt idx="31">
                  <c:v>-75.138099999999994</c:v>
                </c:pt>
                <c:pt idx="32">
                  <c:v>-70.718199999999996</c:v>
                </c:pt>
                <c:pt idx="33">
                  <c:v>-61.878500000000003</c:v>
                </c:pt>
                <c:pt idx="34">
                  <c:v>-57.458599999999997</c:v>
                </c:pt>
                <c:pt idx="35">
                  <c:v>-53.038699999999999</c:v>
                </c:pt>
                <c:pt idx="36">
                  <c:v>-53.038699999999999</c:v>
                </c:pt>
                <c:pt idx="37">
                  <c:v>-30.9392</c:v>
                </c:pt>
                <c:pt idx="38">
                  <c:v>-24.3094</c:v>
                </c:pt>
                <c:pt idx="39">
                  <c:v>-8.8397799999999993</c:v>
                </c:pt>
                <c:pt idx="40">
                  <c:v>13.2597</c:v>
                </c:pt>
                <c:pt idx="41">
                  <c:v>19.889500000000002</c:v>
                </c:pt>
                <c:pt idx="42">
                  <c:v>24.3094</c:v>
                </c:pt>
                <c:pt idx="43">
                  <c:v>26.519300000000001</c:v>
                </c:pt>
                <c:pt idx="44">
                  <c:v>30.9392</c:v>
                </c:pt>
                <c:pt idx="45">
                  <c:v>30.9392</c:v>
                </c:pt>
                <c:pt idx="46">
                  <c:v>37.569099999999999</c:v>
                </c:pt>
                <c:pt idx="47">
                  <c:v>37.569099999999999</c:v>
                </c:pt>
                <c:pt idx="48">
                  <c:v>44.198900000000002</c:v>
                </c:pt>
                <c:pt idx="49">
                  <c:v>44.198900000000002</c:v>
                </c:pt>
                <c:pt idx="50">
                  <c:v>48.6188</c:v>
                </c:pt>
                <c:pt idx="51">
                  <c:v>50.828699999999998</c:v>
                </c:pt>
                <c:pt idx="52">
                  <c:v>66.298299999999998</c:v>
                </c:pt>
                <c:pt idx="53">
                  <c:v>97.2376</c:v>
                </c:pt>
                <c:pt idx="54">
                  <c:v>108.28700000000001</c:v>
                </c:pt>
                <c:pt idx="55">
                  <c:v>110.497</c:v>
                </c:pt>
                <c:pt idx="56">
                  <c:v>119.337</c:v>
                </c:pt>
                <c:pt idx="57">
                  <c:v>125.967</c:v>
                </c:pt>
                <c:pt idx="58">
                  <c:v>139.227</c:v>
                </c:pt>
                <c:pt idx="59">
                  <c:v>143.64599999999999</c:v>
                </c:pt>
                <c:pt idx="60">
                  <c:v>145.85599999999999</c:v>
                </c:pt>
                <c:pt idx="61">
                  <c:v>154.696</c:v>
                </c:pt>
                <c:pt idx="62">
                  <c:v>163.536</c:v>
                </c:pt>
                <c:pt idx="63">
                  <c:v>172.376</c:v>
                </c:pt>
                <c:pt idx="64">
                  <c:v>181.215</c:v>
                </c:pt>
                <c:pt idx="65">
                  <c:v>183.42500000000001</c:v>
                </c:pt>
                <c:pt idx="66">
                  <c:v>185.63499999999999</c:v>
                </c:pt>
                <c:pt idx="67">
                  <c:v>192.26499999999999</c:v>
                </c:pt>
                <c:pt idx="68">
                  <c:v>187.845</c:v>
                </c:pt>
                <c:pt idx="69">
                  <c:v>187.845</c:v>
                </c:pt>
                <c:pt idx="70">
                  <c:v>194.47499999999999</c:v>
                </c:pt>
                <c:pt idx="71">
                  <c:v>201.10499999999999</c:v>
                </c:pt>
                <c:pt idx="72">
                  <c:v>201.10499999999999</c:v>
                </c:pt>
                <c:pt idx="73">
                  <c:v>214.36500000000001</c:v>
                </c:pt>
                <c:pt idx="74">
                  <c:v>227.624</c:v>
                </c:pt>
                <c:pt idx="75">
                  <c:v>234.25399999999999</c:v>
                </c:pt>
                <c:pt idx="76">
                  <c:v>240.88399999999999</c:v>
                </c:pt>
                <c:pt idx="77">
                  <c:v>249.72399999999999</c:v>
                </c:pt>
                <c:pt idx="78">
                  <c:v>262.983</c:v>
                </c:pt>
                <c:pt idx="79">
                  <c:v>280.66300000000001</c:v>
                </c:pt>
                <c:pt idx="80">
                  <c:v>298.34300000000002</c:v>
                </c:pt>
              </c:numCache>
            </c:numRef>
          </c:yVal>
          <c:smooth val="1"/>
        </c:ser>
        <c:ser>
          <c:idx val="1"/>
          <c:order val="1"/>
          <c:tx>
            <c:v>Cycle 2 (888°C)</c:v>
          </c:tx>
          <c:spPr>
            <a:ln w="19050" cap="rnd">
              <a:solidFill>
                <a:schemeClr val="tx1"/>
              </a:solidFill>
              <a:prstDash val="solid"/>
              <a:round/>
            </a:ln>
            <a:effectLst/>
          </c:spPr>
          <c:marker>
            <c:symbol val="none"/>
          </c:marker>
          <c:xVal>
            <c:numRef>
              <c:f>'Giai (2)'!$E$5:$E$54</c:f>
              <c:numCache>
                <c:formatCode>General</c:formatCode>
                <c:ptCount val="50"/>
                <c:pt idx="0">
                  <c:v>29.003</c:v>
                </c:pt>
                <c:pt idx="1">
                  <c:v>48.942599999999999</c:v>
                </c:pt>
                <c:pt idx="2">
                  <c:v>67.069500000000005</c:v>
                </c:pt>
                <c:pt idx="3">
                  <c:v>87.009100000000004</c:v>
                </c:pt>
                <c:pt idx="4">
                  <c:v>112.387</c:v>
                </c:pt>
                <c:pt idx="5">
                  <c:v>137.76400000000001</c:v>
                </c:pt>
                <c:pt idx="6">
                  <c:v>159.517</c:v>
                </c:pt>
                <c:pt idx="7">
                  <c:v>184.89400000000001</c:v>
                </c:pt>
                <c:pt idx="8">
                  <c:v>208.459</c:v>
                </c:pt>
                <c:pt idx="9">
                  <c:v>241.08799999999999</c:v>
                </c:pt>
                <c:pt idx="10">
                  <c:v>279.154</c:v>
                </c:pt>
                <c:pt idx="11">
                  <c:v>309.97000000000003</c:v>
                </c:pt>
                <c:pt idx="12">
                  <c:v>367.976</c:v>
                </c:pt>
                <c:pt idx="13">
                  <c:v>438.67099999999999</c:v>
                </c:pt>
                <c:pt idx="14">
                  <c:v>511.178</c:v>
                </c:pt>
                <c:pt idx="15">
                  <c:v>605.43799999999999</c:v>
                </c:pt>
                <c:pt idx="16">
                  <c:v>654.38099999999997</c:v>
                </c:pt>
                <c:pt idx="17">
                  <c:v>735.952</c:v>
                </c:pt>
                <c:pt idx="18">
                  <c:v>763.14200000000005</c:v>
                </c:pt>
                <c:pt idx="19">
                  <c:v>770.39300000000003</c:v>
                </c:pt>
                <c:pt idx="20">
                  <c:v>781.26900000000001</c:v>
                </c:pt>
                <c:pt idx="21">
                  <c:v>804.83399999999995</c:v>
                </c:pt>
                <c:pt idx="22">
                  <c:v>817.52300000000002</c:v>
                </c:pt>
                <c:pt idx="23">
                  <c:v>851.96400000000006</c:v>
                </c:pt>
                <c:pt idx="24">
                  <c:v>873.71600000000001</c:v>
                </c:pt>
                <c:pt idx="25">
                  <c:v>882.779</c:v>
                </c:pt>
                <c:pt idx="26">
                  <c:v>890.03</c:v>
                </c:pt>
                <c:pt idx="27">
                  <c:v>890.03</c:v>
                </c:pt>
                <c:pt idx="28">
                  <c:v>868.27800000000002</c:v>
                </c:pt>
                <c:pt idx="29">
                  <c:v>841.08799999999997</c:v>
                </c:pt>
                <c:pt idx="30">
                  <c:v>819.33500000000004</c:v>
                </c:pt>
                <c:pt idx="31">
                  <c:v>815.71</c:v>
                </c:pt>
                <c:pt idx="32">
                  <c:v>804.83399999999995</c:v>
                </c:pt>
                <c:pt idx="33">
                  <c:v>786.70699999999999</c:v>
                </c:pt>
                <c:pt idx="34">
                  <c:v>775.83100000000002</c:v>
                </c:pt>
                <c:pt idx="35">
                  <c:v>772.20500000000004</c:v>
                </c:pt>
                <c:pt idx="36">
                  <c:v>743.202</c:v>
                </c:pt>
                <c:pt idx="37">
                  <c:v>710.57399999999996</c:v>
                </c:pt>
                <c:pt idx="38">
                  <c:v>676.13300000000004</c:v>
                </c:pt>
                <c:pt idx="39">
                  <c:v>647.13</c:v>
                </c:pt>
                <c:pt idx="40">
                  <c:v>603.625</c:v>
                </c:pt>
                <c:pt idx="41">
                  <c:v>538.36900000000003</c:v>
                </c:pt>
                <c:pt idx="42">
                  <c:v>482.17500000000001</c:v>
                </c:pt>
                <c:pt idx="43">
                  <c:v>387.91500000000002</c:v>
                </c:pt>
                <c:pt idx="44">
                  <c:v>329.90899999999999</c:v>
                </c:pt>
                <c:pt idx="45">
                  <c:v>288.21800000000002</c:v>
                </c:pt>
                <c:pt idx="46">
                  <c:v>208.459</c:v>
                </c:pt>
                <c:pt idx="47">
                  <c:v>139.577</c:v>
                </c:pt>
                <c:pt idx="48">
                  <c:v>74.3202</c:v>
                </c:pt>
                <c:pt idx="49">
                  <c:v>34.441099999999999</c:v>
                </c:pt>
              </c:numCache>
            </c:numRef>
          </c:xVal>
          <c:yVal>
            <c:numRef>
              <c:f>'Giai (2)'!$F$5:$F$54</c:f>
              <c:numCache>
                <c:formatCode>General</c:formatCode>
                <c:ptCount val="50"/>
                <c:pt idx="0">
                  <c:v>287.29300000000001</c:v>
                </c:pt>
                <c:pt idx="1">
                  <c:v>274.03300000000002</c:v>
                </c:pt>
                <c:pt idx="2">
                  <c:v>245.304</c:v>
                </c:pt>
                <c:pt idx="3">
                  <c:v>207.73500000000001</c:v>
                </c:pt>
                <c:pt idx="4">
                  <c:v>148.066</c:v>
                </c:pt>
                <c:pt idx="5">
                  <c:v>88.397800000000004</c:v>
                </c:pt>
                <c:pt idx="6">
                  <c:v>35.359099999999998</c:v>
                </c:pt>
                <c:pt idx="7">
                  <c:v>-15.4696</c:v>
                </c:pt>
                <c:pt idx="8">
                  <c:v>-57.458599999999997</c:v>
                </c:pt>
                <c:pt idx="9">
                  <c:v>-99.447500000000005</c:v>
                </c:pt>
                <c:pt idx="10">
                  <c:v>-137.017</c:v>
                </c:pt>
                <c:pt idx="11">
                  <c:v>-163.536</c:v>
                </c:pt>
                <c:pt idx="12">
                  <c:v>-185.63499999999999</c:v>
                </c:pt>
                <c:pt idx="13">
                  <c:v>-196.685</c:v>
                </c:pt>
                <c:pt idx="14">
                  <c:v>-196.685</c:v>
                </c:pt>
                <c:pt idx="15">
                  <c:v>-194.47499999999999</c:v>
                </c:pt>
                <c:pt idx="16">
                  <c:v>-196.685</c:v>
                </c:pt>
                <c:pt idx="17">
                  <c:v>-190.05500000000001</c:v>
                </c:pt>
                <c:pt idx="18">
                  <c:v>-190.05500000000001</c:v>
                </c:pt>
                <c:pt idx="19">
                  <c:v>-185.63499999999999</c:v>
                </c:pt>
                <c:pt idx="20">
                  <c:v>-190.05500000000001</c:v>
                </c:pt>
                <c:pt idx="21">
                  <c:v>-181.215</c:v>
                </c:pt>
                <c:pt idx="22">
                  <c:v>-181.215</c:v>
                </c:pt>
                <c:pt idx="23">
                  <c:v>-167.95599999999999</c:v>
                </c:pt>
                <c:pt idx="24">
                  <c:v>-148.066</c:v>
                </c:pt>
                <c:pt idx="25">
                  <c:v>-141.43600000000001</c:v>
                </c:pt>
                <c:pt idx="26">
                  <c:v>-137.017</c:v>
                </c:pt>
                <c:pt idx="27">
                  <c:v>-86.187799999999996</c:v>
                </c:pt>
                <c:pt idx="28">
                  <c:v>-41.988999999999997</c:v>
                </c:pt>
                <c:pt idx="29">
                  <c:v>8.8397799999999993</c:v>
                </c:pt>
                <c:pt idx="30">
                  <c:v>59.668500000000002</c:v>
                </c:pt>
                <c:pt idx="31">
                  <c:v>72.928200000000004</c:v>
                </c:pt>
                <c:pt idx="32">
                  <c:v>92.817700000000002</c:v>
                </c:pt>
                <c:pt idx="33">
                  <c:v>112.70699999999999</c:v>
                </c:pt>
                <c:pt idx="34">
                  <c:v>125.967</c:v>
                </c:pt>
                <c:pt idx="35">
                  <c:v>130.387</c:v>
                </c:pt>
                <c:pt idx="36">
                  <c:v>141.43600000000001</c:v>
                </c:pt>
                <c:pt idx="37">
                  <c:v>154.696</c:v>
                </c:pt>
                <c:pt idx="38">
                  <c:v>167.95599999999999</c:v>
                </c:pt>
                <c:pt idx="39">
                  <c:v>174.58600000000001</c:v>
                </c:pt>
                <c:pt idx="40">
                  <c:v>181.215</c:v>
                </c:pt>
                <c:pt idx="41">
                  <c:v>192.26499999999999</c:v>
                </c:pt>
                <c:pt idx="42">
                  <c:v>203.315</c:v>
                </c:pt>
                <c:pt idx="43">
                  <c:v>220.994</c:v>
                </c:pt>
                <c:pt idx="44">
                  <c:v>232.04400000000001</c:v>
                </c:pt>
                <c:pt idx="45">
                  <c:v>236.464</c:v>
                </c:pt>
                <c:pt idx="46">
                  <c:v>254.14400000000001</c:v>
                </c:pt>
                <c:pt idx="47">
                  <c:v>276.24299999999999</c:v>
                </c:pt>
                <c:pt idx="48">
                  <c:v>304.97199999999998</c:v>
                </c:pt>
                <c:pt idx="49">
                  <c:v>318.23200000000003</c:v>
                </c:pt>
              </c:numCache>
            </c:numRef>
          </c:yVal>
          <c:smooth val="1"/>
        </c:ser>
        <c:ser>
          <c:idx val="2"/>
          <c:order val="2"/>
          <c:tx>
            <c:v>Cycle 3 (663°C)</c:v>
          </c:tx>
          <c:spPr>
            <a:ln w="19050" cap="rnd">
              <a:solidFill>
                <a:schemeClr val="tx1"/>
              </a:solidFill>
              <a:prstDash val="solid"/>
              <a:round/>
            </a:ln>
            <a:effectLst/>
          </c:spPr>
          <c:marker>
            <c:symbol val="none"/>
          </c:marker>
          <c:xVal>
            <c:numRef>
              <c:f>'Giai (2)'!$G$5:$G$38</c:f>
              <c:numCache>
                <c:formatCode>General</c:formatCode>
                <c:ptCount val="34"/>
                <c:pt idx="0">
                  <c:v>29.003</c:v>
                </c:pt>
                <c:pt idx="1">
                  <c:v>58.006</c:v>
                </c:pt>
                <c:pt idx="2">
                  <c:v>85.196399999999997</c:v>
                </c:pt>
                <c:pt idx="3">
                  <c:v>128.70099999999999</c:v>
                </c:pt>
                <c:pt idx="4">
                  <c:v>168.58</c:v>
                </c:pt>
                <c:pt idx="5">
                  <c:v>213.89699999999999</c:v>
                </c:pt>
                <c:pt idx="6">
                  <c:v>253.77600000000001</c:v>
                </c:pt>
                <c:pt idx="7">
                  <c:v>317.221</c:v>
                </c:pt>
                <c:pt idx="8">
                  <c:v>391.541</c:v>
                </c:pt>
                <c:pt idx="9">
                  <c:v>456.798</c:v>
                </c:pt>
                <c:pt idx="10">
                  <c:v>529.30499999999995</c:v>
                </c:pt>
                <c:pt idx="11">
                  <c:v>598.18700000000001</c:v>
                </c:pt>
                <c:pt idx="12">
                  <c:v>654.38099999999997</c:v>
                </c:pt>
                <c:pt idx="13">
                  <c:v>659.81899999999996</c:v>
                </c:pt>
                <c:pt idx="14">
                  <c:v>663.44399999999996</c:v>
                </c:pt>
                <c:pt idx="15">
                  <c:v>668.88199999999995</c:v>
                </c:pt>
                <c:pt idx="16">
                  <c:v>670.69500000000005</c:v>
                </c:pt>
                <c:pt idx="17">
                  <c:v>658.00599999999997</c:v>
                </c:pt>
                <c:pt idx="18">
                  <c:v>641.69200000000001</c:v>
                </c:pt>
                <c:pt idx="19">
                  <c:v>619.94000000000005</c:v>
                </c:pt>
                <c:pt idx="20">
                  <c:v>614.50199999999995</c:v>
                </c:pt>
                <c:pt idx="21">
                  <c:v>610.87599999999998</c:v>
                </c:pt>
                <c:pt idx="22">
                  <c:v>581.87300000000005</c:v>
                </c:pt>
                <c:pt idx="23">
                  <c:v>560.12099999999998</c:v>
                </c:pt>
                <c:pt idx="24">
                  <c:v>536.55600000000004</c:v>
                </c:pt>
                <c:pt idx="25">
                  <c:v>505.74</c:v>
                </c:pt>
                <c:pt idx="26">
                  <c:v>478.55</c:v>
                </c:pt>
                <c:pt idx="27">
                  <c:v>433.233</c:v>
                </c:pt>
                <c:pt idx="28">
                  <c:v>395.166</c:v>
                </c:pt>
                <c:pt idx="29">
                  <c:v>337.16</c:v>
                </c:pt>
                <c:pt idx="30">
                  <c:v>255.589</c:v>
                </c:pt>
                <c:pt idx="31">
                  <c:v>190.33199999999999</c:v>
                </c:pt>
                <c:pt idx="32">
                  <c:v>83.383700000000005</c:v>
                </c:pt>
                <c:pt idx="33">
                  <c:v>34.441099999999999</c:v>
                </c:pt>
              </c:numCache>
            </c:numRef>
          </c:xVal>
          <c:yVal>
            <c:numRef>
              <c:f>'Giai (2)'!$H$5:$H$38</c:f>
              <c:numCache>
                <c:formatCode>General</c:formatCode>
                <c:ptCount val="34"/>
                <c:pt idx="0">
                  <c:v>309.392</c:v>
                </c:pt>
                <c:pt idx="1">
                  <c:v>282.87299999999999</c:v>
                </c:pt>
                <c:pt idx="2">
                  <c:v>229.834</c:v>
                </c:pt>
                <c:pt idx="3">
                  <c:v>130.387</c:v>
                </c:pt>
                <c:pt idx="4">
                  <c:v>30.9392</c:v>
                </c:pt>
                <c:pt idx="5">
                  <c:v>-57.458599999999997</c:v>
                </c:pt>
                <c:pt idx="6">
                  <c:v>-114.917</c:v>
                </c:pt>
                <c:pt idx="7">
                  <c:v>-165.74600000000001</c:v>
                </c:pt>
                <c:pt idx="8">
                  <c:v>-194.47499999999999</c:v>
                </c:pt>
                <c:pt idx="9">
                  <c:v>-203.315</c:v>
                </c:pt>
                <c:pt idx="10">
                  <c:v>-203.315</c:v>
                </c:pt>
                <c:pt idx="11">
                  <c:v>-207.73500000000001</c:v>
                </c:pt>
                <c:pt idx="12">
                  <c:v>-212.155</c:v>
                </c:pt>
                <c:pt idx="13">
                  <c:v>-139.227</c:v>
                </c:pt>
                <c:pt idx="14">
                  <c:v>-103.867</c:v>
                </c:pt>
                <c:pt idx="15">
                  <c:v>-103.867</c:v>
                </c:pt>
                <c:pt idx="16">
                  <c:v>-88.397800000000004</c:v>
                </c:pt>
                <c:pt idx="17">
                  <c:v>-64.088399999999993</c:v>
                </c:pt>
                <c:pt idx="18">
                  <c:v>-13.2597</c:v>
                </c:pt>
                <c:pt idx="19">
                  <c:v>41.988999999999997</c:v>
                </c:pt>
                <c:pt idx="20">
                  <c:v>61.878500000000003</c:v>
                </c:pt>
                <c:pt idx="21">
                  <c:v>72.928200000000004</c:v>
                </c:pt>
                <c:pt idx="22">
                  <c:v>121.547</c:v>
                </c:pt>
                <c:pt idx="23">
                  <c:v>145.85599999999999</c:v>
                </c:pt>
                <c:pt idx="24">
                  <c:v>159.11600000000001</c:v>
                </c:pt>
                <c:pt idx="25">
                  <c:v>176.79599999999999</c:v>
                </c:pt>
                <c:pt idx="26">
                  <c:v>185.63499999999999</c:v>
                </c:pt>
                <c:pt idx="27">
                  <c:v>198.89500000000001</c:v>
                </c:pt>
                <c:pt idx="28">
                  <c:v>218.785</c:v>
                </c:pt>
                <c:pt idx="29">
                  <c:v>225.41399999999999</c:v>
                </c:pt>
                <c:pt idx="30">
                  <c:v>243.09399999999999</c:v>
                </c:pt>
                <c:pt idx="31">
                  <c:v>260.77300000000002</c:v>
                </c:pt>
                <c:pt idx="32">
                  <c:v>298.34300000000002</c:v>
                </c:pt>
                <c:pt idx="33">
                  <c:v>320.44200000000001</c:v>
                </c:pt>
              </c:numCache>
            </c:numRef>
          </c:yVal>
          <c:smooth val="1"/>
        </c:ser>
        <c:ser>
          <c:idx val="3"/>
          <c:order val="3"/>
          <c:tx>
            <c:v>Cycle 4(461°C)</c:v>
          </c:tx>
          <c:spPr>
            <a:ln w="19050" cap="rnd">
              <a:solidFill>
                <a:schemeClr val="tx1"/>
              </a:solidFill>
              <a:prstDash val="solid"/>
              <a:round/>
            </a:ln>
            <a:effectLst/>
          </c:spPr>
          <c:marker>
            <c:symbol val="none"/>
          </c:marker>
          <c:xVal>
            <c:numRef>
              <c:f>'Giai (2)'!$I$5:$I$32</c:f>
              <c:numCache>
                <c:formatCode>General</c:formatCode>
                <c:ptCount val="28"/>
                <c:pt idx="0">
                  <c:v>34.441099999999999</c:v>
                </c:pt>
                <c:pt idx="1">
                  <c:v>74.3202</c:v>
                </c:pt>
                <c:pt idx="2">
                  <c:v>117.825</c:v>
                </c:pt>
                <c:pt idx="3">
                  <c:v>163.142</c:v>
                </c:pt>
                <c:pt idx="4">
                  <c:v>193.958</c:v>
                </c:pt>
                <c:pt idx="5">
                  <c:v>237.46199999999999</c:v>
                </c:pt>
                <c:pt idx="6">
                  <c:v>286.40499999999997</c:v>
                </c:pt>
                <c:pt idx="7">
                  <c:v>353.47399999999999</c:v>
                </c:pt>
                <c:pt idx="8">
                  <c:v>406.04199999999997</c:v>
                </c:pt>
                <c:pt idx="9">
                  <c:v>449.54700000000003</c:v>
                </c:pt>
                <c:pt idx="10">
                  <c:v>465.86099999999999</c:v>
                </c:pt>
                <c:pt idx="11">
                  <c:v>467.67399999999998</c:v>
                </c:pt>
                <c:pt idx="12">
                  <c:v>460.423</c:v>
                </c:pt>
                <c:pt idx="13">
                  <c:v>445.92099999999999</c:v>
                </c:pt>
                <c:pt idx="14">
                  <c:v>425.98200000000003</c:v>
                </c:pt>
                <c:pt idx="15">
                  <c:v>407.85500000000002</c:v>
                </c:pt>
                <c:pt idx="16">
                  <c:v>384.29</c:v>
                </c:pt>
                <c:pt idx="17">
                  <c:v>373.41399999999999</c:v>
                </c:pt>
                <c:pt idx="18">
                  <c:v>360.72500000000002</c:v>
                </c:pt>
                <c:pt idx="19">
                  <c:v>348.036</c:v>
                </c:pt>
                <c:pt idx="20">
                  <c:v>326.28399999999999</c:v>
                </c:pt>
                <c:pt idx="21">
                  <c:v>286.40499999999997</c:v>
                </c:pt>
                <c:pt idx="22">
                  <c:v>244.71299999999999</c:v>
                </c:pt>
                <c:pt idx="23">
                  <c:v>213.89699999999999</c:v>
                </c:pt>
                <c:pt idx="24">
                  <c:v>163.142</c:v>
                </c:pt>
                <c:pt idx="25">
                  <c:v>112.387</c:v>
                </c:pt>
                <c:pt idx="26">
                  <c:v>77.945599999999999</c:v>
                </c:pt>
                <c:pt idx="27">
                  <c:v>32.628399999999999</c:v>
                </c:pt>
              </c:numCache>
            </c:numRef>
          </c:xVal>
          <c:yVal>
            <c:numRef>
              <c:f>'Giai (2)'!$J$5:$J$32</c:f>
              <c:numCache>
                <c:formatCode>General</c:formatCode>
                <c:ptCount val="28"/>
                <c:pt idx="0">
                  <c:v>327.072</c:v>
                </c:pt>
                <c:pt idx="1">
                  <c:v>260.77300000000002</c:v>
                </c:pt>
                <c:pt idx="2">
                  <c:v>163.536</c:v>
                </c:pt>
                <c:pt idx="3">
                  <c:v>55.248600000000003</c:v>
                </c:pt>
                <c:pt idx="4">
                  <c:v>-26.519300000000001</c:v>
                </c:pt>
                <c:pt idx="5">
                  <c:v>-92.817700000000002</c:v>
                </c:pt>
                <c:pt idx="6">
                  <c:v>-143.64599999999999</c:v>
                </c:pt>
                <c:pt idx="7">
                  <c:v>-179.006</c:v>
                </c:pt>
                <c:pt idx="8">
                  <c:v>-205.52500000000001</c:v>
                </c:pt>
                <c:pt idx="9">
                  <c:v>-212.155</c:v>
                </c:pt>
                <c:pt idx="10">
                  <c:v>-214.36500000000001</c:v>
                </c:pt>
                <c:pt idx="11">
                  <c:v>-181.215</c:v>
                </c:pt>
                <c:pt idx="12">
                  <c:v>-161.32599999999999</c:v>
                </c:pt>
                <c:pt idx="13">
                  <c:v>-112.70699999999999</c:v>
                </c:pt>
                <c:pt idx="14">
                  <c:v>-57.458599999999997</c:v>
                </c:pt>
                <c:pt idx="15">
                  <c:v>-6.6298300000000001</c:v>
                </c:pt>
                <c:pt idx="16">
                  <c:v>50.828699999999998</c:v>
                </c:pt>
                <c:pt idx="17">
                  <c:v>81.768000000000001</c:v>
                </c:pt>
                <c:pt idx="18">
                  <c:v>103.867</c:v>
                </c:pt>
                <c:pt idx="19">
                  <c:v>123.75700000000001</c:v>
                </c:pt>
                <c:pt idx="20">
                  <c:v>154.696</c:v>
                </c:pt>
                <c:pt idx="21">
                  <c:v>198.89500000000001</c:v>
                </c:pt>
                <c:pt idx="22">
                  <c:v>227.624</c:v>
                </c:pt>
                <c:pt idx="23">
                  <c:v>243.09399999999999</c:v>
                </c:pt>
                <c:pt idx="24">
                  <c:v>269.613</c:v>
                </c:pt>
                <c:pt idx="25">
                  <c:v>293.923</c:v>
                </c:pt>
                <c:pt idx="26">
                  <c:v>309.392</c:v>
                </c:pt>
                <c:pt idx="27">
                  <c:v>331.49200000000002</c:v>
                </c:pt>
              </c:numCache>
            </c:numRef>
          </c:yVal>
          <c:smooth val="1"/>
        </c:ser>
        <c:ser>
          <c:idx val="4"/>
          <c:order val="4"/>
          <c:tx>
            <c:v>Comsol EVP Model, Material Properties [5]</c:v>
          </c:tx>
          <c:spPr>
            <a:ln w="19050" cap="rnd">
              <a:solidFill>
                <a:schemeClr val="accent5"/>
              </a:solidFill>
              <a:prstDash val="solid"/>
              <a:round/>
            </a:ln>
            <a:effectLst/>
          </c:spPr>
          <c:marker>
            <c:symbol val="none"/>
          </c:marker>
          <c:xVal>
            <c:numRef>
              <c:f>'Giai (2)'!$L$3:$L$1748</c:f>
              <c:numCache>
                <c:formatCode>General</c:formatCode>
                <c:ptCount val="1746"/>
                <c:pt idx="0">
                  <c:v>20</c:v>
                </c:pt>
                <c:pt idx="1">
                  <c:v>20.75</c:v>
                </c:pt>
                <c:pt idx="2">
                  <c:v>21.5</c:v>
                </c:pt>
                <c:pt idx="3">
                  <c:v>22.25</c:v>
                </c:pt>
                <c:pt idx="4">
                  <c:v>23</c:v>
                </c:pt>
                <c:pt idx="5">
                  <c:v>23.75</c:v>
                </c:pt>
                <c:pt idx="6">
                  <c:v>24.5</c:v>
                </c:pt>
                <c:pt idx="7">
                  <c:v>25.25</c:v>
                </c:pt>
                <c:pt idx="8">
                  <c:v>26</c:v>
                </c:pt>
                <c:pt idx="9">
                  <c:v>26.75</c:v>
                </c:pt>
                <c:pt idx="10">
                  <c:v>27.5</c:v>
                </c:pt>
                <c:pt idx="11">
                  <c:v>28.25</c:v>
                </c:pt>
                <c:pt idx="12">
                  <c:v>29</c:v>
                </c:pt>
                <c:pt idx="13">
                  <c:v>29.75</c:v>
                </c:pt>
                <c:pt idx="14">
                  <c:v>30.5</c:v>
                </c:pt>
                <c:pt idx="15">
                  <c:v>31.25</c:v>
                </c:pt>
                <c:pt idx="16">
                  <c:v>32</c:v>
                </c:pt>
                <c:pt idx="17">
                  <c:v>32.75</c:v>
                </c:pt>
                <c:pt idx="18">
                  <c:v>33.5</c:v>
                </c:pt>
                <c:pt idx="19">
                  <c:v>34.25</c:v>
                </c:pt>
                <c:pt idx="20">
                  <c:v>35</c:v>
                </c:pt>
                <c:pt idx="21">
                  <c:v>41.332999999999998</c:v>
                </c:pt>
                <c:pt idx="22">
                  <c:v>47.667000000000002</c:v>
                </c:pt>
                <c:pt idx="23">
                  <c:v>54</c:v>
                </c:pt>
                <c:pt idx="24">
                  <c:v>60.332999999999998</c:v>
                </c:pt>
                <c:pt idx="25">
                  <c:v>66.667000000000002</c:v>
                </c:pt>
                <c:pt idx="26">
                  <c:v>73</c:v>
                </c:pt>
                <c:pt idx="27">
                  <c:v>79.332999999999998</c:v>
                </c:pt>
                <c:pt idx="28">
                  <c:v>85.667000000000002</c:v>
                </c:pt>
                <c:pt idx="29">
                  <c:v>92</c:v>
                </c:pt>
                <c:pt idx="30">
                  <c:v>98.332999999999998</c:v>
                </c:pt>
                <c:pt idx="31">
                  <c:v>104.67</c:v>
                </c:pt>
                <c:pt idx="32">
                  <c:v>111</c:v>
                </c:pt>
                <c:pt idx="33">
                  <c:v>117.33</c:v>
                </c:pt>
                <c:pt idx="34">
                  <c:v>123.67</c:v>
                </c:pt>
                <c:pt idx="35">
                  <c:v>130</c:v>
                </c:pt>
                <c:pt idx="36">
                  <c:v>136.33000000000001</c:v>
                </c:pt>
                <c:pt idx="37">
                  <c:v>142.66999999999999</c:v>
                </c:pt>
                <c:pt idx="38">
                  <c:v>149</c:v>
                </c:pt>
                <c:pt idx="39">
                  <c:v>155.33000000000001</c:v>
                </c:pt>
                <c:pt idx="40">
                  <c:v>161.66999999999999</c:v>
                </c:pt>
                <c:pt idx="41">
                  <c:v>168</c:v>
                </c:pt>
                <c:pt idx="42">
                  <c:v>174.33</c:v>
                </c:pt>
                <c:pt idx="43">
                  <c:v>180.67</c:v>
                </c:pt>
                <c:pt idx="44">
                  <c:v>187</c:v>
                </c:pt>
                <c:pt idx="45">
                  <c:v>193.33</c:v>
                </c:pt>
                <c:pt idx="46">
                  <c:v>199.67</c:v>
                </c:pt>
                <c:pt idx="47">
                  <c:v>206</c:v>
                </c:pt>
                <c:pt idx="48">
                  <c:v>212.33</c:v>
                </c:pt>
                <c:pt idx="49">
                  <c:v>218.67</c:v>
                </c:pt>
                <c:pt idx="50">
                  <c:v>225</c:v>
                </c:pt>
                <c:pt idx="51">
                  <c:v>233.06</c:v>
                </c:pt>
                <c:pt idx="52">
                  <c:v>241.29</c:v>
                </c:pt>
                <c:pt idx="53">
                  <c:v>249.46</c:v>
                </c:pt>
                <c:pt idx="54">
                  <c:v>257.55</c:v>
                </c:pt>
                <c:pt idx="55">
                  <c:v>265.68</c:v>
                </c:pt>
                <c:pt idx="56">
                  <c:v>273.82</c:v>
                </c:pt>
                <c:pt idx="57">
                  <c:v>281.95</c:v>
                </c:pt>
                <c:pt idx="58">
                  <c:v>290.08999999999997</c:v>
                </c:pt>
                <c:pt idx="59">
                  <c:v>298.23</c:v>
                </c:pt>
                <c:pt idx="60">
                  <c:v>306.36</c:v>
                </c:pt>
                <c:pt idx="61">
                  <c:v>314.5</c:v>
                </c:pt>
                <c:pt idx="62">
                  <c:v>322.64</c:v>
                </c:pt>
                <c:pt idx="63">
                  <c:v>330.77</c:v>
                </c:pt>
                <c:pt idx="64">
                  <c:v>338.91</c:v>
                </c:pt>
                <c:pt idx="65">
                  <c:v>347.05</c:v>
                </c:pt>
                <c:pt idx="66">
                  <c:v>355.18</c:v>
                </c:pt>
                <c:pt idx="67">
                  <c:v>363.32</c:v>
                </c:pt>
                <c:pt idx="68">
                  <c:v>371.45</c:v>
                </c:pt>
                <c:pt idx="69">
                  <c:v>379.59</c:v>
                </c:pt>
                <c:pt idx="70">
                  <c:v>387.73</c:v>
                </c:pt>
                <c:pt idx="71">
                  <c:v>395.86</c:v>
                </c:pt>
                <c:pt idx="72">
                  <c:v>404</c:v>
                </c:pt>
                <c:pt idx="73">
                  <c:v>412.14</c:v>
                </c:pt>
                <c:pt idx="74">
                  <c:v>420.27</c:v>
                </c:pt>
                <c:pt idx="75">
                  <c:v>428.41</c:v>
                </c:pt>
                <c:pt idx="76">
                  <c:v>436.55</c:v>
                </c:pt>
                <c:pt idx="77">
                  <c:v>444.68</c:v>
                </c:pt>
                <c:pt idx="78">
                  <c:v>452.82</c:v>
                </c:pt>
                <c:pt idx="79">
                  <c:v>460.95</c:v>
                </c:pt>
                <c:pt idx="80">
                  <c:v>469.09</c:v>
                </c:pt>
                <c:pt idx="81">
                  <c:v>477.23</c:v>
                </c:pt>
                <c:pt idx="82">
                  <c:v>485.36</c:v>
                </c:pt>
                <c:pt idx="83">
                  <c:v>493.5</c:v>
                </c:pt>
                <c:pt idx="84">
                  <c:v>501.64</c:v>
                </c:pt>
                <c:pt idx="85">
                  <c:v>509.77</c:v>
                </c:pt>
                <c:pt idx="86">
                  <c:v>517.91</c:v>
                </c:pt>
                <c:pt idx="87">
                  <c:v>526.04999999999995</c:v>
                </c:pt>
                <c:pt idx="88">
                  <c:v>534.17999999999995</c:v>
                </c:pt>
                <c:pt idx="89">
                  <c:v>542.32000000000005</c:v>
                </c:pt>
                <c:pt idx="90">
                  <c:v>550.45000000000005</c:v>
                </c:pt>
                <c:pt idx="91">
                  <c:v>558.59</c:v>
                </c:pt>
                <c:pt idx="92">
                  <c:v>566.73</c:v>
                </c:pt>
                <c:pt idx="93">
                  <c:v>574.86</c:v>
                </c:pt>
                <c:pt idx="94">
                  <c:v>583</c:v>
                </c:pt>
                <c:pt idx="95">
                  <c:v>591.14</c:v>
                </c:pt>
                <c:pt idx="96">
                  <c:v>599.27</c:v>
                </c:pt>
                <c:pt idx="97">
                  <c:v>607.41</c:v>
                </c:pt>
                <c:pt idx="98">
                  <c:v>615.54999999999995</c:v>
                </c:pt>
                <c:pt idx="99">
                  <c:v>623.67999999999995</c:v>
                </c:pt>
                <c:pt idx="100">
                  <c:v>631.82000000000005</c:v>
                </c:pt>
                <c:pt idx="101">
                  <c:v>639.95000000000005</c:v>
                </c:pt>
                <c:pt idx="102">
                  <c:v>648.09</c:v>
                </c:pt>
                <c:pt idx="103">
                  <c:v>656.23</c:v>
                </c:pt>
                <c:pt idx="104">
                  <c:v>664.36</c:v>
                </c:pt>
                <c:pt idx="105">
                  <c:v>672.5</c:v>
                </c:pt>
                <c:pt idx="106">
                  <c:v>680.64</c:v>
                </c:pt>
                <c:pt idx="107">
                  <c:v>688.77</c:v>
                </c:pt>
                <c:pt idx="108">
                  <c:v>696.91</c:v>
                </c:pt>
                <c:pt idx="109">
                  <c:v>705.05</c:v>
                </c:pt>
                <c:pt idx="110">
                  <c:v>713.18</c:v>
                </c:pt>
                <c:pt idx="111">
                  <c:v>721.32</c:v>
                </c:pt>
                <c:pt idx="112">
                  <c:v>729.45</c:v>
                </c:pt>
                <c:pt idx="113">
                  <c:v>737.59</c:v>
                </c:pt>
                <c:pt idx="114">
                  <c:v>745.73</c:v>
                </c:pt>
                <c:pt idx="115">
                  <c:v>753.86</c:v>
                </c:pt>
                <c:pt idx="116">
                  <c:v>762</c:v>
                </c:pt>
                <c:pt idx="117">
                  <c:v>770.14</c:v>
                </c:pt>
                <c:pt idx="118">
                  <c:v>778.27</c:v>
                </c:pt>
                <c:pt idx="119">
                  <c:v>786.41</c:v>
                </c:pt>
                <c:pt idx="120">
                  <c:v>794.55</c:v>
                </c:pt>
                <c:pt idx="121">
                  <c:v>802.68</c:v>
                </c:pt>
                <c:pt idx="122">
                  <c:v>810.82</c:v>
                </c:pt>
                <c:pt idx="123">
                  <c:v>818.95</c:v>
                </c:pt>
                <c:pt idx="124">
                  <c:v>827.09</c:v>
                </c:pt>
                <c:pt idx="125">
                  <c:v>835.23</c:v>
                </c:pt>
                <c:pt idx="126">
                  <c:v>843.36</c:v>
                </c:pt>
                <c:pt idx="127">
                  <c:v>851.5</c:v>
                </c:pt>
                <c:pt idx="128">
                  <c:v>859.64</c:v>
                </c:pt>
                <c:pt idx="129">
                  <c:v>867.77</c:v>
                </c:pt>
                <c:pt idx="130">
                  <c:v>875.91</c:v>
                </c:pt>
                <c:pt idx="131">
                  <c:v>884.05</c:v>
                </c:pt>
                <c:pt idx="132">
                  <c:v>892.18</c:v>
                </c:pt>
                <c:pt idx="133">
                  <c:v>900.32</c:v>
                </c:pt>
                <c:pt idx="134">
                  <c:v>908.45</c:v>
                </c:pt>
                <c:pt idx="135">
                  <c:v>916.59</c:v>
                </c:pt>
                <c:pt idx="136">
                  <c:v>924.73</c:v>
                </c:pt>
                <c:pt idx="137">
                  <c:v>932.86</c:v>
                </c:pt>
                <c:pt idx="138">
                  <c:v>941</c:v>
                </c:pt>
                <c:pt idx="139">
                  <c:v>949.14</c:v>
                </c:pt>
                <c:pt idx="140">
                  <c:v>957.27</c:v>
                </c:pt>
                <c:pt idx="141">
                  <c:v>965.41</c:v>
                </c:pt>
                <c:pt idx="142">
                  <c:v>973.55</c:v>
                </c:pt>
                <c:pt idx="143">
                  <c:v>981.68</c:v>
                </c:pt>
                <c:pt idx="144">
                  <c:v>989.82</c:v>
                </c:pt>
                <c:pt idx="145">
                  <c:v>997.95</c:v>
                </c:pt>
                <c:pt idx="146">
                  <c:v>1006.1</c:v>
                </c:pt>
                <c:pt idx="147">
                  <c:v>1014.2</c:v>
                </c:pt>
                <c:pt idx="148">
                  <c:v>1022.4</c:v>
                </c:pt>
                <c:pt idx="149">
                  <c:v>1030.5</c:v>
                </c:pt>
                <c:pt idx="150">
                  <c:v>1038.5999999999999</c:v>
                </c:pt>
                <c:pt idx="151">
                  <c:v>1046.8</c:v>
                </c:pt>
                <c:pt idx="152">
                  <c:v>1054.9000000000001</c:v>
                </c:pt>
                <c:pt idx="153">
                  <c:v>1063</c:v>
                </c:pt>
                <c:pt idx="154">
                  <c:v>1071.2</c:v>
                </c:pt>
                <c:pt idx="155">
                  <c:v>1079.3</c:v>
                </c:pt>
                <c:pt idx="156">
                  <c:v>1087.5</c:v>
                </c:pt>
                <c:pt idx="157">
                  <c:v>1095.5999999999999</c:v>
                </c:pt>
                <c:pt idx="158">
                  <c:v>1103.7</c:v>
                </c:pt>
                <c:pt idx="159">
                  <c:v>1111.9000000000001</c:v>
                </c:pt>
                <c:pt idx="160">
                  <c:v>1120</c:v>
                </c:pt>
                <c:pt idx="161">
                  <c:v>1120</c:v>
                </c:pt>
                <c:pt idx="162">
                  <c:v>1115.0999999999999</c:v>
                </c:pt>
                <c:pt idx="163">
                  <c:v>1110.0999999999999</c:v>
                </c:pt>
                <c:pt idx="164">
                  <c:v>1105.2</c:v>
                </c:pt>
                <c:pt idx="165">
                  <c:v>1100.2</c:v>
                </c:pt>
                <c:pt idx="166">
                  <c:v>1095.3</c:v>
                </c:pt>
                <c:pt idx="167">
                  <c:v>1090.3</c:v>
                </c:pt>
                <c:pt idx="168">
                  <c:v>1085.4000000000001</c:v>
                </c:pt>
                <c:pt idx="169">
                  <c:v>1080.2</c:v>
                </c:pt>
                <c:pt idx="170">
                  <c:v>1073.8</c:v>
                </c:pt>
                <c:pt idx="171">
                  <c:v>1066.5999999999999</c:v>
                </c:pt>
                <c:pt idx="172">
                  <c:v>1059.8</c:v>
                </c:pt>
                <c:pt idx="173">
                  <c:v>1053.3</c:v>
                </c:pt>
                <c:pt idx="174">
                  <c:v>1046.5999999999999</c:v>
                </c:pt>
                <c:pt idx="175">
                  <c:v>1039.9000000000001</c:v>
                </c:pt>
                <c:pt idx="176">
                  <c:v>1033.2</c:v>
                </c:pt>
                <c:pt idx="177">
                  <c:v>1026.5</c:v>
                </c:pt>
                <c:pt idx="178">
                  <c:v>1019.8</c:v>
                </c:pt>
                <c:pt idx="179">
                  <c:v>1013.1</c:v>
                </c:pt>
                <c:pt idx="180">
                  <c:v>1006.3</c:v>
                </c:pt>
                <c:pt idx="181">
                  <c:v>998.3</c:v>
                </c:pt>
                <c:pt idx="182">
                  <c:v>989.92</c:v>
                </c:pt>
                <c:pt idx="183">
                  <c:v>981.54</c:v>
                </c:pt>
                <c:pt idx="184">
                  <c:v>973.16</c:v>
                </c:pt>
                <c:pt idx="185">
                  <c:v>964.79</c:v>
                </c:pt>
                <c:pt idx="186">
                  <c:v>956.41</c:v>
                </c:pt>
                <c:pt idx="187">
                  <c:v>948.03</c:v>
                </c:pt>
                <c:pt idx="188">
                  <c:v>938.18</c:v>
                </c:pt>
                <c:pt idx="189">
                  <c:v>924.55</c:v>
                </c:pt>
                <c:pt idx="190">
                  <c:v>910.91</c:v>
                </c:pt>
                <c:pt idx="191">
                  <c:v>897.27</c:v>
                </c:pt>
                <c:pt idx="192">
                  <c:v>886.47</c:v>
                </c:pt>
                <c:pt idx="193">
                  <c:v>878.08</c:v>
                </c:pt>
                <c:pt idx="194">
                  <c:v>869.7</c:v>
                </c:pt>
                <c:pt idx="195">
                  <c:v>861.31</c:v>
                </c:pt>
                <c:pt idx="196">
                  <c:v>852.93</c:v>
                </c:pt>
                <c:pt idx="197">
                  <c:v>844.54</c:v>
                </c:pt>
                <c:pt idx="198">
                  <c:v>836.15</c:v>
                </c:pt>
                <c:pt idx="199">
                  <c:v>827.77</c:v>
                </c:pt>
                <c:pt idx="200">
                  <c:v>819.38</c:v>
                </c:pt>
                <c:pt idx="201">
                  <c:v>810.77</c:v>
                </c:pt>
                <c:pt idx="202">
                  <c:v>800.12</c:v>
                </c:pt>
                <c:pt idx="203">
                  <c:v>788.98</c:v>
                </c:pt>
                <c:pt idx="204">
                  <c:v>778.69</c:v>
                </c:pt>
                <c:pt idx="205">
                  <c:v>768.01</c:v>
                </c:pt>
                <c:pt idx="206">
                  <c:v>757.34</c:v>
                </c:pt>
                <c:pt idx="207">
                  <c:v>745.39</c:v>
                </c:pt>
                <c:pt idx="208">
                  <c:v>732.18</c:v>
                </c:pt>
                <c:pt idx="209">
                  <c:v>718.96</c:v>
                </c:pt>
                <c:pt idx="210">
                  <c:v>705.75</c:v>
                </c:pt>
                <c:pt idx="211">
                  <c:v>692.54</c:v>
                </c:pt>
                <c:pt idx="212">
                  <c:v>679.32</c:v>
                </c:pt>
                <c:pt idx="213">
                  <c:v>670.16</c:v>
                </c:pt>
                <c:pt idx="214">
                  <c:v>661.46</c:v>
                </c:pt>
                <c:pt idx="215">
                  <c:v>652.77</c:v>
                </c:pt>
                <c:pt idx="216">
                  <c:v>644.04999999999995</c:v>
                </c:pt>
                <c:pt idx="217">
                  <c:v>635.35</c:v>
                </c:pt>
                <c:pt idx="218">
                  <c:v>626.64</c:v>
                </c:pt>
                <c:pt idx="219">
                  <c:v>617.94000000000005</c:v>
                </c:pt>
                <c:pt idx="220">
                  <c:v>609.23</c:v>
                </c:pt>
                <c:pt idx="221">
                  <c:v>600.53</c:v>
                </c:pt>
                <c:pt idx="222">
                  <c:v>591.94000000000005</c:v>
                </c:pt>
                <c:pt idx="223">
                  <c:v>583.57000000000005</c:v>
                </c:pt>
                <c:pt idx="224">
                  <c:v>575.24</c:v>
                </c:pt>
                <c:pt idx="225">
                  <c:v>566.82000000000005</c:v>
                </c:pt>
                <c:pt idx="226">
                  <c:v>558.42999999999995</c:v>
                </c:pt>
                <c:pt idx="227">
                  <c:v>550.04</c:v>
                </c:pt>
                <c:pt idx="228">
                  <c:v>541.66</c:v>
                </c:pt>
                <c:pt idx="229">
                  <c:v>533.27</c:v>
                </c:pt>
                <c:pt idx="230">
                  <c:v>524.88</c:v>
                </c:pt>
                <c:pt idx="231">
                  <c:v>516.48</c:v>
                </c:pt>
                <c:pt idx="232">
                  <c:v>507.81</c:v>
                </c:pt>
                <c:pt idx="233">
                  <c:v>499</c:v>
                </c:pt>
                <c:pt idx="234">
                  <c:v>490.25</c:v>
                </c:pt>
                <c:pt idx="235">
                  <c:v>481.58</c:v>
                </c:pt>
                <c:pt idx="236">
                  <c:v>472.89</c:v>
                </c:pt>
                <c:pt idx="237">
                  <c:v>464.14</c:v>
                </c:pt>
                <c:pt idx="238">
                  <c:v>455.41</c:v>
                </c:pt>
                <c:pt idx="239">
                  <c:v>446.69</c:v>
                </c:pt>
                <c:pt idx="240">
                  <c:v>437.97</c:v>
                </c:pt>
                <c:pt idx="241">
                  <c:v>430.39</c:v>
                </c:pt>
                <c:pt idx="242">
                  <c:v>423.42</c:v>
                </c:pt>
                <c:pt idx="243">
                  <c:v>416.44</c:v>
                </c:pt>
                <c:pt idx="244">
                  <c:v>409.46</c:v>
                </c:pt>
                <c:pt idx="245">
                  <c:v>402.48</c:v>
                </c:pt>
                <c:pt idx="246">
                  <c:v>395.5</c:v>
                </c:pt>
                <c:pt idx="247">
                  <c:v>388.52</c:v>
                </c:pt>
                <c:pt idx="248">
                  <c:v>381.54</c:v>
                </c:pt>
                <c:pt idx="249">
                  <c:v>374.56</c:v>
                </c:pt>
                <c:pt idx="250">
                  <c:v>367.58</c:v>
                </c:pt>
                <c:pt idx="251">
                  <c:v>360.61</c:v>
                </c:pt>
                <c:pt idx="252">
                  <c:v>354.01</c:v>
                </c:pt>
                <c:pt idx="253">
                  <c:v>348.41</c:v>
                </c:pt>
                <c:pt idx="254">
                  <c:v>343.16</c:v>
                </c:pt>
                <c:pt idx="255">
                  <c:v>337.44</c:v>
                </c:pt>
                <c:pt idx="256">
                  <c:v>331.89</c:v>
                </c:pt>
                <c:pt idx="257">
                  <c:v>326.33</c:v>
                </c:pt>
                <c:pt idx="258">
                  <c:v>320.77999999999997</c:v>
                </c:pt>
                <c:pt idx="259">
                  <c:v>315.22000000000003</c:v>
                </c:pt>
                <c:pt idx="260">
                  <c:v>309.67</c:v>
                </c:pt>
                <c:pt idx="261">
                  <c:v>304.11</c:v>
                </c:pt>
                <c:pt idx="262">
                  <c:v>298.56</c:v>
                </c:pt>
                <c:pt idx="263">
                  <c:v>293</c:v>
                </c:pt>
                <c:pt idx="264">
                  <c:v>287.44</c:v>
                </c:pt>
                <c:pt idx="265">
                  <c:v>281.89</c:v>
                </c:pt>
                <c:pt idx="266">
                  <c:v>276.33</c:v>
                </c:pt>
                <c:pt idx="267">
                  <c:v>271.08</c:v>
                </c:pt>
                <c:pt idx="268">
                  <c:v>267.10000000000002</c:v>
                </c:pt>
                <c:pt idx="269">
                  <c:v>263.55</c:v>
                </c:pt>
                <c:pt idx="270">
                  <c:v>259.7</c:v>
                </c:pt>
                <c:pt idx="271">
                  <c:v>255.88</c:v>
                </c:pt>
                <c:pt idx="272">
                  <c:v>252.06</c:v>
                </c:pt>
                <c:pt idx="273">
                  <c:v>248.23</c:v>
                </c:pt>
                <c:pt idx="274">
                  <c:v>244.41</c:v>
                </c:pt>
                <c:pt idx="275">
                  <c:v>240.59</c:v>
                </c:pt>
                <c:pt idx="276">
                  <c:v>236.77</c:v>
                </c:pt>
                <c:pt idx="277">
                  <c:v>232.95</c:v>
                </c:pt>
                <c:pt idx="278">
                  <c:v>229.13</c:v>
                </c:pt>
                <c:pt idx="279">
                  <c:v>225.31</c:v>
                </c:pt>
                <c:pt idx="280">
                  <c:v>221.49</c:v>
                </c:pt>
                <c:pt idx="281">
                  <c:v>217.67</c:v>
                </c:pt>
                <c:pt idx="282">
                  <c:v>213.86</c:v>
                </c:pt>
                <c:pt idx="283">
                  <c:v>210.24</c:v>
                </c:pt>
                <c:pt idx="284">
                  <c:v>206.74</c:v>
                </c:pt>
                <c:pt idx="285">
                  <c:v>203.14</c:v>
                </c:pt>
                <c:pt idx="286">
                  <c:v>199.57</c:v>
                </c:pt>
                <c:pt idx="287">
                  <c:v>196</c:v>
                </c:pt>
                <c:pt idx="288">
                  <c:v>192.43</c:v>
                </c:pt>
                <c:pt idx="289">
                  <c:v>188.86</c:v>
                </c:pt>
                <c:pt idx="290">
                  <c:v>185.29</c:v>
                </c:pt>
                <c:pt idx="291">
                  <c:v>181.71</c:v>
                </c:pt>
                <c:pt idx="292">
                  <c:v>178.14</c:v>
                </c:pt>
                <c:pt idx="293">
                  <c:v>174.57</c:v>
                </c:pt>
                <c:pt idx="294">
                  <c:v>171</c:v>
                </c:pt>
                <c:pt idx="295">
                  <c:v>167.43</c:v>
                </c:pt>
                <c:pt idx="296">
                  <c:v>163.86</c:v>
                </c:pt>
                <c:pt idx="297">
                  <c:v>160.29</c:v>
                </c:pt>
                <c:pt idx="298">
                  <c:v>156.71</c:v>
                </c:pt>
                <c:pt idx="299">
                  <c:v>153.13999999999999</c:v>
                </c:pt>
                <c:pt idx="300">
                  <c:v>150.93</c:v>
                </c:pt>
                <c:pt idx="301">
                  <c:v>148.78</c:v>
                </c:pt>
                <c:pt idx="302">
                  <c:v>146.63</c:v>
                </c:pt>
                <c:pt idx="303">
                  <c:v>144.47</c:v>
                </c:pt>
                <c:pt idx="304">
                  <c:v>142.32</c:v>
                </c:pt>
                <c:pt idx="305">
                  <c:v>140.16999999999999</c:v>
                </c:pt>
                <c:pt idx="306">
                  <c:v>138.01</c:v>
                </c:pt>
                <c:pt idx="307">
                  <c:v>135.86000000000001</c:v>
                </c:pt>
                <c:pt idx="308">
                  <c:v>133.71</c:v>
                </c:pt>
                <c:pt idx="309">
                  <c:v>131.56</c:v>
                </c:pt>
                <c:pt idx="310">
                  <c:v>129.4</c:v>
                </c:pt>
                <c:pt idx="311">
                  <c:v>127.25</c:v>
                </c:pt>
                <c:pt idx="312">
                  <c:v>125.1</c:v>
                </c:pt>
                <c:pt idx="313">
                  <c:v>122.94</c:v>
                </c:pt>
                <c:pt idx="314">
                  <c:v>120.79</c:v>
                </c:pt>
                <c:pt idx="315">
                  <c:v>118.64</c:v>
                </c:pt>
                <c:pt idx="316">
                  <c:v>116.48</c:v>
                </c:pt>
                <c:pt idx="317">
                  <c:v>114.33</c:v>
                </c:pt>
                <c:pt idx="318">
                  <c:v>112.18</c:v>
                </c:pt>
                <c:pt idx="319">
                  <c:v>110.02</c:v>
                </c:pt>
                <c:pt idx="320">
                  <c:v>107.91</c:v>
                </c:pt>
                <c:pt idx="321">
                  <c:v>106.45</c:v>
                </c:pt>
                <c:pt idx="322">
                  <c:v>104.99</c:v>
                </c:pt>
                <c:pt idx="323">
                  <c:v>103.52</c:v>
                </c:pt>
                <c:pt idx="324">
                  <c:v>102.06</c:v>
                </c:pt>
                <c:pt idx="325">
                  <c:v>100.6</c:v>
                </c:pt>
                <c:pt idx="326">
                  <c:v>99.135000000000005</c:v>
                </c:pt>
                <c:pt idx="327">
                  <c:v>97.671999999999997</c:v>
                </c:pt>
                <c:pt idx="328">
                  <c:v>96.209000000000003</c:v>
                </c:pt>
                <c:pt idx="329">
                  <c:v>94.745999999999995</c:v>
                </c:pt>
                <c:pt idx="330">
                  <c:v>93.284000000000006</c:v>
                </c:pt>
                <c:pt idx="331">
                  <c:v>91.820999999999998</c:v>
                </c:pt>
                <c:pt idx="332">
                  <c:v>90.358000000000004</c:v>
                </c:pt>
                <c:pt idx="333">
                  <c:v>88.894999999999996</c:v>
                </c:pt>
                <c:pt idx="334">
                  <c:v>87.432000000000002</c:v>
                </c:pt>
                <c:pt idx="335">
                  <c:v>85.968999999999994</c:v>
                </c:pt>
                <c:pt idx="336">
                  <c:v>84.506</c:v>
                </c:pt>
                <c:pt idx="337">
                  <c:v>83.043999999999997</c:v>
                </c:pt>
                <c:pt idx="338">
                  <c:v>81.581000000000003</c:v>
                </c:pt>
                <c:pt idx="339">
                  <c:v>80.117999999999995</c:v>
                </c:pt>
                <c:pt idx="340">
                  <c:v>78.655000000000001</c:v>
                </c:pt>
                <c:pt idx="341">
                  <c:v>77.191999999999993</c:v>
                </c:pt>
                <c:pt idx="342">
                  <c:v>75.728999999999999</c:v>
                </c:pt>
                <c:pt idx="343">
                  <c:v>74.266000000000005</c:v>
                </c:pt>
                <c:pt idx="344">
                  <c:v>72.802999999999997</c:v>
                </c:pt>
                <c:pt idx="345">
                  <c:v>71.340999999999994</c:v>
                </c:pt>
                <c:pt idx="346">
                  <c:v>69.878</c:v>
                </c:pt>
                <c:pt idx="347">
                  <c:v>68.694999999999993</c:v>
                </c:pt>
                <c:pt idx="348">
                  <c:v>68.102000000000004</c:v>
                </c:pt>
                <c:pt idx="349">
                  <c:v>67.613</c:v>
                </c:pt>
                <c:pt idx="350">
                  <c:v>67.051000000000002</c:v>
                </c:pt>
                <c:pt idx="351">
                  <c:v>66.418999999999997</c:v>
                </c:pt>
                <c:pt idx="352">
                  <c:v>65.81</c:v>
                </c:pt>
                <c:pt idx="353">
                  <c:v>65.242000000000004</c:v>
                </c:pt>
                <c:pt idx="354">
                  <c:v>64.671999999999997</c:v>
                </c:pt>
                <c:pt idx="355">
                  <c:v>64.078999999999994</c:v>
                </c:pt>
                <c:pt idx="356">
                  <c:v>63.482999999999997</c:v>
                </c:pt>
                <c:pt idx="357">
                  <c:v>62.898000000000003</c:v>
                </c:pt>
                <c:pt idx="358">
                  <c:v>62.314999999999998</c:v>
                </c:pt>
                <c:pt idx="359">
                  <c:v>61.728000000000002</c:v>
                </c:pt>
                <c:pt idx="360">
                  <c:v>61.142000000000003</c:v>
                </c:pt>
                <c:pt idx="361">
                  <c:v>60.555999999999997</c:v>
                </c:pt>
                <c:pt idx="362">
                  <c:v>59.969000000000001</c:v>
                </c:pt>
                <c:pt idx="363">
                  <c:v>59.383000000000003</c:v>
                </c:pt>
                <c:pt idx="364">
                  <c:v>58.795999999999999</c:v>
                </c:pt>
                <c:pt idx="365">
                  <c:v>58.21</c:v>
                </c:pt>
                <c:pt idx="366">
                  <c:v>57.622999999999998</c:v>
                </c:pt>
                <c:pt idx="367">
                  <c:v>57.036999999999999</c:v>
                </c:pt>
                <c:pt idx="368">
                  <c:v>56.451000000000001</c:v>
                </c:pt>
                <c:pt idx="369">
                  <c:v>55.863999999999997</c:v>
                </c:pt>
                <c:pt idx="370">
                  <c:v>55.277999999999999</c:v>
                </c:pt>
                <c:pt idx="371">
                  <c:v>54.691000000000003</c:v>
                </c:pt>
                <c:pt idx="372">
                  <c:v>54.104999999999997</c:v>
                </c:pt>
                <c:pt idx="373">
                  <c:v>53.518999999999998</c:v>
                </c:pt>
                <c:pt idx="374">
                  <c:v>52.932000000000002</c:v>
                </c:pt>
                <c:pt idx="375">
                  <c:v>52.345999999999997</c:v>
                </c:pt>
                <c:pt idx="376">
                  <c:v>51.759</c:v>
                </c:pt>
                <c:pt idx="377">
                  <c:v>51.173000000000002</c:v>
                </c:pt>
                <c:pt idx="378">
                  <c:v>50.585999999999999</c:v>
                </c:pt>
                <c:pt idx="379">
                  <c:v>50</c:v>
                </c:pt>
                <c:pt idx="380">
                  <c:v>49.716000000000001</c:v>
                </c:pt>
                <c:pt idx="381">
                  <c:v>49.432000000000002</c:v>
                </c:pt>
                <c:pt idx="382">
                  <c:v>49.148000000000003</c:v>
                </c:pt>
                <c:pt idx="383">
                  <c:v>48.863999999999997</c:v>
                </c:pt>
                <c:pt idx="384">
                  <c:v>48.58</c:v>
                </c:pt>
                <c:pt idx="385">
                  <c:v>48.295999999999999</c:v>
                </c:pt>
                <c:pt idx="386">
                  <c:v>48.012</c:v>
                </c:pt>
                <c:pt idx="387">
                  <c:v>47.728000000000002</c:v>
                </c:pt>
                <c:pt idx="388">
                  <c:v>47.444000000000003</c:v>
                </c:pt>
                <c:pt idx="389">
                  <c:v>47.16</c:v>
                </c:pt>
                <c:pt idx="390">
                  <c:v>46.875999999999998</c:v>
                </c:pt>
                <c:pt idx="391">
                  <c:v>46.591999999999999</c:v>
                </c:pt>
                <c:pt idx="392">
                  <c:v>46.308</c:v>
                </c:pt>
                <c:pt idx="393">
                  <c:v>46.024000000000001</c:v>
                </c:pt>
                <c:pt idx="394">
                  <c:v>45.74</c:v>
                </c:pt>
                <c:pt idx="395">
                  <c:v>45.457000000000001</c:v>
                </c:pt>
                <c:pt idx="396">
                  <c:v>45.173000000000002</c:v>
                </c:pt>
                <c:pt idx="397">
                  <c:v>44.889000000000003</c:v>
                </c:pt>
                <c:pt idx="398">
                  <c:v>44.604999999999997</c:v>
                </c:pt>
                <c:pt idx="399">
                  <c:v>44.320999999999998</c:v>
                </c:pt>
                <c:pt idx="400">
                  <c:v>44.036999999999999</c:v>
                </c:pt>
                <c:pt idx="401">
                  <c:v>43.753</c:v>
                </c:pt>
                <c:pt idx="402">
                  <c:v>43.469000000000001</c:v>
                </c:pt>
                <c:pt idx="403">
                  <c:v>43.185000000000002</c:v>
                </c:pt>
                <c:pt idx="404">
                  <c:v>42.901000000000003</c:v>
                </c:pt>
                <c:pt idx="405">
                  <c:v>42.616999999999997</c:v>
                </c:pt>
                <c:pt idx="406">
                  <c:v>42.332999999999998</c:v>
                </c:pt>
                <c:pt idx="407">
                  <c:v>42.048999999999999</c:v>
                </c:pt>
                <c:pt idx="408">
                  <c:v>41.765000000000001</c:v>
                </c:pt>
                <c:pt idx="409">
                  <c:v>41.481000000000002</c:v>
                </c:pt>
                <c:pt idx="410">
                  <c:v>41.197000000000003</c:v>
                </c:pt>
                <c:pt idx="411">
                  <c:v>40.912999999999997</c:v>
                </c:pt>
                <c:pt idx="412">
                  <c:v>40.628999999999998</c:v>
                </c:pt>
                <c:pt idx="413">
                  <c:v>40.344999999999999</c:v>
                </c:pt>
                <c:pt idx="414">
                  <c:v>40.061</c:v>
                </c:pt>
                <c:pt idx="415">
                  <c:v>39.777000000000001</c:v>
                </c:pt>
                <c:pt idx="416">
                  <c:v>39.493000000000002</c:v>
                </c:pt>
                <c:pt idx="417">
                  <c:v>39.209000000000003</c:v>
                </c:pt>
                <c:pt idx="418">
                  <c:v>38.924999999999997</c:v>
                </c:pt>
                <c:pt idx="419">
                  <c:v>38.640999999999998</c:v>
                </c:pt>
                <c:pt idx="420">
                  <c:v>38.356999999999999</c:v>
                </c:pt>
                <c:pt idx="421">
                  <c:v>38.073</c:v>
                </c:pt>
                <c:pt idx="422">
                  <c:v>37.789000000000001</c:v>
                </c:pt>
                <c:pt idx="423">
                  <c:v>37.505000000000003</c:v>
                </c:pt>
                <c:pt idx="424">
                  <c:v>37.220999999999997</c:v>
                </c:pt>
                <c:pt idx="425">
                  <c:v>36.970999999999997</c:v>
                </c:pt>
                <c:pt idx="426">
                  <c:v>36.840000000000003</c:v>
                </c:pt>
                <c:pt idx="427">
                  <c:v>36.709000000000003</c:v>
                </c:pt>
                <c:pt idx="428">
                  <c:v>36.578000000000003</c:v>
                </c:pt>
                <c:pt idx="429">
                  <c:v>36.447000000000003</c:v>
                </c:pt>
                <c:pt idx="430">
                  <c:v>36.316000000000003</c:v>
                </c:pt>
                <c:pt idx="431">
                  <c:v>36.185000000000002</c:v>
                </c:pt>
                <c:pt idx="432">
                  <c:v>36.052999999999997</c:v>
                </c:pt>
                <c:pt idx="433">
                  <c:v>35.921999999999997</c:v>
                </c:pt>
                <c:pt idx="434">
                  <c:v>35.790999999999997</c:v>
                </c:pt>
                <c:pt idx="435">
                  <c:v>35.659999999999997</c:v>
                </c:pt>
                <c:pt idx="436">
                  <c:v>35.529000000000003</c:v>
                </c:pt>
                <c:pt idx="437">
                  <c:v>35.398000000000003</c:v>
                </c:pt>
                <c:pt idx="438">
                  <c:v>35.267000000000003</c:v>
                </c:pt>
                <c:pt idx="439">
                  <c:v>35.136000000000003</c:v>
                </c:pt>
                <c:pt idx="440">
                  <c:v>35.005000000000003</c:v>
                </c:pt>
                <c:pt idx="441">
                  <c:v>34.874000000000002</c:v>
                </c:pt>
                <c:pt idx="442">
                  <c:v>34.743000000000002</c:v>
                </c:pt>
                <c:pt idx="443">
                  <c:v>34.610999999999997</c:v>
                </c:pt>
                <c:pt idx="444">
                  <c:v>34.479999999999997</c:v>
                </c:pt>
                <c:pt idx="445">
                  <c:v>34.348999999999997</c:v>
                </c:pt>
                <c:pt idx="446">
                  <c:v>34.218000000000004</c:v>
                </c:pt>
                <c:pt idx="447">
                  <c:v>34.087000000000003</c:v>
                </c:pt>
                <c:pt idx="448">
                  <c:v>33.956000000000003</c:v>
                </c:pt>
                <c:pt idx="449">
                  <c:v>33.825000000000003</c:v>
                </c:pt>
                <c:pt idx="450">
                  <c:v>33.694000000000003</c:v>
                </c:pt>
                <c:pt idx="451">
                  <c:v>33.563000000000002</c:v>
                </c:pt>
                <c:pt idx="452">
                  <c:v>33.432000000000002</c:v>
                </c:pt>
                <c:pt idx="453">
                  <c:v>33.299999999999997</c:v>
                </c:pt>
                <c:pt idx="454">
                  <c:v>33.168999999999997</c:v>
                </c:pt>
                <c:pt idx="455">
                  <c:v>33.037999999999997</c:v>
                </c:pt>
                <c:pt idx="456">
                  <c:v>32.906999999999996</c:v>
                </c:pt>
                <c:pt idx="457">
                  <c:v>32.776000000000003</c:v>
                </c:pt>
                <c:pt idx="458">
                  <c:v>32.645000000000003</c:v>
                </c:pt>
                <c:pt idx="459">
                  <c:v>32.514000000000003</c:v>
                </c:pt>
                <c:pt idx="460">
                  <c:v>32.383000000000003</c:v>
                </c:pt>
                <c:pt idx="461">
                  <c:v>32.252000000000002</c:v>
                </c:pt>
                <c:pt idx="462">
                  <c:v>32.121000000000002</c:v>
                </c:pt>
                <c:pt idx="463">
                  <c:v>31.998000000000001</c:v>
                </c:pt>
                <c:pt idx="464">
                  <c:v>31.977</c:v>
                </c:pt>
                <c:pt idx="465">
                  <c:v>32.011000000000003</c:v>
                </c:pt>
                <c:pt idx="466">
                  <c:v>32</c:v>
                </c:pt>
                <c:pt idx="467">
                  <c:v>32</c:v>
                </c:pt>
                <c:pt idx="468">
                  <c:v>32</c:v>
                </c:pt>
                <c:pt idx="469">
                  <c:v>32</c:v>
                </c:pt>
                <c:pt idx="470">
                  <c:v>32</c:v>
                </c:pt>
                <c:pt idx="471">
                  <c:v>32</c:v>
                </c:pt>
                <c:pt idx="472">
                  <c:v>32</c:v>
                </c:pt>
                <c:pt idx="473">
                  <c:v>32</c:v>
                </c:pt>
                <c:pt idx="474">
                  <c:v>32</c:v>
                </c:pt>
                <c:pt idx="475">
                  <c:v>32</c:v>
                </c:pt>
                <c:pt idx="476">
                  <c:v>32</c:v>
                </c:pt>
                <c:pt idx="477">
                  <c:v>32</c:v>
                </c:pt>
                <c:pt idx="478">
                  <c:v>32</c:v>
                </c:pt>
                <c:pt idx="479">
                  <c:v>32</c:v>
                </c:pt>
                <c:pt idx="480">
                  <c:v>32</c:v>
                </c:pt>
                <c:pt idx="481">
                  <c:v>32</c:v>
                </c:pt>
                <c:pt idx="482">
                  <c:v>32</c:v>
                </c:pt>
                <c:pt idx="483">
                  <c:v>32</c:v>
                </c:pt>
                <c:pt idx="484">
                  <c:v>32</c:v>
                </c:pt>
                <c:pt idx="485">
                  <c:v>32</c:v>
                </c:pt>
                <c:pt idx="486">
                  <c:v>32</c:v>
                </c:pt>
                <c:pt idx="487">
                  <c:v>32</c:v>
                </c:pt>
                <c:pt idx="488">
                  <c:v>32</c:v>
                </c:pt>
                <c:pt idx="489">
                  <c:v>32</c:v>
                </c:pt>
                <c:pt idx="490">
                  <c:v>32</c:v>
                </c:pt>
                <c:pt idx="491">
                  <c:v>32</c:v>
                </c:pt>
                <c:pt idx="492">
                  <c:v>32</c:v>
                </c:pt>
                <c:pt idx="493">
                  <c:v>32</c:v>
                </c:pt>
                <c:pt idx="494">
                  <c:v>32</c:v>
                </c:pt>
                <c:pt idx="495">
                  <c:v>32</c:v>
                </c:pt>
                <c:pt idx="496">
                  <c:v>32</c:v>
                </c:pt>
                <c:pt idx="497">
                  <c:v>32</c:v>
                </c:pt>
                <c:pt idx="498">
                  <c:v>32</c:v>
                </c:pt>
                <c:pt idx="499">
                  <c:v>32</c:v>
                </c:pt>
                <c:pt idx="500">
                  <c:v>32</c:v>
                </c:pt>
                <c:pt idx="501">
                  <c:v>32</c:v>
                </c:pt>
                <c:pt idx="502">
                  <c:v>31.988</c:v>
                </c:pt>
                <c:pt idx="503">
                  <c:v>31.968</c:v>
                </c:pt>
                <c:pt idx="504">
                  <c:v>31.951000000000001</c:v>
                </c:pt>
                <c:pt idx="505">
                  <c:v>31.937000000000001</c:v>
                </c:pt>
                <c:pt idx="506">
                  <c:v>31.922999999999998</c:v>
                </c:pt>
                <c:pt idx="507">
                  <c:v>31.905999999999999</c:v>
                </c:pt>
                <c:pt idx="508">
                  <c:v>31.89</c:v>
                </c:pt>
                <c:pt idx="509">
                  <c:v>31.873999999999999</c:v>
                </c:pt>
                <c:pt idx="510">
                  <c:v>31.858000000000001</c:v>
                </c:pt>
                <c:pt idx="511">
                  <c:v>31.841999999999999</c:v>
                </c:pt>
                <c:pt idx="512">
                  <c:v>31.826000000000001</c:v>
                </c:pt>
                <c:pt idx="513">
                  <c:v>31.81</c:v>
                </c:pt>
                <c:pt idx="514">
                  <c:v>31.794</c:v>
                </c:pt>
                <c:pt idx="515">
                  <c:v>31.779</c:v>
                </c:pt>
                <c:pt idx="516">
                  <c:v>31.763000000000002</c:v>
                </c:pt>
                <c:pt idx="517">
                  <c:v>31.747</c:v>
                </c:pt>
                <c:pt idx="518">
                  <c:v>31.731000000000002</c:v>
                </c:pt>
                <c:pt idx="519">
                  <c:v>31.715</c:v>
                </c:pt>
                <c:pt idx="520">
                  <c:v>31.699000000000002</c:v>
                </c:pt>
                <c:pt idx="521">
                  <c:v>31.683</c:v>
                </c:pt>
                <c:pt idx="522">
                  <c:v>31.667000000000002</c:v>
                </c:pt>
                <c:pt idx="523">
                  <c:v>31.652000000000001</c:v>
                </c:pt>
                <c:pt idx="524">
                  <c:v>31.635999999999999</c:v>
                </c:pt>
                <c:pt idx="525">
                  <c:v>31.62</c:v>
                </c:pt>
                <c:pt idx="526">
                  <c:v>31.603999999999999</c:v>
                </c:pt>
                <c:pt idx="527">
                  <c:v>31.588000000000001</c:v>
                </c:pt>
                <c:pt idx="528">
                  <c:v>31.571999999999999</c:v>
                </c:pt>
                <c:pt idx="529">
                  <c:v>31.556000000000001</c:v>
                </c:pt>
                <c:pt idx="530">
                  <c:v>31.54</c:v>
                </c:pt>
                <c:pt idx="531">
                  <c:v>31.524000000000001</c:v>
                </c:pt>
                <c:pt idx="532">
                  <c:v>31.509</c:v>
                </c:pt>
                <c:pt idx="533">
                  <c:v>31.492999999999999</c:v>
                </c:pt>
                <c:pt idx="534">
                  <c:v>31.477</c:v>
                </c:pt>
                <c:pt idx="535">
                  <c:v>31.460999999999999</c:v>
                </c:pt>
                <c:pt idx="536">
                  <c:v>31.445</c:v>
                </c:pt>
                <c:pt idx="537">
                  <c:v>31.428999999999998</c:v>
                </c:pt>
                <c:pt idx="538">
                  <c:v>31.413</c:v>
                </c:pt>
                <c:pt idx="539">
                  <c:v>31.396999999999998</c:v>
                </c:pt>
                <c:pt idx="540">
                  <c:v>31.382000000000001</c:v>
                </c:pt>
                <c:pt idx="541">
                  <c:v>31.366</c:v>
                </c:pt>
                <c:pt idx="542">
                  <c:v>31.35</c:v>
                </c:pt>
                <c:pt idx="543">
                  <c:v>31.334</c:v>
                </c:pt>
                <c:pt idx="544">
                  <c:v>31.318000000000001</c:v>
                </c:pt>
                <c:pt idx="545">
                  <c:v>31.302</c:v>
                </c:pt>
                <c:pt idx="546">
                  <c:v>31.286000000000001</c:v>
                </c:pt>
                <c:pt idx="547">
                  <c:v>31.27</c:v>
                </c:pt>
                <c:pt idx="548">
                  <c:v>31.254000000000001</c:v>
                </c:pt>
                <c:pt idx="549">
                  <c:v>31.239000000000001</c:v>
                </c:pt>
                <c:pt idx="550">
                  <c:v>31.222999999999999</c:v>
                </c:pt>
                <c:pt idx="551">
                  <c:v>31.207000000000001</c:v>
                </c:pt>
                <c:pt idx="552">
                  <c:v>31.190999999999999</c:v>
                </c:pt>
                <c:pt idx="553">
                  <c:v>31.175000000000001</c:v>
                </c:pt>
                <c:pt idx="554">
                  <c:v>31.158999999999999</c:v>
                </c:pt>
                <c:pt idx="555">
                  <c:v>31.143000000000001</c:v>
                </c:pt>
                <c:pt idx="556">
                  <c:v>31.126999999999999</c:v>
                </c:pt>
                <c:pt idx="557">
                  <c:v>31.111000000000001</c:v>
                </c:pt>
                <c:pt idx="558">
                  <c:v>31.096</c:v>
                </c:pt>
                <c:pt idx="559">
                  <c:v>31.08</c:v>
                </c:pt>
                <c:pt idx="560">
                  <c:v>31.064</c:v>
                </c:pt>
                <c:pt idx="561">
                  <c:v>31.047999999999998</c:v>
                </c:pt>
                <c:pt idx="562">
                  <c:v>31.032</c:v>
                </c:pt>
                <c:pt idx="563">
                  <c:v>31.015999999999998</c:v>
                </c:pt>
                <c:pt idx="564">
                  <c:v>31</c:v>
                </c:pt>
                <c:pt idx="565">
                  <c:v>30.984000000000002</c:v>
                </c:pt>
                <c:pt idx="566">
                  <c:v>30.969000000000001</c:v>
                </c:pt>
                <c:pt idx="567">
                  <c:v>30.952999999999999</c:v>
                </c:pt>
                <c:pt idx="568">
                  <c:v>30.937000000000001</c:v>
                </c:pt>
                <c:pt idx="569">
                  <c:v>30.920999999999999</c:v>
                </c:pt>
                <c:pt idx="570">
                  <c:v>30.905000000000001</c:v>
                </c:pt>
                <c:pt idx="571">
                  <c:v>30.888999999999999</c:v>
                </c:pt>
                <c:pt idx="572">
                  <c:v>30.873000000000001</c:v>
                </c:pt>
                <c:pt idx="573">
                  <c:v>30.856999999999999</c:v>
                </c:pt>
                <c:pt idx="574">
                  <c:v>30.841000000000001</c:v>
                </c:pt>
                <c:pt idx="575">
                  <c:v>30.826000000000001</c:v>
                </c:pt>
                <c:pt idx="576">
                  <c:v>30.81</c:v>
                </c:pt>
                <c:pt idx="577">
                  <c:v>30.794</c:v>
                </c:pt>
                <c:pt idx="578">
                  <c:v>30.777999999999999</c:v>
                </c:pt>
                <c:pt idx="579">
                  <c:v>30.762</c:v>
                </c:pt>
                <c:pt idx="580">
                  <c:v>30.745999999999999</c:v>
                </c:pt>
                <c:pt idx="581">
                  <c:v>30.73</c:v>
                </c:pt>
                <c:pt idx="582">
                  <c:v>30.713999999999999</c:v>
                </c:pt>
                <c:pt idx="583">
                  <c:v>30.699000000000002</c:v>
                </c:pt>
                <c:pt idx="584">
                  <c:v>30.683</c:v>
                </c:pt>
                <c:pt idx="585">
                  <c:v>30.667000000000002</c:v>
                </c:pt>
                <c:pt idx="586">
                  <c:v>30.651</c:v>
                </c:pt>
                <c:pt idx="587">
                  <c:v>30.635000000000002</c:v>
                </c:pt>
                <c:pt idx="588">
                  <c:v>30.619</c:v>
                </c:pt>
                <c:pt idx="589">
                  <c:v>30.603000000000002</c:v>
                </c:pt>
                <c:pt idx="590">
                  <c:v>30.587</c:v>
                </c:pt>
                <c:pt idx="591">
                  <c:v>30.571000000000002</c:v>
                </c:pt>
                <c:pt idx="592">
                  <c:v>30.556000000000001</c:v>
                </c:pt>
                <c:pt idx="593">
                  <c:v>30.54</c:v>
                </c:pt>
                <c:pt idx="594">
                  <c:v>30.524000000000001</c:v>
                </c:pt>
                <c:pt idx="595">
                  <c:v>30.507999999999999</c:v>
                </c:pt>
                <c:pt idx="596">
                  <c:v>30.492000000000001</c:v>
                </c:pt>
                <c:pt idx="597">
                  <c:v>30.475999999999999</c:v>
                </c:pt>
                <c:pt idx="598">
                  <c:v>30.46</c:v>
                </c:pt>
                <c:pt idx="599">
                  <c:v>30.443999999999999</c:v>
                </c:pt>
                <c:pt idx="600">
                  <c:v>30.428999999999998</c:v>
                </c:pt>
                <c:pt idx="601">
                  <c:v>30.413</c:v>
                </c:pt>
                <c:pt idx="602">
                  <c:v>30.396999999999998</c:v>
                </c:pt>
                <c:pt idx="603">
                  <c:v>30.381</c:v>
                </c:pt>
                <c:pt idx="604">
                  <c:v>30.364999999999998</c:v>
                </c:pt>
                <c:pt idx="605">
                  <c:v>30.349</c:v>
                </c:pt>
                <c:pt idx="606">
                  <c:v>30.332999999999998</c:v>
                </c:pt>
                <c:pt idx="607">
                  <c:v>30.317</c:v>
                </c:pt>
                <c:pt idx="608">
                  <c:v>30.300999999999998</c:v>
                </c:pt>
                <c:pt idx="609">
                  <c:v>30.286000000000001</c:v>
                </c:pt>
                <c:pt idx="610">
                  <c:v>30.27</c:v>
                </c:pt>
                <c:pt idx="611">
                  <c:v>30.254000000000001</c:v>
                </c:pt>
                <c:pt idx="612">
                  <c:v>30.238</c:v>
                </c:pt>
                <c:pt idx="613">
                  <c:v>30.222000000000001</c:v>
                </c:pt>
                <c:pt idx="614">
                  <c:v>30.206</c:v>
                </c:pt>
                <c:pt idx="615">
                  <c:v>30.19</c:v>
                </c:pt>
                <c:pt idx="616">
                  <c:v>30.173999999999999</c:v>
                </c:pt>
                <c:pt idx="617">
                  <c:v>30.158999999999999</c:v>
                </c:pt>
                <c:pt idx="618">
                  <c:v>30.143000000000001</c:v>
                </c:pt>
                <c:pt idx="619">
                  <c:v>30.126999999999999</c:v>
                </c:pt>
                <c:pt idx="620">
                  <c:v>30.111000000000001</c:v>
                </c:pt>
                <c:pt idx="621">
                  <c:v>30.094999999999999</c:v>
                </c:pt>
                <c:pt idx="622">
                  <c:v>30.079000000000001</c:v>
                </c:pt>
                <c:pt idx="623">
                  <c:v>30.062999999999999</c:v>
                </c:pt>
                <c:pt idx="624">
                  <c:v>30.047000000000001</c:v>
                </c:pt>
                <c:pt idx="625">
                  <c:v>30.030999999999999</c:v>
                </c:pt>
                <c:pt idx="626">
                  <c:v>30.015999999999998</c:v>
                </c:pt>
                <c:pt idx="627">
                  <c:v>30</c:v>
                </c:pt>
                <c:pt idx="628">
                  <c:v>29.984000000000002</c:v>
                </c:pt>
                <c:pt idx="629">
                  <c:v>29.968</c:v>
                </c:pt>
                <c:pt idx="630">
                  <c:v>29.952000000000002</c:v>
                </c:pt>
                <c:pt idx="631">
                  <c:v>29.936</c:v>
                </c:pt>
                <c:pt idx="632">
                  <c:v>29.92</c:v>
                </c:pt>
                <c:pt idx="633">
                  <c:v>29.904</c:v>
                </c:pt>
                <c:pt idx="634">
                  <c:v>29.888999999999999</c:v>
                </c:pt>
                <c:pt idx="635">
                  <c:v>29.873000000000001</c:v>
                </c:pt>
                <c:pt idx="636">
                  <c:v>29.856999999999999</c:v>
                </c:pt>
                <c:pt idx="637">
                  <c:v>29.841000000000001</c:v>
                </c:pt>
                <c:pt idx="638">
                  <c:v>29.824999999999999</c:v>
                </c:pt>
                <c:pt idx="639">
                  <c:v>29.809000000000001</c:v>
                </c:pt>
                <c:pt idx="640">
                  <c:v>29.792999999999999</c:v>
                </c:pt>
                <c:pt idx="641">
                  <c:v>29.777000000000001</c:v>
                </c:pt>
                <c:pt idx="642">
                  <c:v>29.760999999999999</c:v>
                </c:pt>
                <c:pt idx="643">
                  <c:v>29.745999999999999</c:v>
                </c:pt>
                <c:pt idx="644">
                  <c:v>29.73</c:v>
                </c:pt>
                <c:pt idx="645">
                  <c:v>29.713999999999999</c:v>
                </c:pt>
                <c:pt idx="646">
                  <c:v>29.698</c:v>
                </c:pt>
                <c:pt idx="647">
                  <c:v>29.681999999999999</c:v>
                </c:pt>
                <c:pt idx="648">
                  <c:v>29.666</c:v>
                </c:pt>
                <c:pt idx="649">
                  <c:v>29.65</c:v>
                </c:pt>
                <c:pt idx="650">
                  <c:v>29.634</c:v>
                </c:pt>
                <c:pt idx="651">
                  <c:v>29.617999999999999</c:v>
                </c:pt>
                <c:pt idx="652">
                  <c:v>29.603000000000002</c:v>
                </c:pt>
                <c:pt idx="653">
                  <c:v>29.587</c:v>
                </c:pt>
                <c:pt idx="654">
                  <c:v>29.571000000000002</c:v>
                </c:pt>
                <c:pt idx="655">
                  <c:v>29.555</c:v>
                </c:pt>
                <c:pt idx="656">
                  <c:v>29.539000000000001</c:v>
                </c:pt>
                <c:pt idx="657">
                  <c:v>29.523</c:v>
                </c:pt>
                <c:pt idx="658">
                  <c:v>29.507000000000001</c:v>
                </c:pt>
                <c:pt idx="659">
                  <c:v>29.491</c:v>
                </c:pt>
                <c:pt idx="660">
                  <c:v>29.475999999999999</c:v>
                </c:pt>
                <c:pt idx="661">
                  <c:v>29.46</c:v>
                </c:pt>
                <c:pt idx="662">
                  <c:v>29.443999999999999</c:v>
                </c:pt>
                <c:pt idx="663">
                  <c:v>29.428000000000001</c:v>
                </c:pt>
                <c:pt idx="664">
                  <c:v>29.411999999999999</c:v>
                </c:pt>
                <c:pt idx="665">
                  <c:v>29.396000000000001</c:v>
                </c:pt>
                <c:pt idx="666">
                  <c:v>29.38</c:v>
                </c:pt>
                <c:pt idx="667">
                  <c:v>29.364000000000001</c:v>
                </c:pt>
                <c:pt idx="668">
                  <c:v>29.347999999999999</c:v>
                </c:pt>
                <c:pt idx="669">
                  <c:v>29.332999999999998</c:v>
                </c:pt>
                <c:pt idx="670">
                  <c:v>29.317</c:v>
                </c:pt>
                <c:pt idx="671">
                  <c:v>29.300999999999998</c:v>
                </c:pt>
                <c:pt idx="672">
                  <c:v>29.285</c:v>
                </c:pt>
                <c:pt idx="673">
                  <c:v>29.268999999999998</c:v>
                </c:pt>
                <c:pt idx="674">
                  <c:v>29.253</c:v>
                </c:pt>
                <c:pt idx="675">
                  <c:v>29.236999999999998</c:v>
                </c:pt>
                <c:pt idx="676">
                  <c:v>29.221</c:v>
                </c:pt>
                <c:pt idx="677">
                  <c:v>29.206</c:v>
                </c:pt>
                <c:pt idx="678">
                  <c:v>29.19</c:v>
                </c:pt>
                <c:pt idx="679">
                  <c:v>29.173999999999999</c:v>
                </c:pt>
                <c:pt idx="680">
                  <c:v>29.158000000000001</c:v>
                </c:pt>
                <c:pt idx="681">
                  <c:v>29.141999999999999</c:v>
                </c:pt>
                <c:pt idx="682">
                  <c:v>29.126000000000001</c:v>
                </c:pt>
                <c:pt idx="683">
                  <c:v>29.11</c:v>
                </c:pt>
                <c:pt idx="684">
                  <c:v>29.094000000000001</c:v>
                </c:pt>
                <c:pt idx="685">
                  <c:v>29.077999999999999</c:v>
                </c:pt>
                <c:pt idx="686">
                  <c:v>29.062999999999999</c:v>
                </c:pt>
                <c:pt idx="687">
                  <c:v>29.047000000000001</c:v>
                </c:pt>
                <c:pt idx="688">
                  <c:v>29.030999999999999</c:v>
                </c:pt>
                <c:pt idx="689">
                  <c:v>29.015000000000001</c:v>
                </c:pt>
                <c:pt idx="690">
                  <c:v>29.015000000000001</c:v>
                </c:pt>
                <c:pt idx="691">
                  <c:v>29.012</c:v>
                </c:pt>
                <c:pt idx="692">
                  <c:v>29.009</c:v>
                </c:pt>
                <c:pt idx="693">
                  <c:v>29.004999999999999</c:v>
                </c:pt>
                <c:pt idx="694">
                  <c:v>29.001999999999999</c:v>
                </c:pt>
                <c:pt idx="695">
                  <c:v>29.614000000000001</c:v>
                </c:pt>
                <c:pt idx="696">
                  <c:v>31.661000000000001</c:v>
                </c:pt>
                <c:pt idx="697">
                  <c:v>33.707000000000001</c:v>
                </c:pt>
                <c:pt idx="698">
                  <c:v>35.753999999999998</c:v>
                </c:pt>
                <c:pt idx="699">
                  <c:v>37.801000000000002</c:v>
                </c:pt>
                <c:pt idx="700">
                  <c:v>39.847000000000001</c:v>
                </c:pt>
                <c:pt idx="701">
                  <c:v>41.893999999999998</c:v>
                </c:pt>
                <c:pt idx="702">
                  <c:v>43.94</c:v>
                </c:pt>
                <c:pt idx="703">
                  <c:v>45.987000000000002</c:v>
                </c:pt>
                <c:pt idx="704">
                  <c:v>48.033999999999999</c:v>
                </c:pt>
                <c:pt idx="705">
                  <c:v>50.08</c:v>
                </c:pt>
                <c:pt idx="706">
                  <c:v>52.127000000000002</c:v>
                </c:pt>
                <c:pt idx="707">
                  <c:v>54.173999999999999</c:v>
                </c:pt>
                <c:pt idx="708">
                  <c:v>56.22</c:v>
                </c:pt>
                <c:pt idx="709">
                  <c:v>58.267000000000003</c:v>
                </c:pt>
                <c:pt idx="710">
                  <c:v>60.313000000000002</c:v>
                </c:pt>
                <c:pt idx="711">
                  <c:v>62.36</c:v>
                </c:pt>
                <c:pt idx="712">
                  <c:v>64.406999999999996</c:v>
                </c:pt>
                <c:pt idx="713">
                  <c:v>66.453000000000003</c:v>
                </c:pt>
                <c:pt idx="714">
                  <c:v>68.5</c:v>
                </c:pt>
                <c:pt idx="715">
                  <c:v>79.117999999999995</c:v>
                </c:pt>
                <c:pt idx="716">
                  <c:v>89.593999999999994</c:v>
                </c:pt>
                <c:pt idx="717">
                  <c:v>100.16</c:v>
                </c:pt>
                <c:pt idx="718">
                  <c:v>110.7</c:v>
                </c:pt>
                <c:pt idx="719">
                  <c:v>121.25</c:v>
                </c:pt>
                <c:pt idx="720">
                  <c:v>131.80000000000001</c:v>
                </c:pt>
                <c:pt idx="721">
                  <c:v>142.35</c:v>
                </c:pt>
                <c:pt idx="722">
                  <c:v>152.9</c:v>
                </c:pt>
                <c:pt idx="723">
                  <c:v>163.44999999999999</c:v>
                </c:pt>
                <c:pt idx="724">
                  <c:v>174</c:v>
                </c:pt>
                <c:pt idx="725">
                  <c:v>189.35</c:v>
                </c:pt>
                <c:pt idx="726">
                  <c:v>204.69</c:v>
                </c:pt>
                <c:pt idx="727">
                  <c:v>220.04</c:v>
                </c:pt>
                <c:pt idx="728">
                  <c:v>235.38</c:v>
                </c:pt>
                <c:pt idx="729">
                  <c:v>250.73</c:v>
                </c:pt>
                <c:pt idx="730">
                  <c:v>266.07</c:v>
                </c:pt>
                <c:pt idx="731">
                  <c:v>281.42</c:v>
                </c:pt>
                <c:pt idx="732">
                  <c:v>296.76</c:v>
                </c:pt>
                <c:pt idx="733">
                  <c:v>312.11</c:v>
                </c:pt>
                <c:pt idx="734">
                  <c:v>327.45</c:v>
                </c:pt>
                <c:pt idx="735">
                  <c:v>342.8</c:v>
                </c:pt>
                <c:pt idx="736">
                  <c:v>354.93</c:v>
                </c:pt>
                <c:pt idx="737">
                  <c:v>367.06</c:v>
                </c:pt>
                <c:pt idx="738">
                  <c:v>379.19</c:v>
                </c:pt>
                <c:pt idx="739">
                  <c:v>391.32</c:v>
                </c:pt>
                <c:pt idx="740">
                  <c:v>403.45</c:v>
                </c:pt>
                <c:pt idx="741">
                  <c:v>415.58</c:v>
                </c:pt>
                <c:pt idx="742">
                  <c:v>427.71</c:v>
                </c:pt>
                <c:pt idx="743">
                  <c:v>439.84</c:v>
                </c:pt>
                <c:pt idx="744">
                  <c:v>451.97</c:v>
                </c:pt>
                <c:pt idx="745">
                  <c:v>464.1</c:v>
                </c:pt>
                <c:pt idx="746">
                  <c:v>469.77</c:v>
                </c:pt>
                <c:pt idx="747">
                  <c:v>475.44</c:v>
                </c:pt>
                <c:pt idx="748">
                  <c:v>481.11</c:v>
                </c:pt>
                <c:pt idx="749">
                  <c:v>486.78</c:v>
                </c:pt>
                <c:pt idx="750">
                  <c:v>492.45</c:v>
                </c:pt>
                <c:pt idx="751">
                  <c:v>498.12</c:v>
                </c:pt>
                <c:pt idx="752">
                  <c:v>503.79</c:v>
                </c:pt>
                <c:pt idx="753">
                  <c:v>509.46</c:v>
                </c:pt>
                <c:pt idx="754">
                  <c:v>515.13</c:v>
                </c:pt>
                <c:pt idx="755">
                  <c:v>520.79999999999995</c:v>
                </c:pt>
                <c:pt idx="756">
                  <c:v>526.47</c:v>
                </c:pt>
                <c:pt idx="757">
                  <c:v>532.14</c:v>
                </c:pt>
                <c:pt idx="758">
                  <c:v>537.80999999999995</c:v>
                </c:pt>
                <c:pt idx="759">
                  <c:v>543.48</c:v>
                </c:pt>
                <c:pt idx="760">
                  <c:v>549.15</c:v>
                </c:pt>
                <c:pt idx="761">
                  <c:v>554.82000000000005</c:v>
                </c:pt>
                <c:pt idx="762">
                  <c:v>560.49</c:v>
                </c:pt>
                <c:pt idx="763">
                  <c:v>566.16</c:v>
                </c:pt>
                <c:pt idx="764">
                  <c:v>571.83000000000004</c:v>
                </c:pt>
                <c:pt idx="765">
                  <c:v>577.5</c:v>
                </c:pt>
                <c:pt idx="766">
                  <c:v>588.77</c:v>
                </c:pt>
                <c:pt idx="767">
                  <c:v>600.04999999999995</c:v>
                </c:pt>
                <c:pt idx="768">
                  <c:v>611.32000000000005</c:v>
                </c:pt>
                <c:pt idx="769">
                  <c:v>622.59</c:v>
                </c:pt>
                <c:pt idx="770">
                  <c:v>633.86</c:v>
                </c:pt>
                <c:pt idx="771">
                  <c:v>645.14</c:v>
                </c:pt>
                <c:pt idx="772">
                  <c:v>656.41</c:v>
                </c:pt>
                <c:pt idx="773">
                  <c:v>667.68</c:v>
                </c:pt>
                <c:pt idx="774">
                  <c:v>678.95</c:v>
                </c:pt>
                <c:pt idx="775">
                  <c:v>690.23</c:v>
                </c:pt>
                <c:pt idx="776">
                  <c:v>701.5</c:v>
                </c:pt>
                <c:pt idx="777">
                  <c:v>788.5</c:v>
                </c:pt>
                <c:pt idx="778">
                  <c:v>791.96</c:v>
                </c:pt>
                <c:pt idx="779">
                  <c:v>795.41</c:v>
                </c:pt>
                <c:pt idx="780">
                  <c:v>798.87</c:v>
                </c:pt>
                <c:pt idx="781">
                  <c:v>802.32</c:v>
                </c:pt>
                <c:pt idx="782">
                  <c:v>805.78</c:v>
                </c:pt>
                <c:pt idx="783">
                  <c:v>809.23</c:v>
                </c:pt>
                <c:pt idx="784">
                  <c:v>812.69</c:v>
                </c:pt>
                <c:pt idx="785">
                  <c:v>816.14</c:v>
                </c:pt>
                <c:pt idx="786">
                  <c:v>819.6</c:v>
                </c:pt>
                <c:pt idx="787">
                  <c:v>823.05</c:v>
                </c:pt>
                <c:pt idx="788">
                  <c:v>826.51</c:v>
                </c:pt>
                <c:pt idx="789">
                  <c:v>829.96</c:v>
                </c:pt>
                <c:pt idx="790">
                  <c:v>833.42</c:v>
                </c:pt>
                <c:pt idx="791">
                  <c:v>836.87</c:v>
                </c:pt>
                <c:pt idx="792">
                  <c:v>840.33</c:v>
                </c:pt>
                <c:pt idx="793">
                  <c:v>843.78</c:v>
                </c:pt>
                <c:pt idx="794">
                  <c:v>847.24</c:v>
                </c:pt>
                <c:pt idx="795">
                  <c:v>850.69</c:v>
                </c:pt>
                <c:pt idx="796">
                  <c:v>854.15</c:v>
                </c:pt>
                <c:pt idx="797">
                  <c:v>857.6</c:v>
                </c:pt>
                <c:pt idx="798">
                  <c:v>861.06</c:v>
                </c:pt>
                <c:pt idx="799">
                  <c:v>864.51</c:v>
                </c:pt>
                <c:pt idx="800">
                  <c:v>867.97</c:v>
                </c:pt>
                <c:pt idx="801">
                  <c:v>871.42</c:v>
                </c:pt>
                <c:pt idx="802">
                  <c:v>874.88</c:v>
                </c:pt>
                <c:pt idx="803">
                  <c:v>878.33</c:v>
                </c:pt>
                <c:pt idx="804">
                  <c:v>881.79</c:v>
                </c:pt>
                <c:pt idx="805">
                  <c:v>885.24</c:v>
                </c:pt>
                <c:pt idx="806">
                  <c:v>888.7</c:v>
                </c:pt>
                <c:pt idx="807">
                  <c:v>888.15</c:v>
                </c:pt>
                <c:pt idx="808">
                  <c:v>887.59</c:v>
                </c:pt>
                <c:pt idx="809">
                  <c:v>887.04</c:v>
                </c:pt>
                <c:pt idx="810">
                  <c:v>886.49</c:v>
                </c:pt>
                <c:pt idx="811">
                  <c:v>886.49</c:v>
                </c:pt>
                <c:pt idx="812">
                  <c:v>883.73</c:v>
                </c:pt>
                <c:pt idx="813">
                  <c:v>880.96</c:v>
                </c:pt>
                <c:pt idx="814">
                  <c:v>878.2</c:v>
                </c:pt>
                <c:pt idx="815">
                  <c:v>872.65</c:v>
                </c:pt>
                <c:pt idx="816">
                  <c:v>867.09</c:v>
                </c:pt>
                <c:pt idx="817">
                  <c:v>861.54</c:v>
                </c:pt>
                <c:pt idx="818">
                  <c:v>855.99</c:v>
                </c:pt>
                <c:pt idx="819">
                  <c:v>850.44</c:v>
                </c:pt>
                <c:pt idx="820">
                  <c:v>844.88</c:v>
                </c:pt>
                <c:pt idx="821">
                  <c:v>839.33</c:v>
                </c:pt>
                <c:pt idx="822">
                  <c:v>832.42</c:v>
                </c:pt>
                <c:pt idx="823">
                  <c:v>823.48</c:v>
                </c:pt>
                <c:pt idx="824">
                  <c:v>814.12</c:v>
                </c:pt>
                <c:pt idx="825">
                  <c:v>805.34</c:v>
                </c:pt>
                <c:pt idx="826">
                  <c:v>796.64</c:v>
                </c:pt>
                <c:pt idx="827">
                  <c:v>787.69</c:v>
                </c:pt>
                <c:pt idx="828">
                  <c:v>774.24</c:v>
                </c:pt>
                <c:pt idx="829">
                  <c:v>759.66</c:v>
                </c:pt>
                <c:pt idx="830">
                  <c:v>745.08</c:v>
                </c:pt>
                <c:pt idx="831">
                  <c:v>730.5</c:v>
                </c:pt>
                <c:pt idx="832">
                  <c:v>721.95</c:v>
                </c:pt>
                <c:pt idx="833">
                  <c:v>713.39</c:v>
                </c:pt>
                <c:pt idx="834">
                  <c:v>704.84</c:v>
                </c:pt>
                <c:pt idx="835">
                  <c:v>696.28</c:v>
                </c:pt>
                <c:pt idx="836">
                  <c:v>687.73</c:v>
                </c:pt>
                <c:pt idx="837">
                  <c:v>679.18</c:v>
                </c:pt>
                <c:pt idx="838">
                  <c:v>670.62</c:v>
                </c:pt>
                <c:pt idx="839">
                  <c:v>661</c:v>
                </c:pt>
                <c:pt idx="840">
                  <c:v>650.54999999999995</c:v>
                </c:pt>
                <c:pt idx="841">
                  <c:v>640.14</c:v>
                </c:pt>
                <c:pt idx="842">
                  <c:v>629.73</c:v>
                </c:pt>
                <c:pt idx="843">
                  <c:v>619.32000000000005</c:v>
                </c:pt>
                <c:pt idx="844">
                  <c:v>608.91999999999996</c:v>
                </c:pt>
                <c:pt idx="845">
                  <c:v>598.51</c:v>
                </c:pt>
                <c:pt idx="846">
                  <c:v>588.1</c:v>
                </c:pt>
                <c:pt idx="847">
                  <c:v>579.96</c:v>
                </c:pt>
                <c:pt idx="848">
                  <c:v>571.82000000000005</c:v>
                </c:pt>
                <c:pt idx="849">
                  <c:v>563.69000000000005</c:v>
                </c:pt>
                <c:pt idx="850">
                  <c:v>555.54999999999995</c:v>
                </c:pt>
                <c:pt idx="851">
                  <c:v>547.41</c:v>
                </c:pt>
                <c:pt idx="852">
                  <c:v>539.27</c:v>
                </c:pt>
                <c:pt idx="853">
                  <c:v>531.13</c:v>
                </c:pt>
                <c:pt idx="854">
                  <c:v>522.99</c:v>
                </c:pt>
                <c:pt idx="855">
                  <c:v>514.86</c:v>
                </c:pt>
                <c:pt idx="856">
                  <c:v>506.96</c:v>
                </c:pt>
                <c:pt idx="857">
                  <c:v>499.23</c:v>
                </c:pt>
                <c:pt idx="858">
                  <c:v>491.49</c:v>
                </c:pt>
                <c:pt idx="859">
                  <c:v>483.76</c:v>
                </c:pt>
                <c:pt idx="860">
                  <c:v>476.03</c:v>
                </c:pt>
                <c:pt idx="861">
                  <c:v>468.29</c:v>
                </c:pt>
                <c:pt idx="862">
                  <c:v>460.56</c:v>
                </c:pt>
                <c:pt idx="863">
                  <c:v>452.83</c:v>
                </c:pt>
                <c:pt idx="864">
                  <c:v>445.09</c:v>
                </c:pt>
                <c:pt idx="865">
                  <c:v>437.36</c:v>
                </c:pt>
                <c:pt idx="866">
                  <c:v>429.63</c:v>
                </c:pt>
                <c:pt idx="867">
                  <c:v>421.89</c:v>
                </c:pt>
                <c:pt idx="868">
                  <c:v>414.16</c:v>
                </c:pt>
                <c:pt idx="869">
                  <c:v>406.43</c:v>
                </c:pt>
                <c:pt idx="870">
                  <c:v>398.69</c:v>
                </c:pt>
                <c:pt idx="871">
                  <c:v>392.38</c:v>
                </c:pt>
                <c:pt idx="872">
                  <c:v>387.17</c:v>
                </c:pt>
                <c:pt idx="873">
                  <c:v>381.61</c:v>
                </c:pt>
                <c:pt idx="874">
                  <c:v>376.23</c:v>
                </c:pt>
                <c:pt idx="875">
                  <c:v>370.84</c:v>
                </c:pt>
                <c:pt idx="876">
                  <c:v>365.46</c:v>
                </c:pt>
                <c:pt idx="877">
                  <c:v>360.08</c:v>
                </c:pt>
                <c:pt idx="878">
                  <c:v>354.7</c:v>
                </c:pt>
                <c:pt idx="879">
                  <c:v>349.32</c:v>
                </c:pt>
                <c:pt idx="880">
                  <c:v>343.94</c:v>
                </c:pt>
                <c:pt idx="881">
                  <c:v>338.56</c:v>
                </c:pt>
                <c:pt idx="882">
                  <c:v>333.17</c:v>
                </c:pt>
                <c:pt idx="883">
                  <c:v>327.79</c:v>
                </c:pt>
                <c:pt idx="884">
                  <c:v>322.41000000000003</c:v>
                </c:pt>
                <c:pt idx="885">
                  <c:v>317.02999999999997</c:v>
                </c:pt>
                <c:pt idx="886">
                  <c:v>311.89999999999998</c:v>
                </c:pt>
                <c:pt idx="887">
                  <c:v>307.05</c:v>
                </c:pt>
                <c:pt idx="888">
                  <c:v>302.13</c:v>
                </c:pt>
                <c:pt idx="889">
                  <c:v>297.27999999999997</c:v>
                </c:pt>
                <c:pt idx="890">
                  <c:v>292.43</c:v>
                </c:pt>
                <c:pt idx="891">
                  <c:v>287.57</c:v>
                </c:pt>
                <c:pt idx="892">
                  <c:v>282.70999999999998</c:v>
                </c:pt>
                <c:pt idx="893">
                  <c:v>277.85000000000002</c:v>
                </c:pt>
                <c:pt idx="894">
                  <c:v>272.99</c:v>
                </c:pt>
                <c:pt idx="895">
                  <c:v>268.14</c:v>
                </c:pt>
                <c:pt idx="896">
                  <c:v>263.27999999999997</c:v>
                </c:pt>
                <c:pt idx="897">
                  <c:v>258.42</c:v>
                </c:pt>
                <c:pt idx="898">
                  <c:v>253.56</c:v>
                </c:pt>
                <c:pt idx="899">
                  <c:v>248.7</c:v>
                </c:pt>
                <c:pt idx="900">
                  <c:v>243.85</c:v>
                </c:pt>
                <c:pt idx="901">
                  <c:v>238.99</c:v>
                </c:pt>
                <c:pt idx="902">
                  <c:v>234.13</c:v>
                </c:pt>
                <c:pt idx="903">
                  <c:v>229.27</c:v>
                </c:pt>
                <c:pt idx="904">
                  <c:v>224.41</c:v>
                </c:pt>
                <c:pt idx="905">
                  <c:v>220.34</c:v>
                </c:pt>
                <c:pt idx="906">
                  <c:v>217.43</c:v>
                </c:pt>
                <c:pt idx="907">
                  <c:v>214.5</c:v>
                </c:pt>
                <c:pt idx="908">
                  <c:v>211.59</c:v>
                </c:pt>
                <c:pt idx="909">
                  <c:v>208.67</c:v>
                </c:pt>
                <c:pt idx="910">
                  <c:v>205.76</c:v>
                </c:pt>
                <c:pt idx="911">
                  <c:v>202.84</c:v>
                </c:pt>
                <c:pt idx="912">
                  <c:v>199.92</c:v>
                </c:pt>
                <c:pt idx="913">
                  <c:v>197.01</c:v>
                </c:pt>
                <c:pt idx="914">
                  <c:v>194.09</c:v>
                </c:pt>
                <c:pt idx="915">
                  <c:v>191.18</c:v>
                </c:pt>
                <c:pt idx="916">
                  <c:v>188.26</c:v>
                </c:pt>
                <c:pt idx="917">
                  <c:v>185.34</c:v>
                </c:pt>
                <c:pt idx="918">
                  <c:v>182.43</c:v>
                </c:pt>
                <c:pt idx="919">
                  <c:v>179.51</c:v>
                </c:pt>
                <c:pt idx="920">
                  <c:v>176.6</c:v>
                </c:pt>
                <c:pt idx="921">
                  <c:v>173.68</c:v>
                </c:pt>
                <c:pt idx="922">
                  <c:v>170.77</c:v>
                </c:pt>
                <c:pt idx="923">
                  <c:v>167.85</c:v>
                </c:pt>
                <c:pt idx="924">
                  <c:v>165.17</c:v>
                </c:pt>
                <c:pt idx="925">
                  <c:v>162.74</c:v>
                </c:pt>
                <c:pt idx="926">
                  <c:v>160.27000000000001</c:v>
                </c:pt>
                <c:pt idx="927">
                  <c:v>157.85</c:v>
                </c:pt>
                <c:pt idx="928">
                  <c:v>155.41</c:v>
                </c:pt>
                <c:pt idx="929">
                  <c:v>152.97999999999999</c:v>
                </c:pt>
                <c:pt idx="930">
                  <c:v>150.55000000000001</c:v>
                </c:pt>
                <c:pt idx="931">
                  <c:v>148.12</c:v>
                </c:pt>
                <c:pt idx="932">
                  <c:v>145.69</c:v>
                </c:pt>
                <c:pt idx="933">
                  <c:v>143.26</c:v>
                </c:pt>
                <c:pt idx="934">
                  <c:v>140.83000000000001</c:v>
                </c:pt>
                <c:pt idx="935">
                  <c:v>138.4</c:v>
                </c:pt>
                <c:pt idx="936">
                  <c:v>135.97</c:v>
                </c:pt>
                <c:pt idx="937">
                  <c:v>133.54</c:v>
                </c:pt>
                <c:pt idx="938">
                  <c:v>131.11000000000001</c:v>
                </c:pt>
                <c:pt idx="939">
                  <c:v>128.68</c:v>
                </c:pt>
                <c:pt idx="940">
                  <c:v>126.25</c:v>
                </c:pt>
                <c:pt idx="941">
                  <c:v>123.82</c:v>
                </c:pt>
                <c:pt idx="942">
                  <c:v>121.39</c:v>
                </c:pt>
                <c:pt idx="943">
                  <c:v>118.96</c:v>
                </c:pt>
                <c:pt idx="944">
                  <c:v>116.53</c:v>
                </c:pt>
                <c:pt idx="945">
                  <c:v>114.1</c:v>
                </c:pt>
                <c:pt idx="946">
                  <c:v>111.67</c:v>
                </c:pt>
                <c:pt idx="947">
                  <c:v>109.76</c:v>
                </c:pt>
                <c:pt idx="948">
                  <c:v>108.16</c:v>
                </c:pt>
                <c:pt idx="949">
                  <c:v>106.6</c:v>
                </c:pt>
                <c:pt idx="950">
                  <c:v>105.02</c:v>
                </c:pt>
                <c:pt idx="951">
                  <c:v>103.44</c:v>
                </c:pt>
                <c:pt idx="952">
                  <c:v>101.87</c:v>
                </c:pt>
                <c:pt idx="953">
                  <c:v>100.29</c:v>
                </c:pt>
                <c:pt idx="954">
                  <c:v>98.710999999999999</c:v>
                </c:pt>
                <c:pt idx="955">
                  <c:v>97.134</c:v>
                </c:pt>
                <c:pt idx="956">
                  <c:v>95.555999999999997</c:v>
                </c:pt>
                <c:pt idx="957">
                  <c:v>93.978999999999999</c:v>
                </c:pt>
                <c:pt idx="958">
                  <c:v>92.400999999999996</c:v>
                </c:pt>
                <c:pt idx="959">
                  <c:v>90.823999999999998</c:v>
                </c:pt>
                <c:pt idx="960">
                  <c:v>89.245999999999995</c:v>
                </c:pt>
                <c:pt idx="961">
                  <c:v>87.668999999999997</c:v>
                </c:pt>
                <c:pt idx="962">
                  <c:v>86.091999999999999</c:v>
                </c:pt>
                <c:pt idx="963">
                  <c:v>84.513999999999996</c:v>
                </c:pt>
                <c:pt idx="964">
                  <c:v>82.936999999999998</c:v>
                </c:pt>
                <c:pt idx="965">
                  <c:v>81.358999999999995</c:v>
                </c:pt>
                <c:pt idx="966">
                  <c:v>79.781999999999996</c:v>
                </c:pt>
                <c:pt idx="967">
                  <c:v>78.203999999999994</c:v>
                </c:pt>
                <c:pt idx="968">
                  <c:v>76.626999999999995</c:v>
                </c:pt>
                <c:pt idx="969">
                  <c:v>75.049000000000007</c:v>
                </c:pt>
                <c:pt idx="970">
                  <c:v>73.471999999999994</c:v>
                </c:pt>
                <c:pt idx="971">
                  <c:v>71.894000000000005</c:v>
                </c:pt>
                <c:pt idx="972">
                  <c:v>70.316999999999993</c:v>
                </c:pt>
                <c:pt idx="973">
                  <c:v>68.739000000000004</c:v>
                </c:pt>
                <c:pt idx="974">
                  <c:v>67.162000000000006</c:v>
                </c:pt>
                <c:pt idx="975">
                  <c:v>65.784999999999997</c:v>
                </c:pt>
                <c:pt idx="976">
                  <c:v>65.206999999999994</c:v>
                </c:pt>
                <c:pt idx="977">
                  <c:v>64.617999999999995</c:v>
                </c:pt>
                <c:pt idx="978">
                  <c:v>64.036000000000001</c:v>
                </c:pt>
                <c:pt idx="979">
                  <c:v>63.451999999999998</c:v>
                </c:pt>
                <c:pt idx="980">
                  <c:v>62.869</c:v>
                </c:pt>
                <c:pt idx="981">
                  <c:v>62.286000000000001</c:v>
                </c:pt>
                <c:pt idx="982">
                  <c:v>61.703000000000003</c:v>
                </c:pt>
                <c:pt idx="983">
                  <c:v>61.12</c:v>
                </c:pt>
                <c:pt idx="984">
                  <c:v>60.537999999999997</c:v>
                </c:pt>
                <c:pt idx="985">
                  <c:v>59.954999999999998</c:v>
                </c:pt>
                <c:pt idx="986">
                  <c:v>59.372</c:v>
                </c:pt>
                <c:pt idx="987">
                  <c:v>58.789000000000001</c:v>
                </c:pt>
                <c:pt idx="988">
                  <c:v>58.206000000000003</c:v>
                </c:pt>
                <c:pt idx="989">
                  <c:v>57.622999999999998</c:v>
                </c:pt>
                <c:pt idx="990">
                  <c:v>57.04</c:v>
                </c:pt>
                <c:pt idx="991">
                  <c:v>56.457000000000001</c:v>
                </c:pt>
                <c:pt idx="992">
                  <c:v>55.875</c:v>
                </c:pt>
                <c:pt idx="993">
                  <c:v>55.292000000000002</c:v>
                </c:pt>
                <c:pt idx="994">
                  <c:v>54.709000000000003</c:v>
                </c:pt>
                <c:pt idx="995">
                  <c:v>54.125999999999998</c:v>
                </c:pt>
                <c:pt idx="996">
                  <c:v>53.542999999999999</c:v>
                </c:pt>
                <c:pt idx="997">
                  <c:v>52.96</c:v>
                </c:pt>
                <c:pt idx="998">
                  <c:v>52.377000000000002</c:v>
                </c:pt>
                <c:pt idx="999">
                  <c:v>51.793999999999997</c:v>
                </c:pt>
                <c:pt idx="1000">
                  <c:v>51.212000000000003</c:v>
                </c:pt>
                <c:pt idx="1001">
                  <c:v>50.628999999999998</c:v>
                </c:pt>
                <c:pt idx="1002">
                  <c:v>50.045999999999999</c:v>
                </c:pt>
                <c:pt idx="1003">
                  <c:v>49.463000000000001</c:v>
                </c:pt>
                <c:pt idx="1004">
                  <c:v>48.88</c:v>
                </c:pt>
                <c:pt idx="1005">
                  <c:v>48.296999999999997</c:v>
                </c:pt>
                <c:pt idx="1006">
                  <c:v>47.713999999999999</c:v>
                </c:pt>
                <c:pt idx="1007">
                  <c:v>47.131</c:v>
                </c:pt>
                <c:pt idx="1008">
                  <c:v>46.548999999999999</c:v>
                </c:pt>
                <c:pt idx="1009">
                  <c:v>45.966000000000001</c:v>
                </c:pt>
                <c:pt idx="1010">
                  <c:v>45.383000000000003</c:v>
                </c:pt>
                <c:pt idx="1011">
                  <c:v>44.8</c:v>
                </c:pt>
                <c:pt idx="1012">
                  <c:v>44.539000000000001</c:v>
                </c:pt>
                <c:pt idx="1013">
                  <c:v>44.273000000000003</c:v>
                </c:pt>
                <c:pt idx="1014">
                  <c:v>44.009</c:v>
                </c:pt>
                <c:pt idx="1015">
                  <c:v>43.744999999999997</c:v>
                </c:pt>
                <c:pt idx="1016">
                  <c:v>43.481999999999999</c:v>
                </c:pt>
                <c:pt idx="1017">
                  <c:v>43.218000000000004</c:v>
                </c:pt>
                <c:pt idx="1018">
                  <c:v>42.954000000000001</c:v>
                </c:pt>
                <c:pt idx="1019">
                  <c:v>42.691000000000003</c:v>
                </c:pt>
                <c:pt idx="1020">
                  <c:v>42.427</c:v>
                </c:pt>
                <c:pt idx="1021">
                  <c:v>42.162999999999997</c:v>
                </c:pt>
                <c:pt idx="1022">
                  <c:v>41.9</c:v>
                </c:pt>
                <c:pt idx="1023">
                  <c:v>41.636000000000003</c:v>
                </c:pt>
                <c:pt idx="1024">
                  <c:v>41.372</c:v>
                </c:pt>
                <c:pt idx="1025">
                  <c:v>41.107999999999997</c:v>
                </c:pt>
                <c:pt idx="1026">
                  <c:v>40.844999999999999</c:v>
                </c:pt>
                <c:pt idx="1027">
                  <c:v>40.581000000000003</c:v>
                </c:pt>
                <c:pt idx="1028">
                  <c:v>40.317</c:v>
                </c:pt>
                <c:pt idx="1029">
                  <c:v>40.054000000000002</c:v>
                </c:pt>
                <c:pt idx="1030">
                  <c:v>39.79</c:v>
                </c:pt>
                <c:pt idx="1031">
                  <c:v>39.526000000000003</c:v>
                </c:pt>
                <c:pt idx="1032">
                  <c:v>39.262999999999998</c:v>
                </c:pt>
                <c:pt idx="1033">
                  <c:v>38.999000000000002</c:v>
                </c:pt>
                <c:pt idx="1034">
                  <c:v>38.734999999999999</c:v>
                </c:pt>
                <c:pt idx="1035">
                  <c:v>38.472000000000001</c:v>
                </c:pt>
                <c:pt idx="1036">
                  <c:v>38.207999999999998</c:v>
                </c:pt>
                <c:pt idx="1037">
                  <c:v>37.944000000000003</c:v>
                </c:pt>
                <c:pt idx="1038">
                  <c:v>37.680999999999997</c:v>
                </c:pt>
                <c:pt idx="1039">
                  <c:v>37.417000000000002</c:v>
                </c:pt>
                <c:pt idx="1040">
                  <c:v>37.152999999999999</c:v>
                </c:pt>
                <c:pt idx="1041">
                  <c:v>36.89</c:v>
                </c:pt>
                <c:pt idx="1042">
                  <c:v>36.625999999999998</c:v>
                </c:pt>
                <c:pt idx="1043">
                  <c:v>36.362000000000002</c:v>
                </c:pt>
                <c:pt idx="1044">
                  <c:v>36.098999999999997</c:v>
                </c:pt>
                <c:pt idx="1045">
                  <c:v>35.835000000000001</c:v>
                </c:pt>
                <c:pt idx="1046">
                  <c:v>35.570999999999998</c:v>
                </c:pt>
                <c:pt idx="1047">
                  <c:v>35.307000000000002</c:v>
                </c:pt>
                <c:pt idx="1048">
                  <c:v>35.043999999999997</c:v>
                </c:pt>
                <c:pt idx="1049">
                  <c:v>34.78</c:v>
                </c:pt>
                <c:pt idx="1050">
                  <c:v>34.515999999999998</c:v>
                </c:pt>
                <c:pt idx="1051">
                  <c:v>34.253</c:v>
                </c:pt>
                <c:pt idx="1052">
                  <c:v>34.142000000000003</c:v>
                </c:pt>
                <c:pt idx="1053">
                  <c:v>34.006999999999998</c:v>
                </c:pt>
                <c:pt idx="1054">
                  <c:v>33.912999999999997</c:v>
                </c:pt>
                <c:pt idx="1055">
                  <c:v>33.798000000000002</c:v>
                </c:pt>
                <c:pt idx="1056">
                  <c:v>33.697000000000003</c:v>
                </c:pt>
                <c:pt idx="1057">
                  <c:v>33.591999999999999</c:v>
                </c:pt>
                <c:pt idx="1058">
                  <c:v>33.487000000000002</c:v>
                </c:pt>
                <c:pt idx="1059">
                  <c:v>33.381999999999998</c:v>
                </c:pt>
                <c:pt idx="1060">
                  <c:v>33.277000000000001</c:v>
                </c:pt>
                <c:pt idx="1061">
                  <c:v>33.173000000000002</c:v>
                </c:pt>
                <c:pt idx="1062">
                  <c:v>33.067999999999998</c:v>
                </c:pt>
                <c:pt idx="1063">
                  <c:v>32.963000000000001</c:v>
                </c:pt>
                <c:pt idx="1064">
                  <c:v>32.857999999999997</c:v>
                </c:pt>
                <c:pt idx="1065">
                  <c:v>32.753</c:v>
                </c:pt>
                <c:pt idx="1066">
                  <c:v>32.648000000000003</c:v>
                </c:pt>
                <c:pt idx="1067">
                  <c:v>32.543999999999997</c:v>
                </c:pt>
                <c:pt idx="1068">
                  <c:v>32.439</c:v>
                </c:pt>
                <c:pt idx="1069">
                  <c:v>32.334000000000003</c:v>
                </c:pt>
                <c:pt idx="1070">
                  <c:v>32.228999999999999</c:v>
                </c:pt>
                <c:pt idx="1071">
                  <c:v>32.124000000000002</c:v>
                </c:pt>
                <c:pt idx="1072">
                  <c:v>32.018999999999998</c:v>
                </c:pt>
                <c:pt idx="1073">
                  <c:v>31.914999999999999</c:v>
                </c:pt>
                <c:pt idx="1074">
                  <c:v>31.81</c:v>
                </c:pt>
                <c:pt idx="1075">
                  <c:v>31.704999999999998</c:v>
                </c:pt>
                <c:pt idx="1076">
                  <c:v>31.6</c:v>
                </c:pt>
                <c:pt idx="1077">
                  <c:v>31.495000000000001</c:v>
                </c:pt>
                <c:pt idx="1078">
                  <c:v>31.39</c:v>
                </c:pt>
                <c:pt idx="1079">
                  <c:v>31.285</c:v>
                </c:pt>
                <c:pt idx="1080">
                  <c:v>31.181000000000001</c:v>
                </c:pt>
                <c:pt idx="1081">
                  <c:v>31.076000000000001</c:v>
                </c:pt>
                <c:pt idx="1082">
                  <c:v>30.971</c:v>
                </c:pt>
                <c:pt idx="1083">
                  <c:v>30.866</c:v>
                </c:pt>
                <c:pt idx="1084">
                  <c:v>30.760999999999999</c:v>
                </c:pt>
                <c:pt idx="1085">
                  <c:v>30.655999999999999</c:v>
                </c:pt>
                <c:pt idx="1086">
                  <c:v>30.552</c:v>
                </c:pt>
                <c:pt idx="1087">
                  <c:v>30.446999999999999</c:v>
                </c:pt>
                <c:pt idx="1088">
                  <c:v>30.341999999999999</c:v>
                </c:pt>
                <c:pt idx="1089">
                  <c:v>30.236999999999998</c:v>
                </c:pt>
                <c:pt idx="1090">
                  <c:v>30.132000000000001</c:v>
                </c:pt>
                <c:pt idx="1091">
                  <c:v>30.027000000000001</c:v>
                </c:pt>
                <c:pt idx="1092">
                  <c:v>29.922999999999998</c:v>
                </c:pt>
                <c:pt idx="1093">
                  <c:v>29.818000000000001</c:v>
                </c:pt>
                <c:pt idx="1094">
                  <c:v>29.713000000000001</c:v>
                </c:pt>
                <c:pt idx="1095">
                  <c:v>29.608000000000001</c:v>
                </c:pt>
                <c:pt idx="1096">
                  <c:v>29.503</c:v>
                </c:pt>
                <c:pt idx="1097">
                  <c:v>29.398</c:v>
                </c:pt>
                <c:pt idx="1098">
                  <c:v>29.294</c:v>
                </c:pt>
                <c:pt idx="1099">
                  <c:v>29.189</c:v>
                </c:pt>
                <c:pt idx="1100">
                  <c:v>29.084</c:v>
                </c:pt>
                <c:pt idx="1101">
                  <c:v>34.131999999999998</c:v>
                </c:pt>
                <c:pt idx="1102">
                  <c:v>34.131999999999998</c:v>
                </c:pt>
                <c:pt idx="1103">
                  <c:v>39.262999999999998</c:v>
                </c:pt>
                <c:pt idx="1104">
                  <c:v>44.395000000000003</c:v>
                </c:pt>
                <c:pt idx="1105">
                  <c:v>49.526000000000003</c:v>
                </c:pt>
                <c:pt idx="1106">
                  <c:v>54.658000000000001</c:v>
                </c:pt>
                <c:pt idx="1107">
                  <c:v>59.789000000000001</c:v>
                </c:pt>
                <c:pt idx="1108">
                  <c:v>64.921000000000006</c:v>
                </c:pt>
                <c:pt idx="1109">
                  <c:v>70.052999999999997</c:v>
                </c:pt>
                <c:pt idx="1110">
                  <c:v>75.183999999999997</c:v>
                </c:pt>
                <c:pt idx="1111">
                  <c:v>80.316000000000003</c:v>
                </c:pt>
                <c:pt idx="1112">
                  <c:v>85.447000000000003</c:v>
                </c:pt>
                <c:pt idx="1113">
                  <c:v>90.578999999999994</c:v>
                </c:pt>
                <c:pt idx="1114">
                  <c:v>95.710999999999999</c:v>
                </c:pt>
                <c:pt idx="1115">
                  <c:v>100.84</c:v>
                </c:pt>
                <c:pt idx="1116">
                  <c:v>105.97</c:v>
                </c:pt>
                <c:pt idx="1117">
                  <c:v>111.11</c:v>
                </c:pt>
                <c:pt idx="1118">
                  <c:v>116.24</c:v>
                </c:pt>
                <c:pt idx="1119">
                  <c:v>121.37</c:v>
                </c:pt>
                <c:pt idx="1120">
                  <c:v>126.5</c:v>
                </c:pt>
                <c:pt idx="1121">
                  <c:v>138.72999999999999</c:v>
                </c:pt>
                <c:pt idx="1122">
                  <c:v>150.94999999999999</c:v>
                </c:pt>
                <c:pt idx="1123">
                  <c:v>163.18</c:v>
                </c:pt>
                <c:pt idx="1124">
                  <c:v>175.41</c:v>
                </c:pt>
                <c:pt idx="1125">
                  <c:v>187.64</c:v>
                </c:pt>
                <c:pt idx="1126">
                  <c:v>199.86</c:v>
                </c:pt>
                <c:pt idx="1127">
                  <c:v>212.09</c:v>
                </c:pt>
                <c:pt idx="1128">
                  <c:v>224.32</c:v>
                </c:pt>
                <c:pt idx="1129">
                  <c:v>236.55</c:v>
                </c:pt>
                <c:pt idx="1130">
                  <c:v>248.77</c:v>
                </c:pt>
                <c:pt idx="1131">
                  <c:v>261</c:v>
                </c:pt>
                <c:pt idx="1132">
                  <c:v>272.27</c:v>
                </c:pt>
                <c:pt idx="1133">
                  <c:v>283.55</c:v>
                </c:pt>
                <c:pt idx="1134">
                  <c:v>294.82</c:v>
                </c:pt>
                <c:pt idx="1135">
                  <c:v>306.08999999999997</c:v>
                </c:pt>
                <c:pt idx="1136">
                  <c:v>317.36</c:v>
                </c:pt>
                <c:pt idx="1137">
                  <c:v>328.64</c:v>
                </c:pt>
                <c:pt idx="1138">
                  <c:v>339.91</c:v>
                </c:pt>
                <c:pt idx="1139">
                  <c:v>351.18</c:v>
                </c:pt>
                <c:pt idx="1140">
                  <c:v>362.45</c:v>
                </c:pt>
                <c:pt idx="1141">
                  <c:v>373.73</c:v>
                </c:pt>
                <c:pt idx="1142">
                  <c:v>385</c:v>
                </c:pt>
                <c:pt idx="1143">
                  <c:v>530.1</c:v>
                </c:pt>
                <c:pt idx="1144">
                  <c:v>534.54</c:v>
                </c:pt>
                <c:pt idx="1145">
                  <c:v>538.98</c:v>
                </c:pt>
                <c:pt idx="1146">
                  <c:v>543.42999999999995</c:v>
                </c:pt>
                <c:pt idx="1147">
                  <c:v>547.87</c:v>
                </c:pt>
                <c:pt idx="1148">
                  <c:v>552.30999999999995</c:v>
                </c:pt>
                <c:pt idx="1149">
                  <c:v>556.75</c:v>
                </c:pt>
                <c:pt idx="1150">
                  <c:v>561.19000000000005</c:v>
                </c:pt>
                <c:pt idx="1151">
                  <c:v>565.64</c:v>
                </c:pt>
                <c:pt idx="1152">
                  <c:v>570.08000000000004</c:v>
                </c:pt>
                <c:pt idx="1153">
                  <c:v>574.52</c:v>
                </c:pt>
                <c:pt idx="1154">
                  <c:v>578.96</c:v>
                </c:pt>
                <c:pt idx="1155">
                  <c:v>583.41</c:v>
                </c:pt>
                <c:pt idx="1156">
                  <c:v>587.85</c:v>
                </c:pt>
                <c:pt idx="1157">
                  <c:v>592.29</c:v>
                </c:pt>
                <c:pt idx="1158">
                  <c:v>596.73</c:v>
                </c:pt>
                <c:pt idx="1159">
                  <c:v>601.16999999999996</c:v>
                </c:pt>
                <c:pt idx="1160">
                  <c:v>605.62</c:v>
                </c:pt>
                <c:pt idx="1161">
                  <c:v>610.05999999999995</c:v>
                </c:pt>
                <c:pt idx="1162">
                  <c:v>614.5</c:v>
                </c:pt>
                <c:pt idx="1163">
                  <c:v>664.6</c:v>
                </c:pt>
                <c:pt idx="1164">
                  <c:v>663.67</c:v>
                </c:pt>
                <c:pt idx="1165">
                  <c:v>662.73</c:v>
                </c:pt>
                <c:pt idx="1166">
                  <c:v>661.8</c:v>
                </c:pt>
                <c:pt idx="1167">
                  <c:v>660.87</c:v>
                </c:pt>
                <c:pt idx="1168">
                  <c:v>659.93</c:v>
                </c:pt>
                <c:pt idx="1169">
                  <c:v>659</c:v>
                </c:pt>
                <c:pt idx="1170">
                  <c:v>658.06</c:v>
                </c:pt>
                <c:pt idx="1171">
                  <c:v>657.13</c:v>
                </c:pt>
                <c:pt idx="1172">
                  <c:v>656.2</c:v>
                </c:pt>
                <c:pt idx="1173">
                  <c:v>656.2</c:v>
                </c:pt>
                <c:pt idx="1174">
                  <c:v>651.53</c:v>
                </c:pt>
                <c:pt idx="1175">
                  <c:v>646.86</c:v>
                </c:pt>
                <c:pt idx="1176">
                  <c:v>642.19000000000005</c:v>
                </c:pt>
                <c:pt idx="1177">
                  <c:v>637.52</c:v>
                </c:pt>
                <c:pt idx="1178">
                  <c:v>632.86</c:v>
                </c:pt>
                <c:pt idx="1179">
                  <c:v>628.19000000000005</c:v>
                </c:pt>
                <c:pt idx="1180">
                  <c:v>623.52</c:v>
                </c:pt>
                <c:pt idx="1181">
                  <c:v>618.85</c:v>
                </c:pt>
                <c:pt idx="1182">
                  <c:v>614.17999999999995</c:v>
                </c:pt>
                <c:pt idx="1183">
                  <c:v>609.52</c:v>
                </c:pt>
                <c:pt idx="1184">
                  <c:v>604.85</c:v>
                </c:pt>
                <c:pt idx="1185">
                  <c:v>600.17999999999995</c:v>
                </c:pt>
                <c:pt idx="1186">
                  <c:v>595.51</c:v>
                </c:pt>
                <c:pt idx="1187">
                  <c:v>590.84</c:v>
                </c:pt>
                <c:pt idx="1188">
                  <c:v>586.17999999999995</c:v>
                </c:pt>
                <c:pt idx="1189">
                  <c:v>581.51</c:v>
                </c:pt>
                <c:pt idx="1190">
                  <c:v>576.84</c:v>
                </c:pt>
                <c:pt idx="1191">
                  <c:v>572.16999999999996</c:v>
                </c:pt>
                <c:pt idx="1192">
                  <c:v>567.5</c:v>
                </c:pt>
                <c:pt idx="1193">
                  <c:v>562.83000000000004</c:v>
                </c:pt>
                <c:pt idx="1194">
                  <c:v>557.19000000000005</c:v>
                </c:pt>
                <c:pt idx="1195">
                  <c:v>546.36</c:v>
                </c:pt>
                <c:pt idx="1196">
                  <c:v>535.41</c:v>
                </c:pt>
                <c:pt idx="1197">
                  <c:v>524.66</c:v>
                </c:pt>
                <c:pt idx="1198">
                  <c:v>513.89</c:v>
                </c:pt>
                <c:pt idx="1199">
                  <c:v>503.13</c:v>
                </c:pt>
                <c:pt idx="1200">
                  <c:v>492.37</c:v>
                </c:pt>
                <c:pt idx="1201">
                  <c:v>481.61</c:v>
                </c:pt>
                <c:pt idx="1202">
                  <c:v>473.86</c:v>
                </c:pt>
                <c:pt idx="1203">
                  <c:v>468.11</c:v>
                </c:pt>
                <c:pt idx="1204">
                  <c:v>462.37</c:v>
                </c:pt>
                <c:pt idx="1205">
                  <c:v>456.63</c:v>
                </c:pt>
                <c:pt idx="1206">
                  <c:v>450.89</c:v>
                </c:pt>
                <c:pt idx="1207">
                  <c:v>445.15</c:v>
                </c:pt>
                <c:pt idx="1208">
                  <c:v>439.41</c:v>
                </c:pt>
                <c:pt idx="1209">
                  <c:v>433.67</c:v>
                </c:pt>
                <c:pt idx="1210">
                  <c:v>427.93</c:v>
                </c:pt>
                <c:pt idx="1211">
                  <c:v>422.18</c:v>
                </c:pt>
                <c:pt idx="1212">
                  <c:v>416.44</c:v>
                </c:pt>
                <c:pt idx="1213">
                  <c:v>410.7</c:v>
                </c:pt>
                <c:pt idx="1214">
                  <c:v>404.96</c:v>
                </c:pt>
                <c:pt idx="1215">
                  <c:v>399.22</c:v>
                </c:pt>
                <c:pt idx="1216">
                  <c:v>393.48</c:v>
                </c:pt>
                <c:pt idx="1217">
                  <c:v>387.74</c:v>
                </c:pt>
                <c:pt idx="1218">
                  <c:v>382</c:v>
                </c:pt>
                <c:pt idx="1219">
                  <c:v>375.63</c:v>
                </c:pt>
                <c:pt idx="1220">
                  <c:v>368.86</c:v>
                </c:pt>
                <c:pt idx="1221">
                  <c:v>362.04</c:v>
                </c:pt>
                <c:pt idx="1222">
                  <c:v>355.26</c:v>
                </c:pt>
                <c:pt idx="1223">
                  <c:v>348.47</c:v>
                </c:pt>
                <c:pt idx="1224">
                  <c:v>341.69</c:v>
                </c:pt>
                <c:pt idx="1225">
                  <c:v>334.9</c:v>
                </c:pt>
                <c:pt idx="1226">
                  <c:v>328.11</c:v>
                </c:pt>
                <c:pt idx="1227">
                  <c:v>321.32</c:v>
                </c:pt>
                <c:pt idx="1228">
                  <c:v>314.54000000000002</c:v>
                </c:pt>
                <c:pt idx="1229">
                  <c:v>307.75</c:v>
                </c:pt>
                <c:pt idx="1230">
                  <c:v>300.95999999999998</c:v>
                </c:pt>
                <c:pt idx="1231">
                  <c:v>294.17</c:v>
                </c:pt>
                <c:pt idx="1232">
                  <c:v>288.42</c:v>
                </c:pt>
                <c:pt idx="1233">
                  <c:v>284.23</c:v>
                </c:pt>
                <c:pt idx="1234">
                  <c:v>280.05</c:v>
                </c:pt>
                <c:pt idx="1235">
                  <c:v>275.86</c:v>
                </c:pt>
                <c:pt idx="1236">
                  <c:v>271.68</c:v>
                </c:pt>
                <c:pt idx="1237">
                  <c:v>267.49</c:v>
                </c:pt>
                <c:pt idx="1238">
                  <c:v>263.3</c:v>
                </c:pt>
                <c:pt idx="1239">
                  <c:v>259.11</c:v>
                </c:pt>
                <c:pt idx="1240">
                  <c:v>254.93</c:v>
                </c:pt>
                <c:pt idx="1241">
                  <c:v>250.74</c:v>
                </c:pt>
                <c:pt idx="1242">
                  <c:v>246.55</c:v>
                </c:pt>
                <c:pt idx="1243">
                  <c:v>242.36</c:v>
                </c:pt>
                <c:pt idx="1244">
                  <c:v>238.18</c:v>
                </c:pt>
                <c:pt idx="1245">
                  <c:v>233.99</c:v>
                </c:pt>
                <c:pt idx="1246">
                  <c:v>229.8</c:v>
                </c:pt>
                <c:pt idx="1247">
                  <c:v>225.61</c:v>
                </c:pt>
                <c:pt idx="1248">
                  <c:v>221.42</c:v>
                </c:pt>
                <c:pt idx="1249">
                  <c:v>217.24</c:v>
                </c:pt>
                <c:pt idx="1250">
                  <c:v>213.05</c:v>
                </c:pt>
                <c:pt idx="1251">
                  <c:v>208.86</c:v>
                </c:pt>
                <c:pt idx="1252">
                  <c:v>204.68</c:v>
                </c:pt>
                <c:pt idx="1253">
                  <c:v>200.92</c:v>
                </c:pt>
                <c:pt idx="1254">
                  <c:v>197.45</c:v>
                </c:pt>
                <c:pt idx="1255">
                  <c:v>193.99</c:v>
                </c:pt>
                <c:pt idx="1256">
                  <c:v>190.52</c:v>
                </c:pt>
                <c:pt idx="1257">
                  <c:v>187.05</c:v>
                </c:pt>
                <c:pt idx="1258">
                  <c:v>183.58</c:v>
                </c:pt>
                <c:pt idx="1259">
                  <c:v>180.12</c:v>
                </c:pt>
                <c:pt idx="1260">
                  <c:v>176.65</c:v>
                </c:pt>
                <c:pt idx="1261">
                  <c:v>173.18</c:v>
                </c:pt>
                <c:pt idx="1262">
                  <c:v>169.72</c:v>
                </c:pt>
                <c:pt idx="1263">
                  <c:v>166.25</c:v>
                </c:pt>
                <c:pt idx="1264">
                  <c:v>162.78</c:v>
                </c:pt>
                <c:pt idx="1265">
                  <c:v>159.31</c:v>
                </c:pt>
                <c:pt idx="1266">
                  <c:v>155.85</c:v>
                </c:pt>
                <c:pt idx="1267">
                  <c:v>152.38</c:v>
                </c:pt>
                <c:pt idx="1268">
                  <c:v>149.43</c:v>
                </c:pt>
                <c:pt idx="1269">
                  <c:v>147.22999999999999</c:v>
                </c:pt>
                <c:pt idx="1270">
                  <c:v>145.02000000000001</c:v>
                </c:pt>
                <c:pt idx="1271">
                  <c:v>142.83000000000001</c:v>
                </c:pt>
                <c:pt idx="1272">
                  <c:v>140.63</c:v>
                </c:pt>
                <c:pt idx="1273">
                  <c:v>138.43</c:v>
                </c:pt>
                <c:pt idx="1274">
                  <c:v>136.24</c:v>
                </c:pt>
                <c:pt idx="1275">
                  <c:v>134.04</c:v>
                </c:pt>
                <c:pt idx="1276">
                  <c:v>131.84</c:v>
                </c:pt>
                <c:pt idx="1277">
                  <c:v>129.63999999999999</c:v>
                </c:pt>
                <c:pt idx="1278">
                  <c:v>127.45</c:v>
                </c:pt>
                <c:pt idx="1279">
                  <c:v>125.25</c:v>
                </c:pt>
                <c:pt idx="1280">
                  <c:v>123.05</c:v>
                </c:pt>
                <c:pt idx="1281">
                  <c:v>120.86</c:v>
                </c:pt>
                <c:pt idx="1282">
                  <c:v>118.66</c:v>
                </c:pt>
                <c:pt idx="1283">
                  <c:v>116.46</c:v>
                </c:pt>
                <c:pt idx="1284">
                  <c:v>114.26</c:v>
                </c:pt>
                <c:pt idx="1285">
                  <c:v>112.07</c:v>
                </c:pt>
                <c:pt idx="1286">
                  <c:v>109.87</c:v>
                </c:pt>
                <c:pt idx="1287">
                  <c:v>107.67</c:v>
                </c:pt>
                <c:pt idx="1288">
                  <c:v>105.47</c:v>
                </c:pt>
                <c:pt idx="1289">
                  <c:v>103.28</c:v>
                </c:pt>
                <c:pt idx="1290">
                  <c:v>101.08</c:v>
                </c:pt>
                <c:pt idx="1291">
                  <c:v>99.423000000000002</c:v>
                </c:pt>
                <c:pt idx="1292">
                  <c:v>98.186000000000007</c:v>
                </c:pt>
                <c:pt idx="1293">
                  <c:v>96.819000000000003</c:v>
                </c:pt>
                <c:pt idx="1294">
                  <c:v>95.522999999999996</c:v>
                </c:pt>
                <c:pt idx="1295">
                  <c:v>94.204999999999998</c:v>
                </c:pt>
                <c:pt idx="1296">
                  <c:v>92.91</c:v>
                </c:pt>
                <c:pt idx="1297">
                  <c:v>91.600999999999999</c:v>
                </c:pt>
                <c:pt idx="1298">
                  <c:v>90.302999999999997</c:v>
                </c:pt>
                <c:pt idx="1299">
                  <c:v>88.998000000000005</c:v>
                </c:pt>
                <c:pt idx="1300">
                  <c:v>87.697000000000003</c:v>
                </c:pt>
                <c:pt idx="1301">
                  <c:v>86.393000000000001</c:v>
                </c:pt>
                <c:pt idx="1302">
                  <c:v>85.091999999999999</c:v>
                </c:pt>
                <c:pt idx="1303">
                  <c:v>83.789000000000001</c:v>
                </c:pt>
                <c:pt idx="1304">
                  <c:v>82.486999999999995</c:v>
                </c:pt>
                <c:pt idx="1305">
                  <c:v>81.183999999999997</c:v>
                </c:pt>
                <c:pt idx="1306">
                  <c:v>79.882000000000005</c:v>
                </c:pt>
                <c:pt idx="1307">
                  <c:v>78.578999999999994</c:v>
                </c:pt>
                <c:pt idx="1308">
                  <c:v>77.277000000000001</c:v>
                </c:pt>
                <c:pt idx="1309">
                  <c:v>75.974000000000004</c:v>
                </c:pt>
                <c:pt idx="1310">
                  <c:v>74.671999999999997</c:v>
                </c:pt>
                <c:pt idx="1311">
                  <c:v>73.369</c:v>
                </c:pt>
                <c:pt idx="1312">
                  <c:v>72.066999999999993</c:v>
                </c:pt>
                <c:pt idx="1313">
                  <c:v>70.763999999999996</c:v>
                </c:pt>
                <c:pt idx="1314">
                  <c:v>69.462000000000003</c:v>
                </c:pt>
                <c:pt idx="1315">
                  <c:v>68.159000000000006</c:v>
                </c:pt>
                <c:pt idx="1316">
                  <c:v>66.856999999999999</c:v>
                </c:pt>
                <c:pt idx="1317">
                  <c:v>65.554000000000002</c:v>
                </c:pt>
                <c:pt idx="1318">
                  <c:v>64.251999999999995</c:v>
                </c:pt>
                <c:pt idx="1319">
                  <c:v>62.948999999999998</c:v>
                </c:pt>
                <c:pt idx="1320">
                  <c:v>61.646999999999998</c:v>
                </c:pt>
                <c:pt idx="1321">
                  <c:v>60.344000000000001</c:v>
                </c:pt>
                <c:pt idx="1322">
                  <c:v>59.042000000000002</c:v>
                </c:pt>
                <c:pt idx="1323">
                  <c:v>57.896000000000001</c:v>
                </c:pt>
                <c:pt idx="1324">
                  <c:v>57.219000000000001</c:v>
                </c:pt>
                <c:pt idx="1325">
                  <c:v>56.567</c:v>
                </c:pt>
                <c:pt idx="1326">
                  <c:v>55.915999999999997</c:v>
                </c:pt>
                <c:pt idx="1327">
                  <c:v>55.265000000000001</c:v>
                </c:pt>
                <c:pt idx="1328">
                  <c:v>54.613999999999997</c:v>
                </c:pt>
                <c:pt idx="1329">
                  <c:v>53.962000000000003</c:v>
                </c:pt>
                <c:pt idx="1330">
                  <c:v>53.311</c:v>
                </c:pt>
                <c:pt idx="1331">
                  <c:v>52.66</c:v>
                </c:pt>
                <c:pt idx="1332">
                  <c:v>52.009</c:v>
                </c:pt>
                <c:pt idx="1333">
                  <c:v>51.356999999999999</c:v>
                </c:pt>
                <c:pt idx="1334">
                  <c:v>50.706000000000003</c:v>
                </c:pt>
                <c:pt idx="1335">
                  <c:v>50.055</c:v>
                </c:pt>
                <c:pt idx="1336">
                  <c:v>49.404000000000003</c:v>
                </c:pt>
                <c:pt idx="1337">
                  <c:v>48.752000000000002</c:v>
                </c:pt>
                <c:pt idx="1338">
                  <c:v>48.100999999999999</c:v>
                </c:pt>
                <c:pt idx="1339">
                  <c:v>47.45</c:v>
                </c:pt>
                <c:pt idx="1340">
                  <c:v>46.798999999999999</c:v>
                </c:pt>
                <c:pt idx="1341">
                  <c:v>46.148000000000003</c:v>
                </c:pt>
                <c:pt idx="1342">
                  <c:v>45.496000000000002</c:v>
                </c:pt>
                <c:pt idx="1343">
                  <c:v>44.844999999999999</c:v>
                </c:pt>
                <c:pt idx="1344">
                  <c:v>44.194000000000003</c:v>
                </c:pt>
                <c:pt idx="1345">
                  <c:v>43.542999999999999</c:v>
                </c:pt>
                <c:pt idx="1346">
                  <c:v>42.890999999999998</c:v>
                </c:pt>
                <c:pt idx="1347">
                  <c:v>42.24</c:v>
                </c:pt>
                <c:pt idx="1348">
                  <c:v>41.588999999999999</c:v>
                </c:pt>
                <c:pt idx="1349">
                  <c:v>40.938000000000002</c:v>
                </c:pt>
                <c:pt idx="1350">
                  <c:v>40.286000000000001</c:v>
                </c:pt>
                <c:pt idx="1351">
                  <c:v>39.634999999999998</c:v>
                </c:pt>
                <c:pt idx="1352">
                  <c:v>38.984000000000002</c:v>
                </c:pt>
                <c:pt idx="1353">
                  <c:v>38.332999999999998</c:v>
                </c:pt>
                <c:pt idx="1354">
                  <c:v>37.680999999999997</c:v>
                </c:pt>
                <c:pt idx="1355">
                  <c:v>37.03</c:v>
                </c:pt>
                <c:pt idx="1356">
                  <c:v>36.719000000000001</c:v>
                </c:pt>
                <c:pt idx="1357">
                  <c:v>36.502000000000002</c:v>
                </c:pt>
                <c:pt idx="1358">
                  <c:v>36.250999999999998</c:v>
                </c:pt>
                <c:pt idx="1359">
                  <c:v>36.033000000000001</c:v>
                </c:pt>
                <c:pt idx="1360">
                  <c:v>35.793999999999997</c:v>
                </c:pt>
                <c:pt idx="1361">
                  <c:v>35.567999999999998</c:v>
                </c:pt>
                <c:pt idx="1362">
                  <c:v>35.338000000000001</c:v>
                </c:pt>
                <c:pt idx="1363">
                  <c:v>35.109000000000002</c:v>
                </c:pt>
                <c:pt idx="1364">
                  <c:v>34.878999999999998</c:v>
                </c:pt>
                <c:pt idx="1365">
                  <c:v>34.649000000000001</c:v>
                </c:pt>
                <c:pt idx="1366">
                  <c:v>34.42</c:v>
                </c:pt>
                <c:pt idx="1367">
                  <c:v>34.19</c:v>
                </c:pt>
                <c:pt idx="1368">
                  <c:v>33.96</c:v>
                </c:pt>
                <c:pt idx="1369">
                  <c:v>33.731000000000002</c:v>
                </c:pt>
                <c:pt idx="1370">
                  <c:v>33.500999999999998</c:v>
                </c:pt>
                <c:pt idx="1371">
                  <c:v>33.271999999999998</c:v>
                </c:pt>
                <c:pt idx="1372">
                  <c:v>33.042000000000002</c:v>
                </c:pt>
                <c:pt idx="1373">
                  <c:v>32.811999999999998</c:v>
                </c:pt>
                <c:pt idx="1374">
                  <c:v>32.582999999999998</c:v>
                </c:pt>
                <c:pt idx="1375">
                  <c:v>32.353000000000002</c:v>
                </c:pt>
                <c:pt idx="1376">
                  <c:v>32.122999999999998</c:v>
                </c:pt>
                <c:pt idx="1377">
                  <c:v>31.893999999999998</c:v>
                </c:pt>
                <c:pt idx="1378">
                  <c:v>31.664000000000001</c:v>
                </c:pt>
                <c:pt idx="1379">
                  <c:v>31.434000000000001</c:v>
                </c:pt>
                <c:pt idx="1380">
                  <c:v>31.204999999999998</c:v>
                </c:pt>
                <c:pt idx="1381">
                  <c:v>30.975000000000001</c:v>
                </c:pt>
                <c:pt idx="1382">
                  <c:v>30.745000000000001</c:v>
                </c:pt>
                <c:pt idx="1383">
                  <c:v>30.515999999999998</c:v>
                </c:pt>
                <c:pt idx="1384">
                  <c:v>30.286000000000001</c:v>
                </c:pt>
                <c:pt idx="1385">
                  <c:v>30.056000000000001</c:v>
                </c:pt>
                <c:pt idx="1386">
                  <c:v>29.827000000000002</c:v>
                </c:pt>
                <c:pt idx="1387">
                  <c:v>29.597000000000001</c:v>
                </c:pt>
                <c:pt idx="1388">
                  <c:v>29.367000000000001</c:v>
                </c:pt>
                <c:pt idx="1389">
                  <c:v>29.138000000000002</c:v>
                </c:pt>
                <c:pt idx="1390">
                  <c:v>29.018000000000001</c:v>
                </c:pt>
                <c:pt idx="1391">
                  <c:v>29.02</c:v>
                </c:pt>
                <c:pt idx="1392">
                  <c:v>29.001000000000001</c:v>
                </c:pt>
                <c:pt idx="1393">
                  <c:v>29.004000000000001</c:v>
                </c:pt>
                <c:pt idx="1394">
                  <c:v>28.998999999999999</c:v>
                </c:pt>
                <c:pt idx="1395">
                  <c:v>29.001000000000001</c:v>
                </c:pt>
                <c:pt idx="1396">
                  <c:v>28.998999999999999</c:v>
                </c:pt>
                <c:pt idx="1397">
                  <c:v>29.001000000000001</c:v>
                </c:pt>
                <c:pt idx="1398">
                  <c:v>29</c:v>
                </c:pt>
                <c:pt idx="1399">
                  <c:v>29</c:v>
                </c:pt>
                <c:pt idx="1400">
                  <c:v>29</c:v>
                </c:pt>
                <c:pt idx="1401">
                  <c:v>29</c:v>
                </c:pt>
                <c:pt idx="1402">
                  <c:v>29</c:v>
                </c:pt>
                <c:pt idx="1403">
                  <c:v>29</c:v>
                </c:pt>
                <c:pt idx="1404">
                  <c:v>29</c:v>
                </c:pt>
                <c:pt idx="1405">
                  <c:v>29</c:v>
                </c:pt>
                <c:pt idx="1406">
                  <c:v>29</c:v>
                </c:pt>
                <c:pt idx="1407">
                  <c:v>29</c:v>
                </c:pt>
                <c:pt idx="1408">
                  <c:v>29</c:v>
                </c:pt>
                <c:pt idx="1409">
                  <c:v>29</c:v>
                </c:pt>
                <c:pt idx="1410">
                  <c:v>29</c:v>
                </c:pt>
                <c:pt idx="1411">
                  <c:v>29</c:v>
                </c:pt>
                <c:pt idx="1412">
                  <c:v>29</c:v>
                </c:pt>
                <c:pt idx="1413">
                  <c:v>29</c:v>
                </c:pt>
                <c:pt idx="1414">
                  <c:v>29</c:v>
                </c:pt>
                <c:pt idx="1415">
                  <c:v>29</c:v>
                </c:pt>
                <c:pt idx="1416">
                  <c:v>29</c:v>
                </c:pt>
                <c:pt idx="1417">
                  <c:v>29</c:v>
                </c:pt>
                <c:pt idx="1418">
                  <c:v>29</c:v>
                </c:pt>
                <c:pt idx="1419">
                  <c:v>29</c:v>
                </c:pt>
                <c:pt idx="1420">
                  <c:v>29</c:v>
                </c:pt>
                <c:pt idx="1421">
                  <c:v>29</c:v>
                </c:pt>
                <c:pt idx="1422">
                  <c:v>29</c:v>
                </c:pt>
                <c:pt idx="1423">
                  <c:v>29</c:v>
                </c:pt>
                <c:pt idx="1424">
                  <c:v>29</c:v>
                </c:pt>
                <c:pt idx="1425">
                  <c:v>38.671999999999997</c:v>
                </c:pt>
                <c:pt idx="1426">
                  <c:v>48.576000000000001</c:v>
                </c:pt>
                <c:pt idx="1427">
                  <c:v>58.25</c:v>
                </c:pt>
                <c:pt idx="1428">
                  <c:v>68</c:v>
                </c:pt>
                <c:pt idx="1429">
                  <c:v>77.75</c:v>
                </c:pt>
                <c:pt idx="1430">
                  <c:v>87.5</c:v>
                </c:pt>
                <c:pt idx="1431">
                  <c:v>97.25</c:v>
                </c:pt>
                <c:pt idx="1432">
                  <c:v>107</c:v>
                </c:pt>
                <c:pt idx="1433">
                  <c:v>116.75</c:v>
                </c:pt>
                <c:pt idx="1434">
                  <c:v>126.5</c:v>
                </c:pt>
                <c:pt idx="1435">
                  <c:v>131.25</c:v>
                </c:pt>
                <c:pt idx="1436">
                  <c:v>136</c:v>
                </c:pt>
                <c:pt idx="1437">
                  <c:v>140.75</c:v>
                </c:pt>
                <c:pt idx="1438">
                  <c:v>145.5</c:v>
                </c:pt>
                <c:pt idx="1439">
                  <c:v>150.25</c:v>
                </c:pt>
                <c:pt idx="1440">
                  <c:v>155</c:v>
                </c:pt>
                <c:pt idx="1441">
                  <c:v>159.75</c:v>
                </c:pt>
                <c:pt idx="1442">
                  <c:v>164.5</c:v>
                </c:pt>
                <c:pt idx="1443">
                  <c:v>169.25</c:v>
                </c:pt>
                <c:pt idx="1444">
                  <c:v>174</c:v>
                </c:pt>
                <c:pt idx="1445">
                  <c:v>178.75</c:v>
                </c:pt>
                <c:pt idx="1446">
                  <c:v>183.5</c:v>
                </c:pt>
                <c:pt idx="1447">
                  <c:v>188.25</c:v>
                </c:pt>
                <c:pt idx="1448">
                  <c:v>193</c:v>
                </c:pt>
                <c:pt idx="1449">
                  <c:v>197.75</c:v>
                </c:pt>
                <c:pt idx="1450">
                  <c:v>202.5</c:v>
                </c:pt>
                <c:pt idx="1451">
                  <c:v>207.25</c:v>
                </c:pt>
                <c:pt idx="1452">
                  <c:v>212</c:v>
                </c:pt>
                <c:pt idx="1453">
                  <c:v>216.75</c:v>
                </c:pt>
                <c:pt idx="1454">
                  <c:v>221.5</c:v>
                </c:pt>
                <c:pt idx="1455">
                  <c:v>226.25</c:v>
                </c:pt>
                <c:pt idx="1456">
                  <c:v>231</c:v>
                </c:pt>
                <c:pt idx="1457">
                  <c:v>235.75</c:v>
                </c:pt>
                <c:pt idx="1458">
                  <c:v>240.5</c:v>
                </c:pt>
                <c:pt idx="1459">
                  <c:v>245.25</c:v>
                </c:pt>
                <c:pt idx="1460">
                  <c:v>250</c:v>
                </c:pt>
                <c:pt idx="1461">
                  <c:v>254.75</c:v>
                </c:pt>
                <c:pt idx="1462">
                  <c:v>259.5</c:v>
                </c:pt>
                <c:pt idx="1463">
                  <c:v>264.25</c:v>
                </c:pt>
                <c:pt idx="1464">
                  <c:v>269</c:v>
                </c:pt>
                <c:pt idx="1465">
                  <c:v>382.4</c:v>
                </c:pt>
                <c:pt idx="1466">
                  <c:v>391.1</c:v>
                </c:pt>
                <c:pt idx="1467">
                  <c:v>399.8</c:v>
                </c:pt>
                <c:pt idx="1468">
                  <c:v>408.5</c:v>
                </c:pt>
                <c:pt idx="1469">
                  <c:v>417.2</c:v>
                </c:pt>
                <c:pt idx="1470">
                  <c:v>425.9</c:v>
                </c:pt>
                <c:pt idx="1471">
                  <c:v>434.6</c:v>
                </c:pt>
                <c:pt idx="1472">
                  <c:v>443.3</c:v>
                </c:pt>
                <c:pt idx="1473">
                  <c:v>452</c:v>
                </c:pt>
                <c:pt idx="1474">
                  <c:v>460.7</c:v>
                </c:pt>
                <c:pt idx="1475">
                  <c:v>469.4</c:v>
                </c:pt>
                <c:pt idx="1476">
                  <c:v>468.82</c:v>
                </c:pt>
                <c:pt idx="1477">
                  <c:v>467.41</c:v>
                </c:pt>
                <c:pt idx="1478">
                  <c:v>466.51</c:v>
                </c:pt>
                <c:pt idx="1479">
                  <c:v>466.51</c:v>
                </c:pt>
                <c:pt idx="1480">
                  <c:v>461.7</c:v>
                </c:pt>
                <c:pt idx="1481">
                  <c:v>456.89</c:v>
                </c:pt>
                <c:pt idx="1482">
                  <c:v>452.08</c:v>
                </c:pt>
                <c:pt idx="1483">
                  <c:v>447.27</c:v>
                </c:pt>
                <c:pt idx="1484">
                  <c:v>442.45</c:v>
                </c:pt>
                <c:pt idx="1485">
                  <c:v>437.64</c:v>
                </c:pt>
                <c:pt idx="1486">
                  <c:v>432.83</c:v>
                </c:pt>
                <c:pt idx="1487">
                  <c:v>428.02</c:v>
                </c:pt>
                <c:pt idx="1488">
                  <c:v>423.21</c:v>
                </c:pt>
                <c:pt idx="1489">
                  <c:v>418.4</c:v>
                </c:pt>
                <c:pt idx="1490">
                  <c:v>413.58</c:v>
                </c:pt>
                <c:pt idx="1491">
                  <c:v>408.77</c:v>
                </c:pt>
                <c:pt idx="1492">
                  <c:v>403.96</c:v>
                </c:pt>
                <c:pt idx="1493">
                  <c:v>399.15</c:v>
                </c:pt>
                <c:pt idx="1494">
                  <c:v>394.34</c:v>
                </c:pt>
                <c:pt idx="1495">
                  <c:v>389.52</c:v>
                </c:pt>
                <c:pt idx="1496">
                  <c:v>384.25</c:v>
                </c:pt>
                <c:pt idx="1497">
                  <c:v>378.65</c:v>
                </c:pt>
                <c:pt idx="1498">
                  <c:v>373.06</c:v>
                </c:pt>
                <c:pt idx="1499">
                  <c:v>367.47</c:v>
                </c:pt>
                <c:pt idx="1500">
                  <c:v>361.88</c:v>
                </c:pt>
                <c:pt idx="1501">
                  <c:v>356.29</c:v>
                </c:pt>
                <c:pt idx="1502">
                  <c:v>350.7</c:v>
                </c:pt>
                <c:pt idx="1503">
                  <c:v>345.11</c:v>
                </c:pt>
                <c:pt idx="1504">
                  <c:v>339.52</c:v>
                </c:pt>
                <c:pt idx="1505">
                  <c:v>333.93</c:v>
                </c:pt>
                <c:pt idx="1506">
                  <c:v>328.34</c:v>
                </c:pt>
                <c:pt idx="1507">
                  <c:v>322.75</c:v>
                </c:pt>
                <c:pt idx="1508">
                  <c:v>317.14999999999998</c:v>
                </c:pt>
                <c:pt idx="1509">
                  <c:v>312.24</c:v>
                </c:pt>
                <c:pt idx="1510">
                  <c:v>308.44</c:v>
                </c:pt>
                <c:pt idx="1511">
                  <c:v>304.62</c:v>
                </c:pt>
                <c:pt idx="1512">
                  <c:v>300.79000000000002</c:v>
                </c:pt>
                <c:pt idx="1513">
                  <c:v>296.95999999999998</c:v>
                </c:pt>
                <c:pt idx="1514">
                  <c:v>293.14</c:v>
                </c:pt>
                <c:pt idx="1515">
                  <c:v>289.31</c:v>
                </c:pt>
                <c:pt idx="1516">
                  <c:v>285.48</c:v>
                </c:pt>
                <c:pt idx="1517">
                  <c:v>281.66000000000003</c:v>
                </c:pt>
                <c:pt idx="1518">
                  <c:v>277.83</c:v>
                </c:pt>
                <c:pt idx="1519">
                  <c:v>274</c:v>
                </c:pt>
                <c:pt idx="1520">
                  <c:v>270.18</c:v>
                </c:pt>
                <c:pt idx="1521">
                  <c:v>266.35000000000002</c:v>
                </c:pt>
                <c:pt idx="1522">
                  <c:v>262.52</c:v>
                </c:pt>
                <c:pt idx="1523">
                  <c:v>258.7</c:v>
                </c:pt>
                <c:pt idx="1524">
                  <c:v>254.87</c:v>
                </c:pt>
                <c:pt idx="1525">
                  <c:v>251.04</c:v>
                </c:pt>
                <c:pt idx="1526">
                  <c:v>247.22</c:v>
                </c:pt>
                <c:pt idx="1527">
                  <c:v>243.39</c:v>
                </c:pt>
                <c:pt idx="1528">
                  <c:v>239.56</c:v>
                </c:pt>
                <c:pt idx="1529">
                  <c:v>235.74</c:v>
                </c:pt>
                <c:pt idx="1530">
                  <c:v>231.91</c:v>
                </c:pt>
                <c:pt idx="1531">
                  <c:v>228.08</c:v>
                </c:pt>
                <c:pt idx="1532">
                  <c:v>224.26</c:v>
                </c:pt>
                <c:pt idx="1533">
                  <c:v>220.43</c:v>
                </c:pt>
                <c:pt idx="1534">
                  <c:v>216.85</c:v>
                </c:pt>
                <c:pt idx="1535">
                  <c:v>213.43</c:v>
                </c:pt>
                <c:pt idx="1536">
                  <c:v>210.01</c:v>
                </c:pt>
                <c:pt idx="1537">
                  <c:v>206.6</c:v>
                </c:pt>
                <c:pt idx="1538">
                  <c:v>203.18</c:v>
                </c:pt>
                <c:pt idx="1539">
                  <c:v>199.76</c:v>
                </c:pt>
                <c:pt idx="1540">
                  <c:v>196.34</c:v>
                </c:pt>
                <c:pt idx="1541">
                  <c:v>192.93</c:v>
                </c:pt>
                <c:pt idx="1542">
                  <c:v>189.51</c:v>
                </c:pt>
                <c:pt idx="1543">
                  <c:v>186.09</c:v>
                </c:pt>
                <c:pt idx="1544">
                  <c:v>182.67</c:v>
                </c:pt>
                <c:pt idx="1545">
                  <c:v>179.26</c:v>
                </c:pt>
                <c:pt idx="1546">
                  <c:v>175.84</c:v>
                </c:pt>
                <c:pt idx="1547">
                  <c:v>172.42</c:v>
                </c:pt>
                <c:pt idx="1548">
                  <c:v>169</c:v>
                </c:pt>
                <c:pt idx="1549">
                  <c:v>165.58</c:v>
                </c:pt>
                <c:pt idx="1550">
                  <c:v>162.16999999999999</c:v>
                </c:pt>
                <c:pt idx="1551">
                  <c:v>159.47</c:v>
                </c:pt>
                <c:pt idx="1552">
                  <c:v>157.34</c:v>
                </c:pt>
                <c:pt idx="1553">
                  <c:v>155.02000000000001</c:v>
                </c:pt>
                <c:pt idx="1554">
                  <c:v>152.82</c:v>
                </c:pt>
                <c:pt idx="1555">
                  <c:v>150.58000000000001</c:v>
                </c:pt>
                <c:pt idx="1556">
                  <c:v>148.37</c:v>
                </c:pt>
                <c:pt idx="1557">
                  <c:v>146.13999999999999</c:v>
                </c:pt>
                <c:pt idx="1558">
                  <c:v>143.91999999999999</c:v>
                </c:pt>
                <c:pt idx="1559">
                  <c:v>141.69999999999999</c:v>
                </c:pt>
                <c:pt idx="1560">
                  <c:v>139.47999999999999</c:v>
                </c:pt>
                <c:pt idx="1561">
                  <c:v>137.26</c:v>
                </c:pt>
                <c:pt idx="1562">
                  <c:v>135.04</c:v>
                </c:pt>
                <c:pt idx="1563">
                  <c:v>132.81</c:v>
                </c:pt>
                <c:pt idx="1564">
                  <c:v>130.59</c:v>
                </c:pt>
                <c:pt idx="1565">
                  <c:v>128.37</c:v>
                </c:pt>
                <c:pt idx="1566">
                  <c:v>126.15</c:v>
                </c:pt>
                <c:pt idx="1567">
                  <c:v>123.93</c:v>
                </c:pt>
                <c:pt idx="1568">
                  <c:v>121.71</c:v>
                </c:pt>
                <c:pt idx="1569">
                  <c:v>119.49</c:v>
                </c:pt>
                <c:pt idx="1570">
                  <c:v>117.77</c:v>
                </c:pt>
                <c:pt idx="1571">
                  <c:v>116.45</c:v>
                </c:pt>
                <c:pt idx="1572">
                  <c:v>115</c:v>
                </c:pt>
                <c:pt idx="1573">
                  <c:v>113.62</c:v>
                </c:pt>
                <c:pt idx="1574">
                  <c:v>112.23</c:v>
                </c:pt>
                <c:pt idx="1575">
                  <c:v>110.85</c:v>
                </c:pt>
                <c:pt idx="1576">
                  <c:v>109.47</c:v>
                </c:pt>
                <c:pt idx="1577">
                  <c:v>108.08</c:v>
                </c:pt>
                <c:pt idx="1578">
                  <c:v>106.7</c:v>
                </c:pt>
                <c:pt idx="1579">
                  <c:v>105.31</c:v>
                </c:pt>
                <c:pt idx="1580">
                  <c:v>103.93</c:v>
                </c:pt>
                <c:pt idx="1581">
                  <c:v>102.55</c:v>
                </c:pt>
                <c:pt idx="1582">
                  <c:v>101.16</c:v>
                </c:pt>
                <c:pt idx="1583">
                  <c:v>99.778000000000006</c:v>
                </c:pt>
                <c:pt idx="1584">
                  <c:v>98.394000000000005</c:v>
                </c:pt>
                <c:pt idx="1585">
                  <c:v>97.01</c:v>
                </c:pt>
                <c:pt idx="1586">
                  <c:v>95.626000000000005</c:v>
                </c:pt>
                <c:pt idx="1587">
                  <c:v>94.242000000000004</c:v>
                </c:pt>
                <c:pt idx="1588">
                  <c:v>92.858000000000004</c:v>
                </c:pt>
                <c:pt idx="1589">
                  <c:v>91.474000000000004</c:v>
                </c:pt>
                <c:pt idx="1590">
                  <c:v>90.09</c:v>
                </c:pt>
                <c:pt idx="1591">
                  <c:v>88.706000000000003</c:v>
                </c:pt>
                <c:pt idx="1592">
                  <c:v>87.322000000000003</c:v>
                </c:pt>
                <c:pt idx="1593">
                  <c:v>85.938000000000002</c:v>
                </c:pt>
                <c:pt idx="1594">
                  <c:v>84.554000000000002</c:v>
                </c:pt>
                <c:pt idx="1595">
                  <c:v>83.17</c:v>
                </c:pt>
                <c:pt idx="1596">
                  <c:v>81.786000000000001</c:v>
                </c:pt>
                <c:pt idx="1597">
                  <c:v>80.402000000000001</c:v>
                </c:pt>
                <c:pt idx="1598">
                  <c:v>79.018000000000001</c:v>
                </c:pt>
                <c:pt idx="1599">
                  <c:v>77.634</c:v>
                </c:pt>
                <c:pt idx="1600">
                  <c:v>76.25</c:v>
                </c:pt>
                <c:pt idx="1601">
                  <c:v>74.866</c:v>
                </c:pt>
                <c:pt idx="1602">
                  <c:v>73.481999999999999</c:v>
                </c:pt>
                <c:pt idx="1603">
                  <c:v>72.097999999999999</c:v>
                </c:pt>
                <c:pt idx="1604">
                  <c:v>70.713999999999999</c:v>
                </c:pt>
                <c:pt idx="1605">
                  <c:v>69.33</c:v>
                </c:pt>
                <c:pt idx="1606">
                  <c:v>68.278999999999996</c:v>
                </c:pt>
                <c:pt idx="1607">
                  <c:v>67.593000000000004</c:v>
                </c:pt>
                <c:pt idx="1608">
                  <c:v>66.828000000000003</c:v>
                </c:pt>
                <c:pt idx="1609">
                  <c:v>66.168000000000006</c:v>
                </c:pt>
                <c:pt idx="1610">
                  <c:v>65.448999999999998</c:v>
                </c:pt>
                <c:pt idx="1611">
                  <c:v>64.775000000000006</c:v>
                </c:pt>
                <c:pt idx="1612">
                  <c:v>64.072000000000003</c:v>
                </c:pt>
                <c:pt idx="1613">
                  <c:v>63.389000000000003</c:v>
                </c:pt>
                <c:pt idx="1614">
                  <c:v>62.692</c:v>
                </c:pt>
                <c:pt idx="1615">
                  <c:v>62.005000000000003</c:v>
                </c:pt>
                <c:pt idx="1616">
                  <c:v>61.311</c:v>
                </c:pt>
                <c:pt idx="1617">
                  <c:v>60.622</c:v>
                </c:pt>
                <c:pt idx="1618">
                  <c:v>59.93</c:v>
                </c:pt>
                <c:pt idx="1619">
                  <c:v>59.238999999999997</c:v>
                </c:pt>
                <c:pt idx="1620">
                  <c:v>58.548000000000002</c:v>
                </c:pt>
                <c:pt idx="1621">
                  <c:v>57.856999999999999</c:v>
                </c:pt>
                <c:pt idx="1622">
                  <c:v>57.165999999999997</c:v>
                </c:pt>
                <c:pt idx="1623">
                  <c:v>56.475000000000001</c:v>
                </c:pt>
                <c:pt idx="1624">
                  <c:v>55.783999999999999</c:v>
                </c:pt>
                <c:pt idx="1625">
                  <c:v>55.093000000000004</c:v>
                </c:pt>
                <c:pt idx="1626">
                  <c:v>54.402000000000001</c:v>
                </c:pt>
                <c:pt idx="1627">
                  <c:v>53.71</c:v>
                </c:pt>
                <c:pt idx="1628">
                  <c:v>53.018999999999998</c:v>
                </c:pt>
                <c:pt idx="1629">
                  <c:v>52.328000000000003</c:v>
                </c:pt>
                <c:pt idx="1630">
                  <c:v>51.637</c:v>
                </c:pt>
                <c:pt idx="1631">
                  <c:v>50.945999999999998</c:v>
                </c:pt>
                <c:pt idx="1632">
                  <c:v>50.255000000000003</c:v>
                </c:pt>
                <c:pt idx="1633">
                  <c:v>49.564</c:v>
                </c:pt>
                <c:pt idx="1634">
                  <c:v>48.872999999999998</c:v>
                </c:pt>
                <c:pt idx="1635">
                  <c:v>48.182000000000002</c:v>
                </c:pt>
                <c:pt idx="1636">
                  <c:v>47.491</c:v>
                </c:pt>
                <c:pt idx="1637">
                  <c:v>46.798999999999999</c:v>
                </c:pt>
                <c:pt idx="1638">
                  <c:v>46.107999999999997</c:v>
                </c:pt>
                <c:pt idx="1639">
                  <c:v>45.417000000000002</c:v>
                </c:pt>
                <c:pt idx="1640">
                  <c:v>44.725999999999999</c:v>
                </c:pt>
                <c:pt idx="1641">
                  <c:v>44.034999999999997</c:v>
                </c:pt>
                <c:pt idx="1642">
                  <c:v>43.344000000000001</c:v>
                </c:pt>
                <c:pt idx="1643">
                  <c:v>42.652999999999999</c:v>
                </c:pt>
                <c:pt idx="1644">
                  <c:v>42.061</c:v>
                </c:pt>
                <c:pt idx="1645">
                  <c:v>41.828000000000003</c:v>
                </c:pt>
                <c:pt idx="1646">
                  <c:v>41.491999999999997</c:v>
                </c:pt>
                <c:pt idx="1647">
                  <c:v>41.216000000000001</c:v>
                </c:pt>
                <c:pt idx="1648">
                  <c:v>40.939</c:v>
                </c:pt>
                <c:pt idx="1649">
                  <c:v>40.662999999999997</c:v>
                </c:pt>
                <c:pt idx="1650">
                  <c:v>40.387</c:v>
                </c:pt>
                <c:pt idx="1651">
                  <c:v>40.110999999999997</c:v>
                </c:pt>
                <c:pt idx="1652">
                  <c:v>39.834000000000003</c:v>
                </c:pt>
                <c:pt idx="1653">
                  <c:v>39.558</c:v>
                </c:pt>
                <c:pt idx="1654">
                  <c:v>39.281999999999996</c:v>
                </c:pt>
                <c:pt idx="1655">
                  <c:v>39.005000000000003</c:v>
                </c:pt>
                <c:pt idx="1656">
                  <c:v>38.728999999999999</c:v>
                </c:pt>
                <c:pt idx="1657">
                  <c:v>38.453000000000003</c:v>
                </c:pt>
                <c:pt idx="1658">
                  <c:v>38.176000000000002</c:v>
                </c:pt>
                <c:pt idx="1659">
                  <c:v>37.9</c:v>
                </c:pt>
                <c:pt idx="1660">
                  <c:v>37.624000000000002</c:v>
                </c:pt>
                <c:pt idx="1661">
                  <c:v>37.347000000000001</c:v>
                </c:pt>
                <c:pt idx="1662">
                  <c:v>37.070999999999998</c:v>
                </c:pt>
                <c:pt idx="1663">
                  <c:v>36.795000000000002</c:v>
                </c:pt>
                <c:pt idx="1664">
                  <c:v>36.518000000000001</c:v>
                </c:pt>
                <c:pt idx="1665">
                  <c:v>36.241999999999997</c:v>
                </c:pt>
                <c:pt idx="1666">
                  <c:v>35.966000000000001</c:v>
                </c:pt>
                <c:pt idx="1667">
                  <c:v>35.689</c:v>
                </c:pt>
                <c:pt idx="1668">
                  <c:v>35.412999999999997</c:v>
                </c:pt>
                <c:pt idx="1669">
                  <c:v>35.137</c:v>
                </c:pt>
                <c:pt idx="1670">
                  <c:v>34.860999999999997</c:v>
                </c:pt>
                <c:pt idx="1671">
                  <c:v>34.584000000000003</c:v>
                </c:pt>
                <c:pt idx="1672">
                  <c:v>34.308</c:v>
                </c:pt>
                <c:pt idx="1673">
                  <c:v>34.031999999999996</c:v>
                </c:pt>
                <c:pt idx="1674">
                  <c:v>33.755000000000003</c:v>
                </c:pt>
                <c:pt idx="1675">
                  <c:v>33.478999999999999</c:v>
                </c:pt>
                <c:pt idx="1676">
                  <c:v>33.203000000000003</c:v>
                </c:pt>
                <c:pt idx="1677">
                  <c:v>32.926000000000002</c:v>
                </c:pt>
                <c:pt idx="1678">
                  <c:v>32.65</c:v>
                </c:pt>
                <c:pt idx="1679">
                  <c:v>32.374000000000002</c:v>
                </c:pt>
                <c:pt idx="1680">
                  <c:v>32.097000000000001</c:v>
                </c:pt>
                <c:pt idx="1681">
                  <c:v>31.821000000000002</c:v>
                </c:pt>
                <c:pt idx="1682">
                  <c:v>31.574000000000002</c:v>
                </c:pt>
                <c:pt idx="1683">
                  <c:v>31.433</c:v>
                </c:pt>
                <c:pt idx="1684">
                  <c:v>31.254999999999999</c:v>
                </c:pt>
                <c:pt idx="1685">
                  <c:v>31.113</c:v>
                </c:pt>
                <c:pt idx="1686">
                  <c:v>30.949000000000002</c:v>
                </c:pt>
                <c:pt idx="1687">
                  <c:v>30.800999999999998</c:v>
                </c:pt>
                <c:pt idx="1688">
                  <c:v>30.643000000000001</c:v>
                </c:pt>
                <c:pt idx="1689">
                  <c:v>30.492000000000001</c:v>
                </c:pt>
                <c:pt idx="1690">
                  <c:v>30.335999999999999</c:v>
                </c:pt>
                <c:pt idx="1691">
                  <c:v>30.183</c:v>
                </c:pt>
                <c:pt idx="1692">
                  <c:v>30.029</c:v>
                </c:pt>
                <c:pt idx="1693">
                  <c:v>29.875</c:v>
                </c:pt>
                <c:pt idx="1694">
                  <c:v>29.72</c:v>
                </c:pt>
                <c:pt idx="1695">
                  <c:v>29.565999999999999</c:v>
                </c:pt>
                <c:pt idx="1696">
                  <c:v>29.411999999999999</c:v>
                </c:pt>
                <c:pt idx="1697">
                  <c:v>29.257999999999999</c:v>
                </c:pt>
                <c:pt idx="1698">
                  <c:v>29.103999999999999</c:v>
                </c:pt>
                <c:pt idx="1699">
                  <c:v>28.95</c:v>
                </c:pt>
                <c:pt idx="1700">
                  <c:v>28.795999999999999</c:v>
                </c:pt>
                <c:pt idx="1701">
                  <c:v>28.641999999999999</c:v>
                </c:pt>
                <c:pt idx="1702">
                  <c:v>28.488</c:v>
                </c:pt>
                <c:pt idx="1703">
                  <c:v>28.334</c:v>
                </c:pt>
                <c:pt idx="1704">
                  <c:v>28.18</c:v>
                </c:pt>
                <c:pt idx="1705">
                  <c:v>28.026</c:v>
                </c:pt>
                <c:pt idx="1706">
                  <c:v>27.872</c:v>
                </c:pt>
                <c:pt idx="1707">
                  <c:v>27.716999999999999</c:v>
                </c:pt>
                <c:pt idx="1708">
                  <c:v>27.562999999999999</c:v>
                </c:pt>
                <c:pt idx="1709">
                  <c:v>27.408999999999999</c:v>
                </c:pt>
                <c:pt idx="1710">
                  <c:v>27.254999999999999</c:v>
                </c:pt>
                <c:pt idx="1711">
                  <c:v>27.100999999999999</c:v>
                </c:pt>
                <c:pt idx="1712">
                  <c:v>26.946999999999999</c:v>
                </c:pt>
                <c:pt idx="1713">
                  <c:v>26.792999999999999</c:v>
                </c:pt>
                <c:pt idx="1714">
                  <c:v>26.638999999999999</c:v>
                </c:pt>
                <c:pt idx="1715">
                  <c:v>26.484999999999999</c:v>
                </c:pt>
                <c:pt idx="1716">
                  <c:v>26.331</c:v>
                </c:pt>
                <c:pt idx="1717">
                  <c:v>26.324999999999999</c:v>
                </c:pt>
                <c:pt idx="1718">
                  <c:v>26.295999999999999</c:v>
                </c:pt>
                <c:pt idx="1719">
                  <c:v>26.306000000000001</c:v>
                </c:pt>
                <c:pt idx="1720">
                  <c:v>26.300999999999998</c:v>
                </c:pt>
                <c:pt idx="1721">
                  <c:v>26.300999999999998</c:v>
                </c:pt>
                <c:pt idx="1722">
                  <c:v>26.3</c:v>
                </c:pt>
                <c:pt idx="1723">
                  <c:v>26.3</c:v>
                </c:pt>
                <c:pt idx="1724">
                  <c:v>26.3</c:v>
                </c:pt>
                <c:pt idx="1725">
                  <c:v>26.3</c:v>
                </c:pt>
                <c:pt idx="1726">
                  <c:v>26.3</c:v>
                </c:pt>
                <c:pt idx="1727">
                  <c:v>26.3</c:v>
                </c:pt>
                <c:pt idx="1728">
                  <c:v>26.3</c:v>
                </c:pt>
                <c:pt idx="1729">
                  <c:v>26.3</c:v>
                </c:pt>
                <c:pt idx="1730">
                  <c:v>26.3</c:v>
                </c:pt>
                <c:pt idx="1731">
                  <c:v>26.3</c:v>
                </c:pt>
                <c:pt idx="1732">
                  <c:v>26.3</c:v>
                </c:pt>
                <c:pt idx="1733">
                  <c:v>26.3</c:v>
                </c:pt>
                <c:pt idx="1734">
                  <c:v>26.3</c:v>
                </c:pt>
                <c:pt idx="1735">
                  <c:v>26.3</c:v>
                </c:pt>
                <c:pt idx="1736">
                  <c:v>26.3</c:v>
                </c:pt>
                <c:pt idx="1737">
                  <c:v>26.3</c:v>
                </c:pt>
                <c:pt idx="1738">
                  <c:v>26.3</c:v>
                </c:pt>
                <c:pt idx="1739">
                  <c:v>26.3</c:v>
                </c:pt>
                <c:pt idx="1740">
                  <c:v>26.3</c:v>
                </c:pt>
                <c:pt idx="1741">
                  <c:v>26.3</c:v>
                </c:pt>
                <c:pt idx="1742">
                  <c:v>26.3</c:v>
                </c:pt>
                <c:pt idx="1743">
                  <c:v>26.3</c:v>
                </c:pt>
                <c:pt idx="1744">
                  <c:v>26.3</c:v>
                </c:pt>
                <c:pt idx="1745">
                  <c:v>26.3</c:v>
                </c:pt>
              </c:numCache>
            </c:numRef>
          </c:xVal>
          <c:yVal>
            <c:numRef>
              <c:f>'Giai (2)'!$M$3:$M$1748</c:f>
              <c:numCache>
                <c:formatCode>General</c:formatCode>
                <c:ptCount val="1746"/>
                <c:pt idx="0" formatCode="0.00E+00">
                  <c:v>7.4403000000000001E-13</c:v>
                </c:pt>
                <c:pt idx="1">
                  <c:v>-2.8578999999999999</c:v>
                </c:pt>
                <c:pt idx="2">
                  <c:v>-5.7065000000000001</c:v>
                </c:pt>
                <c:pt idx="3">
                  <c:v>-8.5516000000000005</c:v>
                </c:pt>
                <c:pt idx="4">
                  <c:v>-11.395</c:v>
                </c:pt>
                <c:pt idx="5">
                  <c:v>-14.236000000000001</c:v>
                </c:pt>
                <c:pt idx="6">
                  <c:v>-17.074999999999999</c:v>
                </c:pt>
                <c:pt idx="7">
                  <c:v>-19.913</c:v>
                </c:pt>
                <c:pt idx="8">
                  <c:v>-22.748000000000001</c:v>
                </c:pt>
                <c:pt idx="9">
                  <c:v>-25.582000000000001</c:v>
                </c:pt>
                <c:pt idx="10">
                  <c:v>-28.413</c:v>
                </c:pt>
                <c:pt idx="11">
                  <c:v>-31.242999999999999</c:v>
                </c:pt>
                <c:pt idx="12">
                  <c:v>-34.070999999999998</c:v>
                </c:pt>
                <c:pt idx="13">
                  <c:v>-36.896000000000001</c:v>
                </c:pt>
                <c:pt idx="14">
                  <c:v>-39.72</c:v>
                </c:pt>
                <c:pt idx="15">
                  <c:v>-42.542000000000002</c:v>
                </c:pt>
                <c:pt idx="16">
                  <c:v>-45.362000000000002</c:v>
                </c:pt>
                <c:pt idx="17">
                  <c:v>-48.18</c:v>
                </c:pt>
                <c:pt idx="18">
                  <c:v>-50.996000000000002</c:v>
                </c:pt>
                <c:pt idx="19">
                  <c:v>-53.81</c:v>
                </c:pt>
                <c:pt idx="20">
                  <c:v>-56.622</c:v>
                </c:pt>
                <c:pt idx="21">
                  <c:v>-80.403999999999996</c:v>
                </c:pt>
                <c:pt idx="22">
                  <c:v>-103.91</c:v>
                </c:pt>
                <c:pt idx="23">
                  <c:v>-127.29</c:v>
                </c:pt>
                <c:pt idx="24">
                  <c:v>-150.55000000000001</c:v>
                </c:pt>
                <c:pt idx="25">
                  <c:v>-173.08</c:v>
                </c:pt>
                <c:pt idx="26">
                  <c:v>-189.89</c:v>
                </c:pt>
                <c:pt idx="27">
                  <c:v>-198.98</c:v>
                </c:pt>
                <c:pt idx="28">
                  <c:v>-206.22</c:v>
                </c:pt>
                <c:pt idx="29">
                  <c:v>-212.24</c:v>
                </c:pt>
                <c:pt idx="30">
                  <c:v>-217.12</c:v>
                </c:pt>
                <c:pt idx="31">
                  <c:v>-220.74</c:v>
                </c:pt>
                <c:pt idx="32">
                  <c:v>-223.67</c:v>
                </c:pt>
                <c:pt idx="33">
                  <c:v>-225.67</c:v>
                </c:pt>
                <c:pt idx="34">
                  <c:v>-227.04</c:v>
                </c:pt>
                <c:pt idx="35">
                  <c:v>-227.89</c:v>
                </c:pt>
                <c:pt idx="36">
                  <c:v>-228.48</c:v>
                </c:pt>
                <c:pt idx="37">
                  <c:v>-228.68</c:v>
                </c:pt>
                <c:pt idx="38">
                  <c:v>-228.61</c:v>
                </c:pt>
                <c:pt idx="39">
                  <c:v>-228.29</c:v>
                </c:pt>
                <c:pt idx="40">
                  <c:v>-227.78</c:v>
                </c:pt>
                <c:pt idx="41">
                  <c:v>-227.13</c:v>
                </c:pt>
                <c:pt idx="42">
                  <c:v>-226.37</c:v>
                </c:pt>
                <c:pt idx="43">
                  <c:v>-225.54</c:v>
                </c:pt>
                <c:pt idx="44">
                  <c:v>-224.64</c:v>
                </c:pt>
                <c:pt idx="45">
                  <c:v>-223.7</c:v>
                </c:pt>
                <c:pt idx="46">
                  <c:v>-222.73</c:v>
                </c:pt>
                <c:pt idx="47">
                  <c:v>-221.73</c:v>
                </c:pt>
                <c:pt idx="48">
                  <c:v>-220.72</c:v>
                </c:pt>
                <c:pt idx="49">
                  <c:v>-219.69</c:v>
                </c:pt>
                <c:pt idx="50">
                  <c:v>-218.65</c:v>
                </c:pt>
                <c:pt idx="51">
                  <c:v>-221.45</c:v>
                </c:pt>
                <c:pt idx="52">
                  <c:v>-217.03</c:v>
                </c:pt>
                <c:pt idx="53">
                  <c:v>-212.98</c:v>
                </c:pt>
                <c:pt idx="54">
                  <c:v>-213.86</c:v>
                </c:pt>
                <c:pt idx="55">
                  <c:v>-213.58</c:v>
                </c:pt>
                <c:pt idx="56">
                  <c:v>-211.79</c:v>
                </c:pt>
                <c:pt idx="57">
                  <c:v>-210.46</c:v>
                </c:pt>
                <c:pt idx="58">
                  <c:v>-208.93</c:v>
                </c:pt>
                <c:pt idx="59">
                  <c:v>-207.59</c:v>
                </c:pt>
                <c:pt idx="60">
                  <c:v>-206.13</c:v>
                </c:pt>
                <c:pt idx="61">
                  <c:v>-204.74</c:v>
                </c:pt>
                <c:pt idx="62">
                  <c:v>-203.3</c:v>
                </c:pt>
                <c:pt idx="63">
                  <c:v>-201.89</c:v>
                </c:pt>
                <c:pt idx="64">
                  <c:v>-200.45</c:v>
                </c:pt>
                <c:pt idx="65">
                  <c:v>-199.03</c:v>
                </c:pt>
                <c:pt idx="66">
                  <c:v>-197.58</c:v>
                </c:pt>
                <c:pt idx="67">
                  <c:v>-196.14</c:v>
                </c:pt>
                <c:pt idx="68">
                  <c:v>-194.69</c:v>
                </c:pt>
                <c:pt idx="69">
                  <c:v>-193.23</c:v>
                </c:pt>
                <c:pt idx="70">
                  <c:v>-191.75</c:v>
                </c:pt>
                <c:pt idx="71">
                  <c:v>-190.27</c:v>
                </c:pt>
                <c:pt idx="72">
                  <c:v>-188.78</c:v>
                </c:pt>
                <c:pt idx="73">
                  <c:v>-187.28</c:v>
                </c:pt>
                <c:pt idx="74">
                  <c:v>-185.76</c:v>
                </c:pt>
                <c:pt idx="75">
                  <c:v>-184.22</c:v>
                </c:pt>
                <c:pt idx="76">
                  <c:v>-182.67</c:v>
                </c:pt>
                <c:pt idx="77">
                  <c:v>-181.1</c:v>
                </c:pt>
                <c:pt idx="78">
                  <c:v>-179.51</c:v>
                </c:pt>
                <c:pt idx="79">
                  <c:v>-177.9</c:v>
                </c:pt>
                <c:pt idx="80">
                  <c:v>-176.27</c:v>
                </c:pt>
                <c:pt idx="81">
                  <c:v>-174.61</c:v>
                </c:pt>
                <c:pt idx="82">
                  <c:v>-172.84</c:v>
                </c:pt>
                <c:pt idx="83">
                  <c:v>-171.05</c:v>
                </c:pt>
                <c:pt idx="84">
                  <c:v>-169.26</c:v>
                </c:pt>
                <c:pt idx="85">
                  <c:v>-167.45</c:v>
                </c:pt>
                <c:pt idx="86">
                  <c:v>-165.58</c:v>
                </c:pt>
                <c:pt idx="87">
                  <c:v>-163.66</c:v>
                </c:pt>
                <c:pt idx="88">
                  <c:v>-161.68</c:v>
                </c:pt>
                <c:pt idx="89">
                  <c:v>-159.63999999999999</c:v>
                </c:pt>
                <c:pt idx="90">
                  <c:v>-157.55000000000001</c:v>
                </c:pt>
                <c:pt idx="91">
                  <c:v>-155.38999999999999</c:v>
                </c:pt>
                <c:pt idx="92">
                  <c:v>-153.13</c:v>
                </c:pt>
                <c:pt idx="93">
                  <c:v>-150.78</c:v>
                </c:pt>
                <c:pt idx="94">
                  <c:v>-148.34</c:v>
                </c:pt>
                <c:pt idx="95">
                  <c:v>-145.79</c:v>
                </c:pt>
                <c:pt idx="96">
                  <c:v>-143.11000000000001</c:v>
                </c:pt>
                <c:pt idx="97">
                  <c:v>-140.47</c:v>
                </c:pt>
                <c:pt idx="98">
                  <c:v>-141.35</c:v>
                </c:pt>
                <c:pt idx="99">
                  <c:v>-145.46</c:v>
                </c:pt>
                <c:pt idx="100">
                  <c:v>-147.53</c:v>
                </c:pt>
                <c:pt idx="101">
                  <c:v>-147.6</c:v>
                </c:pt>
                <c:pt idx="102">
                  <c:v>-147.07</c:v>
                </c:pt>
                <c:pt idx="103">
                  <c:v>-146.88999999999999</c:v>
                </c:pt>
                <c:pt idx="104">
                  <c:v>-147.28</c:v>
                </c:pt>
                <c:pt idx="105">
                  <c:v>-148.04</c:v>
                </c:pt>
                <c:pt idx="106">
                  <c:v>-148.86000000000001</c:v>
                </c:pt>
                <c:pt idx="107">
                  <c:v>-149.51</c:v>
                </c:pt>
                <c:pt idx="108">
                  <c:v>-149.88</c:v>
                </c:pt>
                <c:pt idx="109">
                  <c:v>-149.96</c:v>
                </c:pt>
                <c:pt idx="110">
                  <c:v>-149.88</c:v>
                </c:pt>
                <c:pt idx="111">
                  <c:v>-149.72</c:v>
                </c:pt>
                <c:pt idx="112">
                  <c:v>-149.55000000000001</c:v>
                </c:pt>
                <c:pt idx="113">
                  <c:v>-149.38</c:v>
                </c:pt>
                <c:pt idx="114">
                  <c:v>-149.16</c:v>
                </c:pt>
                <c:pt idx="115">
                  <c:v>-148.84</c:v>
                </c:pt>
                <c:pt idx="116">
                  <c:v>-148.36000000000001</c:v>
                </c:pt>
                <c:pt idx="117">
                  <c:v>-147.71</c:v>
                </c:pt>
                <c:pt idx="118">
                  <c:v>-147.32</c:v>
                </c:pt>
                <c:pt idx="119">
                  <c:v>-147.55000000000001</c:v>
                </c:pt>
                <c:pt idx="120">
                  <c:v>-147.94</c:v>
                </c:pt>
                <c:pt idx="121">
                  <c:v>-148.33000000000001</c:v>
                </c:pt>
                <c:pt idx="122">
                  <c:v>-148.38999999999999</c:v>
                </c:pt>
                <c:pt idx="123">
                  <c:v>-147.72999999999999</c:v>
                </c:pt>
                <c:pt idx="124">
                  <c:v>-145.97</c:v>
                </c:pt>
                <c:pt idx="125">
                  <c:v>-142.82</c:v>
                </c:pt>
                <c:pt idx="126">
                  <c:v>-138.15</c:v>
                </c:pt>
                <c:pt idx="127">
                  <c:v>-132.65</c:v>
                </c:pt>
                <c:pt idx="128">
                  <c:v>-128.66</c:v>
                </c:pt>
                <c:pt idx="129">
                  <c:v>-123.5</c:v>
                </c:pt>
                <c:pt idx="130">
                  <c:v>-117.8</c:v>
                </c:pt>
                <c:pt idx="131">
                  <c:v>-112.36</c:v>
                </c:pt>
                <c:pt idx="132">
                  <c:v>-107.83</c:v>
                </c:pt>
                <c:pt idx="133">
                  <c:v>-104.56</c:v>
                </c:pt>
                <c:pt idx="134">
                  <c:v>-102.52</c:v>
                </c:pt>
                <c:pt idx="135">
                  <c:v>-101.24</c:v>
                </c:pt>
                <c:pt idx="136">
                  <c:v>-99.91</c:v>
                </c:pt>
                <c:pt idx="137">
                  <c:v>-97.561999999999998</c:v>
                </c:pt>
                <c:pt idx="138">
                  <c:v>-93.412999999999997</c:v>
                </c:pt>
                <c:pt idx="139">
                  <c:v>-87.349000000000004</c:v>
                </c:pt>
                <c:pt idx="140">
                  <c:v>-80.141999999999996</c:v>
                </c:pt>
                <c:pt idx="141">
                  <c:v>-73.126000000000005</c:v>
                </c:pt>
                <c:pt idx="142">
                  <c:v>-67.59</c:v>
                </c:pt>
                <c:pt idx="143">
                  <c:v>-64.337999999999994</c:v>
                </c:pt>
                <c:pt idx="144">
                  <c:v>-63.524000000000001</c:v>
                </c:pt>
                <c:pt idx="145">
                  <c:v>-64.653000000000006</c:v>
                </c:pt>
                <c:pt idx="146">
                  <c:v>-67.251000000000005</c:v>
                </c:pt>
                <c:pt idx="147">
                  <c:v>-68.313999999999993</c:v>
                </c:pt>
                <c:pt idx="148">
                  <c:v>-63.029000000000003</c:v>
                </c:pt>
                <c:pt idx="149">
                  <c:v>-54.216999999999999</c:v>
                </c:pt>
                <c:pt idx="150">
                  <c:v>-45.231999999999999</c:v>
                </c:pt>
                <c:pt idx="151">
                  <c:v>-38.915999999999997</c:v>
                </c:pt>
                <c:pt idx="152">
                  <c:v>-36.786000000000001</c:v>
                </c:pt>
                <c:pt idx="153">
                  <c:v>-39.179000000000002</c:v>
                </c:pt>
                <c:pt idx="154">
                  <c:v>-45.570999999999998</c:v>
                </c:pt>
                <c:pt idx="155">
                  <c:v>-50.767000000000003</c:v>
                </c:pt>
                <c:pt idx="156">
                  <c:v>-47.192</c:v>
                </c:pt>
                <c:pt idx="157">
                  <c:v>-38.677</c:v>
                </c:pt>
                <c:pt idx="158">
                  <c:v>-28.998000000000001</c:v>
                </c:pt>
                <c:pt idx="159">
                  <c:v>-21.312000000000001</c:v>
                </c:pt>
                <c:pt idx="160">
                  <c:v>-17.434000000000001</c:v>
                </c:pt>
                <c:pt idx="161">
                  <c:v>-17.434000000000001</c:v>
                </c:pt>
                <c:pt idx="162">
                  <c:v>-42.133000000000003</c:v>
                </c:pt>
                <c:pt idx="163">
                  <c:v>-52.981999999999999</c:v>
                </c:pt>
                <c:pt idx="164">
                  <c:v>68.900000000000006</c:v>
                </c:pt>
                <c:pt idx="165">
                  <c:v>19.847999999999999</c:v>
                </c:pt>
                <c:pt idx="166">
                  <c:v>22.158999999999999</c:v>
                </c:pt>
                <c:pt idx="167">
                  <c:v>24.311</c:v>
                </c:pt>
                <c:pt idx="168">
                  <c:v>25.995000000000001</c:v>
                </c:pt>
                <c:pt idx="169">
                  <c:v>27.742000000000001</c:v>
                </c:pt>
                <c:pt idx="170">
                  <c:v>30.501999999999999</c:v>
                </c:pt>
                <c:pt idx="171">
                  <c:v>31.631</c:v>
                </c:pt>
                <c:pt idx="172">
                  <c:v>31.617999999999999</c:v>
                </c:pt>
                <c:pt idx="173">
                  <c:v>33.207999999999998</c:v>
                </c:pt>
                <c:pt idx="174">
                  <c:v>34.604999999999997</c:v>
                </c:pt>
                <c:pt idx="175">
                  <c:v>35.582999999999998</c:v>
                </c:pt>
                <c:pt idx="176">
                  <c:v>36.520000000000003</c:v>
                </c:pt>
                <c:pt idx="177">
                  <c:v>37.454000000000001</c:v>
                </c:pt>
                <c:pt idx="178">
                  <c:v>38.4</c:v>
                </c:pt>
                <c:pt idx="179">
                  <c:v>39.338000000000001</c:v>
                </c:pt>
                <c:pt idx="180">
                  <c:v>40.301000000000002</c:v>
                </c:pt>
                <c:pt idx="181">
                  <c:v>42.177999999999997</c:v>
                </c:pt>
                <c:pt idx="182">
                  <c:v>44.884</c:v>
                </c:pt>
                <c:pt idx="183">
                  <c:v>47.618000000000002</c:v>
                </c:pt>
                <c:pt idx="184">
                  <c:v>50.317</c:v>
                </c:pt>
                <c:pt idx="185">
                  <c:v>53.073</c:v>
                </c:pt>
                <c:pt idx="186">
                  <c:v>55.914000000000001</c:v>
                </c:pt>
                <c:pt idx="187">
                  <c:v>58.802</c:v>
                </c:pt>
                <c:pt idx="188">
                  <c:v>61.957999999999998</c:v>
                </c:pt>
                <c:pt idx="189">
                  <c:v>70.620999999999995</c:v>
                </c:pt>
                <c:pt idx="190">
                  <c:v>75.674000000000007</c:v>
                </c:pt>
                <c:pt idx="191">
                  <c:v>82.852999999999994</c:v>
                </c:pt>
                <c:pt idx="192">
                  <c:v>86.566000000000003</c:v>
                </c:pt>
                <c:pt idx="193">
                  <c:v>92.506</c:v>
                </c:pt>
                <c:pt idx="194">
                  <c:v>91.293000000000006</c:v>
                </c:pt>
                <c:pt idx="195">
                  <c:v>95.870999999999995</c:v>
                </c:pt>
                <c:pt idx="196">
                  <c:v>96.393000000000001</c:v>
                </c:pt>
                <c:pt idx="197">
                  <c:v>103.77</c:v>
                </c:pt>
                <c:pt idx="198">
                  <c:v>107.48</c:v>
                </c:pt>
                <c:pt idx="199">
                  <c:v>114.4</c:v>
                </c:pt>
                <c:pt idx="200">
                  <c:v>118.74</c:v>
                </c:pt>
                <c:pt idx="201">
                  <c:v>122.3</c:v>
                </c:pt>
                <c:pt idx="202">
                  <c:v>127.19</c:v>
                </c:pt>
                <c:pt idx="203">
                  <c:v>126.98</c:v>
                </c:pt>
                <c:pt idx="204">
                  <c:v>127.16</c:v>
                </c:pt>
                <c:pt idx="205">
                  <c:v>127.94</c:v>
                </c:pt>
                <c:pt idx="206">
                  <c:v>128.69999999999999</c:v>
                </c:pt>
                <c:pt idx="207">
                  <c:v>130.79</c:v>
                </c:pt>
                <c:pt idx="208">
                  <c:v>132.63</c:v>
                </c:pt>
                <c:pt idx="209">
                  <c:v>134.5</c:v>
                </c:pt>
                <c:pt idx="210">
                  <c:v>136.61000000000001</c:v>
                </c:pt>
                <c:pt idx="211">
                  <c:v>138.93</c:v>
                </c:pt>
                <c:pt idx="212">
                  <c:v>141.49</c:v>
                </c:pt>
                <c:pt idx="213">
                  <c:v>139.85</c:v>
                </c:pt>
                <c:pt idx="214">
                  <c:v>143.11000000000001</c:v>
                </c:pt>
                <c:pt idx="215">
                  <c:v>146.29</c:v>
                </c:pt>
                <c:pt idx="216">
                  <c:v>145.4</c:v>
                </c:pt>
                <c:pt idx="217">
                  <c:v>151.88</c:v>
                </c:pt>
                <c:pt idx="218">
                  <c:v>148.16</c:v>
                </c:pt>
                <c:pt idx="219">
                  <c:v>151.97</c:v>
                </c:pt>
                <c:pt idx="220">
                  <c:v>153.83000000000001</c:v>
                </c:pt>
                <c:pt idx="221">
                  <c:v>155.86000000000001</c:v>
                </c:pt>
                <c:pt idx="222">
                  <c:v>158.01</c:v>
                </c:pt>
                <c:pt idx="223">
                  <c:v>164.34</c:v>
                </c:pt>
                <c:pt idx="224">
                  <c:v>174.13</c:v>
                </c:pt>
                <c:pt idx="225">
                  <c:v>181.1</c:v>
                </c:pt>
                <c:pt idx="226">
                  <c:v>186.9</c:v>
                </c:pt>
                <c:pt idx="227">
                  <c:v>192.51</c:v>
                </c:pt>
                <c:pt idx="228">
                  <c:v>197.66</c:v>
                </c:pt>
                <c:pt idx="229">
                  <c:v>202.28</c:v>
                </c:pt>
                <c:pt idx="230">
                  <c:v>206.54</c:v>
                </c:pt>
                <c:pt idx="231">
                  <c:v>210.61</c:v>
                </c:pt>
                <c:pt idx="232">
                  <c:v>214.9</c:v>
                </c:pt>
                <c:pt idx="233">
                  <c:v>217.62</c:v>
                </c:pt>
                <c:pt idx="234">
                  <c:v>218.61</c:v>
                </c:pt>
                <c:pt idx="235">
                  <c:v>220.28</c:v>
                </c:pt>
                <c:pt idx="236">
                  <c:v>222.97</c:v>
                </c:pt>
                <c:pt idx="237">
                  <c:v>224.76</c:v>
                </c:pt>
                <c:pt idx="238">
                  <c:v>226.21</c:v>
                </c:pt>
                <c:pt idx="239">
                  <c:v>225.46</c:v>
                </c:pt>
                <c:pt idx="240">
                  <c:v>224.32</c:v>
                </c:pt>
                <c:pt idx="241">
                  <c:v>224.61</c:v>
                </c:pt>
                <c:pt idx="242">
                  <c:v>224.27</c:v>
                </c:pt>
                <c:pt idx="243">
                  <c:v>224.23</c:v>
                </c:pt>
                <c:pt idx="244">
                  <c:v>224.22</c:v>
                </c:pt>
                <c:pt idx="245">
                  <c:v>224.22</c:v>
                </c:pt>
                <c:pt idx="246">
                  <c:v>224.19</c:v>
                </c:pt>
                <c:pt idx="247">
                  <c:v>224.18</c:v>
                </c:pt>
                <c:pt idx="248">
                  <c:v>224.18</c:v>
                </c:pt>
                <c:pt idx="249">
                  <c:v>224.24</c:v>
                </c:pt>
                <c:pt idx="250">
                  <c:v>224.36</c:v>
                </c:pt>
                <c:pt idx="251">
                  <c:v>224.54</c:v>
                </c:pt>
                <c:pt idx="252">
                  <c:v>223.49</c:v>
                </c:pt>
                <c:pt idx="253">
                  <c:v>221.84</c:v>
                </c:pt>
                <c:pt idx="254">
                  <c:v>224.26</c:v>
                </c:pt>
                <c:pt idx="255">
                  <c:v>223.02</c:v>
                </c:pt>
                <c:pt idx="256">
                  <c:v>224.13</c:v>
                </c:pt>
                <c:pt idx="257">
                  <c:v>224.69</c:v>
                </c:pt>
                <c:pt idx="258">
                  <c:v>225.27</c:v>
                </c:pt>
                <c:pt idx="259">
                  <c:v>225.8</c:v>
                </c:pt>
                <c:pt idx="260">
                  <c:v>226.35</c:v>
                </c:pt>
                <c:pt idx="261">
                  <c:v>226.89</c:v>
                </c:pt>
                <c:pt idx="262">
                  <c:v>227.44</c:v>
                </c:pt>
                <c:pt idx="263">
                  <c:v>227.99</c:v>
                </c:pt>
                <c:pt idx="264">
                  <c:v>228.56</c:v>
                </c:pt>
                <c:pt idx="265">
                  <c:v>229.15</c:v>
                </c:pt>
                <c:pt idx="266">
                  <c:v>229.76</c:v>
                </c:pt>
                <c:pt idx="267">
                  <c:v>229.52</c:v>
                </c:pt>
                <c:pt idx="268">
                  <c:v>227.47</c:v>
                </c:pt>
                <c:pt idx="269">
                  <c:v>229.36</c:v>
                </c:pt>
                <c:pt idx="270">
                  <c:v>229.61</c:v>
                </c:pt>
                <c:pt idx="271">
                  <c:v>230.35</c:v>
                </c:pt>
                <c:pt idx="272">
                  <c:v>230.92</c:v>
                </c:pt>
                <c:pt idx="273">
                  <c:v>231.49</c:v>
                </c:pt>
                <c:pt idx="274">
                  <c:v>231.98</c:v>
                </c:pt>
                <c:pt idx="275">
                  <c:v>232.46</c:v>
                </c:pt>
                <c:pt idx="276">
                  <c:v>232.92</c:v>
                </c:pt>
                <c:pt idx="277">
                  <c:v>233.39</c:v>
                </c:pt>
                <c:pt idx="278">
                  <c:v>233.86</c:v>
                </c:pt>
                <c:pt idx="279">
                  <c:v>234.34</c:v>
                </c:pt>
                <c:pt idx="280">
                  <c:v>234.82</c:v>
                </c:pt>
                <c:pt idx="281">
                  <c:v>235.31</c:v>
                </c:pt>
                <c:pt idx="282">
                  <c:v>235.79</c:v>
                </c:pt>
                <c:pt idx="283">
                  <c:v>235.84</c:v>
                </c:pt>
                <c:pt idx="284">
                  <c:v>236.44</c:v>
                </c:pt>
                <c:pt idx="285">
                  <c:v>236.54</c:v>
                </c:pt>
                <c:pt idx="286">
                  <c:v>237.35</c:v>
                </c:pt>
                <c:pt idx="287">
                  <c:v>237.69</c:v>
                </c:pt>
                <c:pt idx="288">
                  <c:v>238.29</c:v>
                </c:pt>
                <c:pt idx="289">
                  <c:v>238.77</c:v>
                </c:pt>
                <c:pt idx="290">
                  <c:v>239.31</c:v>
                </c:pt>
                <c:pt idx="291">
                  <c:v>239.8</c:v>
                </c:pt>
                <c:pt idx="292">
                  <c:v>240.32</c:v>
                </c:pt>
                <c:pt idx="293">
                  <c:v>240.82</c:v>
                </c:pt>
                <c:pt idx="294">
                  <c:v>241.33</c:v>
                </c:pt>
                <c:pt idx="295">
                  <c:v>241.84</c:v>
                </c:pt>
                <c:pt idx="296">
                  <c:v>242.35</c:v>
                </c:pt>
                <c:pt idx="297">
                  <c:v>242.86</c:v>
                </c:pt>
                <c:pt idx="298">
                  <c:v>243.37</c:v>
                </c:pt>
                <c:pt idx="299">
                  <c:v>243.87</c:v>
                </c:pt>
                <c:pt idx="300">
                  <c:v>242.95</c:v>
                </c:pt>
                <c:pt idx="301">
                  <c:v>242.18</c:v>
                </c:pt>
                <c:pt idx="302">
                  <c:v>241.64</c:v>
                </c:pt>
                <c:pt idx="303">
                  <c:v>241.67</c:v>
                </c:pt>
                <c:pt idx="304">
                  <c:v>241.87</c:v>
                </c:pt>
                <c:pt idx="305">
                  <c:v>242.36</c:v>
                </c:pt>
                <c:pt idx="306">
                  <c:v>242.98</c:v>
                </c:pt>
                <c:pt idx="307">
                  <c:v>243.54</c:v>
                </c:pt>
                <c:pt idx="308">
                  <c:v>243.98</c:v>
                </c:pt>
                <c:pt idx="309">
                  <c:v>244.35</c:v>
                </c:pt>
                <c:pt idx="310">
                  <c:v>244.68</c:v>
                </c:pt>
                <c:pt idx="311">
                  <c:v>245</c:v>
                </c:pt>
                <c:pt idx="312">
                  <c:v>245.33</c:v>
                </c:pt>
                <c:pt idx="313">
                  <c:v>245.65</c:v>
                </c:pt>
                <c:pt idx="314">
                  <c:v>245.99</c:v>
                </c:pt>
                <c:pt idx="315">
                  <c:v>246.32</c:v>
                </c:pt>
                <c:pt idx="316">
                  <c:v>246.66</c:v>
                </c:pt>
                <c:pt idx="317">
                  <c:v>246.99</c:v>
                </c:pt>
                <c:pt idx="318">
                  <c:v>247.32</c:v>
                </c:pt>
                <c:pt idx="319">
                  <c:v>247.65</c:v>
                </c:pt>
                <c:pt idx="320">
                  <c:v>248.09</c:v>
                </c:pt>
                <c:pt idx="321">
                  <c:v>247.18</c:v>
                </c:pt>
                <c:pt idx="322">
                  <c:v>247.23</c:v>
                </c:pt>
                <c:pt idx="323">
                  <c:v>246.69</c:v>
                </c:pt>
                <c:pt idx="324">
                  <c:v>246.74</c:v>
                </c:pt>
                <c:pt idx="325">
                  <c:v>247.1</c:v>
                </c:pt>
                <c:pt idx="326">
                  <c:v>247.52</c:v>
                </c:pt>
                <c:pt idx="327">
                  <c:v>247.96</c:v>
                </c:pt>
                <c:pt idx="328">
                  <c:v>248.3</c:v>
                </c:pt>
                <c:pt idx="329">
                  <c:v>248.55</c:v>
                </c:pt>
                <c:pt idx="330">
                  <c:v>248.75</c:v>
                </c:pt>
                <c:pt idx="331">
                  <c:v>248.93</c:v>
                </c:pt>
                <c:pt idx="332">
                  <c:v>249.11</c:v>
                </c:pt>
                <c:pt idx="333">
                  <c:v>249.29</c:v>
                </c:pt>
                <c:pt idx="334">
                  <c:v>249.49</c:v>
                </c:pt>
                <c:pt idx="335">
                  <c:v>249.69</c:v>
                </c:pt>
                <c:pt idx="336">
                  <c:v>249.9</c:v>
                </c:pt>
                <c:pt idx="337">
                  <c:v>250.12</c:v>
                </c:pt>
                <c:pt idx="338">
                  <c:v>250.34</c:v>
                </c:pt>
                <c:pt idx="339">
                  <c:v>250.56</c:v>
                </c:pt>
                <c:pt idx="340">
                  <c:v>250.77</c:v>
                </c:pt>
                <c:pt idx="341">
                  <c:v>250.99</c:v>
                </c:pt>
                <c:pt idx="342">
                  <c:v>251.2</c:v>
                </c:pt>
                <c:pt idx="343">
                  <c:v>251.41</c:v>
                </c:pt>
                <c:pt idx="344">
                  <c:v>251.62</c:v>
                </c:pt>
                <c:pt idx="345">
                  <c:v>251.84</c:v>
                </c:pt>
                <c:pt idx="346">
                  <c:v>252.05</c:v>
                </c:pt>
                <c:pt idx="347">
                  <c:v>251.88</c:v>
                </c:pt>
                <c:pt idx="348">
                  <c:v>251.28</c:v>
                </c:pt>
                <c:pt idx="349">
                  <c:v>250.3</c:v>
                </c:pt>
                <c:pt idx="350">
                  <c:v>248.7</c:v>
                </c:pt>
                <c:pt idx="351">
                  <c:v>247.09</c:v>
                </c:pt>
                <c:pt idx="352">
                  <c:v>246.3</c:v>
                </c:pt>
                <c:pt idx="353">
                  <c:v>246.51</c:v>
                </c:pt>
                <c:pt idx="354">
                  <c:v>247.33</c:v>
                </c:pt>
                <c:pt idx="355">
                  <c:v>248.4</c:v>
                </c:pt>
                <c:pt idx="356">
                  <c:v>249.46</c:v>
                </c:pt>
                <c:pt idx="357">
                  <c:v>250.26</c:v>
                </c:pt>
                <c:pt idx="358">
                  <c:v>250.75</c:v>
                </c:pt>
                <c:pt idx="359">
                  <c:v>250.95</c:v>
                </c:pt>
                <c:pt idx="360">
                  <c:v>251.04</c:v>
                </c:pt>
                <c:pt idx="361">
                  <c:v>250.92</c:v>
                </c:pt>
                <c:pt idx="362">
                  <c:v>250.68</c:v>
                </c:pt>
                <c:pt idx="363">
                  <c:v>250.42</c:v>
                </c:pt>
                <c:pt idx="364">
                  <c:v>250.22</c:v>
                </c:pt>
                <c:pt idx="365">
                  <c:v>250.11</c:v>
                </c:pt>
                <c:pt idx="366">
                  <c:v>250.08</c:v>
                </c:pt>
                <c:pt idx="367">
                  <c:v>250.12</c:v>
                </c:pt>
                <c:pt idx="368">
                  <c:v>250.22</c:v>
                </c:pt>
                <c:pt idx="369">
                  <c:v>250.39</c:v>
                </c:pt>
                <c:pt idx="370">
                  <c:v>250.59</c:v>
                </c:pt>
                <c:pt idx="371">
                  <c:v>250.78</c:v>
                </c:pt>
                <c:pt idx="372">
                  <c:v>250.94</c:v>
                </c:pt>
                <c:pt idx="373">
                  <c:v>251.04</c:v>
                </c:pt>
                <c:pt idx="374">
                  <c:v>251.09</c:v>
                </c:pt>
                <c:pt idx="375">
                  <c:v>251.11</c:v>
                </c:pt>
                <c:pt idx="376">
                  <c:v>251.12</c:v>
                </c:pt>
                <c:pt idx="377">
                  <c:v>251.15</c:v>
                </c:pt>
                <c:pt idx="378">
                  <c:v>251.2</c:v>
                </c:pt>
                <c:pt idx="379">
                  <c:v>251.26</c:v>
                </c:pt>
                <c:pt idx="380">
                  <c:v>252.31</c:v>
                </c:pt>
                <c:pt idx="381">
                  <c:v>250.44</c:v>
                </c:pt>
                <c:pt idx="382">
                  <c:v>251.01</c:v>
                </c:pt>
                <c:pt idx="383">
                  <c:v>249.96</c:v>
                </c:pt>
                <c:pt idx="384">
                  <c:v>250.08</c:v>
                </c:pt>
                <c:pt idx="385">
                  <c:v>249.45</c:v>
                </c:pt>
                <c:pt idx="386">
                  <c:v>249.41</c:v>
                </c:pt>
                <c:pt idx="387">
                  <c:v>249.04</c:v>
                </c:pt>
                <c:pt idx="388">
                  <c:v>248.99</c:v>
                </c:pt>
                <c:pt idx="389">
                  <c:v>248.79</c:v>
                </c:pt>
                <c:pt idx="390">
                  <c:v>248.77</c:v>
                </c:pt>
                <c:pt idx="391">
                  <c:v>248.69</c:v>
                </c:pt>
                <c:pt idx="392">
                  <c:v>248.71</c:v>
                </c:pt>
                <c:pt idx="393">
                  <c:v>248.7</c:v>
                </c:pt>
                <c:pt idx="394">
                  <c:v>248.74</c:v>
                </c:pt>
                <c:pt idx="395">
                  <c:v>248.79</c:v>
                </c:pt>
                <c:pt idx="396">
                  <c:v>248.86</c:v>
                </c:pt>
                <c:pt idx="397">
                  <c:v>248.95</c:v>
                </c:pt>
                <c:pt idx="398">
                  <c:v>249.04</c:v>
                </c:pt>
                <c:pt idx="399">
                  <c:v>249.12</c:v>
                </c:pt>
                <c:pt idx="400">
                  <c:v>249.2</c:v>
                </c:pt>
                <c:pt idx="401">
                  <c:v>249.26</c:v>
                </c:pt>
                <c:pt idx="402">
                  <c:v>249.32</c:v>
                </c:pt>
                <c:pt idx="403">
                  <c:v>249.37</c:v>
                </c:pt>
                <c:pt idx="404">
                  <c:v>249.41</c:v>
                </c:pt>
                <c:pt idx="405">
                  <c:v>249.44</c:v>
                </c:pt>
                <c:pt idx="406">
                  <c:v>249.47</c:v>
                </c:pt>
                <c:pt idx="407">
                  <c:v>249.49</c:v>
                </c:pt>
                <c:pt idx="408">
                  <c:v>249.53</c:v>
                </c:pt>
                <c:pt idx="409">
                  <c:v>249.56</c:v>
                </c:pt>
                <c:pt idx="410">
                  <c:v>249.6</c:v>
                </c:pt>
                <c:pt idx="411">
                  <c:v>249.64</c:v>
                </c:pt>
                <c:pt idx="412">
                  <c:v>249.69</c:v>
                </c:pt>
                <c:pt idx="413">
                  <c:v>249.73</c:v>
                </c:pt>
                <c:pt idx="414">
                  <c:v>249.78</c:v>
                </c:pt>
                <c:pt idx="415">
                  <c:v>249.83</c:v>
                </c:pt>
                <c:pt idx="416">
                  <c:v>249.88</c:v>
                </c:pt>
                <c:pt idx="417">
                  <c:v>249.93</c:v>
                </c:pt>
                <c:pt idx="418">
                  <c:v>249.97</c:v>
                </c:pt>
                <c:pt idx="419">
                  <c:v>250.01</c:v>
                </c:pt>
                <c:pt idx="420">
                  <c:v>250.06</c:v>
                </c:pt>
                <c:pt idx="421">
                  <c:v>250.1</c:v>
                </c:pt>
                <c:pt idx="422">
                  <c:v>250.14</c:v>
                </c:pt>
                <c:pt idx="423">
                  <c:v>250.18</c:v>
                </c:pt>
                <c:pt idx="424">
                  <c:v>250.22</c:v>
                </c:pt>
                <c:pt idx="425">
                  <c:v>250.37</c:v>
                </c:pt>
                <c:pt idx="426">
                  <c:v>250.58</c:v>
                </c:pt>
                <c:pt idx="427">
                  <c:v>249.87</c:v>
                </c:pt>
                <c:pt idx="428">
                  <c:v>249.96</c:v>
                </c:pt>
                <c:pt idx="429">
                  <c:v>249.48</c:v>
                </c:pt>
                <c:pt idx="430">
                  <c:v>249.4</c:v>
                </c:pt>
                <c:pt idx="431">
                  <c:v>249.04</c:v>
                </c:pt>
                <c:pt idx="432">
                  <c:v>248.89</c:v>
                </c:pt>
                <c:pt idx="433">
                  <c:v>248.61</c:v>
                </c:pt>
                <c:pt idx="434">
                  <c:v>248.47</c:v>
                </c:pt>
                <c:pt idx="435">
                  <c:v>248.27</c:v>
                </c:pt>
                <c:pt idx="436">
                  <c:v>248.14</c:v>
                </c:pt>
                <c:pt idx="437">
                  <c:v>248</c:v>
                </c:pt>
                <c:pt idx="438">
                  <c:v>247.91</c:v>
                </c:pt>
                <c:pt idx="439">
                  <c:v>247.82</c:v>
                </c:pt>
                <c:pt idx="440">
                  <c:v>247.76</c:v>
                </c:pt>
                <c:pt idx="441">
                  <c:v>247.72</c:v>
                </c:pt>
                <c:pt idx="442">
                  <c:v>247.7</c:v>
                </c:pt>
                <c:pt idx="443">
                  <c:v>247.71</c:v>
                </c:pt>
                <c:pt idx="444">
                  <c:v>247.73</c:v>
                </c:pt>
                <c:pt idx="445">
                  <c:v>247.76</c:v>
                </c:pt>
                <c:pt idx="446">
                  <c:v>247.8</c:v>
                </c:pt>
                <c:pt idx="447">
                  <c:v>247.83</c:v>
                </c:pt>
                <c:pt idx="448">
                  <c:v>247.85</c:v>
                </c:pt>
                <c:pt idx="449">
                  <c:v>247.87</c:v>
                </c:pt>
                <c:pt idx="450">
                  <c:v>247.88</c:v>
                </c:pt>
                <c:pt idx="451">
                  <c:v>247.89</c:v>
                </c:pt>
                <c:pt idx="452">
                  <c:v>247.89</c:v>
                </c:pt>
                <c:pt idx="453">
                  <c:v>247.9</c:v>
                </c:pt>
                <c:pt idx="454">
                  <c:v>247.9</c:v>
                </c:pt>
                <c:pt idx="455">
                  <c:v>247.91</c:v>
                </c:pt>
                <c:pt idx="456">
                  <c:v>247.92</c:v>
                </c:pt>
                <c:pt idx="457">
                  <c:v>247.93</c:v>
                </c:pt>
                <c:pt idx="458">
                  <c:v>247.94</c:v>
                </c:pt>
                <c:pt idx="459">
                  <c:v>247.96</c:v>
                </c:pt>
                <c:pt idx="460">
                  <c:v>247.98</c:v>
                </c:pt>
                <c:pt idx="461">
                  <c:v>248</c:v>
                </c:pt>
                <c:pt idx="462">
                  <c:v>248.02</c:v>
                </c:pt>
                <c:pt idx="463">
                  <c:v>248.03</c:v>
                </c:pt>
                <c:pt idx="464">
                  <c:v>247.93</c:v>
                </c:pt>
                <c:pt idx="465">
                  <c:v>247.78</c:v>
                </c:pt>
                <c:pt idx="466">
                  <c:v>247.28</c:v>
                </c:pt>
                <c:pt idx="467">
                  <c:v>247.32</c:v>
                </c:pt>
                <c:pt idx="468">
                  <c:v>246.76</c:v>
                </c:pt>
                <c:pt idx="469">
                  <c:v>246.62</c:v>
                </c:pt>
                <c:pt idx="470">
                  <c:v>246.17</c:v>
                </c:pt>
                <c:pt idx="471">
                  <c:v>245.96</c:v>
                </c:pt>
                <c:pt idx="472">
                  <c:v>245.59</c:v>
                </c:pt>
                <c:pt idx="473">
                  <c:v>245.36</c:v>
                </c:pt>
                <c:pt idx="474">
                  <c:v>245.05</c:v>
                </c:pt>
                <c:pt idx="475">
                  <c:v>244.82</c:v>
                </c:pt>
                <c:pt idx="476">
                  <c:v>244.56</c:v>
                </c:pt>
                <c:pt idx="477">
                  <c:v>244.34</c:v>
                </c:pt>
                <c:pt idx="478">
                  <c:v>244.12</c:v>
                </c:pt>
                <c:pt idx="479">
                  <c:v>243.92</c:v>
                </c:pt>
                <c:pt idx="480">
                  <c:v>243.72</c:v>
                </c:pt>
                <c:pt idx="481">
                  <c:v>243.54</c:v>
                </c:pt>
                <c:pt idx="482">
                  <c:v>243.37</c:v>
                </c:pt>
                <c:pt idx="483">
                  <c:v>243.21</c:v>
                </c:pt>
                <c:pt idx="484">
                  <c:v>243.08</c:v>
                </c:pt>
                <c:pt idx="485">
                  <c:v>242.96</c:v>
                </c:pt>
                <c:pt idx="486">
                  <c:v>242.85</c:v>
                </c:pt>
                <c:pt idx="487">
                  <c:v>242.74</c:v>
                </c:pt>
                <c:pt idx="488">
                  <c:v>242.64</c:v>
                </c:pt>
                <c:pt idx="489">
                  <c:v>242.53</c:v>
                </c:pt>
                <c:pt idx="490">
                  <c:v>242.43</c:v>
                </c:pt>
                <c:pt idx="491">
                  <c:v>242.33</c:v>
                </c:pt>
                <c:pt idx="492">
                  <c:v>242.22</c:v>
                </c:pt>
                <c:pt idx="493">
                  <c:v>242.12</c:v>
                </c:pt>
                <c:pt idx="494">
                  <c:v>242.01</c:v>
                </c:pt>
                <c:pt idx="495">
                  <c:v>241.92</c:v>
                </c:pt>
                <c:pt idx="496">
                  <c:v>241.82</c:v>
                </c:pt>
                <c:pt idx="497">
                  <c:v>241.73</c:v>
                </c:pt>
                <c:pt idx="498">
                  <c:v>241.64</c:v>
                </c:pt>
                <c:pt idx="499">
                  <c:v>241.55</c:v>
                </c:pt>
                <c:pt idx="500">
                  <c:v>241.47</c:v>
                </c:pt>
                <c:pt idx="501">
                  <c:v>241.39</c:v>
                </c:pt>
                <c:pt idx="502">
                  <c:v>241.32</c:v>
                </c:pt>
                <c:pt idx="503">
                  <c:v>241.26</c:v>
                </c:pt>
                <c:pt idx="504">
                  <c:v>241.24</c:v>
                </c:pt>
                <c:pt idx="505">
                  <c:v>241.24</c:v>
                </c:pt>
                <c:pt idx="506">
                  <c:v>241.25</c:v>
                </c:pt>
                <c:pt idx="507">
                  <c:v>241.24</c:v>
                </c:pt>
                <c:pt idx="508">
                  <c:v>241.26</c:v>
                </c:pt>
                <c:pt idx="509">
                  <c:v>241.24</c:v>
                </c:pt>
                <c:pt idx="510">
                  <c:v>241.25</c:v>
                </c:pt>
                <c:pt idx="511">
                  <c:v>241.23</c:v>
                </c:pt>
                <c:pt idx="512">
                  <c:v>241.22</c:v>
                </c:pt>
                <c:pt idx="513">
                  <c:v>241.21</c:v>
                </c:pt>
                <c:pt idx="514">
                  <c:v>241.2</c:v>
                </c:pt>
                <c:pt idx="515">
                  <c:v>241.18</c:v>
                </c:pt>
                <c:pt idx="516">
                  <c:v>241.17</c:v>
                </c:pt>
                <c:pt idx="517">
                  <c:v>241.16</c:v>
                </c:pt>
                <c:pt idx="518">
                  <c:v>241.14</c:v>
                </c:pt>
                <c:pt idx="519">
                  <c:v>241.13</c:v>
                </c:pt>
                <c:pt idx="520">
                  <c:v>241.12</c:v>
                </c:pt>
                <c:pt idx="521">
                  <c:v>241.1</c:v>
                </c:pt>
                <c:pt idx="522">
                  <c:v>241.09</c:v>
                </c:pt>
                <c:pt idx="523">
                  <c:v>241.08</c:v>
                </c:pt>
                <c:pt idx="524">
                  <c:v>241.06</c:v>
                </c:pt>
                <c:pt idx="525">
                  <c:v>241.05</c:v>
                </c:pt>
                <c:pt idx="526">
                  <c:v>241.04</c:v>
                </c:pt>
                <c:pt idx="527">
                  <c:v>241.03</c:v>
                </c:pt>
                <c:pt idx="528">
                  <c:v>241.02</c:v>
                </c:pt>
                <c:pt idx="529">
                  <c:v>241.01</c:v>
                </c:pt>
                <c:pt idx="530">
                  <c:v>241</c:v>
                </c:pt>
                <c:pt idx="531">
                  <c:v>240.99</c:v>
                </c:pt>
                <c:pt idx="532">
                  <c:v>240.98</c:v>
                </c:pt>
                <c:pt idx="533">
                  <c:v>240.97</c:v>
                </c:pt>
                <c:pt idx="534">
                  <c:v>240.96</c:v>
                </c:pt>
                <c:pt idx="535">
                  <c:v>240.95</c:v>
                </c:pt>
                <c:pt idx="536">
                  <c:v>240.94</c:v>
                </c:pt>
                <c:pt idx="537">
                  <c:v>240.94</c:v>
                </c:pt>
                <c:pt idx="538">
                  <c:v>240.93</c:v>
                </c:pt>
                <c:pt idx="539">
                  <c:v>240.92</c:v>
                </c:pt>
                <c:pt idx="540">
                  <c:v>240.91</c:v>
                </c:pt>
                <c:pt idx="541">
                  <c:v>240.9</c:v>
                </c:pt>
                <c:pt idx="542">
                  <c:v>240.9</c:v>
                </c:pt>
                <c:pt idx="543">
                  <c:v>240.89</c:v>
                </c:pt>
                <c:pt idx="544">
                  <c:v>240.88</c:v>
                </c:pt>
                <c:pt idx="545">
                  <c:v>240.87</c:v>
                </c:pt>
                <c:pt idx="546">
                  <c:v>240.87</c:v>
                </c:pt>
                <c:pt idx="547">
                  <c:v>240.86</c:v>
                </c:pt>
                <c:pt idx="548">
                  <c:v>240.86</c:v>
                </c:pt>
                <c:pt idx="549">
                  <c:v>240.85</c:v>
                </c:pt>
                <c:pt idx="550">
                  <c:v>240.84</c:v>
                </c:pt>
                <c:pt idx="551">
                  <c:v>240.84</c:v>
                </c:pt>
                <c:pt idx="552">
                  <c:v>240.83</c:v>
                </c:pt>
                <c:pt idx="553">
                  <c:v>240.83</c:v>
                </c:pt>
                <c:pt idx="554">
                  <c:v>240.82</c:v>
                </c:pt>
                <c:pt idx="555">
                  <c:v>240.82</c:v>
                </c:pt>
                <c:pt idx="556">
                  <c:v>240.81</c:v>
                </c:pt>
                <c:pt idx="557">
                  <c:v>240.81</c:v>
                </c:pt>
                <c:pt idx="558">
                  <c:v>240.8</c:v>
                </c:pt>
                <c:pt idx="559">
                  <c:v>240.8</c:v>
                </c:pt>
                <c:pt idx="560">
                  <c:v>240.79</c:v>
                </c:pt>
                <c:pt idx="561">
                  <c:v>240.79</c:v>
                </c:pt>
                <c:pt idx="562">
                  <c:v>240.78</c:v>
                </c:pt>
                <c:pt idx="563">
                  <c:v>240.78</c:v>
                </c:pt>
                <c:pt idx="564">
                  <c:v>240.77</c:v>
                </c:pt>
                <c:pt idx="565">
                  <c:v>240.77</c:v>
                </c:pt>
                <c:pt idx="566">
                  <c:v>240.77</c:v>
                </c:pt>
                <c:pt idx="567">
                  <c:v>240.76</c:v>
                </c:pt>
                <c:pt idx="568">
                  <c:v>240.76</c:v>
                </c:pt>
                <c:pt idx="569">
                  <c:v>240.76</c:v>
                </c:pt>
                <c:pt idx="570">
                  <c:v>240.75</c:v>
                </c:pt>
                <c:pt idx="571">
                  <c:v>240.75</c:v>
                </c:pt>
                <c:pt idx="572">
                  <c:v>240.75</c:v>
                </c:pt>
                <c:pt idx="573">
                  <c:v>240.74</c:v>
                </c:pt>
                <c:pt idx="574">
                  <c:v>240.74</c:v>
                </c:pt>
                <c:pt idx="575">
                  <c:v>240.74</c:v>
                </c:pt>
                <c:pt idx="576">
                  <c:v>240.73</c:v>
                </c:pt>
                <c:pt idx="577">
                  <c:v>240.73</c:v>
                </c:pt>
                <c:pt idx="578">
                  <c:v>240.73</c:v>
                </c:pt>
                <c:pt idx="579">
                  <c:v>240.73</c:v>
                </c:pt>
                <c:pt idx="580">
                  <c:v>240.72</c:v>
                </c:pt>
                <c:pt idx="581">
                  <c:v>240.72</c:v>
                </c:pt>
                <c:pt idx="582">
                  <c:v>240.72</c:v>
                </c:pt>
                <c:pt idx="583">
                  <c:v>240.72</c:v>
                </c:pt>
                <c:pt idx="584">
                  <c:v>240.72</c:v>
                </c:pt>
                <c:pt idx="585">
                  <c:v>240.71</c:v>
                </c:pt>
                <c:pt idx="586">
                  <c:v>240.71</c:v>
                </c:pt>
                <c:pt idx="587">
                  <c:v>240.71</c:v>
                </c:pt>
                <c:pt idx="588">
                  <c:v>240.71</c:v>
                </c:pt>
                <c:pt idx="589">
                  <c:v>240.71</c:v>
                </c:pt>
                <c:pt idx="590">
                  <c:v>240.71</c:v>
                </c:pt>
                <c:pt idx="591">
                  <c:v>240.7</c:v>
                </c:pt>
                <c:pt idx="592">
                  <c:v>240.7</c:v>
                </c:pt>
                <c:pt idx="593">
                  <c:v>240.7</c:v>
                </c:pt>
                <c:pt idx="594">
                  <c:v>240.7</c:v>
                </c:pt>
                <c:pt idx="595">
                  <c:v>240.7</c:v>
                </c:pt>
                <c:pt idx="596">
                  <c:v>240.7</c:v>
                </c:pt>
                <c:pt idx="597">
                  <c:v>240.7</c:v>
                </c:pt>
                <c:pt idx="598">
                  <c:v>240.69</c:v>
                </c:pt>
                <c:pt idx="599">
                  <c:v>240.69</c:v>
                </c:pt>
                <c:pt idx="600">
                  <c:v>240.69</c:v>
                </c:pt>
                <c:pt idx="601">
                  <c:v>240.69</c:v>
                </c:pt>
                <c:pt idx="602">
                  <c:v>240.69</c:v>
                </c:pt>
                <c:pt idx="603">
                  <c:v>240.69</c:v>
                </c:pt>
                <c:pt idx="604">
                  <c:v>240.69</c:v>
                </c:pt>
                <c:pt idx="605">
                  <c:v>240.69</c:v>
                </c:pt>
                <c:pt idx="606">
                  <c:v>240.69</c:v>
                </c:pt>
                <c:pt idx="607">
                  <c:v>240.69</c:v>
                </c:pt>
                <c:pt idx="608">
                  <c:v>240.69</c:v>
                </c:pt>
                <c:pt idx="609">
                  <c:v>240.69</c:v>
                </c:pt>
                <c:pt idx="610">
                  <c:v>240.69</c:v>
                </c:pt>
                <c:pt idx="611">
                  <c:v>240.69</c:v>
                </c:pt>
                <c:pt idx="612">
                  <c:v>240.69</c:v>
                </c:pt>
                <c:pt idx="613">
                  <c:v>240.69</c:v>
                </c:pt>
                <c:pt idx="614">
                  <c:v>240.69</c:v>
                </c:pt>
                <c:pt idx="615">
                  <c:v>240.69</c:v>
                </c:pt>
                <c:pt idx="616">
                  <c:v>240.69</c:v>
                </c:pt>
                <c:pt idx="617">
                  <c:v>240.69</c:v>
                </c:pt>
                <c:pt idx="618">
                  <c:v>240.69</c:v>
                </c:pt>
                <c:pt idx="619">
                  <c:v>240.69</c:v>
                </c:pt>
                <c:pt idx="620">
                  <c:v>240.69</c:v>
                </c:pt>
                <c:pt idx="621">
                  <c:v>240.69</c:v>
                </c:pt>
                <c:pt idx="622">
                  <c:v>240.69</c:v>
                </c:pt>
                <c:pt idx="623">
                  <c:v>240.69</c:v>
                </c:pt>
                <c:pt idx="624">
                  <c:v>240.69</c:v>
                </c:pt>
                <c:pt idx="625">
                  <c:v>240.69</c:v>
                </c:pt>
                <c:pt idx="626">
                  <c:v>240.69</c:v>
                </c:pt>
                <c:pt idx="627">
                  <c:v>240.69</c:v>
                </c:pt>
                <c:pt idx="628">
                  <c:v>240.69</c:v>
                </c:pt>
                <c:pt idx="629">
                  <c:v>240.69</c:v>
                </c:pt>
                <c:pt idx="630">
                  <c:v>240.69</c:v>
                </c:pt>
                <c:pt idx="631">
                  <c:v>240.69</c:v>
                </c:pt>
                <c:pt idx="632">
                  <c:v>240.69</c:v>
                </c:pt>
                <c:pt idx="633">
                  <c:v>240.69</c:v>
                </c:pt>
                <c:pt idx="634">
                  <c:v>240.69</c:v>
                </c:pt>
                <c:pt idx="635">
                  <c:v>240.69</c:v>
                </c:pt>
                <c:pt idx="636">
                  <c:v>240.69</c:v>
                </c:pt>
                <c:pt idx="637">
                  <c:v>240.69</c:v>
                </c:pt>
                <c:pt idx="638">
                  <c:v>240.69</c:v>
                </c:pt>
                <c:pt idx="639">
                  <c:v>240.7</c:v>
                </c:pt>
                <c:pt idx="640">
                  <c:v>240.7</c:v>
                </c:pt>
                <c:pt idx="641">
                  <c:v>240.7</c:v>
                </c:pt>
                <c:pt idx="642">
                  <c:v>240.7</c:v>
                </c:pt>
                <c:pt idx="643">
                  <c:v>240.7</c:v>
                </c:pt>
                <c:pt idx="644">
                  <c:v>240.7</c:v>
                </c:pt>
                <c:pt idx="645">
                  <c:v>240.7</c:v>
                </c:pt>
                <c:pt idx="646">
                  <c:v>240.7</c:v>
                </c:pt>
                <c:pt idx="647">
                  <c:v>240.7</c:v>
                </c:pt>
                <c:pt idx="648">
                  <c:v>240.7</c:v>
                </c:pt>
                <c:pt idx="649">
                  <c:v>240.7</c:v>
                </c:pt>
                <c:pt idx="650">
                  <c:v>240.71</c:v>
                </c:pt>
                <c:pt idx="651">
                  <c:v>240.71</c:v>
                </c:pt>
                <c:pt idx="652">
                  <c:v>240.71</c:v>
                </c:pt>
                <c:pt idx="653">
                  <c:v>240.71</c:v>
                </c:pt>
                <c:pt idx="654">
                  <c:v>240.71</c:v>
                </c:pt>
                <c:pt idx="655">
                  <c:v>240.71</c:v>
                </c:pt>
                <c:pt idx="656">
                  <c:v>240.71</c:v>
                </c:pt>
                <c:pt idx="657">
                  <c:v>240.71</c:v>
                </c:pt>
                <c:pt idx="658">
                  <c:v>240.72</c:v>
                </c:pt>
                <c:pt idx="659">
                  <c:v>240.72</c:v>
                </c:pt>
                <c:pt idx="660">
                  <c:v>240.72</c:v>
                </c:pt>
                <c:pt idx="661">
                  <c:v>240.72</c:v>
                </c:pt>
                <c:pt idx="662">
                  <c:v>240.72</c:v>
                </c:pt>
                <c:pt idx="663">
                  <c:v>240.72</c:v>
                </c:pt>
                <c:pt idx="664">
                  <c:v>240.72</c:v>
                </c:pt>
                <c:pt idx="665">
                  <c:v>240.72</c:v>
                </c:pt>
                <c:pt idx="666">
                  <c:v>240.73</c:v>
                </c:pt>
                <c:pt idx="667">
                  <c:v>240.73</c:v>
                </c:pt>
                <c:pt idx="668">
                  <c:v>240.73</c:v>
                </c:pt>
                <c:pt idx="669">
                  <c:v>240.73</c:v>
                </c:pt>
                <c:pt idx="670">
                  <c:v>240.73</c:v>
                </c:pt>
                <c:pt idx="671">
                  <c:v>240.73</c:v>
                </c:pt>
                <c:pt idx="672">
                  <c:v>240.73</c:v>
                </c:pt>
                <c:pt idx="673">
                  <c:v>240.74</c:v>
                </c:pt>
                <c:pt idx="674">
                  <c:v>240.74</c:v>
                </c:pt>
                <c:pt idx="675">
                  <c:v>240.74</c:v>
                </c:pt>
                <c:pt idx="676">
                  <c:v>240.74</c:v>
                </c:pt>
                <c:pt idx="677">
                  <c:v>240.74</c:v>
                </c:pt>
                <c:pt idx="678">
                  <c:v>240.74</c:v>
                </c:pt>
                <c:pt idx="679">
                  <c:v>240.75</c:v>
                </c:pt>
                <c:pt idx="680">
                  <c:v>240.75</c:v>
                </c:pt>
                <c:pt idx="681">
                  <c:v>240.75</c:v>
                </c:pt>
                <c:pt idx="682">
                  <c:v>240.75</c:v>
                </c:pt>
                <c:pt idx="683">
                  <c:v>240.75</c:v>
                </c:pt>
                <c:pt idx="684">
                  <c:v>240.75</c:v>
                </c:pt>
                <c:pt idx="685">
                  <c:v>240.76</c:v>
                </c:pt>
                <c:pt idx="686">
                  <c:v>240.76</c:v>
                </c:pt>
                <c:pt idx="687">
                  <c:v>240.76</c:v>
                </c:pt>
                <c:pt idx="688">
                  <c:v>240.76</c:v>
                </c:pt>
                <c:pt idx="689">
                  <c:v>240.76</c:v>
                </c:pt>
                <c:pt idx="690">
                  <c:v>240.76</c:v>
                </c:pt>
                <c:pt idx="691">
                  <c:v>240.76</c:v>
                </c:pt>
                <c:pt idx="692">
                  <c:v>240.76</c:v>
                </c:pt>
                <c:pt idx="693">
                  <c:v>240.76</c:v>
                </c:pt>
                <c:pt idx="694">
                  <c:v>240.76</c:v>
                </c:pt>
                <c:pt idx="695">
                  <c:v>238.35</c:v>
                </c:pt>
                <c:pt idx="696">
                  <c:v>230.36</c:v>
                </c:pt>
                <c:pt idx="697">
                  <c:v>222.45</c:v>
                </c:pt>
                <c:pt idx="698">
                  <c:v>214.5</c:v>
                </c:pt>
                <c:pt idx="699">
                  <c:v>206.61</c:v>
                </c:pt>
                <c:pt idx="700">
                  <c:v>198.69</c:v>
                </c:pt>
                <c:pt idx="701">
                  <c:v>190.82</c:v>
                </c:pt>
                <c:pt idx="702">
                  <c:v>182.93</c:v>
                </c:pt>
                <c:pt idx="703">
                  <c:v>175.09</c:v>
                </c:pt>
                <c:pt idx="704">
                  <c:v>167.24</c:v>
                </c:pt>
                <c:pt idx="705">
                  <c:v>159.41</c:v>
                </c:pt>
                <c:pt idx="706">
                  <c:v>151.59</c:v>
                </c:pt>
                <c:pt idx="707">
                  <c:v>143.80000000000001</c:v>
                </c:pt>
                <c:pt idx="708">
                  <c:v>136.01</c:v>
                </c:pt>
                <c:pt idx="709">
                  <c:v>128.24</c:v>
                </c:pt>
                <c:pt idx="710">
                  <c:v>120.48</c:v>
                </c:pt>
                <c:pt idx="711">
                  <c:v>112.74</c:v>
                </c:pt>
                <c:pt idx="712">
                  <c:v>105.02</c:v>
                </c:pt>
                <c:pt idx="713">
                  <c:v>97.304000000000002</c:v>
                </c:pt>
                <c:pt idx="714">
                  <c:v>89.605000000000004</c:v>
                </c:pt>
                <c:pt idx="715">
                  <c:v>52.417000000000002</c:v>
                </c:pt>
                <c:pt idx="716">
                  <c:v>10.749000000000001</c:v>
                </c:pt>
                <c:pt idx="717">
                  <c:v>-27.25</c:v>
                </c:pt>
                <c:pt idx="718">
                  <c:v>-66.245999999999995</c:v>
                </c:pt>
                <c:pt idx="719">
                  <c:v>-103.76</c:v>
                </c:pt>
                <c:pt idx="720">
                  <c:v>-139.08000000000001</c:v>
                </c:pt>
                <c:pt idx="721">
                  <c:v>-163.80000000000001</c:v>
                </c:pt>
                <c:pt idx="722">
                  <c:v>-181.21</c:v>
                </c:pt>
                <c:pt idx="723">
                  <c:v>-196.02</c:v>
                </c:pt>
                <c:pt idx="724">
                  <c:v>-208.4</c:v>
                </c:pt>
                <c:pt idx="725">
                  <c:v>-222.27</c:v>
                </c:pt>
                <c:pt idx="726">
                  <c:v>-229.78</c:v>
                </c:pt>
                <c:pt idx="727">
                  <c:v>-233.76</c:v>
                </c:pt>
                <c:pt idx="728">
                  <c:v>-235.51</c:v>
                </c:pt>
                <c:pt idx="729">
                  <c:v>-235.07</c:v>
                </c:pt>
                <c:pt idx="730">
                  <c:v>-233.93</c:v>
                </c:pt>
                <c:pt idx="731">
                  <c:v>-232.16</c:v>
                </c:pt>
                <c:pt idx="732">
                  <c:v>-230.09</c:v>
                </c:pt>
                <c:pt idx="733">
                  <c:v>-227.83</c:v>
                </c:pt>
                <c:pt idx="734">
                  <c:v>-225.46</c:v>
                </c:pt>
                <c:pt idx="735">
                  <c:v>-223.01</c:v>
                </c:pt>
                <c:pt idx="736">
                  <c:v>-219.64</c:v>
                </c:pt>
                <c:pt idx="737">
                  <c:v>-217.25</c:v>
                </c:pt>
                <c:pt idx="738">
                  <c:v>-215.33</c:v>
                </c:pt>
                <c:pt idx="739">
                  <c:v>-213.54</c:v>
                </c:pt>
                <c:pt idx="740">
                  <c:v>-211.68</c:v>
                </c:pt>
                <c:pt idx="741">
                  <c:v>-209.7</c:v>
                </c:pt>
                <c:pt idx="742">
                  <c:v>-207.64</c:v>
                </c:pt>
                <c:pt idx="743">
                  <c:v>-205.54</c:v>
                </c:pt>
                <c:pt idx="744">
                  <c:v>-203.41</c:v>
                </c:pt>
                <c:pt idx="745">
                  <c:v>-201.26</c:v>
                </c:pt>
                <c:pt idx="746">
                  <c:v>-195.89</c:v>
                </c:pt>
                <c:pt idx="747">
                  <c:v>-192.56</c:v>
                </c:pt>
                <c:pt idx="748">
                  <c:v>-189.72</c:v>
                </c:pt>
                <c:pt idx="749">
                  <c:v>-187.65</c:v>
                </c:pt>
                <c:pt idx="750">
                  <c:v>-186.53</c:v>
                </c:pt>
                <c:pt idx="751">
                  <c:v>-186.2</c:v>
                </c:pt>
                <c:pt idx="752">
                  <c:v>-186.35</c:v>
                </c:pt>
                <c:pt idx="753">
                  <c:v>-186.61</c:v>
                </c:pt>
                <c:pt idx="754">
                  <c:v>-186.59</c:v>
                </c:pt>
                <c:pt idx="755">
                  <c:v>-186.04</c:v>
                </c:pt>
                <c:pt idx="756">
                  <c:v>-184.93</c:v>
                </c:pt>
                <c:pt idx="757">
                  <c:v>-183.42</c:v>
                </c:pt>
                <c:pt idx="758">
                  <c:v>-181.73</c:v>
                </c:pt>
                <c:pt idx="759">
                  <c:v>-180.06</c:v>
                </c:pt>
                <c:pt idx="760">
                  <c:v>-178.53</c:v>
                </c:pt>
                <c:pt idx="761">
                  <c:v>-177.2</c:v>
                </c:pt>
                <c:pt idx="762">
                  <c:v>-176.04</c:v>
                </c:pt>
                <c:pt idx="763">
                  <c:v>-174.98</c:v>
                </c:pt>
                <c:pt idx="764">
                  <c:v>-173.95</c:v>
                </c:pt>
                <c:pt idx="765">
                  <c:v>-172.83</c:v>
                </c:pt>
                <c:pt idx="766">
                  <c:v>-174.04</c:v>
                </c:pt>
                <c:pt idx="767">
                  <c:v>-169.92</c:v>
                </c:pt>
                <c:pt idx="768">
                  <c:v>-169.82</c:v>
                </c:pt>
                <c:pt idx="769">
                  <c:v>-171.6</c:v>
                </c:pt>
                <c:pt idx="770">
                  <c:v>-173.27</c:v>
                </c:pt>
                <c:pt idx="771">
                  <c:v>-174.7</c:v>
                </c:pt>
                <c:pt idx="772">
                  <c:v>-175.89</c:v>
                </c:pt>
                <c:pt idx="773">
                  <c:v>-176.85</c:v>
                </c:pt>
                <c:pt idx="774">
                  <c:v>-177.59</c:v>
                </c:pt>
                <c:pt idx="775">
                  <c:v>-178.12</c:v>
                </c:pt>
                <c:pt idx="776">
                  <c:v>-178.43</c:v>
                </c:pt>
                <c:pt idx="777">
                  <c:v>-192.04</c:v>
                </c:pt>
                <c:pt idx="778">
                  <c:v>-174.27</c:v>
                </c:pt>
                <c:pt idx="779">
                  <c:v>-168.08</c:v>
                </c:pt>
                <c:pt idx="780">
                  <c:v>-165.17</c:v>
                </c:pt>
                <c:pt idx="781">
                  <c:v>-162.80000000000001</c:v>
                </c:pt>
                <c:pt idx="782">
                  <c:v>-160.71</c:v>
                </c:pt>
                <c:pt idx="783">
                  <c:v>-158.75</c:v>
                </c:pt>
                <c:pt idx="784">
                  <c:v>-156.81</c:v>
                </c:pt>
                <c:pt idx="785">
                  <c:v>-154.84</c:v>
                </c:pt>
                <c:pt idx="786">
                  <c:v>-152.77000000000001</c:v>
                </c:pt>
                <c:pt idx="787">
                  <c:v>-150.58000000000001</c:v>
                </c:pt>
                <c:pt idx="788">
                  <c:v>-148.25</c:v>
                </c:pt>
                <c:pt idx="789">
                  <c:v>-145.75</c:v>
                </c:pt>
                <c:pt idx="790">
                  <c:v>-143.06</c:v>
                </c:pt>
                <c:pt idx="791">
                  <c:v>-140.18</c:v>
                </c:pt>
                <c:pt idx="792">
                  <c:v>-137.08000000000001</c:v>
                </c:pt>
                <c:pt idx="793">
                  <c:v>-133.75</c:v>
                </c:pt>
                <c:pt idx="794">
                  <c:v>-130.18</c:v>
                </c:pt>
                <c:pt idx="795">
                  <c:v>-126.72</c:v>
                </c:pt>
                <c:pt idx="796">
                  <c:v>-124.6</c:v>
                </c:pt>
                <c:pt idx="797">
                  <c:v>-122.61</c:v>
                </c:pt>
                <c:pt idx="798">
                  <c:v>-120.71</c:v>
                </c:pt>
                <c:pt idx="799">
                  <c:v>-118.89</c:v>
                </c:pt>
                <c:pt idx="800">
                  <c:v>-117.12</c:v>
                </c:pt>
                <c:pt idx="801">
                  <c:v>-115.39</c:v>
                </c:pt>
                <c:pt idx="802">
                  <c:v>-113.7</c:v>
                </c:pt>
                <c:pt idx="803">
                  <c:v>-112.03</c:v>
                </c:pt>
                <c:pt idx="804">
                  <c:v>-110.38</c:v>
                </c:pt>
                <c:pt idx="805">
                  <c:v>-108.74</c:v>
                </c:pt>
                <c:pt idx="806">
                  <c:v>-107.12</c:v>
                </c:pt>
                <c:pt idx="807">
                  <c:v>-102.14</c:v>
                </c:pt>
                <c:pt idx="808">
                  <c:v>-99.596999999999994</c:v>
                </c:pt>
                <c:pt idx="809">
                  <c:v>-97.61</c:v>
                </c:pt>
                <c:pt idx="810">
                  <c:v>-95.534999999999997</c:v>
                </c:pt>
                <c:pt idx="811">
                  <c:v>-95.534999999999997</c:v>
                </c:pt>
                <c:pt idx="812">
                  <c:v>-88.055000000000007</c:v>
                </c:pt>
                <c:pt idx="813">
                  <c:v>-83.367999999999995</c:v>
                </c:pt>
                <c:pt idx="814">
                  <c:v>-79.503</c:v>
                </c:pt>
                <c:pt idx="815">
                  <c:v>-73.86</c:v>
                </c:pt>
                <c:pt idx="816">
                  <c:v>-68.373000000000005</c:v>
                </c:pt>
                <c:pt idx="817">
                  <c:v>-62.906999999999996</c:v>
                </c:pt>
                <c:pt idx="818">
                  <c:v>-57.378</c:v>
                </c:pt>
                <c:pt idx="819">
                  <c:v>-51.741999999999997</c:v>
                </c:pt>
                <c:pt idx="820">
                  <c:v>-46.771999999999998</c:v>
                </c:pt>
                <c:pt idx="821">
                  <c:v>-41.511000000000003</c:v>
                </c:pt>
                <c:pt idx="822">
                  <c:v>-35.835999999999999</c:v>
                </c:pt>
                <c:pt idx="823">
                  <c:v>-26.943999999999999</c:v>
                </c:pt>
                <c:pt idx="824">
                  <c:v>-13.331</c:v>
                </c:pt>
                <c:pt idx="825">
                  <c:v>-1.6294</c:v>
                </c:pt>
                <c:pt idx="826">
                  <c:v>11.12</c:v>
                </c:pt>
                <c:pt idx="827">
                  <c:v>23.864000000000001</c:v>
                </c:pt>
                <c:pt idx="828">
                  <c:v>54.259</c:v>
                </c:pt>
                <c:pt idx="829">
                  <c:v>60.963000000000001</c:v>
                </c:pt>
                <c:pt idx="830">
                  <c:v>104.19</c:v>
                </c:pt>
                <c:pt idx="831">
                  <c:v>109.18</c:v>
                </c:pt>
                <c:pt idx="832">
                  <c:v>106.63</c:v>
                </c:pt>
                <c:pt idx="833">
                  <c:v>107.12</c:v>
                </c:pt>
                <c:pt idx="834">
                  <c:v>108.06</c:v>
                </c:pt>
                <c:pt idx="835">
                  <c:v>109.21</c:v>
                </c:pt>
                <c:pt idx="836">
                  <c:v>110.53</c:v>
                </c:pt>
                <c:pt idx="837">
                  <c:v>112.05</c:v>
                </c:pt>
                <c:pt idx="838">
                  <c:v>113.75</c:v>
                </c:pt>
                <c:pt idx="839">
                  <c:v>116.8</c:v>
                </c:pt>
                <c:pt idx="840">
                  <c:v>117.29</c:v>
                </c:pt>
                <c:pt idx="841">
                  <c:v>121.39</c:v>
                </c:pt>
                <c:pt idx="842">
                  <c:v>124.22</c:v>
                </c:pt>
                <c:pt idx="843">
                  <c:v>126.89</c:v>
                </c:pt>
                <c:pt idx="844">
                  <c:v>129.66999999999999</c:v>
                </c:pt>
                <c:pt idx="845">
                  <c:v>133.18</c:v>
                </c:pt>
                <c:pt idx="846">
                  <c:v>138.55000000000001</c:v>
                </c:pt>
                <c:pt idx="847">
                  <c:v>142.86000000000001</c:v>
                </c:pt>
                <c:pt idx="848">
                  <c:v>148.6</c:v>
                </c:pt>
                <c:pt idx="849">
                  <c:v>154.35</c:v>
                </c:pt>
                <c:pt idx="850">
                  <c:v>160.13</c:v>
                </c:pt>
                <c:pt idx="851">
                  <c:v>165.92</c:v>
                </c:pt>
                <c:pt idx="852">
                  <c:v>171.66</c:v>
                </c:pt>
                <c:pt idx="853">
                  <c:v>177.27</c:v>
                </c:pt>
                <c:pt idx="854">
                  <c:v>182.74</c:v>
                </c:pt>
                <c:pt idx="855">
                  <c:v>188.01</c:v>
                </c:pt>
                <c:pt idx="856">
                  <c:v>192.79</c:v>
                </c:pt>
                <c:pt idx="857">
                  <c:v>197</c:v>
                </c:pt>
                <c:pt idx="858">
                  <c:v>201.4</c:v>
                </c:pt>
                <c:pt idx="859">
                  <c:v>205.57</c:v>
                </c:pt>
                <c:pt idx="860">
                  <c:v>209.11</c:v>
                </c:pt>
                <c:pt idx="861">
                  <c:v>212.46</c:v>
                </c:pt>
                <c:pt idx="862">
                  <c:v>215.73</c:v>
                </c:pt>
                <c:pt idx="863">
                  <c:v>218.35</c:v>
                </c:pt>
                <c:pt idx="864">
                  <c:v>220.44</c:v>
                </c:pt>
                <c:pt idx="865">
                  <c:v>222.44</c:v>
                </c:pt>
                <c:pt idx="866">
                  <c:v>224.39</c:v>
                </c:pt>
                <c:pt idx="867">
                  <c:v>226.09</c:v>
                </c:pt>
                <c:pt idx="868">
                  <c:v>227.43</c:v>
                </c:pt>
                <c:pt idx="869">
                  <c:v>228.66</c:v>
                </c:pt>
                <c:pt idx="870">
                  <c:v>230.13</c:v>
                </c:pt>
                <c:pt idx="871">
                  <c:v>232.17</c:v>
                </c:pt>
                <c:pt idx="872">
                  <c:v>234.18</c:v>
                </c:pt>
                <c:pt idx="873">
                  <c:v>230.09</c:v>
                </c:pt>
                <c:pt idx="874">
                  <c:v>231.45</c:v>
                </c:pt>
                <c:pt idx="875">
                  <c:v>231.81</c:v>
                </c:pt>
                <c:pt idx="876">
                  <c:v>232.16</c:v>
                </c:pt>
                <c:pt idx="877">
                  <c:v>231.89</c:v>
                </c:pt>
                <c:pt idx="878">
                  <c:v>232.73</c:v>
                </c:pt>
                <c:pt idx="879">
                  <c:v>233.54</c:v>
                </c:pt>
                <c:pt idx="880">
                  <c:v>234.03</c:v>
                </c:pt>
                <c:pt idx="881">
                  <c:v>234.74</c:v>
                </c:pt>
                <c:pt idx="882">
                  <c:v>235.51</c:v>
                </c:pt>
                <c:pt idx="883">
                  <c:v>236.09</c:v>
                </c:pt>
                <c:pt idx="884">
                  <c:v>236.28</c:v>
                </c:pt>
                <c:pt idx="885">
                  <c:v>236.55</c:v>
                </c:pt>
                <c:pt idx="886">
                  <c:v>238.18</c:v>
                </c:pt>
                <c:pt idx="887">
                  <c:v>237.51</c:v>
                </c:pt>
                <c:pt idx="888">
                  <c:v>237.59</c:v>
                </c:pt>
                <c:pt idx="889">
                  <c:v>238.22</c:v>
                </c:pt>
                <c:pt idx="890">
                  <c:v>238.14</c:v>
                </c:pt>
                <c:pt idx="891">
                  <c:v>239.31</c:v>
                </c:pt>
                <c:pt idx="892">
                  <c:v>239.62</c:v>
                </c:pt>
                <c:pt idx="893">
                  <c:v>241.13</c:v>
                </c:pt>
                <c:pt idx="894">
                  <c:v>240.61</c:v>
                </c:pt>
                <c:pt idx="895">
                  <c:v>241.56</c:v>
                </c:pt>
                <c:pt idx="896">
                  <c:v>242.08</c:v>
                </c:pt>
                <c:pt idx="897">
                  <c:v>242.05</c:v>
                </c:pt>
                <c:pt idx="898">
                  <c:v>242.36</c:v>
                </c:pt>
                <c:pt idx="899">
                  <c:v>242.91</c:v>
                </c:pt>
                <c:pt idx="900">
                  <c:v>244.35</c:v>
                </c:pt>
                <c:pt idx="901">
                  <c:v>245.05</c:v>
                </c:pt>
                <c:pt idx="902">
                  <c:v>245.04</c:v>
                </c:pt>
                <c:pt idx="903">
                  <c:v>245.62</c:v>
                </c:pt>
                <c:pt idx="904">
                  <c:v>246.79</c:v>
                </c:pt>
                <c:pt idx="905">
                  <c:v>249.1</c:v>
                </c:pt>
                <c:pt idx="906">
                  <c:v>249.04</c:v>
                </c:pt>
                <c:pt idx="907">
                  <c:v>247.24</c:v>
                </c:pt>
                <c:pt idx="908">
                  <c:v>247.38</c:v>
                </c:pt>
                <c:pt idx="909">
                  <c:v>246.57</c:v>
                </c:pt>
                <c:pt idx="910">
                  <c:v>247.46</c:v>
                </c:pt>
                <c:pt idx="911">
                  <c:v>246.35</c:v>
                </c:pt>
                <c:pt idx="912">
                  <c:v>248.27</c:v>
                </c:pt>
                <c:pt idx="913">
                  <c:v>246.7</c:v>
                </c:pt>
                <c:pt idx="914">
                  <c:v>249.91</c:v>
                </c:pt>
                <c:pt idx="915">
                  <c:v>246.77</c:v>
                </c:pt>
                <c:pt idx="916">
                  <c:v>247.6</c:v>
                </c:pt>
                <c:pt idx="917">
                  <c:v>249.37</c:v>
                </c:pt>
                <c:pt idx="918">
                  <c:v>249</c:v>
                </c:pt>
                <c:pt idx="919">
                  <c:v>250.14</c:v>
                </c:pt>
                <c:pt idx="920">
                  <c:v>250.1</c:v>
                </c:pt>
                <c:pt idx="921">
                  <c:v>250.99</c:v>
                </c:pt>
                <c:pt idx="922">
                  <c:v>250.4</c:v>
                </c:pt>
                <c:pt idx="923">
                  <c:v>252.06</c:v>
                </c:pt>
                <c:pt idx="924">
                  <c:v>252.55</c:v>
                </c:pt>
                <c:pt idx="925">
                  <c:v>252.79</c:v>
                </c:pt>
                <c:pt idx="926">
                  <c:v>252.24</c:v>
                </c:pt>
                <c:pt idx="927">
                  <c:v>251.98</c:v>
                </c:pt>
                <c:pt idx="928">
                  <c:v>251.9</c:v>
                </c:pt>
                <c:pt idx="929">
                  <c:v>252.71</c:v>
                </c:pt>
                <c:pt idx="930">
                  <c:v>252.25</c:v>
                </c:pt>
                <c:pt idx="931">
                  <c:v>253.81</c:v>
                </c:pt>
                <c:pt idx="932">
                  <c:v>252.34</c:v>
                </c:pt>
                <c:pt idx="933">
                  <c:v>255.03</c:v>
                </c:pt>
                <c:pt idx="934">
                  <c:v>251.87</c:v>
                </c:pt>
                <c:pt idx="935">
                  <c:v>256.93</c:v>
                </c:pt>
                <c:pt idx="936">
                  <c:v>250.7</c:v>
                </c:pt>
                <c:pt idx="937">
                  <c:v>251.95</c:v>
                </c:pt>
                <c:pt idx="938">
                  <c:v>255.9</c:v>
                </c:pt>
                <c:pt idx="939">
                  <c:v>253.43</c:v>
                </c:pt>
                <c:pt idx="940">
                  <c:v>259.13</c:v>
                </c:pt>
                <c:pt idx="941">
                  <c:v>252.77</c:v>
                </c:pt>
                <c:pt idx="942">
                  <c:v>253.65</c:v>
                </c:pt>
                <c:pt idx="943">
                  <c:v>257.68</c:v>
                </c:pt>
                <c:pt idx="944">
                  <c:v>254.83</c:v>
                </c:pt>
                <c:pt idx="945">
                  <c:v>261.45999999999998</c:v>
                </c:pt>
                <c:pt idx="946">
                  <c:v>254.36</c:v>
                </c:pt>
                <c:pt idx="947">
                  <c:v>262.3</c:v>
                </c:pt>
                <c:pt idx="948">
                  <c:v>259.02999999999997</c:v>
                </c:pt>
                <c:pt idx="949">
                  <c:v>259.58</c:v>
                </c:pt>
                <c:pt idx="950">
                  <c:v>259.18</c:v>
                </c:pt>
                <c:pt idx="951">
                  <c:v>258.66000000000003</c:v>
                </c:pt>
                <c:pt idx="952">
                  <c:v>258.93</c:v>
                </c:pt>
                <c:pt idx="953">
                  <c:v>258.06</c:v>
                </c:pt>
                <c:pt idx="954">
                  <c:v>258.77</c:v>
                </c:pt>
                <c:pt idx="955">
                  <c:v>258.69</c:v>
                </c:pt>
                <c:pt idx="956">
                  <c:v>258.27</c:v>
                </c:pt>
                <c:pt idx="957">
                  <c:v>258.99</c:v>
                </c:pt>
                <c:pt idx="958">
                  <c:v>258.3</c:v>
                </c:pt>
                <c:pt idx="959">
                  <c:v>258.57</c:v>
                </c:pt>
                <c:pt idx="960">
                  <c:v>259.35000000000002</c:v>
                </c:pt>
                <c:pt idx="961">
                  <c:v>259.04000000000002</c:v>
                </c:pt>
                <c:pt idx="962">
                  <c:v>259.48</c:v>
                </c:pt>
                <c:pt idx="963">
                  <c:v>260.17</c:v>
                </c:pt>
                <c:pt idx="964">
                  <c:v>260.08</c:v>
                </c:pt>
                <c:pt idx="965">
                  <c:v>260.91000000000003</c:v>
                </c:pt>
                <c:pt idx="966">
                  <c:v>260.20999999999998</c:v>
                </c:pt>
                <c:pt idx="967">
                  <c:v>261.11</c:v>
                </c:pt>
                <c:pt idx="968">
                  <c:v>261.42</c:v>
                </c:pt>
                <c:pt idx="969">
                  <c:v>261.14999999999998</c:v>
                </c:pt>
                <c:pt idx="970">
                  <c:v>261.94</c:v>
                </c:pt>
                <c:pt idx="971">
                  <c:v>261.12</c:v>
                </c:pt>
                <c:pt idx="972">
                  <c:v>262.04000000000002</c:v>
                </c:pt>
                <c:pt idx="973">
                  <c:v>262.36</c:v>
                </c:pt>
                <c:pt idx="974">
                  <c:v>262.06</c:v>
                </c:pt>
                <c:pt idx="975">
                  <c:v>263.3</c:v>
                </c:pt>
                <c:pt idx="976">
                  <c:v>264.39999999999998</c:v>
                </c:pt>
                <c:pt idx="977">
                  <c:v>261.88</c:v>
                </c:pt>
                <c:pt idx="978">
                  <c:v>258.99</c:v>
                </c:pt>
                <c:pt idx="979">
                  <c:v>260.18</c:v>
                </c:pt>
                <c:pt idx="980">
                  <c:v>257.02999999999997</c:v>
                </c:pt>
                <c:pt idx="981">
                  <c:v>261.24</c:v>
                </c:pt>
                <c:pt idx="982">
                  <c:v>254.99</c:v>
                </c:pt>
                <c:pt idx="983">
                  <c:v>255.58</c:v>
                </c:pt>
                <c:pt idx="984">
                  <c:v>260.43</c:v>
                </c:pt>
                <c:pt idx="985">
                  <c:v>255.64</c:v>
                </c:pt>
                <c:pt idx="986">
                  <c:v>256.55</c:v>
                </c:pt>
                <c:pt idx="987">
                  <c:v>260.54000000000002</c:v>
                </c:pt>
                <c:pt idx="988">
                  <c:v>256.95</c:v>
                </c:pt>
                <c:pt idx="989">
                  <c:v>263.77</c:v>
                </c:pt>
                <c:pt idx="990">
                  <c:v>263.88</c:v>
                </c:pt>
                <c:pt idx="991">
                  <c:v>259.43</c:v>
                </c:pt>
                <c:pt idx="992">
                  <c:v>264.94</c:v>
                </c:pt>
                <c:pt idx="993">
                  <c:v>264.27999999999997</c:v>
                </c:pt>
                <c:pt idx="994">
                  <c:v>260.16000000000003</c:v>
                </c:pt>
                <c:pt idx="995">
                  <c:v>264.14999999999998</c:v>
                </c:pt>
                <c:pt idx="996">
                  <c:v>263.33999999999997</c:v>
                </c:pt>
                <c:pt idx="997">
                  <c:v>259.89</c:v>
                </c:pt>
                <c:pt idx="998">
                  <c:v>263.02</c:v>
                </c:pt>
                <c:pt idx="999">
                  <c:v>257.17</c:v>
                </c:pt>
                <c:pt idx="1000">
                  <c:v>257.19</c:v>
                </c:pt>
                <c:pt idx="1001">
                  <c:v>261.35000000000002</c:v>
                </c:pt>
                <c:pt idx="1002">
                  <c:v>256.54000000000002</c:v>
                </c:pt>
                <c:pt idx="1003">
                  <c:v>257.20999999999998</c:v>
                </c:pt>
                <c:pt idx="1004">
                  <c:v>261.08999999999997</c:v>
                </c:pt>
                <c:pt idx="1005">
                  <c:v>257.39</c:v>
                </c:pt>
                <c:pt idx="1006">
                  <c:v>258.17</c:v>
                </c:pt>
                <c:pt idx="1007">
                  <c:v>261.57</c:v>
                </c:pt>
                <c:pt idx="1008">
                  <c:v>258.60000000000002</c:v>
                </c:pt>
                <c:pt idx="1009">
                  <c:v>264.49</c:v>
                </c:pt>
                <c:pt idx="1010">
                  <c:v>264.69</c:v>
                </c:pt>
                <c:pt idx="1011">
                  <c:v>260.7</c:v>
                </c:pt>
                <c:pt idx="1012">
                  <c:v>264.35000000000002</c:v>
                </c:pt>
                <c:pt idx="1013">
                  <c:v>263.33999999999997</c:v>
                </c:pt>
                <c:pt idx="1014">
                  <c:v>259.17</c:v>
                </c:pt>
                <c:pt idx="1015">
                  <c:v>262.67</c:v>
                </c:pt>
                <c:pt idx="1016">
                  <c:v>261.94</c:v>
                </c:pt>
                <c:pt idx="1017">
                  <c:v>258.61</c:v>
                </c:pt>
                <c:pt idx="1018">
                  <c:v>261.8</c:v>
                </c:pt>
                <c:pt idx="1019">
                  <c:v>255.96</c:v>
                </c:pt>
                <c:pt idx="1020">
                  <c:v>255.92</c:v>
                </c:pt>
                <c:pt idx="1021">
                  <c:v>260.17</c:v>
                </c:pt>
                <c:pt idx="1022">
                  <c:v>254.92</c:v>
                </c:pt>
                <c:pt idx="1023">
                  <c:v>255.33</c:v>
                </c:pt>
                <c:pt idx="1024">
                  <c:v>259.3</c:v>
                </c:pt>
                <c:pt idx="1025">
                  <c:v>254.86</c:v>
                </c:pt>
                <c:pt idx="1026">
                  <c:v>255.4</c:v>
                </c:pt>
                <c:pt idx="1027">
                  <c:v>259.01</c:v>
                </c:pt>
                <c:pt idx="1028">
                  <c:v>255.29</c:v>
                </c:pt>
                <c:pt idx="1029">
                  <c:v>255.88</c:v>
                </c:pt>
                <c:pt idx="1030">
                  <c:v>259.14</c:v>
                </c:pt>
                <c:pt idx="1031">
                  <c:v>255.99</c:v>
                </c:pt>
                <c:pt idx="1032">
                  <c:v>261.91000000000003</c:v>
                </c:pt>
                <c:pt idx="1033">
                  <c:v>262.13</c:v>
                </c:pt>
                <c:pt idx="1034">
                  <c:v>258.02999999999997</c:v>
                </c:pt>
                <c:pt idx="1035">
                  <c:v>258.73</c:v>
                </c:pt>
                <c:pt idx="1036">
                  <c:v>258.19</c:v>
                </c:pt>
                <c:pt idx="1037">
                  <c:v>260.7</c:v>
                </c:pt>
                <c:pt idx="1038">
                  <c:v>257.56</c:v>
                </c:pt>
                <c:pt idx="1039">
                  <c:v>262.85000000000002</c:v>
                </c:pt>
                <c:pt idx="1040">
                  <c:v>262.92</c:v>
                </c:pt>
                <c:pt idx="1041">
                  <c:v>259.04000000000002</c:v>
                </c:pt>
                <c:pt idx="1042">
                  <c:v>259.58</c:v>
                </c:pt>
                <c:pt idx="1043">
                  <c:v>258.99</c:v>
                </c:pt>
                <c:pt idx="1044">
                  <c:v>261.22000000000003</c:v>
                </c:pt>
                <c:pt idx="1045">
                  <c:v>258.27999999999997</c:v>
                </c:pt>
                <c:pt idx="1046">
                  <c:v>263.08999999999997</c:v>
                </c:pt>
                <c:pt idx="1047">
                  <c:v>263.14</c:v>
                </c:pt>
                <c:pt idx="1048">
                  <c:v>259.52</c:v>
                </c:pt>
                <c:pt idx="1049">
                  <c:v>260</c:v>
                </c:pt>
                <c:pt idx="1050">
                  <c:v>259.47000000000003</c:v>
                </c:pt>
                <c:pt idx="1051">
                  <c:v>261.54000000000002</c:v>
                </c:pt>
                <c:pt idx="1052">
                  <c:v>260.12</c:v>
                </c:pt>
                <c:pt idx="1053">
                  <c:v>260.68</c:v>
                </c:pt>
                <c:pt idx="1054">
                  <c:v>259.45</c:v>
                </c:pt>
                <c:pt idx="1055">
                  <c:v>260.14</c:v>
                </c:pt>
                <c:pt idx="1056">
                  <c:v>259.16000000000003</c:v>
                </c:pt>
                <c:pt idx="1057">
                  <c:v>258.8</c:v>
                </c:pt>
                <c:pt idx="1058">
                  <c:v>259.10000000000002</c:v>
                </c:pt>
                <c:pt idx="1059">
                  <c:v>258.23</c:v>
                </c:pt>
                <c:pt idx="1060">
                  <c:v>258.07</c:v>
                </c:pt>
                <c:pt idx="1061">
                  <c:v>258.44</c:v>
                </c:pt>
                <c:pt idx="1062">
                  <c:v>258.35000000000002</c:v>
                </c:pt>
                <c:pt idx="1063">
                  <c:v>258.12</c:v>
                </c:pt>
                <c:pt idx="1064">
                  <c:v>258.20999999999998</c:v>
                </c:pt>
                <c:pt idx="1065">
                  <c:v>257.85000000000002</c:v>
                </c:pt>
                <c:pt idx="1066">
                  <c:v>258.20999999999998</c:v>
                </c:pt>
                <c:pt idx="1067">
                  <c:v>257.49</c:v>
                </c:pt>
                <c:pt idx="1068">
                  <c:v>257.41000000000003</c:v>
                </c:pt>
                <c:pt idx="1069">
                  <c:v>257.89</c:v>
                </c:pt>
                <c:pt idx="1070">
                  <c:v>257.22000000000003</c:v>
                </c:pt>
                <c:pt idx="1071">
                  <c:v>257.2</c:v>
                </c:pt>
                <c:pt idx="1072">
                  <c:v>257.67</c:v>
                </c:pt>
                <c:pt idx="1073">
                  <c:v>257.68</c:v>
                </c:pt>
                <c:pt idx="1074">
                  <c:v>257.54000000000002</c:v>
                </c:pt>
                <c:pt idx="1075">
                  <c:v>257.7</c:v>
                </c:pt>
                <c:pt idx="1076">
                  <c:v>257.41000000000003</c:v>
                </c:pt>
                <c:pt idx="1077">
                  <c:v>257.82</c:v>
                </c:pt>
                <c:pt idx="1078">
                  <c:v>257.16000000000003</c:v>
                </c:pt>
                <c:pt idx="1079">
                  <c:v>257.11</c:v>
                </c:pt>
                <c:pt idx="1080">
                  <c:v>257.61</c:v>
                </c:pt>
                <c:pt idx="1081">
                  <c:v>256.98</c:v>
                </c:pt>
                <c:pt idx="1082">
                  <c:v>256.97000000000003</c:v>
                </c:pt>
                <c:pt idx="1083">
                  <c:v>257.45</c:v>
                </c:pt>
                <c:pt idx="1084">
                  <c:v>257.47000000000003</c:v>
                </c:pt>
                <c:pt idx="1085">
                  <c:v>257.33</c:v>
                </c:pt>
                <c:pt idx="1086">
                  <c:v>257.5</c:v>
                </c:pt>
                <c:pt idx="1087">
                  <c:v>257.22000000000003</c:v>
                </c:pt>
                <c:pt idx="1088">
                  <c:v>257.63</c:v>
                </c:pt>
                <c:pt idx="1089">
                  <c:v>256.97000000000003</c:v>
                </c:pt>
                <c:pt idx="1090">
                  <c:v>256.93</c:v>
                </c:pt>
                <c:pt idx="1091">
                  <c:v>257.43</c:v>
                </c:pt>
                <c:pt idx="1092">
                  <c:v>256.79000000000002</c:v>
                </c:pt>
                <c:pt idx="1093">
                  <c:v>256.77999999999997</c:v>
                </c:pt>
                <c:pt idx="1094">
                  <c:v>257.27</c:v>
                </c:pt>
                <c:pt idx="1095">
                  <c:v>257.29000000000002</c:v>
                </c:pt>
                <c:pt idx="1096">
                  <c:v>257.14999999999998</c:v>
                </c:pt>
                <c:pt idx="1097">
                  <c:v>257.32</c:v>
                </c:pt>
                <c:pt idx="1098">
                  <c:v>257.02999999999997</c:v>
                </c:pt>
                <c:pt idx="1099">
                  <c:v>257.45999999999998</c:v>
                </c:pt>
                <c:pt idx="1100">
                  <c:v>256.77999999999997</c:v>
                </c:pt>
                <c:pt idx="1101">
                  <c:v>239.99</c:v>
                </c:pt>
                <c:pt idx="1102">
                  <c:v>239.99</c:v>
                </c:pt>
                <c:pt idx="1103">
                  <c:v>218.91</c:v>
                </c:pt>
                <c:pt idx="1104">
                  <c:v>199.13</c:v>
                </c:pt>
                <c:pt idx="1105">
                  <c:v>179.43</c:v>
                </c:pt>
                <c:pt idx="1106">
                  <c:v>159.81</c:v>
                </c:pt>
                <c:pt idx="1107">
                  <c:v>140.29</c:v>
                </c:pt>
                <c:pt idx="1108">
                  <c:v>120.85</c:v>
                </c:pt>
                <c:pt idx="1109">
                  <c:v>101.51</c:v>
                </c:pt>
                <c:pt idx="1110">
                  <c:v>82.254999999999995</c:v>
                </c:pt>
                <c:pt idx="1111">
                  <c:v>63.091999999999999</c:v>
                </c:pt>
                <c:pt idx="1112">
                  <c:v>44.02</c:v>
                </c:pt>
                <c:pt idx="1113">
                  <c:v>25.039000000000001</c:v>
                </c:pt>
                <c:pt idx="1114">
                  <c:v>6.1482999999999999</c:v>
                </c:pt>
                <c:pt idx="1115">
                  <c:v>-12.651</c:v>
                </c:pt>
                <c:pt idx="1116">
                  <c:v>-31.36</c:v>
                </c:pt>
                <c:pt idx="1117">
                  <c:v>-49.978000000000002</c:v>
                </c:pt>
                <c:pt idx="1118">
                  <c:v>-68.504999999999995</c:v>
                </c:pt>
                <c:pt idx="1119">
                  <c:v>-86.941999999999993</c:v>
                </c:pt>
                <c:pt idx="1120">
                  <c:v>-105.29</c:v>
                </c:pt>
                <c:pt idx="1121">
                  <c:v>-147.81</c:v>
                </c:pt>
                <c:pt idx="1122">
                  <c:v>-175.19</c:v>
                </c:pt>
                <c:pt idx="1123">
                  <c:v>-194.64</c:v>
                </c:pt>
                <c:pt idx="1124">
                  <c:v>-210.56</c:v>
                </c:pt>
                <c:pt idx="1125">
                  <c:v>-223.09</c:v>
                </c:pt>
                <c:pt idx="1126">
                  <c:v>-232.26</c:v>
                </c:pt>
                <c:pt idx="1127">
                  <c:v>-238.58</c:v>
                </c:pt>
                <c:pt idx="1128">
                  <c:v>-242.41</c:v>
                </c:pt>
                <c:pt idx="1129">
                  <c:v>-244.32</c:v>
                </c:pt>
                <c:pt idx="1130">
                  <c:v>-244.85</c:v>
                </c:pt>
                <c:pt idx="1131">
                  <c:v>-244.44</c:v>
                </c:pt>
                <c:pt idx="1132">
                  <c:v>-242.43</c:v>
                </c:pt>
                <c:pt idx="1133">
                  <c:v>-241.59</c:v>
                </c:pt>
                <c:pt idx="1134">
                  <c:v>-240.11</c:v>
                </c:pt>
                <c:pt idx="1135">
                  <c:v>-238.58</c:v>
                </c:pt>
                <c:pt idx="1136">
                  <c:v>-236.87</c:v>
                </c:pt>
                <c:pt idx="1137">
                  <c:v>-235.16</c:v>
                </c:pt>
                <c:pt idx="1138">
                  <c:v>-233.38</c:v>
                </c:pt>
                <c:pt idx="1139">
                  <c:v>-231.58</c:v>
                </c:pt>
                <c:pt idx="1140">
                  <c:v>-229.76</c:v>
                </c:pt>
                <c:pt idx="1141">
                  <c:v>-227.91</c:v>
                </c:pt>
                <c:pt idx="1142">
                  <c:v>-226.05</c:v>
                </c:pt>
                <c:pt idx="1143">
                  <c:v>-188.15</c:v>
                </c:pt>
                <c:pt idx="1144">
                  <c:v>-150.1</c:v>
                </c:pt>
                <c:pt idx="1145">
                  <c:v>-152.74</c:v>
                </c:pt>
                <c:pt idx="1146">
                  <c:v>-154.02000000000001</c:v>
                </c:pt>
                <c:pt idx="1147">
                  <c:v>-154.99</c:v>
                </c:pt>
                <c:pt idx="1148">
                  <c:v>-155.72</c:v>
                </c:pt>
                <c:pt idx="1149">
                  <c:v>-156.27000000000001</c:v>
                </c:pt>
                <c:pt idx="1150">
                  <c:v>-156.66999999999999</c:v>
                </c:pt>
                <c:pt idx="1151">
                  <c:v>-156.93</c:v>
                </c:pt>
                <c:pt idx="1152">
                  <c:v>-157.06</c:v>
                </c:pt>
                <c:pt idx="1153">
                  <c:v>-157.08000000000001</c:v>
                </c:pt>
                <c:pt idx="1154">
                  <c:v>-156.97999999999999</c:v>
                </c:pt>
                <c:pt idx="1155">
                  <c:v>-156.77000000000001</c:v>
                </c:pt>
                <c:pt idx="1156">
                  <c:v>-156.47</c:v>
                </c:pt>
                <c:pt idx="1157">
                  <c:v>-156.07</c:v>
                </c:pt>
                <c:pt idx="1158">
                  <c:v>-155.57</c:v>
                </c:pt>
                <c:pt idx="1159">
                  <c:v>-155.26</c:v>
                </c:pt>
                <c:pt idx="1160">
                  <c:v>-155.61000000000001</c:v>
                </c:pt>
                <c:pt idx="1161">
                  <c:v>-156.9</c:v>
                </c:pt>
                <c:pt idx="1162">
                  <c:v>-158.52000000000001</c:v>
                </c:pt>
                <c:pt idx="1163">
                  <c:v>-186.79</c:v>
                </c:pt>
                <c:pt idx="1164">
                  <c:v>-164.09</c:v>
                </c:pt>
                <c:pt idx="1165">
                  <c:v>-151.5</c:v>
                </c:pt>
                <c:pt idx="1166">
                  <c:v>-149.28</c:v>
                </c:pt>
                <c:pt idx="1167">
                  <c:v>-147.16999999999999</c:v>
                </c:pt>
                <c:pt idx="1168">
                  <c:v>-145.13999999999999</c:v>
                </c:pt>
                <c:pt idx="1169">
                  <c:v>-143.16</c:v>
                </c:pt>
                <c:pt idx="1170">
                  <c:v>-141.22</c:v>
                </c:pt>
                <c:pt idx="1171">
                  <c:v>-139.29</c:v>
                </c:pt>
                <c:pt idx="1172">
                  <c:v>-137.38</c:v>
                </c:pt>
                <c:pt idx="1173">
                  <c:v>-137.38</c:v>
                </c:pt>
                <c:pt idx="1174">
                  <c:v>-127.79</c:v>
                </c:pt>
                <c:pt idx="1175">
                  <c:v>-117.96</c:v>
                </c:pt>
                <c:pt idx="1176">
                  <c:v>-107.82</c:v>
                </c:pt>
                <c:pt idx="1177">
                  <c:v>-97.382999999999996</c:v>
                </c:pt>
                <c:pt idx="1178">
                  <c:v>-86.638000000000005</c:v>
                </c:pt>
                <c:pt idx="1179">
                  <c:v>-75.588999999999999</c:v>
                </c:pt>
                <c:pt idx="1180">
                  <c:v>-64.233999999999995</c:v>
                </c:pt>
                <c:pt idx="1181">
                  <c:v>-52.575000000000003</c:v>
                </c:pt>
                <c:pt idx="1182">
                  <c:v>-40.61</c:v>
                </c:pt>
                <c:pt idx="1183">
                  <c:v>-28.341000000000001</c:v>
                </c:pt>
                <c:pt idx="1184">
                  <c:v>-15.766999999999999</c:v>
                </c:pt>
                <c:pt idx="1185">
                  <c:v>-2.8883000000000001</c:v>
                </c:pt>
                <c:pt idx="1186">
                  <c:v>10.209</c:v>
                </c:pt>
                <c:pt idx="1187">
                  <c:v>23.382999999999999</c:v>
                </c:pt>
                <c:pt idx="1188">
                  <c:v>36.631999999999998</c:v>
                </c:pt>
                <c:pt idx="1189">
                  <c:v>49.947000000000003</c:v>
                </c:pt>
                <c:pt idx="1190">
                  <c:v>62.97</c:v>
                </c:pt>
                <c:pt idx="1191">
                  <c:v>72.543999999999997</c:v>
                </c:pt>
                <c:pt idx="1192">
                  <c:v>79.361000000000004</c:v>
                </c:pt>
                <c:pt idx="1193">
                  <c:v>83.587999999999994</c:v>
                </c:pt>
                <c:pt idx="1194">
                  <c:v>89.998999999999995</c:v>
                </c:pt>
                <c:pt idx="1195">
                  <c:v>102.31</c:v>
                </c:pt>
                <c:pt idx="1196">
                  <c:v>106.75</c:v>
                </c:pt>
                <c:pt idx="1197">
                  <c:v>115.39</c:v>
                </c:pt>
                <c:pt idx="1198">
                  <c:v>124.9</c:v>
                </c:pt>
                <c:pt idx="1199">
                  <c:v>134.61000000000001</c:v>
                </c:pt>
                <c:pt idx="1200">
                  <c:v>144.47</c:v>
                </c:pt>
                <c:pt idx="1201">
                  <c:v>154.47999999999999</c:v>
                </c:pt>
                <c:pt idx="1202">
                  <c:v>159.43</c:v>
                </c:pt>
                <c:pt idx="1203">
                  <c:v>164.1</c:v>
                </c:pt>
                <c:pt idx="1204">
                  <c:v>169.38</c:v>
                </c:pt>
                <c:pt idx="1205">
                  <c:v>174.53</c:v>
                </c:pt>
                <c:pt idx="1206">
                  <c:v>179.59</c:v>
                </c:pt>
                <c:pt idx="1207">
                  <c:v>184.54</c:v>
                </c:pt>
                <c:pt idx="1208">
                  <c:v>189.35</c:v>
                </c:pt>
                <c:pt idx="1209">
                  <c:v>194.01</c:v>
                </c:pt>
                <c:pt idx="1210">
                  <c:v>198.5</c:v>
                </c:pt>
                <c:pt idx="1211">
                  <c:v>202.82</c:v>
                </c:pt>
                <c:pt idx="1212">
                  <c:v>206.96</c:v>
                </c:pt>
                <c:pt idx="1213">
                  <c:v>210.89</c:v>
                </c:pt>
                <c:pt idx="1214">
                  <c:v>214.61</c:v>
                </c:pt>
                <c:pt idx="1215">
                  <c:v>218.12</c:v>
                </c:pt>
                <c:pt idx="1216">
                  <c:v>221.42</c:v>
                </c:pt>
                <c:pt idx="1217">
                  <c:v>224.5</c:v>
                </c:pt>
                <c:pt idx="1218">
                  <c:v>227.35</c:v>
                </c:pt>
                <c:pt idx="1219">
                  <c:v>230.76</c:v>
                </c:pt>
                <c:pt idx="1220">
                  <c:v>234.55</c:v>
                </c:pt>
                <c:pt idx="1221">
                  <c:v>235.8</c:v>
                </c:pt>
                <c:pt idx="1222">
                  <c:v>238.41</c:v>
                </c:pt>
                <c:pt idx="1223">
                  <c:v>240.74</c:v>
                </c:pt>
                <c:pt idx="1224">
                  <c:v>242.48</c:v>
                </c:pt>
                <c:pt idx="1225">
                  <c:v>243.94</c:v>
                </c:pt>
                <c:pt idx="1226">
                  <c:v>245.42</c:v>
                </c:pt>
                <c:pt idx="1227">
                  <c:v>246.67</c:v>
                </c:pt>
                <c:pt idx="1228">
                  <c:v>247.81</c:v>
                </c:pt>
                <c:pt idx="1229">
                  <c:v>248.88</c:v>
                </c:pt>
                <c:pt idx="1230">
                  <c:v>249.98</c:v>
                </c:pt>
                <c:pt idx="1231">
                  <c:v>250.76</c:v>
                </c:pt>
                <c:pt idx="1232">
                  <c:v>250.34</c:v>
                </c:pt>
                <c:pt idx="1233">
                  <c:v>249.27</c:v>
                </c:pt>
                <c:pt idx="1234">
                  <c:v>249.84</c:v>
                </c:pt>
                <c:pt idx="1235">
                  <c:v>250.26</c:v>
                </c:pt>
                <c:pt idx="1236">
                  <c:v>251.39</c:v>
                </c:pt>
                <c:pt idx="1237">
                  <c:v>251.65</c:v>
                </c:pt>
                <c:pt idx="1238">
                  <c:v>252.2</c:v>
                </c:pt>
                <c:pt idx="1239">
                  <c:v>252.25</c:v>
                </c:pt>
                <c:pt idx="1240">
                  <c:v>253.18</c:v>
                </c:pt>
                <c:pt idx="1241">
                  <c:v>253.56</c:v>
                </c:pt>
                <c:pt idx="1242">
                  <c:v>253.71</c:v>
                </c:pt>
                <c:pt idx="1243">
                  <c:v>254</c:v>
                </c:pt>
                <c:pt idx="1244">
                  <c:v>254.62</c:v>
                </c:pt>
                <c:pt idx="1245">
                  <c:v>254.81</c:v>
                </c:pt>
                <c:pt idx="1246">
                  <c:v>255.12</c:v>
                </c:pt>
                <c:pt idx="1247">
                  <c:v>255.54</c:v>
                </c:pt>
                <c:pt idx="1248">
                  <c:v>256.18</c:v>
                </c:pt>
                <c:pt idx="1249">
                  <c:v>256.58999999999997</c:v>
                </c:pt>
                <c:pt idx="1250">
                  <c:v>257</c:v>
                </c:pt>
                <c:pt idx="1251">
                  <c:v>257.32</c:v>
                </c:pt>
                <c:pt idx="1252">
                  <c:v>257.99</c:v>
                </c:pt>
                <c:pt idx="1253">
                  <c:v>257.52</c:v>
                </c:pt>
                <c:pt idx="1254">
                  <c:v>257.88</c:v>
                </c:pt>
                <c:pt idx="1255">
                  <c:v>257.72000000000003</c:v>
                </c:pt>
                <c:pt idx="1256">
                  <c:v>259.36</c:v>
                </c:pt>
                <c:pt idx="1257">
                  <c:v>258.27999999999997</c:v>
                </c:pt>
                <c:pt idx="1258">
                  <c:v>259.98</c:v>
                </c:pt>
                <c:pt idx="1259">
                  <c:v>258.77999999999997</c:v>
                </c:pt>
                <c:pt idx="1260">
                  <c:v>261.05</c:v>
                </c:pt>
                <c:pt idx="1261">
                  <c:v>259.42</c:v>
                </c:pt>
                <c:pt idx="1262">
                  <c:v>262</c:v>
                </c:pt>
                <c:pt idx="1263">
                  <c:v>259.72000000000003</c:v>
                </c:pt>
                <c:pt idx="1264">
                  <c:v>263.04000000000002</c:v>
                </c:pt>
                <c:pt idx="1265">
                  <c:v>262.66000000000003</c:v>
                </c:pt>
                <c:pt idx="1266">
                  <c:v>262.17</c:v>
                </c:pt>
                <c:pt idx="1267">
                  <c:v>262.48</c:v>
                </c:pt>
                <c:pt idx="1268">
                  <c:v>263.27999999999997</c:v>
                </c:pt>
                <c:pt idx="1269">
                  <c:v>263.04000000000002</c:v>
                </c:pt>
                <c:pt idx="1270">
                  <c:v>260.52</c:v>
                </c:pt>
                <c:pt idx="1271">
                  <c:v>263.27</c:v>
                </c:pt>
                <c:pt idx="1272">
                  <c:v>260.86</c:v>
                </c:pt>
                <c:pt idx="1273">
                  <c:v>261.95</c:v>
                </c:pt>
                <c:pt idx="1274">
                  <c:v>263.01</c:v>
                </c:pt>
                <c:pt idx="1275">
                  <c:v>262.92</c:v>
                </c:pt>
                <c:pt idx="1276">
                  <c:v>263.74</c:v>
                </c:pt>
                <c:pt idx="1277">
                  <c:v>263.29000000000002</c:v>
                </c:pt>
                <c:pt idx="1278">
                  <c:v>264.26</c:v>
                </c:pt>
                <c:pt idx="1279">
                  <c:v>263.52</c:v>
                </c:pt>
                <c:pt idx="1280">
                  <c:v>264.86</c:v>
                </c:pt>
                <c:pt idx="1281">
                  <c:v>263.75</c:v>
                </c:pt>
                <c:pt idx="1282">
                  <c:v>265.60000000000002</c:v>
                </c:pt>
                <c:pt idx="1283">
                  <c:v>263.88</c:v>
                </c:pt>
                <c:pt idx="1284">
                  <c:v>266.47000000000003</c:v>
                </c:pt>
                <c:pt idx="1285">
                  <c:v>263.83</c:v>
                </c:pt>
                <c:pt idx="1286">
                  <c:v>267.55</c:v>
                </c:pt>
                <c:pt idx="1287">
                  <c:v>266.97000000000003</c:v>
                </c:pt>
                <c:pt idx="1288">
                  <c:v>266.04000000000002</c:v>
                </c:pt>
                <c:pt idx="1289">
                  <c:v>266.58</c:v>
                </c:pt>
                <c:pt idx="1290">
                  <c:v>265.76</c:v>
                </c:pt>
                <c:pt idx="1291">
                  <c:v>267.27</c:v>
                </c:pt>
                <c:pt idx="1292">
                  <c:v>266.23</c:v>
                </c:pt>
                <c:pt idx="1293">
                  <c:v>265.89999999999998</c:v>
                </c:pt>
                <c:pt idx="1294">
                  <c:v>265.20999999999998</c:v>
                </c:pt>
                <c:pt idx="1295">
                  <c:v>265.11</c:v>
                </c:pt>
                <c:pt idx="1296">
                  <c:v>265.41000000000003</c:v>
                </c:pt>
                <c:pt idx="1297">
                  <c:v>265.01</c:v>
                </c:pt>
                <c:pt idx="1298">
                  <c:v>265.91000000000003</c:v>
                </c:pt>
                <c:pt idx="1299">
                  <c:v>265.06</c:v>
                </c:pt>
                <c:pt idx="1300">
                  <c:v>266.57</c:v>
                </c:pt>
                <c:pt idx="1301">
                  <c:v>265.02999999999997</c:v>
                </c:pt>
                <c:pt idx="1302">
                  <c:v>267.36</c:v>
                </c:pt>
                <c:pt idx="1303">
                  <c:v>264.77</c:v>
                </c:pt>
                <c:pt idx="1304">
                  <c:v>268.39</c:v>
                </c:pt>
                <c:pt idx="1305">
                  <c:v>267.8</c:v>
                </c:pt>
                <c:pt idx="1306">
                  <c:v>266.70999999999998</c:v>
                </c:pt>
                <c:pt idx="1307">
                  <c:v>267.44</c:v>
                </c:pt>
                <c:pt idx="1308">
                  <c:v>266.23</c:v>
                </c:pt>
                <c:pt idx="1309">
                  <c:v>267.7</c:v>
                </c:pt>
                <c:pt idx="1310">
                  <c:v>266</c:v>
                </c:pt>
                <c:pt idx="1311">
                  <c:v>268.52</c:v>
                </c:pt>
                <c:pt idx="1312">
                  <c:v>265.81</c:v>
                </c:pt>
                <c:pt idx="1313">
                  <c:v>269.8</c:v>
                </c:pt>
                <c:pt idx="1314">
                  <c:v>269.23</c:v>
                </c:pt>
                <c:pt idx="1315">
                  <c:v>267.98</c:v>
                </c:pt>
                <c:pt idx="1316">
                  <c:v>268.85000000000002</c:v>
                </c:pt>
                <c:pt idx="1317">
                  <c:v>267.37</c:v>
                </c:pt>
                <c:pt idx="1318">
                  <c:v>269.14999999999998</c:v>
                </c:pt>
                <c:pt idx="1319">
                  <c:v>267</c:v>
                </c:pt>
                <c:pt idx="1320">
                  <c:v>270.16000000000003</c:v>
                </c:pt>
                <c:pt idx="1321">
                  <c:v>266.64</c:v>
                </c:pt>
                <c:pt idx="1322">
                  <c:v>267.64</c:v>
                </c:pt>
                <c:pt idx="1323">
                  <c:v>270.3</c:v>
                </c:pt>
                <c:pt idx="1324">
                  <c:v>267.70999999999998</c:v>
                </c:pt>
                <c:pt idx="1325">
                  <c:v>266.60000000000002</c:v>
                </c:pt>
                <c:pt idx="1326">
                  <c:v>265.98</c:v>
                </c:pt>
                <c:pt idx="1327">
                  <c:v>266.17</c:v>
                </c:pt>
                <c:pt idx="1328">
                  <c:v>266.16000000000003</c:v>
                </c:pt>
                <c:pt idx="1329">
                  <c:v>266.88</c:v>
                </c:pt>
                <c:pt idx="1330">
                  <c:v>266.95999999999998</c:v>
                </c:pt>
                <c:pt idx="1331">
                  <c:v>268</c:v>
                </c:pt>
                <c:pt idx="1332">
                  <c:v>267.74</c:v>
                </c:pt>
                <c:pt idx="1333">
                  <c:v>269</c:v>
                </c:pt>
                <c:pt idx="1334">
                  <c:v>268.02</c:v>
                </c:pt>
                <c:pt idx="1335">
                  <c:v>269.68</c:v>
                </c:pt>
                <c:pt idx="1336">
                  <c:v>267.64999999999998</c:v>
                </c:pt>
                <c:pt idx="1337">
                  <c:v>270.27999999999997</c:v>
                </c:pt>
                <c:pt idx="1338">
                  <c:v>269.72000000000003</c:v>
                </c:pt>
                <c:pt idx="1339">
                  <c:v>268.60000000000002</c:v>
                </c:pt>
                <c:pt idx="1340">
                  <c:v>269.33</c:v>
                </c:pt>
                <c:pt idx="1341">
                  <c:v>268.02</c:v>
                </c:pt>
                <c:pt idx="1342">
                  <c:v>269.52999999999997</c:v>
                </c:pt>
                <c:pt idx="1343">
                  <c:v>267.45</c:v>
                </c:pt>
                <c:pt idx="1344">
                  <c:v>270.17</c:v>
                </c:pt>
                <c:pt idx="1345">
                  <c:v>269.73</c:v>
                </c:pt>
                <c:pt idx="1346">
                  <c:v>268.7</c:v>
                </c:pt>
                <c:pt idx="1347">
                  <c:v>269.55</c:v>
                </c:pt>
                <c:pt idx="1348">
                  <c:v>268.23</c:v>
                </c:pt>
                <c:pt idx="1349">
                  <c:v>269.86</c:v>
                </c:pt>
                <c:pt idx="1350">
                  <c:v>267.64999999999998</c:v>
                </c:pt>
                <c:pt idx="1351">
                  <c:v>270.56</c:v>
                </c:pt>
                <c:pt idx="1352">
                  <c:v>270.08</c:v>
                </c:pt>
                <c:pt idx="1353">
                  <c:v>268.93</c:v>
                </c:pt>
                <c:pt idx="1354">
                  <c:v>269.87</c:v>
                </c:pt>
                <c:pt idx="1355">
                  <c:v>268.39999999999998</c:v>
                </c:pt>
                <c:pt idx="1356">
                  <c:v>269.76</c:v>
                </c:pt>
                <c:pt idx="1357">
                  <c:v>266.35000000000002</c:v>
                </c:pt>
                <c:pt idx="1358">
                  <c:v>268.06</c:v>
                </c:pt>
                <c:pt idx="1359">
                  <c:v>264.55</c:v>
                </c:pt>
                <c:pt idx="1360">
                  <c:v>267.70999999999998</c:v>
                </c:pt>
                <c:pt idx="1361">
                  <c:v>266.82</c:v>
                </c:pt>
                <c:pt idx="1362">
                  <c:v>265.37</c:v>
                </c:pt>
                <c:pt idx="1363">
                  <c:v>266.35000000000002</c:v>
                </c:pt>
                <c:pt idx="1364">
                  <c:v>264.67</c:v>
                </c:pt>
                <c:pt idx="1365">
                  <c:v>266.76</c:v>
                </c:pt>
                <c:pt idx="1366">
                  <c:v>263.92</c:v>
                </c:pt>
                <c:pt idx="1367">
                  <c:v>267.67</c:v>
                </c:pt>
                <c:pt idx="1368">
                  <c:v>267.02</c:v>
                </c:pt>
                <c:pt idx="1369">
                  <c:v>265.45999999999998</c:v>
                </c:pt>
                <c:pt idx="1370">
                  <c:v>266.75</c:v>
                </c:pt>
                <c:pt idx="1371">
                  <c:v>264.77</c:v>
                </c:pt>
                <c:pt idx="1372">
                  <c:v>267.26</c:v>
                </c:pt>
                <c:pt idx="1373">
                  <c:v>263.83</c:v>
                </c:pt>
                <c:pt idx="1374">
                  <c:v>264.35000000000002</c:v>
                </c:pt>
                <c:pt idx="1375">
                  <c:v>265.73</c:v>
                </c:pt>
                <c:pt idx="1376">
                  <c:v>264.51</c:v>
                </c:pt>
                <c:pt idx="1377">
                  <c:v>266.3</c:v>
                </c:pt>
                <c:pt idx="1378">
                  <c:v>264</c:v>
                </c:pt>
                <c:pt idx="1379">
                  <c:v>267.16000000000003</c:v>
                </c:pt>
                <c:pt idx="1380">
                  <c:v>266.7</c:v>
                </c:pt>
                <c:pt idx="1381">
                  <c:v>265.47000000000003</c:v>
                </c:pt>
                <c:pt idx="1382">
                  <c:v>266.64</c:v>
                </c:pt>
                <c:pt idx="1383">
                  <c:v>265.02999999999997</c:v>
                </c:pt>
                <c:pt idx="1384">
                  <c:v>267.23</c:v>
                </c:pt>
                <c:pt idx="1385">
                  <c:v>264.33999999999997</c:v>
                </c:pt>
                <c:pt idx="1386">
                  <c:v>264.83</c:v>
                </c:pt>
                <c:pt idx="1387">
                  <c:v>266.06</c:v>
                </c:pt>
                <c:pt idx="1388">
                  <c:v>265.02</c:v>
                </c:pt>
                <c:pt idx="1389">
                  <c:v>266.61</c:v>
                </c:pt>
                <c:pt idx="1390">
                  <c:v>265.3</c:v>
                </c:pt>
                <c:pt idx="1391">
                  <c:v>266.77999999999997</c:v>
                </c:pt>
                <c:pt idx="1392">
                  <c:v>265.7</c:v>
                </c:pt>
                <c:pt idx="1393">
                  <c:v>264.27</c:v>
                </c:pt>
                <c:pt idx="1394">
                  <c:v>264.19</c:v>
                </c:pt>
                <c:pt idx="1395">
                  <c:v>263.01</c:v>
                </c:pt>
                <c:pt idx="1396">
                  <c:v>263.33</c:v>
                </c:pt>
                <c:pt idx="1397">
                  <c:v>261.87</c:v>
                </c:pt>
                <c:pt idx="1398">
                  <c:v>262.79000000000002</c:v>
                </c:pt>
                <c:pt idx="1399">
                  <c:v>260.66000000000003</c:v>
                </c:pt>
                <c:pt idx="1400">
                  <c:v>262.63</c:v>
                </c:pt>
                <c:pt idx="1401">
                  <c:v>259.22000000000003</c:v>
                </c:pt>
                <c:pt idx="1402">
                  <c:v>259.45999999999998</c:v>
                </c:pt>
                <c:pt idx="1403">
                  <c:v>260.49</c:v>
                </c:pt>
                <c:pt idx="1404">
                  <c:v>259.12</c:v>
                </c:pt>
                <c:pt idx="1405">
                  <c:v>260.52999999999997</c:v>
                </c:pt>
                <c:pt idx="1406">
                  <c:v>258.12</c:v>
                </c:pt>
                <c:pt idx="1407">
                  <c:v>260.82</c:v>
                </c:pt>
                <c:pt idx="1408">
                  <c:v>260.14999999999998</c:v>
                </c:pt>
                <c:pt idx="1409">
                  <c:v>258.75</c:v>
                </c:pt>
                <c:pt idx="1410">
                  <c:v>259.67</c:v>
                </c:pt>
                <c:pt idx="1411">
                  <c:v>257.95999999999998</c:v>
                </c:pt>
                <c:pt idx="1412">
                  <c:v>259.91000000000003</c:v>
                </c:pt>
                <c:pt idx="1413">
                  <c:v>257.02</c:v>
                </c:pt>
                <c:pt idx="1414">
                  <c:v>257.37</c:v>
                </c:pt>
                <c:pt idx="1415">
                  <c:v>258.42</c:v>
                </c:pt>
                <c:pt idx="1416">
                  <c:v>257.27999999999997</c:v>
                </c:pt>
                <c:pt idx="1417">
                  <c:v>258.64999999999998</c:v>
                </c:pt>
                <c:pt idx="1418">
                  <c:v>258.64999999999998</c:v>
                </c:pt>
                <c:pt idx="1419">
                  <c:v>257.92</c:v>
                </c:pt>
                <c:pt idx="1420">
                  <c:v>257.89999999999998</c:v>
                </c:pt>
                <c:pt idx="1421">
                  <c:v>257.88</c:v>
                </c:pt>
                <c:pt idx="1422">
                  <c:v>257.86</c:v>
                </c:pt>
                <c:pt idx="1423">
                  <c:v>257.83999999999997</c:v>
                </c:pt>
                <c:pt idx="1424">
                  <c:v>257.81</c:v>
                </c:pt>
                <c:pt idx="1425">
                  <c:v>217.04</c:v>
                </c:pt>
                <c:pt idx="1426">
                  <c:v>184.81</c:v>
                </c:pt>
                <c:pt idx="1427">
                  <c:v>145.18</c:v>
                </c:pt>
                <c:pt idx="1428">
                  <c:v>108.05</c:v>
                </c:pt>
                <c:pt idx="1429">
                  <c:v>71.537999999999997</c:v>
                </c:pt>
                <c:pt idx="1430">
                  <c:v>35.305</c:v>
                </c:pt>
                <c:pt idx="1431">
                  <c:v>-0.60816000000000003</c:v>
                </c:pt>
                <c:pt idx="1432">
                  <c:v>-36.192999999999998</c:v>
                </c:pt>
                <c:pt idx="1433">
                  <c:v>-71.45</c:v>
                </c:pt>
                <c:pt idx="1434">
                  <c:v>-106.38</c:v>
                </c:pt>
                <c:pt idx="1435">
                  <c:v>-123.03</c:v>
                </c:pt>
                <c:pt idx="1436">
                  <c:v>-139.72</c:v>
                </c:pt>
                <c:pt idx="1437">
                  <c:v>-154.16999999999999</c:v>
                </c:pt>
                <c:pt idx="1438">
                  <c:v>-164.92</c:v>
                </c:pt>
                <c:pt idx="1439">
                  <c:v>-173.86</c:v>
                </c:pt>
                <c:pt idx="1440">
                  <c:v>-181.99</c:v>
                </c:pt>
                <c:pt idx="1441">
                  <c:v>-189.6</c:v>
                </c:pt>
                <c:pt idx="1442">
                  <c:v>-196.66</c:v>
                </c:pt>
                <c:pt idx="1443">
                  <c:v>-203.18</c:v>
                </c:pt>
                <c:pt idx="1444">
                  <c:v>-209.28</c:v>
                </c:pt>
                <c:pt idx="1445">
                  <c:v>-214.85</c:v>
                </c:pt>
                <c:pt idx="1446">
                  <c:v>-219.88</c:v>
                </c:pt>
                <c:pt idx="1447">
                  <c:v>-224.36</c:v>
                </c:pt>
                <c:pt idx="1448">
                  <c:v>-228.31</c:v>
                </c:pt>
                <c:pt idx="1449">
                  <c:v>-231.73</c:v>
                </c:pt>
                <c:pt idx="1450">
                  <c:v>-234.68</c:v>
                </c:pt>
                <c:pt idx="1451">
                  <c:v>-237.17</c:v>
                </c:pt>
                <c:pt idx="1452">
                  <c:v>-239.24</c:v>
                </c:pt>
                <c:pt idx="1453">
                  <c:v>-240.93</c:v>
                </c:pt>
                <c:pt idx="1454">
                  <c:v>-242.29</c:v>
                </c:pt>
                <c:pt idx="1455">
                  <c:v>-243.34</c:v>
                </c:pt>
                <c:pt idx="1456">
                  <c:v>-244.14</c:v>
                </c:pt>
                <c:pt idx="1457">
                  <c:v>-244.7</c:v>
                </c:pt>
                <c:pt idx="1458">
                  <c:v>-245.06</c:v>
                </c:pt>
                <c:pt idx="1459">
                  <c:v>-245.26</c:v>
                </c:pt>
                <c:pt idx="1460">
                  <c:v>-245.31</c:v>
                </c:pt>
                <c:pt idx="1461">
                  <c:v>-245.24</c:v>
                </c:pt>
                <c:pt idx="1462">
                  <c:v>-245.07</c:v>
                </c:pt>
                <c:pt idx="1463">
                  <c:v>-244.8</c:v>
                </c:pt>
                <c:pt idx="1464">
                  <c:v>-244.47</c:v>
                </c:pt>
                <c:pt idx="1465">
                  <c:v>-229.52</c:v>
                </c:pt>
                <c:pt idx="1466">
                  <c:v>-195.48</c:v>
                </c:pt>
                <c:pt idx="1467">
                  <c:v>-201.18</c:v>
                </c:pt>
                <c:pt idx="1468">
                  <c:v>-202.59</c:v>
                </c:pt>
                <c:pt idx="1469">
                  <c:v>-203.11</c:v>
                </c:pt>
                <c:pt idx="1470">
                  <c:v>-203.32</c:v>
                </c:pt>
                <c:pt idx="1471">
                  <c:v>-203.33</c:v>
                </c:pt>
                <c:pt idx="1472">
                  <c:v>-203.14</c:v>
                </c:pt>
                <c:pt idx="1473">
                  <c:v>-202.8</c:v>
                </c:pt>
                <c:pt idx="1474">
                  <c:v>-202.32</c:v>
                </c:pt>
                <c:pt idx="1475">
                  <c:v>-201.7</c:v>
                </c:pt>
                <c:pt idx="1476">
                  <c:v>-183.44</c:v>
                </c:pt>
                <c:pt idx="1477">
                  <c:v>-185.77</c:v>
                </c:pt>
                <c:pt idx="1478">
                  <c:v>-174.08</c:v>
                </c:pt>
                <c:pt idx="1479">
                  <c:v>-174.08</c:v>
                </c:pt>
                <c:pt idx="1480">
                  <c:v>-159.21</c:v>
                </c:pt>
                <c:pt idx="1481">
                  <c:v>-145</c:v>
                </c:pt>
                <c:pt idx="1482">
                  <c:v>-130.69999999999999</c:v>
                </c:pt>
                <c:pt idx="1483">
                  <c:v>-116.31</c:v>
                </c:pt>
                <c:pt idx="1484">
                  <c:v>-101.85</c:v>
                </c:pt>
                <c:pt idx="1485">
                  <c:v>-87.302000000000007</c:v>
                </c:pt>
                <c:pt idx="1486">
                  <c:v>-72.677000000000007</c:v>
                </c:pt>
                <c:pt idx="1487">
                  <c:v>-57.972000000000001</c:v>
                </c:pt>
                <c:pt idx="1488">
                  <c:v>-43.188000000000002</c:v>
                </c:pt>
                <c:pt idx="1489">
                  <c:v>-28.324000000000002</c:v>
                </c:pt>
                <c:pt idx="1490">
                  <c:v>-13.38</c:v>
                </c:pt>
                <c:pt idx="1491">
                  <c:v>1.6438999999999999</c:v>
                </c:pt>
                <c:pt idx="1492">
                  <c:v>16.748000000000001</c:v>
                </c:pt>
                <c:pt idx="1493">
                  <c:v>31.931000000000001</c:v>
                </c:pt>
                <c:pt idx="1494">
                  <c:v>47.194000000000003</c:v>
                </c:pt>
                <c:pt idx="1495">
                  <c:v>62.537999999999997</c:v>
                </c:pt>
                <c:pt idx="1496">
                  <c:v>79.228999999999999</c:v>
                </c:pt>
                <c:pt idx="1497">
                  <c:v>96.725999999999999</c:v>
                </c:pt>
                <c:pt idx="1498">
                  <c:v>110.52</c:v>
                </c:pt>
                <c:pt idx="1499">
                  <c:v>120.36</c:v>
                </c:pt>
                <c:pt idx="1500">
                  <c:v>129.02000000000001</c:v>
                </c:pt>
                <c:pt idx="1501">
                  <c:v>137.53</c:v>
                </c:pt>
                <c:pt idx="1502">
                  <c:v>145.96</c:v>
                </c:pt>
                <c:pt idx="1503">
                  <c:v>154.22</c:v>
                </c:pt>
                <c:pt idx="1504">
                  <c:v>162.27000000000001</c:v>
                </c:pt>
                <c:pt idx="1505">
                  <c:v>170.23</c:v>
                </c:pt>
                <c:pt idx="1506">
                  <c:v>177.98</c:v>
                </c:pt>
                <c:pt idx="1507">
                  <c:v>185.47</c:v>
                </c:pt>
                <c:pt idx="1508">
                  <c:v>192.68</c:v>
                </c:pt>
                <c:pt idx="1509">
                  <c:v>197.69</c:v>
                </c:pt>
                <c:pt idx="1510">
                  <c:v>201.67</c:v>
                </c:pt>
                <c:pt idx="1511">
                  <c:v>206.14</c:v>
                </c:pt>
                <c:pt idx="1512">
                  <c:v>210.42</c:v>
                </c:pt>
                <c:pt idx="1513">
                  <c:v>214.41</c:v>
                </c:pt>
                <c:pt idx="1514">
                  <c:v>218.25</c:v>
                </c:pt>
                <c:pt idx="1515">
                  <c:v>221.93</c:v>
                </c:pt>
                <c:pt idx="1516">
                  <c:v>225.46</c:v>
                </c:pt>
                <c:pt idx="1517">
                  <c:v>228.82</c:v>
                </c:pt>
                <c:pt idx="1518">
                  <c:v>232</c:v>
                </c:pt>
                <c:pt idx="1519">
                  <c:v>235</c:v>
                </c:pt>
                <c:pt idx="1520">
                  <c:v>237.81</c:v>
                </c:pt>
                <c:pt idx="1521">
                  <c:v>240.45</c:v>
                </c:pt>
                <c:pt idx="1522">
                  <c:v>242.9</c:v>
                </c:pt>
                <c:pt idx="1523">
                  <c:v>245.19</c:v>
                </c:pt>
                <c:pt idx="1524">
                  <c:v>247.3</c:v>
                </c:pt>
                <c:pt idx="1525">
                  <c:v>249.26</c:v>
                </c:pt>
                <c:pt idx="1526">
                  <c:v>251.07</c:v>
                </c:pt>
                <c:pt idx="1527">
                  <c:v>252.73</c:v>
                </c:pt>
                <c:pt idx="1528">
                  <c:v>254.25</c:v>
                </c:pt>
                <c:pt idx="1529">
                  <c:v>255.65</c:v>
                </c:pt>
                <c:pt idx="1530">
                  <c:v>256.93</c:v>
                </c:pt>
                <c:pt idx="1531">
                  <c:v>258.10000000000002</c:v>
                </c:pt>
                <c:pt idx="1532">
                  <c:v>259.18</c:v>
                </c:pt>
                <c:pt idx="1533">
                  <c:v>260.16000000000003</c:v>
                </c:pt>
                <c:pt idx="1534">
                  <c:v>260.72000000000003</c:v>
                </c:pt>
                <c:pt idx="1535">
                  <c:v>260.98</c:v>
                </c:pt>
                <c:pt idx="1536">
                  <c:v>262.07</c:v>
                </c:pt>
                <c:pt idx="1537">
                  <c:v>262.69</c:v>
                </c:pt>
                <c:pt idx="1538">
                  <c:v>263.33999999999997</c:v>
                </c:pt>
                <c:pt idx="1539">
                  <c:v>263.8</c:v>
                </c:pt>
                <c:pt idx="1540">
                  <c:v>264.41000000000003</c:v>
                </c:pt>
                <c:pt idx="1541">
                  <c:v>264.85000000000002</c:v>
                </c:pt>
                <c:pt idx="1542">
                  <c:v>265.32</c:v>
                </c:pt>
                <c:pt idx="1543">
                  <c:v>265.73</c:v>
                </c:pt>
                <c:pt idx="1544">
                  <c:v>266.19</c:v>
                </c:pt>
                <c:pt idx="1545">
                  <c:v>266.57</c:v>
                </c:pt>
                <c:pt idx="1546">
                  <c:v>266.97000000000003</c:v>
                </c:pt>
                <c:pt idx="1547">
                  <c:v>267.33999999999997</c:v>
                </c:pt>
                <c:pt idx="1548">
                  <c:v>267.72000000000003</c:v>
                </c:pt>
                <c:pt idx="1549">
                  <c:v>268.08</c:v>
                </c:pt>
                <c:pt idx="1550">
                  <c:v>268.43</c:v>
                </c:pt>
                <c:pt idx="1551">
                  <c:v>268.64999999999998</c:v>
                </c:pt>
                <c:pt idx="1552">
                  <c:v>269.14999999999998</c:v>
                </c:pt>
                <c:pt idx="1553">
                  <c:v>266.97000000000003</c:v>
                </c:pt>
                <c:pt idx="1554">
                  <c:v>268.33999999999997</c:v>
                </c:pt>
                <c:pt idx="1555">
                  <c:v>267.58</c:v>
                </c:pt>
                <c:pt idx="1556">
                  <c:v>267.61</c:v>
                </c:pt>
                <c:pt idx="1557">
                  <c:v>267.47000000000003</c:v>
                </c:pt>
                <c:pt idx="1558">
                  <c:v>267.94</c:v>
                </c:pt>
                <c:pt idx="1559">
                  <c:v>267.94</c:v>
                </c:pt>
                <c:pt idx="1560">
                  <c:v>268.48</c:v>
                </c:pt>
                <c:pt idx="1561">
                  <c:v>268.48</c:v>
                </c:pt>
                <c:pt idx="1562">
                  <c:v>268.98</c:v>
                </c:pt>
                <c:pt idx="1563">
                  <c:v>268.98</c:v>
                </c:pt>
                <c:pt idx="1564">
                  <c:v>269.45999999999998</c:v>
                </c:pt>
                <c:pt idx="1565">
                  <c:v>269.48</c:v>
                </c:pt>
                <c:pt idx="1566">
                  <c:v>269.94</c:v>
                </c:pt>
                <c:pt idx="1567">
                  <c:v>269.97000000000003</c:v>
                </c:pt>
                <c:pt idx="1568">
                  <c:v>270.41000000000003</c:v>
                </c:pt>
                <c:pt idx="1569">
                  <c:v>270.45999999999998</c:v>
                </c:pt>
                <c:pt idx="1570">
                  <c:v>270.64</c:v>
                </c:pt>
                <c:pt idx="1571">
                  <c:v>270.7</c:v>
                </c:pt>
                <c:pt idx="1572">
                  <c:v>269.20999999999998</c:v>
                </c:pt>
                <c:pt idx="1573">
                  <c:v>268.92</c:v>
                </c:pt>
                <c:pt idx="1574">
                  <c:v>269.08</c:v>
                </c:pt>
                <c:pt idx="1575">
                  <c:v>269.05</c:v>
                </c:pt>
                <c:pt idx="1576">
                  <c:v>269.37</c:v>
                </c:pt>
                <c:pt idx="1577">
                  <c:v>269.44</c:v>
                </c:pt>
                <c:pt idx="1578">
                  <c:v>269.76</c:v>
                </c:pt>
                <c:pt idx="1579">
                  <c:v>269.81</c:v>
                </c:pt>
                <c:pt idx="1580">
                  <c:v>270.08999999999997</c:v>
                </c:pt>
                <c:pt idx="1581">
                  <c:v>270.11</c:v>
                </c:pt>
                <c:pt idx="1582">
                  <c:v>270.38</c:v>
                </c:pt>
                <c:pt idx="1583">
                  <c:v>270.41000000000003</c:v>
                </c:pt>
                <c:pt idx="1584">
                  <c:v>270.67</c:v>
                </c:pt>
                <c:pt idx="1585">
                  <c:v>270.70999999999998</c:v>
                </c:pt>
                <c:pt idx="1586">
                  <c:v>270.98</c:v>
                </c:pt>
                <c:pt idx="1587">
                  <c:v>271.02</c:v>
                </c:pt>
                <c:pt idx="1588">
                  <c:v>271.27999999999997</c:v>
                </c:pt>
                <c:pt idx="1589">
                  <c:v>271.32</c:v>
                </c:pt>
                <c:pt idx="1590">
                  <c:v>271.58</c:v>
                </c:pt>
                <c:pt idx="1591">
                  <c:v>271.62</c:v>
                </c:pt>
                <c:pt idx="1592">
                  <c:v>271.88</c:v>
                </c:pt>
                <c:pt idx="1593">
                  <c:v>271.92</c:v>
                </c:pt>
                <c:pt idx="1594">
                  <c:v>272.18</c:v>
                </c:pt>
                <c:pt idx="1595">
                  <c:v>272.22000000000003</c:v>
                </c:pt>
                <c:pt idx="1596">
                  <c:v>272.49</c:v>
                </c:pt>
                <c:pt idx="1597">
                  <c:v>272.52</c:v>
                </c:pt>
                <c:pt idx="1598">
                  <c:v>272.79000000000002</c:v>
                </c:pt>
                <c:pt idx="1599">
                  <c:v>272.82</c:v>
                </c:pt>
                <c:pt idx="1600">
                  <c:v>273.08999999999997</c:v>
                </c:pt>
                <c:pt idx="1601">
                  <c:v>273.12</c:v>
                </c:pt>
                <c:pt idx="1602">
                  <c:v>273.39999999999998</c:v>
                </c:pt>
                <c:pt idx="1603">
                  <c:v>273.42</c:v>
                </c:pt>
                <c:pt idx="1604">
                  <c:v>273.7</c:v>
                </c:pt>
                <c:pt idx="1605">
                  <c:v>273.72000000000003</c:v>
                </c:pt>
                <c:pt idx="1606">
                  <c:v>275.2</c:v>
                </c:pt>
                <c:pt idx="1607">
                  <c:v>272.82</c:v>
                </c:pt>
                <c:pt idx="1608">
                  <c:v>271.23</c:v>
                </c:pt>
                <c:pt idx="1609">
                  <c:v>272.02999999999997</c:v>
                </c:pt>
                <c:pt idx="1610">
                  <c:v>269.7</c:v>
                </c:pt>
                <c:pt idx="1611">
                  <c:v>272.24</c:v>
                </c:pt>
                <c:pt idx="1612">
                  <c:v>269.39999999999998</c:v>
                </c:pt>
                <c:pt idx="1613">
                  <c:v>272.82</c:v>
                </c:pt>
                <c:pt idx="1614">
                  <c:v>269.52</c:v>
                </c:pt>
                <c:pt idx="1615">
                  <c:v>273.43</c:v>
                </c:pt>
                <c:pt idx="1616">
                  <c:v>269.68</c:v>
                </c:pt>
                <c:pt idx="1617">
                  <c:v>273.92</c:v>
                </c:pt>
                <c:pt idx="1618">
                  <c:v>269.73</c:v>
                </c:pt>
                <c:pt idx="1619">
                  <c:v>271.10000000000002</c:v>
                </c:pt>
                <c:pt idx="1620">
                  <c:v>271.75</c:v>
                </c:pt>
                <c:pt idx="1621">
                  <c:v>271.94</c:v>
                </c:pt>
                <c:pt idx="1622">
                  <c:v>272.26</c:v>
                </c:pt>
                <c:pt idx="1623">
                  <c:v>272.33999999999997</c:v>
                </c:pt>
                <c:pt idx="1624">
                  <c:v>272.61</c:v>
                </c:pt>
                <c:pt idx="1625">
                  <c:v>272.63</c:v>
                </c:pt>
                <c:pt idx="1626">
                  <c:v>272.86</c:v>
                </c:pt>
                <c:pt idx="1627">
                  <c:v>272.82</c:v>
                </c:pt>
                <c:pt idx="1628">
                  <c:v>273.02</c:v>
                </c:pt>
                <c:pt idx="1629">
                  <c:v>272.94</c:v>
                </c:pt>
                <c:pt idx="1630">
                  <c:v>273.14</c:v>
                </c:pt>
                <c:pt idx="1631">
                  <c:v>273.04000000000002</c:v>
                </c:pt>
                <c:pt idx="1632">
                  <c:v>273.26</c:v>
                </c:pt>
                <c:pt idx="1633">
                  <c:v>273.16000000000003</c:v>
                </c:pt>
                <c:pt idx="1634">
                  <c:v>273.39999999999998</c:v>
                </c:pt>
                <c:pt idx="1635">
                  <c:v>273.27999999999997</c:v>
                </c:pt>
                <c:pt idx="1636">
                  <c:v>273.55</c:v>
                </c:pt>
                <c:pt idx="1637">
                  <c:v>273.42</c:v>
                </c:pt>
                <c:pt idx="1638">
                  <c:v>273.70999999999998</c:v>
                </c:pt>
                <c:pt idx="1639">
                  <c:v>273.55</c:v>
                </c:pt>
                <c:pt idx="1640">
                  <c:v>273.87</c:v>
                </c:pt>
                <c:pt idx="1641">
                  <c:v>273.68</c:v>
                </c:pt>
                <c:pt idx="1642">
                  <c:v>274.02999999999997</c:v>
                </c:pt>
                <c:pt idx="1643">
                  <c:v>273.81</c:v>
                </c:pt>
                <c:pt idx="1644">
                  <c:v>274.58</c:v>
                </c:pt>
                <c:pt idx="1645">
                  <c:v>274.49</c:v>
                </c:pt>
                <c:pt idx="1646">
                  <c:v>272.5</c:v>
                </c:pt>
                <c:pt idx="1647">
                  <c:v>271.56</c:v>
                </c:pt>
                <c:pt idx="1648">
                  <c:v>271.32</c:v>
                </c:pt>
                <c:pt idx="1649">
                  <c:v>270.63</c:v>
                </c:pt>
                <c:pt idx="1650">
                  <c:v>270.67</c:v>
                </c:pt>
                <c:pt idx="1651">
                  <c:v>270.16000000000003</c:v>
                </c:pt>
                <c:pt idx="1652">
                  <c:v>270.42</c:v>
                </c:pt>
                <c:pt idx="1653">
                  <c:v>269.99</c:v>
                </c:pt>
                <c:pt idx="1654">
                  <c:v>270.41000000000003</c:v>
                </c:pt>
                <c:pt idx="1655">
                  <c:v>270.01</c:v>
                </c:pt>
                <c:pt idx="1656">
                  <c:v>270.52999999999997</c:v>
                </c:pt>
                <c:pt idx="1657">
                  <c:v>270.10000000000002</c:v>
                </c:pt>
                <c:pt idx="1658">
                  <c:v>270.7</c:v>
                </c:pt>
                <c:pt idx="1659">
                  <c:v>270.20999999999998</c:v>
                </c:pt>
                <c:pt idx="1660">
                  <c:v>270.89</c:v>
                </c:pt>
                <c:pt idx="1661">
                  <c:v>270.31</c:v>
                </c:pt>
                <c:pt idx="1662">
                  <c:v>271.06</c:v>
                </c:pt>
                <c:pt idx="1663">
                  <c:v>270.38</c:v>
                </c:pt>
                <c:pt idx="1664">
                  <c:v>271.22000000000003</c:v>
                </c:pt>
                <c:pt idx="1665">
                  <c:v>270.41000000000003</c:v>
                </c:pt>
                <c:pt idx="1666">
                  <c:v>271.36</c:v>
                </c:pt>
                <c:pt idx="1667">
                  <c:v>270.42</c:v>
                </c:pt>
                <c:pt idx="1668">
                  <c:v>271.51</c:v>
                </c:pt>
                <c:pt idx="1669">
                  <c:v>270.41000000000003</c:v>
                </c:pt>
                <c:pt idx="1670">
                  <c:v>271.64999999999998</c:v>
                </c:pt>
                <c:pt idx="1671">
                  <c:v>270.38</c:v>
                </c:pt>
                <c:pt idx="1672">
                  <c:v>271.8</c:v>
                </c:pt>
                <c:pt idx="1673">
                  <c:v>270.33999999999997</c:v>
                </c:pt>
                <c:pt idx="1674">
                  <c:v>271.97000000000003</c:v>
                </c:pt>
                <c:pt idx="1675">
                  <c:v>270.27999999999997</c:v>
                </c:pt>
                <c:pt idx="1676">
                  <c:v>272.16000000000003</c:v>
                </c:pt>
                <c:pt idx="1677">
                  <c:v>270.2</c:v>
                </c:pt>
                <c:pt idx="1678">
                  <c:v>272.38</c:v>
                </c:pt>
                <c:pt idx="1679">
                  <c:v>270.10000000000002</c:v>
                </c:pt>
                <c:pt idx="1680">
                  <c:v>272.62</c:v>
                </c:pt>
                <c:pt idx="1681">
                  <c:v>269.97000000000003</c:v>
                </c:pt>
                <c:pt idx="1682">
                  <c:v>273.01</c:v>
                </c:pt>
                <c:pt idx="1683">
                  <c:v>269.97000000000003</c:v>
                </c:pt>
                <c:pt idx="1684">
                  <c:v>272.02999999999997</c:v>
                </c:pt>
                <c:pt idx="1685">
                  <c:v>269.51</c:v>
                </c:pt>
                <c:pt idx="1686">
                  <c:v>271.42</c:v>
                </c:pt>
                <c:pt idx="1687">
                  <c:v>269.02999999999997</c:v>
                </c:pt>
                <c:pt idx="1688">
                  <c:v>271.07</c:v>
                </c:pt>
                <c:pt idx="1689">
                  <c:v>268.58999999999997</c:v>
                </c:pt>
                <c:pt idx="1690">
                  <c:v>270.92</c:v>
                </c:pt>
                <c:pt idx="1691">
                  <c:v>268.2</c:v>
                </c:pt>
                <c:pt idx="1692">
                  <c:v>268.89</c:v>
                </c:pt>
                <c:pt idx="1693">
                  <c:v>269.20999999999998</c:v>
                </c:pt>
                <c:pt idx="1694">
                  <c:v>269.13</c:v>
                </c:pt>
                <c:pt idx="1695">
                  <c:v>269.32</c:v>
                </c:pt>
                <c:pt idx="1696">
                  <c:v>269.19</c:v>
                </c:pt>
                <c:pt idx="1697">
                  <c:v>269.38</c:v>
                </c:pt>
                <c:pt idx="1698">
                  <c:v>269.24</c:v>
                </c:pt>
                <c:pt idx="1699">
                  <c:v>269.45999999999998</c:v>
                </c:pt>
                <c:pt idx="1700">
                  <c:v>269.29000000000002</c:v>
                </c:pt>
                <c:pt idx="1701">
                  <c:v>269.52999999999997</c:v>
                </c:pt>
                <c:pt idx="1702">
                  <c:v>269.33</c:v>
                </c:pt>
                <c:pt idx="1703">
                  <c:v>269.61</c:v>
                </c:pt>
                <c:pt idx="1704">
                  <c:v>269.36</c:v>
                </c:pt>
                <c:pt idx="1705">
                  <c:v>269.69</c:v>
                </c:pt>
                <c:pt idx="1706">
                  <c:v>269.39</c:v>
                </c:pt>
                <c:pt idx="1707">
                  <c:v>269.76</c:v>
                </c:pt>
                <c:pt idx="1708">
                  <c:v>269.41000000000003</c:v>
                </c:pt>
                <c:pt idx="1709">
                  <c:v>269.83</c:v>
                </c:pt>
                <c:pt idx="1710">
                  <c:v>269.41000000000003</c:v>
                </c:pt>
                <c:pt idx="1711">
                  <c:v>269.91000000000003</c:v>
                </c:pt>
                <c:pt idx="1712">
                  <c:v>269.41000000000003</c:v>
                </c:pt>
                <c:pt idx="1713">
                  <c:v>269.99</c:v>
                </c:pt>
                <c:pt idx="1714">
                  <c:v>269.39999999999998</c:v>
                </c:pt>
                <c:pt idx="1715">
                  <c:v>270.08</c:v>
                </c:pt>
                <c:pt idx="1716">
                  <c:v>269.38</c:v>
                </c:pt>
                <c:pt idx="1717">
                  <c:v>270.8</c:v>
                </c:pt>
                <c:pt idx="1718">
                  <c:v>267.86</c:v>
                </c:pt>
                <c:pt idx="1719">
                  <c:v>270.44</c:v>
                </c:pt>
                <c:pt idx="1720">
                  <c:v>269.14999999999998</c:v>
                </c:pt>
                <c:pt idx="1721">
                  <c:v>268.25</c:v>
                </c:pt>
                <c:pt idx="1722">
                  <c:v>267.94</c:v>
                </c:pt>
                <c:pt idx="1723">
                  <c:v>267.33</c:v>
                </c:pt>
                <c:pt idx="1724">
                  <c:v>267.16000000000003</c:v>
                </c:pt>
                <c:pt idx="1725">
                  <c:v>266.64</c:v>
                </c:pt>
                <c:pt idx="1726">
                  <c:v>266.52999999999997</c:v>
                </c:pt>
                <c:pt idx="1727">
                  <c:v>266.01</c:v>
                </c:pt>
                <c:pt idx="1728">
                  <c:v>265.98</c:v>
                </c:pt>
                <c:pt idx="1729">
                  <c:v>265.47000000000003</c:v>
                </c:pt>
                <c:pt idx="1730">
                  <c:v>265.51</c:v>
                </c:pt>
                <c:pt idx="1731">
                  <c:v>264.98</c:v>
                </c:pt>
                <c:pt idx="1732">
                  <c:v>265.11</c:v>
                </c:pt>
                <c:pt idx="1733">
                  <c:v>264.55</c:v>
                </c:pt>
                <c:pt idx="1734">
                  <c:v>264.76</c:v>
                </c:pt>
                <c:pt idx="1735">
                  <c:v>264.14999999999998</c:v>
                </c:pt>
                <c:pt idx="1736">
                  <c:v>264.45</c:v>
                </c:pt>
                <c:pt idx="1737">
                  <c:v>263.79000000000002</c:v>
                </c:pt>
                <c:pt idx="1738">
                  <c:v>264.19</c:v>
                </c:pt>
                <c:pt idx="1739">
                  <c:v>263.45</c:v>
                </c:pt>
                <c:pt idx="1740">
                  <c:v>263.95999999999998</c:v>
                </c:pt>
                <c:pt idx="1741">
                  <c:v>263.12</c:v>
                </c:pt>
                <c:pt idx="1742">
                  <c:v>263.76</c:v>
                </c:pt>
                <c:pt idx="1743">
                  <c:v>262.81</c:v>
                </c:pt>
                <c:pt idx="1744">
                  <c:v>263.58999999999997</c:v>
                </c:pt>
                <c:pt idx="1745">
                  <c:v>262.5</c:v>
                </c:pt>
              </c:numCache>
            </c:numRef>
          </c:yVal>
          <c:smooth val="1"/>
        </c:ser>
        <c:ser>
          <c:idx val="5"/>
          <c:order val="5"/>
          <c:tx>
            <c:v>Comsol EP Model, Material Properties [2]</c:v>
          </c:tx>
          <c:spPr>
            <a:ln w="19050" cap="rnd">
              <a:solidFill>
                <a:srgbClr val="FF0000"/>
              </a:solidFill>
              <a:round/>
            </a:ln>
            <a:effectLst/>
          </c:spPr>
          <c:marker>
            <c:symbol val="none"/>
          </c:marker>
          <c:xVal>
            <c:numRef>
              <c:f>'Giai (2)'!$O$3:$O$1748</c:f>
              <c:numCache>
                <c:formatCode>General</c:formatCode>
                <c:ptCount val="1746"/>
                <c:pt idx="0">
                  <c:v>20</c:v>
                </c:pt>
                <c:pt idx="1">
                  <c:v>20.75</c:v>
                </c:pt>
                <c:pt idx="2">
                  <c:v>21.5</c:v>
                </c:pt>
                <c:pt idx="3">
                  <c:v>22.25</c:v>
                </c:pt>
                <c:pt idx="4">
                  <c:v>23</c:v>
                </c:pt>
                <c:pt idx="5">
                  <c:v>23.75</c:v>
                </c:pt>
                <c:pt idx="6">
                  <c:v>24.5</c:v>
                </c:pt>
                <c:pt idx="7">
                  <c:v>25.25</c:v>
                </c:pt>
                <c:pt idx="8">
                  <c:v>26</c:v>
                </c:pt>
                <c:pt idx="9">
                  <c:v>26.75</c:v>
                </c:pt>
                <c:pt idx="10">
                  <c:v>27.5</c:v>
                </c:pt>
                <c:pt idx="11">
                  <c:v>28.25</c:v>
                </c:pt>
                <c:pt idx="12">
                  <c:v>29</c:v>
                </c:pt>
                <c:pt idx="13">
                  <c:v>29.75</c:v>
                </c:pt>
                <c:pt idx="14">
                  <c:v>30.5</c:v>
                </c:pt>
                <c:pt idx="15">
                  <c:v>31.25</c:v>
                </c:pt>
                <c:pt idx="16">
                  <c:v>32</c:v>
                </c:pt>
                <c:pt idx="17">
                  <c:v>32.75</c:v>
                </c:pt>
                <c:pt idx="18">
                  <c:v>33.5</c:v>
                </c:pt>
                <c:pt idx="19">
                  <c:v>34.25</c:v>
                </c:pt>
                <c:pt idx="20">
                  <c:v>35</c:v>
                </c:pt>
                <c:pt idx="21">
                  <c:v>41.332999999999998</c:v>
                </c:pt>
                <c:pt idx="22">
                  <c:v>47.667000000000002</c:v>
                </c:pt>
                <c:pt idx="23">
                  <c:v>54</c:v>
                </c:pt>
                <c:pt idx="24">
                  <c:v>60.332999999999998</c:v>
                </c:pt>
                <c:pt idx="25">
                  <c:v>66.667000000000002</c:v>
                </c:pt>
                <c:pt idx="26">
                  <c:v>73</c:v>
                </c:pt>
                <c:pt idx="27">
                  <c:v>79.332999999999998</c:v>
                </c:pt>
                <c:pt idx="28">
                  <c:v>85.667000000000002</c:v>
                </c:pt>
                <c:pt idx="29">
                  <c:v>92</c:v>
                </c:pt>
                <c:pt idx="30">
                  <c:v>98.332999999999998</c:v>
                </c:pt>
                <c:pt idx="31">
                  <c:v>104.67</c:v>
                </c:pt>
                <c:pt idx="32">
                  <c:v>111</c:v>
                </c:pt>
                <c:pt idx="33">
                  <c:v>117.33</c:v>
                </c:pt>
                <c:pt idx="34">
                  <c:v>123.67</c:v>
                </c:pt>
                <c:pt idx="35">
                  <c:v>130</c:v>
                </c:pt>
                <c:pt idx="36">
                  <c:v>136.33000000000001</c:v>
                </c:pt>
                <c:pt idx="37">
                  <c:v>142.66999999999999</c:v>
                </c:pt>
                <c:pt idx="38">
                  <c:v>149</c:v>
                </c:pt>
                <c:pt idx="39">
                  <c:v>155.33000000000001</c:v>
                </c:pt>
                <c:pt idx="40">
                  <c:v>161.66999999999999</c:v>
                </c:pt>
                <c:pt idx="41">
                  <c:v>168</c:v>
                </c:pt>
                <c:pt idx="42">
                  <c:v>174.33</c:v>
                </c:pt>
                <c:pt idx="43">
                  <c:v>180.67</c:v>
                </c:pt>
                <c:pt idx="44">
                  <c:v>187</c:v>
                </c:pt>
                <c:pt idx="45">
                  <c:v>193.33</c:v>
                </c:pt>
                <c:pt idx="46">
                  <c:v>199.67</c:v>
                </c:pt>
                <c:pt idx="47">
                  <c:v>206</c:v>
                </c:pt>
                <c:pt idx="48">
                  <c:v>212.33</c:v>
                </c:pt>
                <c:pt idx="49">
                  <c:v>218.67</c:v>
                </c:pt>
                <c:pt idx="50">
                  <c:v>225</c:v>
                </c:pt>
                <c:pt idx="51">
                  <c:v>233.14</c:v>
                </c:pt>
                <c:pt idx="52">
                  <c:v>241.27</c:v>
                </c:pt>
                <c:pt idx="53">
                  <c:v>249.41</c:v>
                </c:pt>
                <c:pt idx="54">
                  <c:v>257.55</c:v>
                </c:pt>
                <c:pt idx="55">
                  <c:v>265.68</c:v>
                </c:pt>
                <c:pt idx="56">
                  <c:v>273.82</c:v>
                </c:pt>
                <c:pt idx="57">
                  <c:v>281.95</c:v>
                </c:pt>
                <c:pt idx="58">
                  <c:v>290.08999999999997</c:v>
                </c:pt>
                <c:pt idx="59">
                  <c:v>298.23</c:v>
                </c:pt>
                <c:pt idx="60">
                  <c:v>306.36</c:v>
                </c:pt>
                <c:pt idx="61">
                  <c:v>314.5</c:v>
                </c:pt>
                <c:pt idx="62">
                  <c:v>322.64</c:v>
                </c:pt>
                <c:pt idx="63">
                  <c:v>330.77</c:v>
                </c:pt>
                <c:pt idx="64">
                  <c:v>338.91</c:v>
                </c:pt>
                <c:pt idx="65">
                  <c:v>347.05</c:v>
                </c:pt>
                <c:pt idx="66">
                  <c:v>355.18</c:v>
                </c:pt>
                <c:pt idx="67">
                  <c:v>363.32</c:v>
                </c:pt>
                <c:pt idx="68">
                  <c:v>371.45</c:v>
                </c:pt>
                <c:pt idx="69">
                  <c:v>379.59</c:v>
                </c:pt>
                <c:pt idx="70">
                  <c:v>387.73</c:v>
                </c:pt>
                <c:pt idx="71">
                  <c:v>395.86</c:v>
                </c:pt>
                <c:pt idx="72">
                  <c:v>404</c:v>
                </c:pt>
                <c:pt idx="73">
                  <c:v>412.14</c:v>
                </c:pt>
                <c:pt idx="74">
                  <c:v>420.27</c:v>
                </c:pt>
                <c:pt idx="75">
                  <c:v>428.41</c:v>
                </c:pt>
                <c:pt idx="76">
                  <c:v>436.55</c:v>
                </c:pt>
                <c:pt idx="77">
                  <c:v>444.68</c:v>
                </c:pt>
                <c:pt idx="78">
                  <c:v>452.82</c:v>
                </c:pt>
                <c:pt idx="79">
                  <c:v>460.95</c:v>
                </c:pt>
                <c:pt idx="80">
                  <c:v>469.09</c:v>
                </c:pt>
                <c:pt idx="81">
                  <c:v>477.23</c:v>
                </c:pt>
                <c:pt idx="82">
                  <c:v>485.36</c:v>
                </c:pt>
                <c:pt idx="83">
                  <c:v>493.5</c:v>
                </c:pt>
                <c:pt idx="84">
                  <c:v>501.64</c:v>
                </c:pt>
                <c:pt idx="85">
                  <c:v>509.77</c:v>
                </c:pt>
                <c:pt idx="86">
                  <c:v>517.91</c:v>
                </c:pt>
                <c:pt idx="87">
                  <c:v>526.04999999999995</c:v>
                </c:pt>
                <c:pt idx="88">
                  <c:v>534.17999999999995</c:v>
                </c:pt>
                <c:pt idx="89">
                  <c:v>542.32000000000005</c:v>
                </c:pt>
                <c:pt idx="90">
                  <c:v>550.45000000000005</c:v>
                </c:pt>
                <c:pt idx="91">
                  <c:v>558.59</c:v>
                </c:pt>
                <c:pt idx="92">
                  <c:v>566.73</c:v>
                </c:pt>
                <c:pt idx="93">
                  <c:v>574.86</c:v>
                </c:pt>
                <c:pt idx="94">
                  <c:v>583</c:v>
                </c:pt>
                <c:pt idx="95">
                  <c:v>591.14</c:v>
                </c:pt>
                <c:pt idx="96">
                  <c:v>599.27</c:v>
                </c:pt>
                <c:pt idx="97">
                  <c:v>607.41</c:v>
                </c:pt>
                <c:pt idx="98">
                  <c:v>615.54999999999995</c:v>
                </c:pt>
                <c:pt idx="99">
                  <c:v>623.67999999999995</c:v>
                </c:pt>
                <c:pt idx="100">
                  <c:v>631.82000000000005</c:v>
                </c:pt>
                <c:pt idx="101">
                  <c:v>639.95000000000005</c:v>
                </c:pt>
                <c:pt idx="102">
                  <c:v>648.09</c:v>
                </c:pt>
                <c:pt idx="103">
                  <c:v>656.23</c:v>
                </c:pt>
                <c:pt idx="104">
                  <c:v>664.36</c:v>
                </c:pt>
                <c:pt idx="105">
                  <c:v>672.5</c:v>
                </c:pt>
                <c:pt idx="106">
                  <c:v>680.64</c:v>
                </c:pt>
                <c:pt idx="107">
                  <c:v>688.77</c:v>
                </c:pt>
                <c:pt idx="108">
                  <c:v>696.91</c:v>
                </c:pt>
                <c:pt idx="109">
                  <c:v>705.05</c:v>
                </c:pt>
                <c:pt idx="110">
                  <c:v>713.18</c:v>
                </c:pt>
                <c:pt idx="111">
                  <c:v>721.32</c:v>
                </c:pt>
                <c:pt idx="112">
                  <c:v>729.45</c:v>
                </c:pt>
                <c:pt idx="113">
                  <c:v>737.59</c:v>
                </c:pt>
                <c:pt idx="114">
                  <c:v>745.73</c:v>
                </c:pt>
                <c:pt idx="115">
                  <c:v>753.86</c:v>
                </c:pt>
                <c:pt idx="116">
                  <c:v>762</c:v>
                </c:pt>
                <c:pt idx="117">
                  <c:v>770.14</c:v>
                </c:pt>
                <c:pt idx="118">
                  <c:v>778.27</c:v>
                </c:pt>
                <c:pt idx="119">
                  <c:v>786.41</c:v>
                </c:pt>
                <c:pt idx="120">
                  <c:v>794.55</c:v>
                </c:pt>
                <c:pt idx="121">
                  <c:v>802.68</c:v>
                </c:pt>
                <c:pt idx="122">
                  <c:v>810.82</c:v>
                </c:pt>
                <c:pt idx="123">
                  <c:v>818.95</c:v>
                </c:pt>
                <c:pt idx="124">
                  <c:v>827.09</c:v>
                </c:pt>
                <c:pt idx="125">
                  <c:v>835.23</c:v>
                </c:pt>
                <c:pt idx="126">
                  <c:v>843.36</c:v>
                </c:pt>
                <c:pt idx="127">
                  <c:v>851.5</c:v>
                </c:pt>
                <c:pt idx="128">
                  <c:v>859.64</c:v>
                </c:pt>
                <c:pt idx="129">
                  <c:v>867.77</c:v>
                </c:pt>
                <c:pt idx="130">
                  <c:v>875.91</c:v>
                </c:pt>
                <c:pt idx="131">
                  <c:v>884.05</c:v>
                </c:pt>
                <c:pt idx="132">
                  <c:v>892.18</c:v>
                </c:pt>
                <c:pt idx="133">
                  <c:v>900.32</c:v>
                </c:pt>
                <c:pt idx="134">
                  <c:v>908.45</c:v>
                </c:pt>
                <c:pt idx="135">
                  <c:v>916.59</c:v>
                </c:pt>
                <c:pt idx="136">
                  <c:v>924.73</c:v>
                </c:pt>
                <c:pt idx="137">
                  <c:v>932.86</c:v>
                </c:pt>
                <c:pt idx="138">
                  <c:v>941</c:v>
                </c:pt>
                <c:pt idx="139">
                  <c:v>949.14</c:v>
                </c:pt>
                <c:pt idx="140">
                  <c:v>957.27</c:v>
                </c:pt>
                <c:pt idx="141">
                  <c:v>965.41</c:v>
                </c:pt>
                <c:pt idx="142">
                  <c:v>973.55</c:v>
                </c:pt>
                <c:pt idx="143">
                  <c:v>981.68</c:v>
                </c:pt>
                <c:pt idx="144">
                  <c:v>989.82</c:v>
                </c:pt>
                <c:pt idx="145">
                  <c:v>997.95</c:v>
                </c:pt>
                <c:pt idx="146">
                  <c:v>1006.1</c:v>
                </c:pt>
                <c:pt idx="147">
                  <c:v>1014.2</c:v>
                </c:pt>
                <c:pt idx="148">
                  <c:v>1022.4</c:v>
                </c:pt>
                <c:pt idx="149">
                  <c:v>1030.5</c:v>
                </c:pt>
                <c:pt idx="150">
                  <c:v>1038.5999999999999</c:v>
                </c:pt>
                <c:pt idx="151">
                  <c:v>1046.8</c:v>
                </c:pt>
                <c:pt idx="152">
                  <c:v>1054.9000000000001</c:v>
                </c:pt>
                <c:pt idx="153">
                  <c:v>1063</c:v>
                </c:pt>
                <c:pt idx="154">
                  <c:v>1071.2</c:v>
                </c:pt>
                <c:pt idx="155">
                  <c:v>1079.3</c:v>
                </c:pt>
                <c:pt idx="156">
                  <c:v>1087.5</c:v>
                </c:pt>
                <c:pt idx="157">
                  <c:v>1095.5999999999999</c:v>
                </c:pt>
                <c:pt idx="158">
                  <c:v>1103.7</c:v>
                </c:pt>
                <c:pt idx="159">
                  <c:v>1111.9000000000001</c:v>
                </c:pt>
                <c:pt idx="160">
                  <c:v>1120</c:v>
                </c:pt>
                <c:pt idx="161">
                  <c:v>1120</c:v>
                </c:pt>
                <c:pt idx="162">
                  <c:v>1115.0999999999999</c:v>
                </c:pt>
                <c:pt idx="163">
                  <c:v>1110.0999999999999</c:v>
                </c:pt>
                <c:pt idx="164">
                  <c:v>1105.2</c:v>
                </c:pt>
                <c:pt idx="165">
                  <c:v>1100.2</c:v>
                </c:pt>
                <c:pt idx="166">
                  <c:v>1095.3</c:v>
                </c:pt>
                <c:pt idx="167">
                  <c:v>1090.3</c:v>
                </c:pt>
                <c:pt idx="168">
                  <c:v>1085.4000000000001</c:v>
                </c:pt>
                <c:pt idx="169">
                  <c:v>1080.2</c:v>
                </c:pt>
                <c:pt idx="170">
                  <c:v>1073.5</c:v>
                </c:pt>
                <c:pt idx="171">
                  <c:v>1066.8</c:v>
                </c:pt>
                <c:pt idx="172">
                  <c:v>1060.0999999999999</c:v>
                </c:pt>
                <c:pt idx="173">
                  <c:v>1053.3</c:v>
                </c:pt>
                <c:pt idx="174">
                  <c:v>1046.5999999999999</c:v>
                </c:pt>
                <c:pt idx="175">
                  <c:v>1039.9000000000001</c:v>
                </c:pt>
                <c:pt idx="176">
                  <c:v>1033.2</c:v>
                </c:pt>
                <c:pt idx="177">
                  <c:v>1026.5</c:v>
                </c:pt>
                <c:pt idx="178">
                  <c:v>1019.8</c:v>
                </c:pt>
                <c:pt idx="179">
                  <c:v>1013.1</c:v>
                </c:pt>
                <c:pt idx="180">
                  <c:v>1006.3</c:v>
                </c:pt>
                <c:pt idx="181">
                  <c:v>998.3</c:v>
                </c:pt>
                <c:pt idx="182">
                  <c:v>989.92</c:v>
                </c:pt>
                <c:pt idx="183">
                  <c:v>981.54</c:v>
                </c:pt>
                <c:pt idx="184">
                  <c:v>973.16</c:v>
                </c:pt>
                <c:pt idx="185">
                  <c:v>964.79</c:v>
                </c:pt>
                <c:pt idx="186">
                  <c:v>956.41</c:v>
                </c:pt>
                <c:pt idx="187">
                  <c:v>948.03</c:v>
                </c:pt>
                <c:pt idx="188">
                  <c:v>938.18</c:v>
                </c:pt>
                <c:pt idx="189">
                  <c:v>924.55</c:v>
                </c:pt>
                <c:pt idx="190">
                  <c:v>910.91</c:v>
                </c:pt>
                <c:pt idx="191">
                  <c:v>897.27</c:v>
                </c:pt>
                <c:pt idx="192">
                  <c:v>886.47</c:v>
                </c:pt>
                <c:pt idx="193">
                  <c:v>878.08</c:v>
                </c:pt>
                <c:pt idx="194">
                  <c:v>870.18</c:v>
                </c:pt>
                <c:pt idx="195">
                  <c:v>861.31</c:v>
                </c:pt>
                <c:pt idx="196">
                  <c:v>852.93</c:v>
                </c:pt>
                <c:pt idx="197">
                  <c:v>844.54</c:v>
                </c:pt>
                <c:pt idx="198">
                  <c:v>836.15</c:v>
                </c:pt>
                <c:pt idx="199">
                  <c:v>827.77</c:v>
                </c:pt>
                <c:pt idx="200">
                  <c:v>819.38</c:v>
                </c:pt>
                <c:pt idx="201">
                  <c:v>810.72</c:v>
                </c:pt>
                <c:pt idx="202">
                  <c:v>800.04</c:v>
                </c:pt>
                <c:pt idx="203">
                  <c:v>789.37</c:v>
                </c:pt>
                <c:pt idx="204">
                  <c:v>778.69</c:v>
                </c:pt>
                <c:pt idx="205">
                  <c:v>768.01</c:v>
                </c:pt>
                <c:pt idx="206">
                  <c:v>757.34</c:v>
                </c:pt>
                <c:pt idx="207">
                  <c:v>745.39</c:v>
                </c:pt>
                <c:pt idx="208">
                  <c:v>732.18</c:v>
                </c:pt>
                <c:pt idx="209">
                  <c:v>718.71</c:v>
                </c:pt>
                <c:pt idx="210">
                  <c:v>705.75</c:v>
                </c:pt>
                <c:pt idx="211">
                  <c:v>692.54</c:v>
                </c:pt>
                <c:pt idx="212">
                  <c:v>679.32</c:v>
                </c:pt>
                <c:pt idx="213">
                  <c:v>670.17</c:v>
                </c:pt>
                <c:pt idx="214">
                  <c:v>661.46</c:v>
                </c:pt>
                <c:pt idx="215">
                  <c:v>652.76</c:v>
                </c:pt>
                <c:pt idx="216">
                  <c:v>644.04999999999995</c:v>
                </c:pt>
                <c:pt idx="217">
                  <c:v>635.35</c:v>
                </c:pt>
                <c:pt idx="218">
                  <c:v>626.64</c:v>
                </c:pt>
                <c:pt idx="219">
                  <c:v>617.94000000000005</c:v>
                </c:pt>
                <c:pt idx="220">
                  <c:v>609.23</c:v>
                </c:pt>
                <c:pt idx="221">
                  <c:v>600.53</c:v>
                </c:pt>
                <c:pt idx="222">
                  <c:v>591.97</c:v>
                </c:pt>
                <c:pt idx="223">
                  <c:v>583.59</c:v>
                </c:pt>
                <c:pt idx="224">
                  <c:v>575.23</c:v>
                </c:pt>
                <c:pt idx="225">
                  <c:v>566.82000000000005</c:v>
                </c:pt>
                <c:pt idx="226">
                  <c:v>558.42999999999995</c:v>
                </c:pt>
                <c:pt idx="227">
                  <c:v>550.04</c:v>
                </c:pt>
                <c:pt idx="228">
                  <c:v>541.66</c:v>
                </c:pt>
                <c:pt idx="229">
                  <c:v>533.27</c:v>
                </c:pt>
                <c:pt idx="230">
                  <c:v>524.88</c:v>
                </c:pt>
                <c:pt idx="231">
                  <c:v>516.48</c:v>
                </c:pt>
                <c:pt idx="232">
                  <c:v>507.75</c:v>
                </c:pt>
                <c:pt idx="233">
                  <c:v>499.03</c:v>
                </c:pt>
                <c:pt idx="234">
                  <c:v>490.31</c:v>
                </c:pt>
                <c:pt idx="235">
                  <c:v>481.58</c:v>
                </c:pt>
                <c:pt idx="236">
                  <c:v>472.86</c:v>
                </c:pt>
                <c:pt idx="237">
                  <c:v>464.14</c:v>
                </c:pt>
                <c:pt idx="238">
                  <c:v>455.41</c:v>
                </c:pt>
                <c:pt idx="239">
                  <c:v>446.69</c:v>
                </c:pt>
                <c:pt idx="240">
                  <c:v>437.97</c:v>
                </c:pt>
                <c:pt idx="241">
                  <c:v>430.39</c:v>
                </c:pt>
                <c:pt idx="242">
                  <c:v>423.42</c:v>
                </c:pt>
                <c:pt idx="243">
                  <c:v>416.44</c:v>
                </c:pt>
                <c:pt idx="244">
                  <c:v>409.46</c:v>
                </c:pt>
                <c:pt idx="245">
                  <c:v>402.48</c:v>
                </c:pt>
                <c:pt idx="246">
                  <c:v>395.5</c:v>
                </c:pt>
                <c:pt idx="247">
                  <c:v>388.52</c:v>
                </c:pt>
                <c:pt idx="248">
                  <c:v>381.54</c:v>
                </c:pt>
                <c:pt idx="249">
                  <c:v>374.56</c:v>
                </c:pt>
                <c:pt idx="250">
                  <c:v>367.58</c:v>
                </c:pt>
                <c:pt idx="251">
                  <c:v>360.61</c:v>
                </c:pt>
                <c:pt idx="252">
                  <c:v>354.11</c:v>
                </c:pt>
                <c:pt idx="253">
                  <c:v>348.56</c:v>
                </c:pt>
                <c:pt idx="254">
                  <c:v>343.19</c:v>
                </c:pt>
                <c:pt idx="255">
                  <c:v>337.44</c:v>
                </c:pt>
                <c:pt idx="256">
                  <c:v>331.89</c:v>
                </c:pt>
                <c:pt idx="257">
                  <c:v>326.33</c:v>
                </c:pt>
                <c:pt idx="258">
                  <c:v>320.77999999999997</c:v>
                </c:pt>
                <c:pt idx="259">
                  <c:v>315.22000000000003</c:v>
                </c:pt>
                <c:pt idx="260">
                  <c:v>309.67</c:v>
                </c:pt>
                <c:pt idx="261">
                  <c:v>304.11</c:v>
                </c:pt>
                <c:pt idx="262">
                  <c:v>298.56</c:v>
                </c:pt>
                <c:pt idx="263">
                  <c:v>293</c:v>
                </c:pt>
                <c:pt idx="264">
                  <c:v>287.44</c:v>
                </c:pt>
                <c:pt idx="265">
                  <c:v>281.89</c:v>
                </c:pt>
                <c:pt idx="266">
                  <c:v>276.33</c:v>
                </c:pt>
                <c:pt idx="267">
                  <c:v>271.16000000000003</c:v>
                </c:pt>
                <c:pt idx="268">
                  <c:v>267.33999999999997</c:v>
                </c:pt>
                <c:pt idx="269">
                  <c:v>263.52</c:v>
                </c:pt>
                <c:pt idx="270">
                  <c:v>259.7</c:v>
                </c:pt>
                <c:pt idx="271">
                  <c:v>255.88</c:v>
                </c:pt>
                <c:pt idx="272">
                  <c:v>252.06</c:v>
                </c:pt>
                <c:pt idx="273">
                  <c:v>248.23</c:v>
                </c:pt>
                <c:pt idx="274">
                  <c:v>244.41</c:v>
                </c:pt>
                <c:pt idx="275">
                  <c:v>240.59</c:v>
                </c:pt>
                <c:pt idx="276">
                  <c:v>236.77</c:v>
                </c:pt>
                <c:pt idx="277">
                  <c:v>232.95</c:v>
                </c:pt>
                <c:pt idx="278">
                  <c:v>229.13</c:v>
                </c:pt>
                <c:pt idx="279">
                  <c:v>225.31</c:v>
                </c:pt>
                <c:pt idx="280">
                  <c:v>221.49</c:v>
                </c:pt>
                <c:pt idx="281">
                  <c:v>217.67</c:v>
                </c:pt>
                <c:pt idx="282">
                  <c:v>213.86</c:v>
                </c:pt>
                <c:pt idx="283">
                  <c:v>210.29</c:v>
                </c:pt>
                <c:pt idx="284">
                  <c:v>206.71</c:v>
                </c:pt>
                <c:pt idx="285">
                  <c:v>203.14</c:v>
                </c:pt>
                <c:pt idx="286">
                  <c:v>199.57</c:v>
                </c:pt>
                <c:pt idx="287">
                  <c:v>196</c:v>
                </c:pt>
                <c:pt idx="288">
                  <c:v>192.43</c:v>
                </c:pt>
                <c:pt idx="289">
                  <c:v>188.86</c:v>
                </c:pt>
                <c:pt idx="290">
                  <c:v>185.29</c:v>
                </c:pt>
                <c:pt idx="291">
                  <c:v>181.71</c:v>
                </c:pt>
                <c:pt idx="292">
                  <c:v>178.14</c:v>
                </c:pt>
                <c:pt idx="293">
                  <c:v>174.57</c:v>
                </c:pt>
                <c:pt idx="294">
                  <c:v>171</c:v>
                </c:pt>
                <c:pt idx="295">
                  <c:v>167.43</c:v>
                </c:pt>
                <c:pt idx="296">
                  <c:v>163.86</c:v>
                </c:pt>
                <c:pt idx="297">
                  <c:v>160.29</c:v>
                </c:pt>
                <c:pt idx="298">
                  <c:v>156.71</c:v>
                </c:pt>
                <c:pt idx="299">
                  <c:v>153.13999999999999</c:v>
                </c:pt>
                <c:pt idx="300">
                  <c:v>150.93</c:v>
                </c:pt>
                <c:pt idx="301">
                  <c:v>148.78</c:v>
                </c:pt>
                <c:pt idx="302">
                  <c:v>146.63</c:v>
                </c:pt>
                <c:pt idx="303">
                  <c:v>144.47</c:v>
                </c:pt>
                <c:pt idx="304">
                  <c:v>142.32</c:v>
                </c:pt>
                <c:pt idx="305">
                  <c:v>140.16999999999999</c:v>
                </c:pt>
                <c:pt idx="306">
                  <c:v>138.01</c:v>
                </c:pt>
                <c:pt idx="307">
                  <c:v>135.86000000000001</c:v>
                </c:pt>
                <c:pt idx="308">
                  <c:v>133.71</c:v>
                </c:pt>
                <c:pt idx="309">
                  <c:v>131.56</c:v>
                </c:pt>
                <c:pt idx="310">
                  <c:v>129.4</c:v>
                </c:pt>
                <c:pt idx="311">
                  <c:v>127.25</c:v>
                </c:pt>
                <c:pt idx="312">
                  <c:v>125.1</c:v>
                </c:pt>
                <c:pt idx="313">
                  <c:v>122.94</c:v>
                </c:pt>
                <c:pt idx="314">
                  <c:v>120.79</c:v>
                </c:pt>
                <c:pt idx="315">
                  <c:v>118.64</c:v>
                </c:pt>
                <c:pt idx="316">
                  <c:v>116.48</c:v>
                </c:pt>
                <c:pt idx="317">
                  <c:v>114.33</c:v>
                </c:pt>
                <c:pt idx="318">
                  <c:v>112.18</c:v>
                </c:pt>
                <c:pt idx="319">
                  <c:v>110.02</c:v>
                </c:pt>
                <c:pt idx="320">
                  <c:v>107.91</c:v>
                </c:pt>
                <c:pt idx="321">
                  <c:v>106.45</c:v>
                </c:pt>
                <c:pt idx="322">
                  <c:v>104.99</c:v>
                </c:pt>
                <c:pt idx="323">
                  <c:v>103.52</c:v>
                </c:pt>
                <c:pt idx="324">
                  <c:v>102.06</c:v>
                </c:pt>
                <c:pt idx="325">
                  <c:v>100.6</c:v>
                </c:pt>
                <c:pt idx="326">
                  <c:v>99.135000000000005</c:v>
                </c:pt>
                <c:pt idx="327">
                  <c:v>97.671999999999997</c:v>
                </c:pt>
                <c:pt idx="328">
                  <c:v>96.209000000000003</c:v>
                </c:pt>
                <c:pt idx="329">
                  <c:v>94.745999999999995</c:v>
                </c:pt>
                <c:pt idx="330">
                  <c:v>93.284000000000006</c:v>
                </c:pt>
                <c:pt idx="331">
                  <c:v>91.820999999999998</c:v>
                </c:pt>
                <c:pt idx="332">
                  <c:v>90.358000000000004</c:v>
                </c:pt>
                <c:pt idx="333">
                  <c:v>88.894999999999996</c:v>
                </c:pt>
                <c:pt idx="334">
                  <c:v>87.432000000000002</c:v>
                </c:pt>
                <c:pt idx="335">
                  <c:v>85.968999999999994</c:v>
                </c:pt>
                <c:pt idx="336">
                  <c:v>84.506</c:v>
                </c:pt>
                <c:pt idx="337">
                  <c:v>83.043999999999997</c:v>
                </c:pt>
                <c:pt idx="338">
                  <c:v>81.581000000000003</c:v>
                </c:pt>
                <c:pt idx="339">
                  <c:v>80.117999999999995</c:v>
                </c:pt>
                <c:pt idx="340">
                  <c:v>78.655000000000001</c:v>
                </c:pt>
                <c:pt idx="341">
                  <c:v>77.191999999999993</c:v>
                </c:pt>
                <c:pt idx="342">
                  <c:v>75.728999999999999</c:v>
                </c:pt>
                <c:pt idx="343">
                  <c:v>74.266000000000005</c:v>
                </c:pt>
                <c:pt idx="344">
                  <c:v>72.802999999999997</c:v>
                </c:pt>
                <c:pt idx="345">
                  <c:v>71.340999999999994</c:v>
                </c:pt>
                <c:pt idx="346">
                  <c:v>69.878</c:v>
                </c:pt>
                <c:pt idx="347">
                  <c:v>68.765000000000001</c:v>
                </c:pt>
                <c:pt idx="348">
                  <c:v>68.179000000000002</c:v>
                </c:pt>
                <c:pt idx="349">
                  <c:v>67.697999999999993</c:v>
                </c:pt>
                <c:pt idx="350">
                  <c:v>67.006</c:v>
                </c:pt>
                <c:pt idx="351">
                  <c:v>66.42</c:v>
                </c:pt>
                <c:pt idx="352">
                  <c:v>65.832999999999998</c:v>
                </c:pt>
                <c:pt idx="353">
                  <c:v>65.247</c:v>
                </c:pt>
                <c:pt idx="354">
                  <c:v>64.66</c:v>
                </c:pt>
                <c:pt idx="355">
                  <c:v>64.073999999999998</c:v>
                </c:pt>
                <c:pt idx="356">
                  <c:v>63.488</c:v>
                </c:pt>
                <c:pt idx="357">
                  <c:v>62.901000000000003</c:v>
                </c:pt>
                <c:pt idx="358">
                  <c:v>62.314999999999998</c:v>
                </c:pt>
                <c:pt idx="359">
                  <c:v>61.728000000000002</c:v>
                </c:pt>
                <c:pt idx="360">
                  <c:v>61.142000000000003</c:v>
                </c:pt>
                <c:pt idx="361">
                  <c:v>60.555999999999997</c:v>
                </c:pt>
                <c:pt idx="362">
                  <c:v>59.969000000000001</c:v>
                </c:pt>
                <c:pt idx="363">
                  <c:v>59.383000000000003</c:v>
                </c:pt>
                <c:pt idx="364">
                  <c:v>58.795999999999999</c:v>
                </c:pt>
                <c:pt idx="365">
                  <c:v>58.21</c:v>
                </c:pt>
                <c:pt idx="366">
                  <c:v>57.622999999999998</c:v>
                </c:pt>
                <c:pt idx="367">
                  <c:v>57.036999999999999</c:v>
                </c:pt>
                <c:pt idx="368">
                  <c:v>56.451000000000001</c:v>
                </c:pt>
                <c:pt idx="369">
                  <c:v>55.863999999999997</c:v>
                </c:pt>
                <c:pt idx="370">
                  <c:v>55.277999999999999</c:v>
                </c:pt>
                <c:pt idx="371">
                  <c:v>54.691000000000003</c:v>
                </c:pt>
                <c:pt idx="372">
                  <c:v>54.104999999999997</c:v>
                </c:pt>
                <c:pt idx="373">
                  <c:v>53.518999999999998</c:v>
                </c:pt>
                <c:pt idx="374">
                  <c:v>52.932000000000002</c:v>
                </c:pt>
                <c:pt idx="375">
                  <c:v>52.345999999999997</c:v>
                </c:pt>
                <c:pt idx="376">
                  <c:v>51.759</c:v>
                </c:pt>
                <c:pt idx="377">
                  <c:v>51.173000000000002</c:v>
                </c:pt>
                <c:pt idx="378">
                  <c:v>50.585999999999999</c:v>
                </c:pt>
                <c:pt idx="379">
                  <c:v>50</c:v>
                </c:pt>
                <c:pt idx="380">
                  <c:v>49.716000000000001</c:v>
                </c:pt>
                <c:pt idx="381">
                  <c:v>49.432000000000002</c:v>
                </c:pt>
                <c:pt idx="382">
                  <c:v>49.148000000000003</c:v>
                </c:pt>
                <c:pt idx="383">
                  <c:v>48.863999999999997</c:v>
                </c:pt>
                <c:pt idx="384">
                  <c:v>48.58</c:v>
                </c:pt>
                <c:pt idx="385">
                  <c:v>48.295999999999999</c:v>
                </c:pt>
                <c:pt idx="386">
                  <c:v>48.012</c:v>
                </c:pt>
                <c:pt idx="387">
                  <c:v>47.728000000000002</c:v>
                </c:pt>
                <c:pt idx="388">
                  <c:v>47.444000000000003</c:v>
                </c:pt>
                <c:pt idx="389">
                  <c:v>47.16</c:v>
                </c:pt>
                <c:pt idx="390">
                  <c:v>46.875999999999998</c:v>
                </c:pt>
                <c:pt idx="391">
                  <c:v>46.591999999999999</c:v>
                </c:pt>
                <c:pt idx="392">
                  <c:v>46.308</c:v>
                </c:pt>
                <c:pt idx="393">
                  <c:v>46.024000000000001</c:v>
                </c:pt>
                <c:pt idx="394">
                  <c:v>45.74</c:v>
                </c:pt>
                <c:pt idx="395">
                  <c:v>45.457000000000001</c:v>
                </c:pt>
                <c:pt idx="396">
                  <c:v>45.173000000000002</c:v>
                </c:pt>
                <c:pt idx="397">
                  <c:v>44.889000000000003</c:v>
                </c:pt>
                <c:pt idx="398">
                  <c:v>44.604999999999997</c:v>
                </c:pt>
                <c:pt idx="399">
                  <c:v>44.320999999999998</c:v>
                </c:pt>
                <c:pt idx="400">
                  <c:v>44.036999999999999</c:v>
                </c:pt>
                <c:pt idx="401">
                  <c:v>43.753</c:v>
                </c:pt>
                <c:pt idx="402">
                  <c:v>43.469000000000001</c:v>
                </c:pt>
                <c:pt idx="403">
                  <c:v>43.185000000000002</c:v>
                </c:pt>
                <c:pt idx="404">
                  <c:v>42.901000000000003</c:v>
                </c:pt>
                <c:pt idx="405">
                  <c:v>42.616999999999997</c:v>
                </c:pt>
                <c:pt idx="406">
                  <c:v>42.332999999999998</c:v>
                </c:pt>
                <c:pt idx="407">
                  <c:v>42.048999999999999</c:v>
                </c:pt>
                <c:pt idx="408">
                  <c:v>41.765000000000001</c:v>
                </c:pt>
                <c:pt idx="409">
                  <c:v>41.481000000000002</c:v>
                </c:pt>
                <c:pt idx="410">
                  <c:v>41.197000000000003</c:v>
                </c:pt>
                <c:pt idx="411">
                  <c:v>40.912999999999997</c:v>
                </c:pt>
                <c:pt idx="412">
                  <c:v>40.628999999999998</c:v>
                </c:pt>
                <c:pt idx="413">
                  <c:v>40.344999999999999</c:v>
                </c:pt>
                <c:pt idx="414">
                  <c:v>40.061</c:v>
                </c:pt>
                <c:pt idx="415">
                  <c:v>39.777000000000001</c:v>
                </c:pt>
                <c:pt idx="416">
                  <c:v>39.493000000000002</c:v>
                </c:pt>
                <c:pt idx="417">
                  <c:v>39.209000000000003</c:v>
                </c:pt>
                <c:pt idx="418">
                  <c:v>38.924999999999997</c:v>
                </c:pt>
                <c:pt idx="419">
                  <c:v>38.640999999999998</c:v>
                </c:pt>
                <c:pt idx="420">
                  <c:v>38.356999999999999</c:v>
                </c:pt>
                <c:pt idx="421">
                  <c:v>38.073</c:v>
                </c:pt>
                <c:pt idx="422">
                  <c:v>37.789000000000001</c:v>
                </c:pt>
                <c:pt idx="423">
                  <c:v>37.505000000000003</c:v>
                </c:pt>
                <c:pt idx="424">
                  <c:v>37.220999999999997</c:v>
                </c:pt>
                <c:pt idx="425">
                  <c:v>36.970999999999997</c:v>
                </c:pt>
                <c:pt idx="426">
                  <c:v>36.840000000000003</c:v>
                </c:pt>
                <c:pt idx="427">
                  <c:v>36.709000000000003</c:v>
                </c:pt>
                <c:pt idx="428">
                  <c:v>36.578000000000003</c:v>
                </c:pt>
                <c:pt idx="429">
                  <c:v>36.447000000000003</c:v>
                </c:pt>
                <c:pt idx="430">
                  <c:v>36.316000000000003</c:v>
                </c:pt>
                <c:pt idx="431">
                  <c:v>36.185000000000002</c:v>
                </c:pt>
                <c:pt idx="432">
                  <c:v>36.052999999999997</c:v>
                </c:pt>
                <c:pt idx="433">
                  <c:v>35.921999999999997</c:v>
                </c:pt>
                <c:pt idx="434">
                  <c:v>35.790999999999997</c:v>
                </c:pt>
                <c:pt idx="435">
                  <c:v>35.659999999999997</c:v>
                </c:pt>
                <c:pt idx="436">
                  <c:v>35.529000000000003</c:v>
                </c:pt>
                <c:pt idx="437">
                  <c:v>35.398000000000003</c:v>
                </c:pt>
                <c:pt idx="438">
                  <c:v>35.267000000000003</c:v>
                </c:pt>
                <c:pt idx="439">
                  <c:v>35.136000000000003</c:v>
                </c:pt>
                <c:pt idx="440">
                  <c:v>35.005000000000003</c:v>
                </c:pt>
                <c:pt idx="441">
                  <c:v>34.874000000000002</c:v>
                </c:pt>
                <c:pt idx="442">
                  <c:v>34.743000000000002</c:v>
                </c:pt>
                <c:pt idx="443">
                  <c:v>34.610999999999997</c:v>
                </c:pt>
                <c:pt idx="444">
                  <c:v>34.479999999999997</c:v>
                </c:pt>
                <c:pt idx="445">
                  <c:v>34.348999999999997</c:v>
                </c:pt>
                <c:pt idx="446">
                  <c:v>34.218000000000004</c:v>
                </c:pt>
                <c:pt idx="447">
                  <c:v>34.087000000000003</c:v>
                </c:pt>
                <c:pt idx="448">
                  <c:v>33.956000000000003</c:v>
                </c:pt>
                <c:pt idx="449">
                  <c:v>33.825000000000003</c:v>
                </c:pt>
                <c:pt idx="450">
                  <c:v>33.694000000000003</c:v>
                </c:pt>
                <c:pt idx="451">
                  <c:v>33.563000000000002</c:v>
                </c:pt>
                <c:pt idx="452">
                  <c:v>33.432000000000002</c:v>
                </c:pt>
                <c:pt idx="453">
                  <c:v>33.299999999999997</c:v>
                </c:pt>
                <c:pt idx="454">
                  <c:v>33.168999999999997</c:v>
                </c:pt>
                <c:pt idx="455">
                  <c:v>33.037999999999997</c:v>
                </c:pt>
                <c:pt idx="456">
                  <c:v>32.906999999999996</c:v>
                </c:pt>
                <c:pt idx="457">
                  <c:v>32.776000000000003</c:v>
                </c:pt>
                <c:pt idx="458">
                  <c:v>32.645000000000003</c:v>
                </c:pt>
                <c:pt idx="459">
                  <c:v>32.514000000000003</c:v>
                </c:pt>
                <c:pt idx="460">
                  <c:v>32.383000000000003</c:v>
                </c:pt>
                <c:pt idx="461">
                  <c:v>32.252000000000002</c:v>
                </c:pt>
                <c:pt idx="462">
                  <c:v>32.121000000000002</c:v>
                </c:pt>
                <c:pt idx="463">
                  <c:v>32</c:v>
                </c:pt>
                <c:pt idx="464">
                  <c:v>32</c:v>
                </c:pt>
                <c:pt idx="465">
                  <c:v>32</c:v>
                </c:pt>
                <c:pt idx="466">
                  <c:v>32</c:v>
                </c:pt>
                <c:pt idx="467">
                  <c:v>32</c:v>
                </c:pt>
                <c:pt idx="468">
                  <c:v>32</c:v>
                </c:pt>
                <c:pt idx="469">
                  <c:v>32</c:v>
                </c:pt>
                <c:pt idx="470">
                  <c:v>32</c:v>
                </c:pt>
                <c:pt idx="471">
                  <c:v>32</c:v>
                </c:pt>
                <c:pt idx="472">
                  <c:v>32</c:v>
                </c:pt>
                <c:pt idx="473">
                  <c:v>32</c:v>
                </c:pt>
                <c:pt idx="474">
                  <c:v>32</c:v>
                </c:pt>
                <c:pt idx="475">
                  <c:v>32</c:v>
                </c:pt>
                <c:pt idx="476">
                  <c:v>32</c:v>
                </c:pt>
                <c:pt idx="477">
                  <c:v>32</c:v>
                </c:pt>
                <c:pt idx="478">
                  <c:v>32</c:v>
                </c:pt>
                <c:pt idx="479">
                  <c:v>32</c:v>
                </c:pt>
                <c:pt idx="480">
                  <c:v>32</c:v>
                </c:pt>
                <c:pt idx="481">
                  <c:v>32</c:v>
                </c:pt>
                <c:pt idx="482">
                  <c:v>32</c:v>
                </c:pt>
                <c:pt idx="483">
                  <c:v>32</c:v>
                </c:pt>
                <c:pt idx="484">
                  <c:v>32</c:v>
                </c:pt>
                <c:pt idx="485">
                  <c:v>32</c:v>
                </c:pt>
                <c:pt idx="486">
                  <c:v>32</c:v>
                </c:pt>
                <c:pt idx="487">
                  <c:v>32</c:v>
                </c:pt>
                <c:pt idx="488">
                  <c:v>32</c:v>
                </c:pt>
                <c:pt idx="489">
                  <c:v>32</c:v>
                </c:pt>
                <c:pt idx="490">
                  <c:v>32</c:v>
                </c:pt>
                <c:pt idx="491">
                  <c:v>32</c:v>
                </c:pt>
                <c:pt idx="492">
                  <c:v>32</c:v>
                </c:pt>
                <c:pt idx="493">
                  <c:v>32</c:v>
                </c:pt>
                <c:pt idx="494">
                  <c:v>32</c:v>
                </c:pt>
                <c:pt idx="495">
                  <c:v>32</c:v>
                </c:pt>
                <c:pt idx="496">
                  <c:v>32</c:v>
                </c:pt>
                <c:pt idx="497">
                  <c:v>32</c:v>
                </c:pt>
                <c:pt idx="498">
                  <c:v>32</c:v>
                </c:pt>
                <c:pt idx="499">
                  <c:v>32</c:v>
                </c:pt>
                <c:pt idx="500">
                  <c:v>32</c:v>
                </c:pt>
                <c:pt idx="501">
                  <c:v>32</c:v>
                </c:pt>
                <c:pt idx="502">
                  <c:v>31.984999999999999</c:v>
                </c:pt>
                <c:pt idx="503">
                  <c:v>31.969000000000001</c:v>
                </c:pt>
                <c:pt idx="504">
                  <c:v>31.952999999999999</c:v>
                </c:pt>
                <c:pt idx="505">
                  <c:v>31.937000000000001</c:v>
                </c:pt>
                <c:pt idx="506">
                  <c:v>31.922000000000001</c:v>
                </c:pt>
                <c:pt idx="507">
                  <c:v>31.905999999999999</c:v>
                </c:pt>
                <c:pt idx="508">
                  <c:v>31.89</c:v>
                </c:pt>
                <c:pt idx="509">
                  <c:v>31.873999999999999</c:v>
                </c:pt>
                <c:pt idx="510">
                  <c:v>31.858000000000001</c:v>
                </c:pt>
                <c:pt idx="511">
                  <c:v>31.841999999999999</c:v>
                </c:pt>
                <c:pt idx="512">
                  <c:v>31.826000000000001</c:v>
                </c:pt>
                <c:pt idx="513">
                  <c:v>31.81</c:v>
                </c:pt>
                <c:pt idx="514">
                  <c:v>31.794</c:v>
                </c:pt>
                <c:pt idx="515">
                  <c:v>31.779</c:v>
                </c:pt>
                <c:pt idx="516">
                  <c:v>31.763000000000002</c:v>
                </c:pt>
                <c:pt idx="517">
                  <c:v>31.747</c:v>
                </c:pt>
                <c:pt idx="518">
                  <c:v>31.731000000000002</c:v>
                </c:pt>
                <c:pt idx="519">
                  <c:v>31.715</c:v>
                </c:pt>
                <c:pt idx="520">
                  <c:v>31.699000000000002</c:v>
                </c:pt>
                <c:pt idx="521">
                  <c:v>31.683</c:v>
                </c:pt>
                <c:pt idx="522">
                  <c:v>31.667000000000002</c:v>
                </c:pt>
                <c:pt idx="523">
                  <c:v>31.652000000000001</c:v>
                </c:pt>
                <c:pt idx="524">
                  <c:v>31.635999999999999</c:v>
                </c:pt>
                <c:pt idx="525">
                  <c:v>31.62</c:v>
                </c:pt>
                <c:pt idx="526">
                  <c:v>31.603999999999999</c:v>
                </c:pt>
                <c:pt idx="527">
                  <c:v>31.588000000000001</c:v>
                </c:pt>
                <c:pt idx="528">
                  <c:v>31.571999999999999</c:v>
                </c:pt>
                <c:pt idx="529">
                  <c:v>31.556000000000001</c:v>
                </c:pt>
                <c:pt idx="530">
                  <c:v>31.54</c:v>
                </c:pt>
                <c:pt idx="531">
                  <c:v>31.524000000000001</c:v>
                </c:pt>
                <c:pt idx="532">
                  <c:v>31.509</c:v>
                </c:pt>
                <c:pt idx="533">
                  <c:v>31.492999999999999</c:v>
                </c:pt>
                <c:pt idx="534">
                  <c:v>31.477</c:v>
                </c:pt>
                <c:pt idx="535">
                  <c:v>31.460999999999999</c:v>
                </c:pt>
                <c:pt idx="536">
                  <c:v>31.445</c:v>
                </c:pt>
                <c:pt idx="537">
                  <c:v>31.428999999999998</c:v>
                </c:pt>
                <c:pt idx="538">
                  <c:v>31.413</c:v>
                </c:pt>
                <c:pt idx="539">
                  <c:v>31.396999999999998</c:v>
                </c:pt>
                <c:pt idx="540">
                  <c:v>31.382000000000001</c:v>
                </c:pt>
                <c:pt idx="541">
                  <c:v>31.366</c:v>
                </c:pt>
                <c:pt idx="542">
                  <c:v>31.35</c:v>
                </c:pt>
                <c:pt idx="543">
                  <c:v>31.334</c:v>
                </c:pt>
                <c:pt idx="544">
                  <c:v>31.318000000000001</c:v>
                </c:pt>
                <c:pt idx="545">
                  <c:v>31.302</c:v>
                </c:pt>
                <c:pt idx="546">
                  <c:v>31.286000000000001</c:v>
                </c:pt>
                <c:pt idx="547">
                  <c:v>31.27</c:v>
                </c:pt>
                <c:pt idx="548">
                  <c:v>31.254000000000001</c:v>
                </c:pt>
                <c:pt idx="549">
                  <c:v>31.239000000000001</c:v>
                </c:pt>
                <c:pt idx="550">
                  <c:v>31.222999999999999</c:v>
                </c:pt>
                <c:pt idx="551">
                  <c:v>31.207000000000001</c:v>
                </c:pt>
                <c:pt idx="552">
                  <c:v>31.190999999999999</c:v>
                </c:pt>
                <c:pt idx="553">
                  <c:v>31.175000000000001</c:v>
                </c:pt>
                <c:pt idx="554">
                  <c:v>31.158999999999999</c:v>
                </c:pt>
                <c:pt idx="555">
                  <c:v>31.143000000000001</c:v>
                </c:pt>
                <c:pt idx="556">
                  <c:v>31.126999999999999</c:v>
                </c:pt>
                <c:pt idx="557">
                  <c:v>31.111000000000001</c:v>
                </c:pt>
                <c:pt idx="558">
                  <c:v>31.096</c:v>
                </c:pt>
                <c:pt idx="559">
                  <c:v>31.08</c:v>
                </c:pt>
                <c:pt idx="560">
                  <c:v>31.064</c:v>
                </c:pt>
                <c:pt idx="561">
                  <c:v>31.047999999999998</c:v>
                </c:pt>
                <c:pt idx="562">
                  <c:v>31.032</c:v>
                </c:pt>
                <c:pt idx="563">
                  <c:v>31.015999999999998</c:v>
                </c:pt>
                <c:pt idx="564">
                  <c:v>31</c:v>
                </c:pt>
                <c:pt idx="565">
                  <c:v>30.984000000000002</c:v>
                </c:pt>
                <c:pt idx="566">
                  <c:v>30.969000000000001</c:v>
                </c:pt>
                <c:pt idx="567">
                  <c:v>30.952999999999999</c:v>
                </c:pt>
                <c:pt idx="568">
                  <c:v>30.937000000000001</c:v>
                </c:pt>
                <c:pt idx="569">
                  <c:v>30.920999999999999</c:v>
                </c:pt>
                <c:pt idx="570">
                  <c:v>30.905000000000001</c:v>
                </c:pt>
                <c:pt idx="571">
                  <c:v>30.888999999999999</c:v>
                </c:pt>
                <c:pt idx="572">
                  <c:v>30.873000000000001</c:v>
                </c:pt>
                <c:pt idx="573">
                  <c:v>30.856999999999999</c:v>
                </c:pt>
                <c:pt idx="574">
                  <c:v>30.841000000000001</c:v>
                </c:pt>
                <c:pt idx="575">
                  <c:v>30.826000000000001</c:v>
                </c:pt>
                <c:pt idx="576">
                  <c:v>30.81</c:v>
                </c:pt>
                <c:pt idx="577">
                  <c:v>30.794</c:v>
                </c:pt>
                <c:pt idx="578">
                  <c:v>30.777999999999999</c:v>
                </c:pt>
                <c:pt idx="579">
                  <c:v>30.762</c:v>
                </c:pt>
                <c:pt idx="580">
                  <c:v>30.745999999999999</c:v>
                </c:pt>
                <c:pt idx="581">
                  <c:v>30.73</c:v>
                </c:pt>
                <c:pt idx="582">
                  <c:v>30.713999999999999</c:v>
                </c:pt>
                <c:pt idx="583">
                  <c:v>30.699000000000002</c:v>
                </c:pt>
                <c:pt idx="584">
                  <c:v>30.683</c:v>
                </c:pt>
                <c:pt idx="585">
                  <c:v>30.667000000000002</c:v>
                </c:pt>
                <c:pt idx="586">
                  <c:v>30.651</c:v>
                </c:pt>
                <c:pt idx="587">
                  <c:v>30.635000000000002</c:v>
                </c:pt>
                <c:pt idx="588">
                  <c:v>30.619</c:v>
                </c:pt>
                <c:pt idx="589">
                  <c:v>30.603000000000002</c:v>
                </c:pt>
                <c:pt idx="590">
                  <c:v>30.587</c:v>
                </c:pt>
                <c:pt idx="591">
                  <c:v>30.571000000000002</c:v>
                </c:pt>
                <c:pt idx="592">
                  <c:v>30.556000000000001</c:v>
                </c:pt>
                <c:pt idx="593">
                  <c:v>30.54</c:v>
                </c:pt>
                <c:pt idx="594">
                  <c:v>30.524000000000001</c:v>
                </c:pt>
                <c:pt idx="595">
                  <c:v>30.507999999999999</c:v>
                </c:pt>
                <c:pt idx="596">
                  <c:v>30.492000000000001</c:v>
                </c:pt>
                <c:pt idx="597">
                  <c:v>30.475999999999999</c:v>
                </c:pt>
                <c:pt idx="598">
                  <c:v>30.46</c:v>
                </c:pt>
                <c:pt idx="599">
                  <c:v>30.443999999999999</c:v>
                </c:pt>
                <c:pt idx="600">
                  <c:v>30.428999999999998</c:v>
                </c:pt>
                <c:pt idx="601">
                  <c:v>30.413</c:v>
                </c:pt>
                <c:pt idx="602">
                  <c:v>30.396999999999998</c:v>
                </c:pt>
                <c:pt idx="603">
                  <c:v>30.381</c:v>
                </c:pt>
                <c:pt idx="604">
                  <c:v>30.364999999999998</c:v>
                </c:pt>
                <c:pt idx="605">
                  <c:v>30.349</c:v>
                </c:pt>
                <c:pt idx="606">
                  <c:v>30.332999999999998</c:v>
                </c:pt>
                <c:pt idx="607">
                  <c:v>30.317</c:v>
                </c:pt>
                <c:pt idx="608">
                  <c:v>30.300999999999998</c:v>
                </c:pt>
                <c:pt idx="609">
                  <c:v>30.286000000000001</c:v>
                </c:pt>
                <c:pt idx="610">
                  <c:v>30.27</c:v>
                </c:pt>
                <c:pt idx="611">
                  <c:v>30.254000000000001</c:v>
                </c:pt>
                <c:pt idx="612">
                  <c:v>30.238</c:v>
                </c:pt>
                <c:pt idx="613">
                  <c:v>30.222000000000001</c:v>
                </c:pt>
                <c:pt idx="614">
                  <c:v>30.206</c:v>
                </c:pt>
                <c:pt idx="615">
                  <c:v>30.19</c:v>
                </c:pt>
                <c:pt idx="616">
                  <c:v>30.173999999999999</c:v>
                </c:pt>
                <c:pt idx="617">
                  <c:v>30.158999999999999</c:v>
                </c:pt>
                <c:pt idx="618">
                  <c:v>30.143000000000001</c:v>
                </c:pt>
                <c:pt idx="619">
                  <c:v>30.126999999999999</c:v>
                </c:pt>
                <c:pt idx="620">
                  <c:v>30.111000000000001</c:v>
                </c:pt>
                <c:pt idx="621">
                  <c:v>30.094999999999999</c:v>
                </c:pt>
                <c:pt idx="622">
                  <c:v>30.079000000000001</c:v>
                </c:pt>
                <c:pt idx="623">
                  <c:v>30.062999999999999</c:v>
                </c:pt>
                <c:pt idx="624">
                  <c:v>30.047000000000001</c:v>
                </c:pt>
                <c:pt idx="625">
                  <c:v>30.030999999999999</c:v>
                </c:pt>
                <c:pt idx="626">
                  <c:v>30.015999999999998</c:v>
                </c:pt>
                <c:pt idx="627">
                  <c:v>30</c:v>
                </c:pt>
                <c:pt idx="628">
                  <c:v>29.984000000000002</c:v>
                </c:pt>
                <c:pt idx="629">
                  <c:v>29.968</c:v>
                </c:pt>
                <c:pt idx="630">
                  <c:v>29.952000000000002</c:v>
                </c:pt>
                <c:pt idx="631">
                  <c:v>29.936</c:v>
                </c:pt>
                <c:pt idx="632">
                  <c:v>29.92</c:v>
                </c:pt>
                <c:pt idx="633">
                  <c:v>29.904</c:v>
                </c:pt>
                <c:pt idx="634">
                  <c:v>29.888999999999999</c:v>
                </c:pt>
                <c:pt idx="635">
                  <c:v>29.873000000000001</c:v>
                </c:pt>
                <c:pt idx="636">
                  <c:v>29.856999999999999</c:v>
                </c:pt>
                <c:pt idx="637">
                  <c:v>29.841000000000001</c:v>
                </c:pt>
                <c:pt idx="638">
                  <c:v>29.824999999999999</c:v>
                </c:pt>
                <c:pt idx="639">
                  <c:v>29.809000000000001</c:v>
                </c:pt>
                <c:pt idx="640">
                  <c:v>29.792999999999999</c:v>
                </c:pt>
                <c:pt idx="641">
                  <c:v>29.777000000000001</c:v>
                </c:pt>
                <c:pt idx="642">
                  <c:v>29.760999999999999</c:v>
                </c:pt>
                <c:pt idx="643">
                  <c:v>29.745999999999999</c:v>
                </c:pt>
                <c:pt idx="644">
                  <c:v>29.73</c:v>
                </c:pt>
                <c:pt idx="645">
                  <c:v>29.713999999999999</c:v>
                </c:pt>
                <c:pt idx="646">
                  <c:v>29.698</c:v>
                </c:pt>
                <c:pt idx="647">
                  <c:v>29.681999999999999</c:v>
                </c:pt>
                <c:pt idx="648">
                  <c:v>29.666</c:v>
                </c:pt>
                <c:pt idx="649">
                  <c:v>29.65</c:v>
                </c:pt>
                <c:pt idx="650">
                  <c:v>29.634</c:v>
                </c:pt>
                <c:pt idx="651">
                  <c:v>29.617999999999999</c:v>
                </c:pt>
                <c:pt idx="652">
                  <c:v>29.603000000000002</c:v>
                </c:pt>
                <c:pt idx="653">
                  <c:v>29.587</c:v>
                </c:pt>
                <c:pt idx="654">
                  <c:v>29.571000000000002</c:v>
                </c:pt>
                <c:pt idx="655">
                  <c:v>29.555</c:v>
                </c:pt>
                <c:pt idx="656">
                  <c:v>29.539000000000001</c:v>
                </c:pt>
                <c:pt idx="657">
                  <c:v>29.523</c:v>
                </c:pt>
                <c:pt idx="658">
                  <c:v>29.507000000000001</c:v>
                </c:pt>
                <c:pt idx="659">
                  <c:v>29.491</c:v>
                </c:pt>
                <c:pt idx="660">
                  <c:v>29.475999999999999</c:v>
                </c:pt>
                <c:pt idx="661">
                  <c:v>29.46</c:v>
                </c:pt>
                <c:pt idx="662">
                  <c:v>29.443999999999999</c:v>
                </c:pt>
                <c:pt idx="663">
                  <c:v>29.428000000000001</c:v>
                </c:pt>
                <c:pt idx="664">
                  <c:v>29.411999999999999</c:v>
                </c:pt>
                <c:pt idx="665">
                  <c:v>29.396000000000001</c:v>
                </c:pt>
                <c:pt idx="666">
                  <c:v>29.38</c:v>
                </c:pt>
                <c:pt idx="667">
                  <c:v>29.364000000000001</c:v>
                </c:pt>
                <c:pt idx="668">
                  <c:v>29.347999999999999</c:v>
                </c:pt>
                <c:pt idx="669">
                  <c:v>29.332999999999998</c:v>
                </c:pt>
                <c:pt idx="670">
                  <c:v>29.317</c:v>
                </c:pt>
                <c:pt idx="671">
                  <c:v>29.300999999999998</c:v>
                </c:pt>
                <c:pt idx="672">
                  <c:v>29.285</c:v>
                </c:pt>
                <c:pt idx="673">
                  <c:v>29.268999999999998</c:v>
                </c:pt>
                <c:pt idx="674">
                  <c:v>29.253</c:v>
                </c:pt>
                <c:pt idx="675">
                  <c:v>29.236999999999998</c:v>
                </c:pt>
                <c:pt idx="676">
                  <c:v>29.221</c:v>
                </c:pt>
                <c:pt idx="677">
                  <c:v>29.206</c:v>
                </c:pt>
                <c:pt idx="678">
                  <c:v>29.19</c:v>
                </c:pt>
                <c:pt idx="679">
                  <c:v>29.173999999999999</c:v>
                </c:pt>
                <c:pt idx="680">
                  <c:v>29.158000000000001</c:v>
                </c:pt>
                <c:pt idx="681">
                  <c:v>29.141999999999999</c:v>
                </c:pt>
                <c:pt idx="682">
                  <c:v>29.126000000000001</c:v>
                </c:pt>
                <c:pt idx="683">
                  <c:v>29.11</c:v>
                </c:pt>
                <c:pt idx="684">
                  <c:v>29.094000000000001</c:v>
                </c:pt>
                <c:pt idx="685">
                  <c:v>29.077999999999999</c:v>
                </c:pt>
                <c:pt idx="686">
                  <c:v>29.062999999999999</c:v>
                </c:pt>
                <c:pt idx="687">
                  <c:v>29.047000000000001</c:v>
                </c:pt>
                <c:pt idx="688">
                  <c:v>29.030999999999999</c:v>
                </c:pt>
                <c:pt idx="689">
                  <c:v>29.015000000000001</c:v>
                </c:pt>
                <c:pt idx="690">
                  <c:v>29.015000000000001</c:v>
                </c:pt>
                <c:pt idx="691">
                  <c:v>29.012</c:v>
                </c:pt>
                <c:pt idx="692">
                  <c:v>29.009</c:v>
                </c:pt>
                <c:pt idx="693">
                  <c:v>29.004999999999999</c:v>
                </c:pt>
                <c:pt idx="694">
                  <c:v>29.001999999999999</c:v>
                </c:pt>
                <c:pt idx="695">
                  <c:v>29.614000000000001</c:v>
                </c:pt>
                <c:pt idx="696">
                  <c:v>31.661000000000001</c:v>
                </c:pt>
                <c:pt idx="697">
                  <c:v>33.707000000000001</c:v>
                </c:pt>
                <c:pt idx="698">
                  <c:v>35.753999999999998</c:v>
                </c:pt>
                <c:pt idx="699">
                  <c:v>37.801000000000002</c:v>
                </c:pt>
                <c:pt idx="700">
                  <c:v>39.847000000000001</c:v>
                </c:pt>
                <c:pt idx="701">
                  <c:v>41.893999999999998</c:v>
                </c:pt>
                <c:pt idx="702">
                  <c:v>43.94</c:v>
                </c:pt>
                <c:pt idx="703">
                  <c:v>45.987000000000002</c:v>
                </c:pt>
                <c:pt idx="704">
                  <c:v>48.033999999999999</c:v>
                </c:pt>
                <c:pt idx="705">
                  <c:v>50.08</c:v>
                </c:pt>
                <c:pt idx="706">
                  <c:v>52.127000000000002</c:v>
                </c:pt>
                <c:pt idx="707">
                  <c:v>54.173999999999999</c:v>
                </c:pt>
                <c:pt idx="708">
                  <c:v>56.22</c:v>
                </c:pt>
                <c:pt idx="709">
                  <c:v>58.267000000000003</c:v>
                </c:pt>
                <c:pt idx="710">
                  <c:v>60.313000000000002</c:v>
                </c:pt>
                <c:pt idx="711">
                  <c:v>62.36</c:v>
                </c:pt>
                <c:pt idx="712">
                  <c:v>64.406999999999996</c:v>
                </c:pt>
                <c:pt idx="713">
                  <c:v>66.453000000000003</c:v>
                </c:pt>
                <c:pt idx="714">
                  <c:v>68.5</c:v>
                </c:pt>
                <c:pt idx="715">
                  <c:v>79.05</c:v>
                </c:pt>
                <c:pt idx="716">
                  <c:v>89.6</c:v>
                </c:pt>
                <c:pt idx="717">
                  <c:v>100.15</c:v>
                </c:pt>
                <c:pt idx="718">
                  <c:v>110.7</c:v>
                </c:pt>
                <c:pt idx="719">
                  <c:v>121.25</c:v>
                </c:pt>
                <c:pt idx="720">
                  <c:v>131.80000000000001</c:v>
                </c:pt>
                <c:pt idx="721">
                  <c:v>142.35</c:v>
                </c:pt>
                <c:pt idx="722">
                  <c:v>152.9</c:v>
                </c:pt>
                <c:pt idx="723">
                  <c:v>163.44999999999999</c:v>
                </c:pt>
                <c:pt idx="724">
                  <c:v>174</c:v>
                </c:pt>
                <c:pt idx="725">
                  <c:v>189.35</c:v>
                </c:pt>
                <c:pt idx="726">
                  <c:v>204.69</c:v>
                </c:pt>
                <c:pt idx="727">
                  <c:v>220.04</c:v>
                </c:pt>
                <c:pt idx="728">
                  <c:v>235.38</c:v>
                </c:pt>
                <c:pt idx="729">
                  <c:v>250.73</c:v>
                </c:pt>
                <c:pt idx="730">
                  <c:v>266.07</c:v>
                </c:pt>
                <c:pt idx="731">
                  <c:v>281.42</c:v>
                </c:pt>
                <c:pt idx="732">
                  <c:v>296.76</c:v>
                </c:pt>
                <c:pt idx="733">
                  <c:v>312.11</c:v>
                </c:pt>
                <c:pt idx="734">
                  <c:v>327.45</c:v>
                </c:pt>
                <c:pt idx="735">
                  <c:v>342.8</c:v>
                </c:pt>
                <c:pt idx="736">
                  <c:v>354.93</c:v>
                </c:pt>
                <c:pt idx="737">
                  <c:v>367.06</c:v>
                </c:pt>
                <c:pt idx="738">
                  <c:v>379.19</c:v>
                </c:pt>
                <c:pt idx="739">
                  <c:v>391.32</c:v>
                </c:pt>
                <c:pt idx="740">
                  <c:v>403.45</c:v>
                </c:pt>
                <c:pt idx="741">
                  <c:v>415.58</c:v>
                </c:pt>
                <c:pt idx="742">
                  <c:v>427.71</c:v>
                </c:pt>
                <c:pt idx="743">
                  <c:v>439.84</c:v>
                </c:pt>
                <c:pt idx="744">
                  <c:v>451.97</c:v>
                </c:pt>
                <c:pt idx="745">
                  <c:v>464.1</c:v>
                </c:pt>
                <c:pt idx="746">
                  <c:v>469.77</c:v>
                </c:pt>
                <c:pt idx="747">
                  <c:v>475.44</c:v>
                </c:pt>
                <c:pt idx="748">
                  <c:v>481.11</c:v>
                </c:pt>
                <c:pt idx="749">
                  <c:v>486.78</c:v>
                </c:pt>
                <c:pt idx="750">
                  <c:v>492.45</c:v>
                </c:pt>
                <c:pt idx="751">
                  <c:v>498.12</c:v>
                </c:pt>
                <c:pt idx="752">
                  <c:v>503.79</c:v>
                </c:pt>
                <c:pt idx="753">
                  <c:v>509.46</c:v>
                </c:pt>
                <c:pt idx="754">
                  <c:v>515.13</c:v>
                </c:pt>
                <c:pt idx="755">
                  <c:v>520.79999999999995</c:v>
                </c:pt>
                <c:pt idx="756">
                  <c:v>526.47</c:v>
                </c:pt>
                <c:pt idx="757">
                  <c:v>532.14</c:v>
                </c:pt>
                <c:pt idx="758">
                  <c:v>537.80999999999995</c:v>
                </c:pt>
                <c:pt idx="759">
                  <c:v>543.48</c:v>
                </c:pt>
                <c:pt idx="760">
                  <c:v>549.15</c:v>
                </c:pt>
                <c:pt idx="761">
                  <c:v>554.82000000000005</c:v>
                </c:pt>
                <c:pt idx="762">
                  <c:v>560.49</c:v>
                </c:pt>
                <c:pt idx="763">
                  <c:v>566.16</c:v>
                </c:pt>
                <c:pt idx="764">
                  <c:v>571.83000000000004</c:v>
                </c:pt>
                <c:pt idx="765">
                  <c:v>577.5</c:v>
                </c:pt>
                <c:pt idx="766">
                  <c:v>588.77</c:v>
                </c:pt>
                <c:pt idx="767">
                  <c:v>600.04999999999995</c:v>
                </c:pt>
                <c:pt idx="768">
                  <c:v>611.32000000000005</c:v>
                </c:pt>
                <c:pt idx="769">
                  <c:v>622.59</c:v>
                </c:pt>
                <c:pt idx="770">
                  <c:v>633.86</c:v>
                </c:pt>
                <c:pt idx="771">
                  <c:v>645.14</c:v>
                </c:pt>
                <c:pt idx="772">
                  <c:v>656.41</c:v>
                </c:pt>
                <c:pt idx="773">
                  <c:v>667.68</c:v>
                </c:pt>
                <c:pt idx="774">
                  <c:v>678.95</c:v>
                </c:pt>
                <c:pt idx="775">
                  <c:v>690.23</c:v>
                </c:pt>
                <c:pt idx="776">
                  <c:v>701.5</c:v>
                </c:pt>
                <c:pt idx="777">
                  <c:v>788.5</c:v>
                </c:pt>
                <c:pt idx="778">
                  <c:v>791.95</c:v>
                </c:pt>
                <c:pt idx="779">
                  <c:v>795.41</c:v>
                </c:pt>
                <c:pt idx="780">
                  <c:v>798.87</c:v>
                </c:pt>
                <c:pt idx="781">
                  <c:v>802.32</c:v>
                </c:pt>
                <c:pt idx="782">
                  <c:v>805.78</c:v>
                </c:pt>
                <c:pt idx="783">
                  <c:v>809.23</c:v>
                </c:pt>
                <c:pt idx="784">
                  <c:v>812.69</c:v>
                </c:pt>
                <c:pt idx="785">
                  <c:v>816.14</c:v>
                </c:pt>
                <c:pt idx="786">
                  <c:v>819.6</c:v>
                </c:pt>
                <c:pt idx="787">
                  <c:v>823.05</c:v>
                </c:pt>
                <c:pt idx="788">
                  <c:v>826.51</c:v>
                </c:pt>
                <c:pt idx="789">
                  <c:v>829.96</c:v>
                </c:pt>
                <c:pt idx="790">
                  <c:v>833.42</c:v>
                </c:pt>
                <c:pt idx="791">
                  <c:v>836.87</c:v>
                </c:pt>
                <c:pt idx="792">
                  <c:v>840.33</c:v>
                </c:pt>
                <c:pt idx="793">
                  <c:v>843.78</c:v>
                </c:pt>
                <c:pt idx="794">
                  <c:v>847.24</c:v>
                </c:pt>
                <c:pt idx="795">
                  <c:v>850.69</c:v>
                </c:pt>
                <c:pt idx="796">
                  <c:v>854.15</c:v>
                </c:pt>
                <c:pt idx="797">
                  <c:v>857.6</c:v>
                </c:pt>
                <c:pt idx="798">
                  <c:v>861.06</c:v>
                </c:pt>
                <c:pt idx="799">
                  <c:v>864.51</c:v>
                </c:pt>
                <c:pt idx="800">
                  <c:v>867.97</c:v>
                </c:pt>
                <c:pt idx="801">
                  <c:v>871.42</c:v>
                </c:pt>
                <c:pt idx="802">
                  <c:v>874.88</c:v>
                </c:pt>
                <c:pt idx="803">
                  <c:v>878.33</c:v>
                </c:pt>
                <c:pt idx="804">
                  <c:v>881.79</c:v>
                </c:pt>
                <c:pt idx="805">
                  <c:v>885.24</c:v>
                </c:pt>
                <c:pt idx="806">
                  <c:v>888.7</c:v>
                </c:pt>
                <c:pt idx="807">
                  <c:v>888.15</c:v>
                </c:pt>
                <c:pt idx="808">
                  <c:v>887.59</c:v>
                </c:pt>
                <c:pt idx="809">
                  <c:v>887.04</c:v>
                </c:pt>
                <c:pt idx="810">
                  <c:v>886.49</c:v>
                </c:pt>
                <c:pt idx="811">
                  <c:v>886.49</c:v>
                </c:pt>
                <c:pt idx="812">
                  <c:v>883.73</c:v>
                </c:pt>
                <c:pt idx="813">
                  <c:v>880.96</c:v>
                </c:pt>
                <c:pt idx="814">
                  <c:v>878.2</c:v>
                </c:pt>
                <c:pt idx="815">
                  <c:v>872.65</c:v>
                </c:pt>
                <c:pt idx="816">
                  <c:v>867.09</c:v>
                </c:pt>
                <c:pt idx="817">
                  <c:v>861.54</c:v>
                </c:pt>
                <c:pt idx="818">
                  <c:v>855.99</c:v>
                </c:pt>
                <c:pt idx="819">
                  <c:v>850.44</c:v>
                </c:pt>
                <c:pt idx="820">
                  <c:v>844.88</c:v>
                </c:pt>
                <c:pt idx="821">
                  <c:v>839.33</c:v>
                </c:pt>
                <c:pt idx="822">
                  <c:v>832.42</c:v>
                </c:pt>
                <c:pt idx="823">
                  <c:v>823.48</c:v>
                </c:pt>
                <c:pt idx="824">
                  <c:v>814.12</c:v>
                </c:pt>
                <c:pt idx="825">
                  <c:v>805.58</c:v>
                </c:pt>
                <c:pt idx="826">
                  <c:v>796.64</c:v>
                </c:pt>
                <c:pt idx="827">
                  <c:v>787.69</c:v>
                </c:pt>
                <c:pt idx="828">
                  <c:v>774.24</c:v>
                </c:pt>
                <c:pt idx="829">
                  <c:v>759.66</c:v>
                </c:pt>
                <c:pt idx="830">
                  <c:v>745.08</c:v>
                </c:pt>
                <c:pt idx="831">
                  <c:v>730.5</c:v>
                </c:pt>
                <c:pt idx="832">
                  <c:v>721.95</c:v>
                </c:pt>
                <c:pt idx="833">
                  <c:v>713.39</c:v>
                </c:pt>
                <c:pt idx="834">
                  <c:v>704.84</c:v>
                </c:pt>
                <c:pt idx="835">
                  <c:v>696.28</c:v>
                </c:pt>
                <c:pt idx="836">
                  <c:v>687.73</c:v>
                </c:pt>
                <c:pt idx="837">
                  <c:v>679.18</c:v>
                </c:pt>
                <c:pt idx="838">
                  <c:v>670.62</c:v>
                </c:pt>
                <c:pt idx="839">
                  <c:v>660.96</c:v>
                </c:pt>
                <c:pt idx="840">
                  <c:v>650.54999999999995</c:v>
                </c:pt>
                <c:pt idx="841">
                  <c:v>640.13</c:v>
                </c:pt>
                <c:pt idx="842">
                  <c:v>629.73</c:v>
                </c:pt>
                <c:pt idx="843">
                  <c:v>619.32000000000005</c:v>
                </c:pt>
                <c:pt idx="844">
                  <c:v>608.91999999999996</c:v>
                </c:pt>
                <c:pt idx="845">
                  <c:v>598.51</c:v>
                </c:pt>
                <c:pt idx="846">
                  <c:v>588.1</c:v>
                </c:pt>
                <c:pt idx="847">
                  <c:v>579.96</c:v>
                </c:pt>
                <c:pt idx="848">
                  <c:v>571.82000000000005</c:v>
                </c:pt>
                <c:pt idx="849">
                  <c:v>563.69000000000005</c:v>
                </c:pt>
                <c:pt idx="850">
                  <c:v>555.54999999999995</c:v>
                </c:pt>
                <c:pt idx="851">
                  <c:v>547.41</c:v>
                </c:pt>
                <c:pt idx="852">
                  <c:v>539.27</c:v>
                </c:pt>
                <c:pt idx="853">
                  <c:v>531.13</c:v>
                </c:pt>
                <c:pt idx="854">
                  <c:v>522.99</c:v>
                </c:pt>
                <c:pt idx="855">
                  <c:v>514.86</c:v>
                </c:pt>
                <c:pt idx="856">
                  <c:v>506.96</c:v>
                </c:pt>
                <c:pt idx="857">
                  <c:v>499.23</c:v>
                </c:pt>
                <c:pt idx="858">
                  <c:v>491.53</c:v>
                </c:pt>
                <c:pt idx="859">
                  <c:v>483.76</c:v>
                </c:pt>
                <c:pt idx="860">
                  <c:v>476.03</c:v>
                </c:pt>
                <c:pt idx="861">
                  <c:v>468.29</c:v>
                </c:pt>
                <c:pt idx="862">
                  <c:v>460.56</c:v>
                </c:pt>
                <c:pt idx="863">
                  <c:v>452.83</c:v>
                </c:pt>
                <c:pt idx="864">
                  <c:v>445.09</c:v>
                </c:pt>
                <c:pt idx="865">
                  <c:v>437.36</c:v>
                </c:pt>
                <c:pt idx="866">
                  <c:v>429.63</c:v>
                </c:pt>
                <c:pt idx="867">
                  <c:v>421.89</c:v>
                </c:pt>
                <c:pt idx="868">
                  <c:v>414.16</c:v>
                </c:pt>
                <c:pt idx="869">
                  <c:v>406.43</c:v>
                </c:pt>
                <c:pt idx="870">
                  <c:v>398.69</c:v>
                </c:pt>
                <c:pt idx="871">
                  <c:v>392.37</c:v>
                </c:pt>
                <c:pt idx="872">
                  <c:v>386.99</c:v>
                </c:pt>
                <c:pt idx="873">
                  <c:v>381.8</c:v>
                </c:pt>
                <c:pt idx="874">
                  <c:v>376.23</c:v>
                </c:pt>
                <c:pt idx="875">
                  <c:v>370.84</c:v>
                </c:pt>
                <c:pt idx="876">
                  <c:v>365.46</c:v>
                </c:pt>
                <c:pt idx="877">
                  <c:v>360.08</c:v>
                </c:pt>
                <c:pt idx="878">
                  <c:v>354.7</c:v>
                </c:pt>
                <c:pt idx="879">
                  <c:v>349.32</c:v>
                </c:pt>
                <c:pt idx="880">
                  <c:v>343.94</c:v>
                </c:pt>
                <c:pt idx="881">
                  <c:v>338.56</c:v>
                </c:pt>
                <c:pt idx="882">
                  <c:v>333.17</c:v>
                </c:pt>
                <c:pt idx="883">
                  <c:v>327.79</c:v>
                </c:pt>
                <c:pt idx="884">
                  <c:v>322.41000000000003</c:v>
                </c:pt>
                <c:pt idx="885">
                  <c:v>317.02999999999997</c:v>
                </c:pt>
                <c:pt idx="886">
                  <c:v>311.86</c:v>
                </c:pt>
                <c:pt idx="887">
                  <c:v>307</c:v>
                </c:pt>
                <c:pt idx="888">
                  <c:v>302.2</c:v>
                </c:pt>
                <c:pt idx="889">
                  <c:v>297.27999999999997</c:v>
                </c:pt>
                <c:pt idx="890">
                  <c:v>292.43</c:v>
                </c:pt>
                <c:pt idx="891">
                  <c:v>287.57</c:v>
                </c:pt>
                <c:pt idx="892">
                  <c:v>282.70999999999998</c:v>
                </c:pt>
                <c:pt idx="893">
                  <c:v>277.85000000000002</c:v>
                </c:pt>
                <c:pt idx="894">
                  <c:v>272.99</c:v>
                </c:pt>
                <c:pt idx="895">
                  <c:v>268.14</c:v>
                </c:pt>
                <c:pt idx="896">
                  <c:v>263.27999999999997</c:v>
                </c:pt>
                <c:pt idx="897">
                  <c:v>258.42</c:v>
                </c:pt>
                <c:pt idx="898">
                  <c:v>253.56</c:v>
                </c:pt>
                <c:pt idx="899">
                  <c:v>248.7</c:v>
                </c:pt>
                <c:pt idx="900">
                  <c:v>243.85</c:v>
                </c:pt>
                <c:pt idx="901">
                  <c:v>238.99</c:v>
                </c:pt>
                <c:pt idx="902">
                  <c:v>234.13</c:v>
                </c:pt>
                <c:pt idx="903">
                  <c:v>229.27</c:v>
                </c:pt>
                <c:pt idx="904">
                  <c:v>224.41</c:v>
                </c:pt>
                <c:pt idx="905">
                  <c:v>220.33</c:v>
                </c:pt>
                <c:pt idx="906">
                  <c:v>217.42</c:v>
                </c:pt>
                <c:pt idx="907">
                  <c:v>214.74</c:v>
                </c:pt>
                <c:pt idx="908">
                  <c:v>211.59</c:v>
                </c:pt>
                <c:pt idx="909">
                  <c:v>208.67</c:v>
                </c:pt>
                <c:pt idx="910">
                  <c:v>205.75</c:v>
                </c:pt>
                <c:pt idx="911">
                  <c:v>202.84</c:v>
                </c:pt>
                <c:pt idx="912">
                  <c:v>199.92</c:v>
                </c:pt>
                <c:pt idx="913">
                  <c:v>197.01</c:v>
                </c:pt>
                <c:pt idx="914">
                  <c:v>194.09</c:v>
                </c:pt>
                <c:pt idx="915">
                  <c:v>191.18</c:v>
                </c:pt>
                <c:pt idx="916">
                  <c:v>188.26</c:v>
                </c:pt>
                <c:pt idx="917">
                  <c:v>185.34</c:v>
                </c:pt>
                <c:pt idx="918">
                  <c:v>182.43</c:v>
                </c:pt>
                <c:pt idx="919">
                  <c:v>179.51</c:v>
                </c:pt>
                <c:pt idx="920">
                  <c:v>176.6</c:v>
                </c:pt>
                <c:pt idx="921">
                  <c:v>173.68</c:v>
                </c:pt>
                <c:pt idx="922">
                  <c:v>170.77</c:v>
                </c:pt>
                <c:pt idx="923">
                  <c:v>167.85</c:v>
                </c:pt>
                <c:pt idx="924">
                  <c:v>165.13</c:v>
                </c:pt>
                <c:pt idx="925">
                  <c:v>162.69999999999999</c:v>
                </c:pt>
                <c:pt idx="926">
                  <c:v>160.33000000000001</c:v>
                </c:pt>
                <c:pt idx="927">
                  <c:v>157.84</c:v>
                </c:pt>
                <c:pt idx="928">
                  <c:v>155.41</c:v>
                </c:pt>
                <c:pt idx="929">
                  <c:v>152.97999999999999</c:v>
                </c:pt>
                <c:pt idx="930">
                  <c:v>150.55000000000001</c:v>
                </c:pt>
                <c:pt idx="931">
                  <c:v>148.12</c:v>
                </c:pt>
                <c:pt idx="932">
                  <c:v>145.69</c:v>
                </c:pt>
                <c:pt idx="933">
                  <c:v>143.26</c:v>
                </c:pt>
                <c:pt idx="934">
                  <c:v>140.83000000000001</c:v>
                </c:pt>
                <c:pt idx="935">
                  <c:v>138.4</c:v>
                </c:pt>
                <c:pt idx="936">
                  <c:v>135.97</c:v>
                </c:pt>
                <c:pt idx="937">
                  <c:v>133.54</c:v>
                </c:pt>
                <c:pt idx="938">
                  <c:v>131.11000000000001</c:v>
                </c:pt>
                <c:pt idx="939">
                  <c:v>128.68</c:v>
                </c:pt>
                <c:pt idx="940">
                  <c:v>126.25</c:v>
                </c:pt>
                <c:pt idx="941">
                  <c:v>123.82</c:v>
                </c:pt>
                <c:pt idx="942">
                  <c:v>121.39</c:v>
                </c:pt>
                <c:pt idx="943">
                  <c:v>118.96</c:v>
                </c:pt>
                <c:pt idx="944">
                  <c:v>116.53</c:v>
                </c:pt>
                <c:pt idx="945">
                  <c:v>114.1</c:v>
                </c:pt>
                <c:pt idx="946">
                  <c:v>111.67</c:v>
                </c:pt>
                <c:pt idx="947">
                  <c:v>109.75</c:v>
                </c:pt>
                <c:pt idx="948">
                  <c:v>108.18</c:v>
                </c:pt>
                <c:pt idx="949">
                  <c:v>106.67</c:v>
                </c:pt>
                <c:pt idx="950">
                  <c:v>105.02</c:v>
                </c:pt>
                <c:pt idx="951">
                  <c:v>103.44</c:v>
                </c:pt>
                <c:pt idx="952">
                  <c:v>101.87</c:v>
                </c:pt>
                <c:pt idx="953">
                  <c:v>100.29</c:v>
                </c:pt>
                <c:pt idx="954">
                  <c:v>98.710999999999999</c:v>
                </c:pt>
                <c:pt idx="955">
                  <c:v>97.134</c:v>
                </c:pt>
                <c:pt idx="956">
                  <c:v>95.555999999999997</c:v>
                </c:pt>
                <c:pt idx="957">
                  <c:v>93.978999999999999</c:v>
                </c:pt>
                <c:pt idx="958">
                  <c:v>92.400999999999996</c:v>
                </c:pt>
                <c:pt idx="959">
                  <c:v>90.823999999999998</c:v>
                </c:pt>
                <c:pt idx="960">
                  <c:v>89.245999999999995</c:v>
                </c:pt>
                <c:pt idx="961">
                  <c:v>87.668999999999997</c:v>
                </c:pt>
                <c:pt idx="962">
                  <c:v>86.091999999999999</c:v>
                </c:pt>
                <c:pt idx="963">
                  <c:v>84.513999999999996</c:v>
                </c:pt>
                <c:pt idx="964">
                  <c:v>82.936999999999998</c:v>
                </c:pt>
                <c:pt idx="965">
                  <c:v>81.358999999999995</c:v>
                </c:pt>
                <c:pt idx="966">
                  <c:v>79.781999999999996</c:v>
                </c:pt>
                <c:pt idx="967">
                  <c:v>78.203999999999994</c:v>
                </c:pt>
                <c:pt idx="968">
                  <c:v>76.626999999999995</c:v>
                </c:pt>
                <c:pt idx="969">
                  <c:v>75.049000000000007</c:v>
                </c:pt>
                <c:pt idx="970">
                  <c:v>73.471999999999994</c:v>
                </c:pt>
                <c:pt idx="971">
                  <c:v>71.894000000000005</c:v>
                </c:pt>
                <c:pt idx="972">
                  <c:v>70.316999999999993</c:v>
                </c:pt>
                <c:pt idx="973">
                  <c:v>68.739000000000004</c:v>
                </c:pt>
                <c:pt idx="974">
                  <c:v>67.162000000000006</c:v>
                </c:pt>
                <c:pt idx="975">
                  <c:v>65.783000000000001</c:v>
                </c:pt>
                <c:pt idx="976">
                  <c:v>65.200999999999993</c:v>
                </c:pt>
                <c:pt idx="977">
                  <c:v>64.617999999999995</c:v>
                </c:pt>
                <c:pt idx="978">
                  <c:v>64.034999999999997</c:v>
                </c:pt>
                <c:pt idx="979">
                  <c:v>63.451999999999998</c:v>
                </c:pt>
                <c:pt idx="980">
                  <c:v>62.869</c:v>
                </c:pt>
                <c:pt idx="981">
                  <c:v>62.286000000000001</c:v>
                </c:pt>
                <c:pt idx="982">
                  <c:v>61.703000000000003</c:v>
                </c:pt>
                <c:pt idx="983">
                  <c:v>61.12</c:v>
                </c:pt>
                <c:pt idx="984">
                  <c:v>60.537999999999997</c:v>
                </c:pt>
                <c:pt idx="985">
                  <c:v>59.954999999999998</c:v>
                </c:pt>
                <c:pt idx="986">
                  <c:v>59.372</c:v>
                </c:pt>
                <c:pt idx="987">
                  <c:v>58.789000000000001</c:v>
                </c:pt>
                <c:pt idx="988">
                  <c:v>58.206000000000003</c:v>
                </c:pt>
                <c:pt idx="989">
                  <c:v>57.622999999999998</c:v>
                </c:pt>
                <c:pt idx="990">
                  <c:v>57.04</c:v>
                </c:pt>
                <c:pt idx="991">
                  <c:v>56.457000000000001</c:v>
                </c:pt>
                <c:pt idx="992">
                  <c:v>55.875</c:v>
                </c:pt>
                <c:pt idx="993">
                  <c:v>55.292000000000002</c:v>
                </c:pt>
                <c:pt idx="994">
                  <c:v>54.709000000000003</c:v>
                </c:pt>
                <c:pt idx="995">
                  <c:v>54.125999999999998</c:v>
                </c:pt>
                <c:pt idx="996">
                  <c:v>53.542999999999999</c:v>
                </c:pt>
                <c:pt idx="997">
                  <c:v>52.96</c:v>
                </c:pt>
                <c:pt idx="998">
                  <c:v>52.377000000000002</c:v>
                </c:pt>
                <c:pt idx="999">
                  <c:v>51.793999999999997</c:v>
                </c:pt>
                <c:pt idx="1000">
                  <c:v>51.212000000000003</c:v>
                </c:pt>
                <c:pt idx="1001">
                  <c:v>50.628999999999998</c:v>
                </c:pt>
                <c:pt idx="1002">
                  <c:v>50.045999999999999</c:v>
                </c:pt>
                <c:pt idx="1003">
                  <c:v>49.463000000000001</c:v>
                </c:pt>
                <c:pt idx="1004">
                  <c:v>48.88</c:v>
                </c:pt>
                <c:pt idx="1005">
                  <c:v>48.296999999999997</c:v>
                </c:pt>
                <c:pt idx="1006">
                  <c:v>47.713999999999999</c:v>
                </c:pt>
                <c:pt idx="1007">
                  <c:v>47.131</c:v>
                </c:pt>
                <c:pt idx="1008">
                  <c:v>46.548999999999999</c:v>
                </c:pt>
                <c:pt idx="1009">
                  <c:v>45.966000000000001</c:v>
                </c:pt>
                <c:pt idx="1010">
                  <c:v>45.383000000000003</c:v>
                </c:pt>
                <c:pt idx="1011">
                  <c:v>44.8</c:v>
                </c:pt>
                <c:pt idx="1012">
                  <c:v>44.536000000000001</c:v>
                </c:pt>
                <c:pt idx="1013">
                  <c:v>44.273000000000003</c:v>
                </c:pt>
                <c:pt idx="1014">
                  <c:v>44.009</c:v>
                </c:pt>
                <c:pt idx="1015">
                  <c:v>43.744999999999997</c:v>
                </c:pt>
                <c:pt idx="1016">
                  <c:v>43.481999999999999</c:v>
                </c:pt>
                <c:pt idx="1017">
                  <c:v>43.218000000000004</c:v>
                </c:pt>
                <c:pt idx="1018">
                  <c:v>42.954000000000001</c:v>
                </c:pt>
                <c:pt idx="1019">
                  <c:v>42.691000000000003</c:v>
                </c:pt>
                <c:pt idx="1020">
                  <c:v>42.427</c:v>
                </c:pt>
                <c:pt idx="1021">
                  <c:v>42.162999999999997</c:v>
                </c:pt>
                <c:pt idx="1022">
                  <c:v>41.9</c:v>
                </c:pt>
                <c:pt idx="1023">
                  <c:v>41.636000000000003</c:v>
                </c:pt>
                <c:pt idx="1024">
                  <c:v>41.372</c:v>
                </c:pt>
                <c:pt idx="1025">
                  <c:v>41.107999999999997</c:v>
                </c:pt>
                <c:pt idx="1026">
                  <c:v>40.844999999999999</c:v>
                </c:pt>
                <c:pt idx="1027">
                  <c:v>40.581000000000003</c:v>
                </c:pt>
                <c:pt idx="1028">
                  <c:v>40.317</c:v>
                </c:pt>
                <c:pt idx="1029">
                  <c:v>40.054000000000002</c:v>
                </c:pt>
                <c:pt idx="1030">
                  <c:v>39.79</c:v>
                </c:pt>
                <c:pt idx="1031">
                  <c:v>39.526000000000003</c:v>
                </c:pt>
                <c:pt idx="1032">
                  <c:v>39.262999999999998</c:v>
                </c:pt>
                <c:pt idx="1033">
                  <c:v>38.999000000000002</c:v>
                </c:pt>
                <c:pt idx="1034">
                  <c:v>38.734999999999999</c:v>
                </c:pt>
                <c:pt idx="1035">
                  <c:v>38.472000000000001</c:v>
                </c:pt>
                <c:pt idx="1036">
                  <c:v>38.207999999999998</c:v>
                </c:pt>
                <c:pt idx="1037">
                  <c:v>37.944000000000003</c:v>
                </c:pt>
                <c:pt idx="1038">
                  <c:v>37.680999999999997</c:v>
                </c:pt>
                <c:pt idx="1039">
                  <c:v>37.417000000000002</c:v>
                </c:pt>
                <c:pt idx="1040">
                  <c:v>37.152999999999999</c:v>
                </c:pt>
                <c:pt idx="1041">
                  <c:v>36.89</c:v>
                </c:pt>
                <c:pt idx="1042">
                  <c:v>36.625999999999998</c:v>
                </c:pt>
                <c:pt idx="1043">
                  <c:v>36.362000000000002</c:v>
                </c:pt>
                <c:pt idx="1044">
                  <c:v>36.098999999999997</c:v>
                </c:pt>
                <c:pt idx="1045">
                  <c:v>35.835000000000001</c:v>
                </c:pt>
                <c:pt idx="1046">
                  <c:v>35.570999999999998</c:v>
                </c:pt>
                <c:pt idx="1047">
                  <c:v>35.307000000000002</c:v>
                </c:pt>
                <c:pt idx="1048">
                  <c:v>35.043999999999997</c:v>
                </c:pt>
                <c:pt idx="1049">
                  <c:v>34.78</c:v>
                </c:pt>
                <c:pt idx="1050">
                  <c:v>34.515999999999998</c:v>
                </c:pt>
                <c:pt idx="1051">
                  <c:v>34.253</c:v>
                </c:pt>
                <c:pt idx="1052">
                  <c:v>34.116</c:v>
                </c:pt>
                <c:pt idx="1053">
                  <c:v>34.011000000000003</c:v>
                </c:pt>
                <c:pt idx="1054">
                  <c:v>33.905999999999999</c:v>
                </c:pt>
                <c:pt idx="1055">
                  <c:v>33.802</c:v>
                </c:pt>
                <c:pt idx="1056">
                  <c:v>33.697000000000003</c:v>
                </c:pt>
                <c:pt idx="1057">
                  <c:v>33.591999999999999</c:v>
                </c:pt>
                <c:pt idx="1058">
                  <c:v>33.487000000000002</c:v>
                </c:pt>
                <c:pt idx="1059">
                  <c:v>33.381999999999998</c:v>
                </c:pt>
                <c:pt idx="1060">
                  <c:v>33.277000000000001</c:v>
                </c:pt>
                <c:pt idx="1061">
                  <c:v>33.173000000000002</c:v>
                </c:pt>
                <c:pt idx="1062">
                  <c:v>33.067999999999998</c:v>
                </c:pt>
                <c:pt idx="1063">
                  <c:v>32.963000000000001</c:v>
                </c:pt>
                <c:pt idx="1064">
                  <c:v>32.857999999999997</c:v>
                </c:pt>
                <c:pt idx="1065">
                  <c:v>32.753</c:v>
                </c:pt>
                <c:pt idx="1066">
                  <c:v>32.648000000000003</c:v>
                </c:pt>
                <c:pt idx="1067">
                  <c:v>32.543999999999997</c:v>
                </c:pt>
                <c:pt idx="1068">
                  <c:v>32.439</c:v>
                </c:pt>
                <c:pt idx="1069">
                  <c:v>32.334000000000003</c:v>
                </c:pt>
                <c:pt idx="1070">
                  <c:v>32.228999999999999</c:v>
                </c:pt>
                <c:pt idx="1071">
                  <c:v>32.124000000000002</c:v>
                </c:pt>
                <c:pt idx="1072">
                  <c:v>32.018999999999998</c:v>
                </c:pt>
                <c:pt idx="1073">
                  <c:v>31.914999999999999</c:v>
                </c:pt>
                <c:pt idx="1074">
                  <c:v>31.81</c:v>
                </c:pt>
                <c:pt idx="1075">
                  <c:v>31.704999999999998</c:v>
                </c:pt>
                <c:pt idx="1076">
                  <c:v>31.6</c:v>
                </c:pt>
                <c:pt idx="1077">
                  <c:v>31.495000000000001</c:v>
                </c:pt>
                <c:pt idx="1078">
                  <c:v>31.39</c:v>
                </c:pt>
                <c:pt idx="1079">
                  <c:v>31.285</c:v>
                </c:pt>
                <c:pt idx="1080">
                  <c:v>31.181000000000001</c:v>
                </c:pt>
                <c:pt idx="1081">
                  <c:v>31.076000000000001</c:v>
                </c:pt>
                <c:pt idx="1082">
                  <c:v>30.971</c:v>
                </c:pt>
                <c:pt idx="1083">
                  <c:v>30.866</c:v>
                </c:pt>
                <c:pt idx="1084">
                  <c:v>30.760999999999999</c:v>
                </c:pt>
                <c:pt idx="1085">
                  <c:v>30.655999999999999</c:v>
                </c:pt>
                <c:pt idx="1086">
                  <c:v>30.552</c:v>
                </c:pt>
                <c:pt idx="1087">
                  <c:v>30.446999999999999</c:v>
                </c:pt>
                <c:pt idx="1088">
                  <c:v>30.341999999999999</c:v>
                </c:pt>
                <c:pt idx="1089">
                  <c:v>30.236999999999998</c:v>
                </c:pt>
                <c:pt idx="1090">
                  <c:v>30.132000000000001</c:v>
                </c:pt>
                <c:pt idx="1091">
                  <c:v>30.027000000000001</c:v>
                </c:pt>
                <c:pt idx="1092">
                  <c:v>29.922999999999998</c:v>
                </c:pt>
                <c:pt idx="1093">
                  <c:v>29.818000000000001</c:v>
                </c:pt>
                <c:pt idx="1094">
                  <c:v>29.713000000000001</c:v>
                </c:pt>
                <c:pt idx="1095">
                  <c:v>29.608000000000001</c:v>
                </c:pt>
                <c:pt idx="1096">
                  <c:v>29.503</c:v>
                </c:pt>
                <c:pt idx="1097">
                  <c:v>29.398</c:v>
                </c:pt>
                <c:pt idx="1098">
                  <c:v>29.294</c:v>
                </c:pt>
                <c:pt idx="1099">
                  <c:v>29.189</c:v>
                </c:pt>
                <c:pt idx="1100">
                  <c:v>29.084</c:v>
                </c:pt>
                <c:pt idx="1101">
                  <c:v>34.131999999999998</c:v>
                </c:pt>
                <c:pt idx="1102">
                  <c:v>34.131999999999998</c:v>
                </c:pt>
                <c:pt idx="1103">
                  <c:v>39.262999999999998</c:v>
                </c:pt>
                <c:pt idx="1104">
                  <c:v>44.395000000000003</c:v>
                </c:pt>
                <c:pt idx="1105">
                  <c:v>49.526000000000003</c:v>
                </c:pt>
                <c:pt idx="1106">
                  <c:v>54.658000000000001</c:v>
                </c:pt>
                <c:pt idx="1107">
                  <c:v>59.789000000000001</c:v>
                </c:pt>
                <c:pt idx="1108">
                  <c:v>64.921000000000006</c:v>
                </c:pt>
                <c:pt idx="1109">
                  <c:v>70.052999999999997</c:v>
                </c:pt>
                <c:pt idx="1110">
                  <c:v>75.183999999999997</c:v>
                </c:pt>
                <c:pt idx="1111">
                  <c:v>80.316000000000003</c:v>
                </c:pt>
                <c:pt idx="1112">
                  <c:v>85.447000000000003</c:v>
                </c:pt>
                <c:pt idx="1113">
                  <c:v>90.578999999999994</c:v>
                </c:pt>
                <c:pt idx="1114">
                  <c:v>95.710999999999999</c:v>
                </c:pt>
                <c:pt idx="1115">
                  <c:v>100.84</c:v>
                </c:pt>
                <c:pt idx="1116">
                  <c:v>105.97</c:v>
                </c:pt>
                <c:pt idx="1117">
                  <c:v>111.11</c:v>
                </c:pt>
                <c:pt idx="1118">
                  <c:v>116.24</c:v>
                </c:pt>
                <c:pt idx="1119">
                  <c:v>121.37</c:v>
                </c:pt>
                <c:pt idx="1120">
                  <c:v>126.5</c:v>
                </c:pt>
                <c:pt idx="1121">
                  <c:v>138.72999999999999</c:v>
                </c:pt>
                <c:pt idx="1122">
                  <c:v>150.94999999999999</c:v>
                </c:pt>
                <c:pt idx="1123">
                  <c:v>163.18</c:v>
                </c:pt>
                <c:pt idx="1124">
                  <c:v>175.41</c:v>
                </c:pt>
                <c:pt idx="1125">
                  <c:v>187.64</c:v>
                </c:pt>
                <c:pt idx="1126">
                  <c:v>199.86</c:v>
                </c:pt>
                <c:pt idx="1127">
                  <c:v>212.09</c:v>
                </c:pt>
                <c:pt idx="1128">
                  <c:v>224.32</c:v>
                </c:pt>
                <c:pt idx="1129">
                  <c:v>236.55</c:v>
                </c:pt>
                <c:pt idx="1130">
                  <c:v>248.77</c:v>
                </c:pt>
                <c:pt idx="1131">
                  <c:v>261</c:v>
                </c:pt>
                <c:pt idx="1132">
                  <c:v>272.27</c:v>
                </c:pt>
                <c:pt idx="1133">
                  <c:v>283.55</c:v>
                </c:pt>
                <c:pt idx="1134">
                  <c:v>294.82</c:v>
                </c:pt>
                <c:pt idx="1135">
                  <c:v>306.08999999999997</c:v>
                </c:pt>
                <c:pt idx="1136">
                  <c:v>317.36</c:v>
                </c:pt>
                <c:pt idx="1137">
                  <c:v>328.64</c:v>
                </c:pt>
                <c:pt idx="1138">
                  <c:v>339.91</c:v>
                </c:pt>
                <c:pt idx="1139">
                  <c:v>351.18</c:v>
                </c:pt>
                <c:pt idx="1140">
                  <c:v>362.45</c:v>
                </c:pt>
                <c:pt idx="1141">
                  <c:v>373.73</c:v>
                </c:pt>
                <c:pt idx="1142">
                  <c:v>385</c:v>
                </c:pt>
                <c:pt idx="1143">
                  <c:v>530.1</c:v>
                </c:pt>
                <c:pt idx="1144">
                  <c:v>534.54</c:v>
                </c:pt>
                <c:pt idx="1145">
                  <c:v>538.98</c:v>
                </c:pt>
                <c:pt idx="1146">
                  <c:v>543.42999999999995</c:v>
                </c:pt>
                <c:pt idx="1147">
                  <c:v>547.87</c:v>
                </c:pt>
                <c:pt idx="1148">
                  <c:v>552.30999999999995</c:v>
                </c:pt>
                <c:pt idx="1149">
                  <c:v>556.75</c:v>
                </c:pt>
                <c:pt idx="1150">
                  <c:v>561.19000000000005</c:v>
                </c:pt>
                <c:pt idx="1151">
                  <c:v>565.64</c:v>
                </c:pt>
                <c:pt idx="1152">
                  <c:v>570.08000000000004</c:v>
                </c:pt>
                <c:pt idx="1153">
                  <c:v>574.52</c:v>
                </c:pt>
                <c:pt idx="1154">
                  <c:v>578.96</c:v>
                </c:pt>
                <c:pt idx="1155">
                  <c:v>583.41</c:v>
                </c:pt>
                <c:pt idx="1156">
                  <c:v>587.85</c:v>
                </c:pt>
                <c:pt idx="1157">
                  <c:v>592.29</c:v>
                </c:pt>
                <c:pt idx="1158">
                  <c:v>596.73</c:v>
                </c:pt>
                <c:pt idx="1159">
                  <c:v>601.16999999999996</c:v>
                </c:pt>
                <c:pt idx="1160">
                  <c:v>605.62</c:v>
                </c:pt>
                <c:pt idx="1161">
                  <c:v>610.05999999999995</c:v>
                </c:pt>
                <c:pt idx="1162">
                  <c:v>614.5</c:v>
                </c:pt>
                <c:pt idx="1163">
                  <c:v>664.6</c:v>
                </c:pt>
                <c:pt idx="1164">
                  <c:v>663.96</c:v>
                </c:pt>
                <c:pt idx="1165">
                  <c:v>662.73</c:v>
                </c:pt>
                <c:pt idx="1166">
                  <c:v>661.8</c:v>
                </c:pt>
                <c:pt idx="1167">
                  <c:v>660.87</c:v>
                </c:pt>
                <c:pt idx="1168">
                  <c:v>659.93</c:v>
                </c:pt>
                <c:pt idx="1169">
                  <c:v>659</c:v>
                </c:pt>
                <c:pt idx="1170">
                  <c:v>658.06</c:v>
                </c:pt>
                <c:pt idx="1171">
                  <c:v>657.13</c:v>
                </c:pt>
                <c:pt idx="1172">
                  <c:v>656.2</c:v>
                </c:pt>
                <c:pt idx="1173">
                  <c:v>656.2</c:v>
                </c:pt>
                <c:pt idx="1174">
                  <c:v>651.53</c:v>
                </c:pt>
                <c:pt idx="1175">
                  <c:v>646.86</c:v>
                </c:pt>
                <c:pt idx="1176">
                  <c:v>642.19000000000005</c:v>
                </c:pt>
                <c:pt idx="1177">
                  <c:v>637.52</c:v>
                </c:pt>
                <c:pt idx="1178">
                  <c:v>632.86</c:v>
                </c:pt>
                <c:pt idx="1179">
                  <c:v>628.19000000000005</c:v>
                </c:pt>
                <c:pt idx="1180">
                  <c:v>623.52</c:v>
                </c:pt>
                <c:pt idx="1181">
                  <c:v>618.85</c:v>
                </c:pt>
                <c:pt idx="1182">
                  <c:v>614.17999999999995</c:v>
                </c:pt>
                <c:pt idx="1183">
                  <c:v>609.52</c:v>
                </c:pt>
                <c:pt idx="1184">
                  <c:v>604.85</c:v>
                </c:pt>
                <c:pt idx="1185">
                  <c:v>600.17999999999995</c:v>
                </c:pt>
                <c:pt idx="1186">
                  <c:v>595.51</c:v>
                </c:pt>
                <c:pt idx="1187">
                  <c:v>590.84</c:v>
                </c:pt>
                <c:pt idx="1188">
                  <c:v>586.17999999999995</c:v>
                </c:pt>
                <c:pt idx="1189">
                  <c:v>581.51</c:v>
                </c:pt>
                <c:pt idx="1190">
                  <c:v>576.84</c:v>
                </c:pt>
                <c:pt idx="1191">
                  <c:v>572.16999999999996</c:v>
                </c:pt>
                <c:pt idx="1192">
                  <c:v>567.5</c:v>
                </c:pt>
                <c:pt idx="1193">
                  <c:v>562.83000000000004</c:v>
                </c:pt>
                <c:pt idx="1194">
                  <c:v>556.95000000000005</c:v>
                </c:pt>
                <c:pt idx="1195">
                  <c:v>546.17999999999995</c:v>
                </c:pt>
                <c:pt idx="1196">
                  <c:v>535.41999999999996</c:v>
                </c:pt>
                <c:pt idx="1197">
                  <c:v>524.66</c:v>
                </c:pt>
                <c:pt idx="1198">
                  <c:v>513.89</c:v>
                </c:pt>
                <c:pt idx="1199">
                  <c:v>503.13</c:v>
                </c:pt>
                <c:pt idx="1200">
                  <c:v>492.37</c:v>
                </c:pt>
                <c:pt idx="1201">
                  <c:v>481.61</c:v>
                </c:pt>
                <c:pt idx="1202">
                  <c:v>473.86</c:v>
                </c:pt>
                <c:pt idx="1203">
                  <c:v>468.11</c:v>
                </c:pt>
                <c:pt idx="1204">
                  <c:v>462.77</c:v>
                </c:pt>
                <c:pt idx="1205">
                  <c:v>456.63</c:v>
                </c:pt>
                <c:pt idx="1206">
                  <c:v>450.89</c:v>
                </c:pt>
                <c:pt idx="1207">
                  <c:v>445.15</c:v>
                </c:pt>
                <c:pt idx="1208">
                  <c:v>439.41</c:v>
                </c:pt>
                <c:pt idx="1209">
                  <c:v>433.67</c:v>
                </c:pt>
                <c:pt idx="1210">
                  <c:v>427.93</c:v>
                </c:pt>
                <c:pt idx="1211">
                  <c:v>422.18</c:v>
                </c:pt>
                <c:pt idx="1212">
                  <c:v>416.44</c:v>
                </c:pt>
                <c:pt idx="1213">
                  <c:v>410.7</c:v>
                </c:pt>
                <c:pt idx="1214">
                  <c:v>404.96</c:v>
                </c:pt>
                <c:pt idx="1215">
                  <c:v>399.22</c:v>
                </c:pt>
                <c:pt idx="1216">
                  <c:v>393.48</c:v>
                </c:pt>
                <c:pt idx="1217">
                  <c:v>387.74</c:v>
                </c:pt>
                <c:pt idx="1218">
                  <c:v>382</c:v>
                </c:pt>
                <c:pt idx="1219">
                  <c:v>375.63</c:v>
                </c:pt>
                <c:pt idx="1220">
                  <c:v>368.84</c:v>
                </c:pt>
                <c:pt idx="1221">
                  <c:v>361.97</c:v>
                </c:pt>
                <c:pt idx="1222">
                  <c:v>355.26</c:v>
                </c:pt>
                <c:pt idx="1223">
                  <c:v>348.48</c:v>
                </c:pt>
                <c:pt idx="1224">
                  <c:v>341.69</c:v>
                </c:pt>
                <c:pt idx="1225">
                  <c:v>334.9</c:v>
                </c:pt>
                <c:pt idx="1226">
                  <c:v>328.11</c:v>
                </c:pt>
                <c:pt idx="1227">
                  <c:v>321.32</c:v>
                </c:pt>
                <c:pt idx="1228">
                  <c:v>314.54000000000002</c:v>
                </c:pt>
                <c:pt idx="1229">
                  <c:v>307.75</c:v>
                </c:pt>
                <c:pt idx="1230">
                  <c:v>300.95999999999998</c:v>
                </c:pt>
                <c:pt idx="1231">
                  <c:v>294.17</c:v>
                </c:pt>
                <c:pt idx="1232">
                  <c:v>288.43</c:v>
                </c:pt>
                <c:pt idx="1233">
                  <c:v>284.24</c:v>
                </c:pt>
                <c:pt idx="1234">
                  <c:v>280.36</c:v>
                </c:pt>
                <c:pt idx="1235">
                  <c:v>275.86</c:v>
                </c:pt>
                <c:pt idx="1236">
                  <c:v>271.68</c:v>
                </c:pt>
                <c:pt idx="1237">
                  <c:v>267.49</c:v>
                </c:pt>
                <c:pt idx="1238">
                  <c:v>263.3</c:v>
                </c:pt>
                <c:pt idx="1239">
                  <c:v>259.11</c:v>
                </c:pt>
                <c:pt idx="1240">
                  <c:v>254.93</c:v>
                </c:pt>
                <c:pt idx="1241">
                  <c:v>250.74</c:v>
                </c:pt>
                <c:pt idx="1242">
                  <c:v>246.55</c:v>
                </c:pt>
                <c:pt idx="1243">
                  <c:v>242.36</c:v>
                </c:pt>
                <c:pt idx="1244">
                  <c:v>238.18</c:v>
                </c:pt>
                <c:pt idx="1245">
                  <c:v>233.99</c:v>
                </c:pt>
                <c:pt idx="1246">
                  <c:v>229.8</c:v>
                </c:pt>
                <c:pt idx="1247">
                  <c:v>225.61</c:v>
                </c:pt>
                <c:pt idx="1248">
                  <c:v>221.42</c:v>
                </c:pt>
                <c:pt idx="1249">
                  <c:v>217.24</c:v>
                </c:pt>
                <c:pt idx="1250">
                  <c:v>213.05</c:v>
                </c:pt>
                <c:pt idx="1251">
                  <c:v>208.86</c:v>
                </c:pt>
                <c:pt idx="1252">
                  <c:v>204.68</c:v>
                </c:pt>
                <c:pt idx="1253">
                  <c:v>200.92</c:v>
                </c:pt>
                <c:pt idx="1254">
                  <c:v>197.45</c:v>
                </c:pt>
                <c:pt idx="1255">
                  <c:v>194.04</c:v>
                </c:pt>
                <c:pt idx="1256">
                  <c:v>190.52</c:v>
                </c:pt>
                <c:pt idx="1257">
                  <c:v>187.05</c:v>
                </c:pt>
                <c:pt idx="1258">
                  <c:v>183.58</c:v>
                </c:pt>
                <c:pt idx="1259">
                  <c:v>180.12</c:v>
                </c:pt>
                <c:pt idx="1260">
                  <c:v>176.65</c:v>
                </c:pt>
                <c:pt idx="1261">
                  <c:v>173.18</c:v>
                </c:pt>
                <c:pt idx="1262">
                  <c:v>169.72</c:v>
                </c:pt>
                <c:pt idx="1263">
                  <c:v>166.25</c:v>
                </c:pt>
                <c:pt idx="1264">
                  <c:v>162.78</c:v>
                </c:pt>
                <c:pt idx="1265">
                  <c:v>159.31</c:v>
                </c:pt>
                <c:pt idx="1266">
                  <c:v>155.85</c:v>
                </c:pt>
                <c:pt idx="1267">
                  <c:v>152.38</c:v>
                </c:pt>
                <c:pt idx="1268">
                  <c:v>149.41999999999999</c:v>
                </c:pt>
                <c:pt idx="1269">
                  <c:v>147.22</c:v>
                </c:pt>
                <c:pt idx="1270">
                  <c:v>145.18</c:v>
                </c:pt>
                <c:pt idx="1271">
                  <c:v>142.83000000000001</c:v>
                </c:pt>
                <c:pt idx="1272">
                  <c:v>140.63</c:v>
                </c:pt>
                <c:pt idx="1273">
                  <c:v>138.43</c:v>
                </c:pt>
                <c:pt idx="1274">
                  <c:v>136.24</c:v>
                </c:pt>
                <c:pt idx="1275">
                  <c:v>134.04</c:v>
                </c:pt>
                <c:pt idx="1276">
                  <c:v>131.84</c:v>
                </c:pt>
                <c:pt idx="1277">
                  <c:v>129.63999999999999</c:v>
                </c:pt>
                <c:pt idx="1278">
                  <c:v>127.45</c:v>
                </c:pt>
                <c:pt idx="1279">
                  <c:v>125.25</c:v>
                </c:pt>
                <c:pt idx="1280">
                  <c:v>123.05</c:v>
                </c:pt>
                <c:pt idx="1281">
                  <c:v>120.86</c:v>
                </c:pt>
                <c:pt idx="1282">
                  <c:v>118.66</c:v>
                </c:pt>
                <c:pt idx="1283">
                  <c:v>116.46</c:v>
                </c:pt>
                <c:pt idx="1284">
                  <c:v>114.26</c:v>
                </c:pt>
                <c:pt idx="1285">
                  <c:v>112.07</c:v>
                </c:pt>
                <c:pt idx="1286">
                  <c:v>109.87</c:v>
                </c:pt>
                <c:pt idx="1287">
                  <c:v>107.67</c:v>
                </c:pt>
                <c:pt idx="1288">
                  <c:v>105.47</c:v>
                </c:pt>
                <c:pt idx="1289">
                  <c:v>103.28</c:v>
                </c:pt>
                <c:pt idx="1290">
                  <c:v>101.08</c:v>
                </c:pt>
                <c:pt idx="1291">
                  <c:v>99.418999999999997</c:v>
                </c:pt>
                <c:pt idx="1292">
                  <c:v>98.116</c:v>
                </c:pt>
                <c:pt idx="1293">
                  <c:v>96.885000000000005</c:v>
                </c:pt>
                <c:pt idx="1294">
                  <c:v>95.510999999999996</c:v>
                </c:pt>
                <c:pt idx="1295">
                  <c:v>94.209000000000003</c:v>
                </c:pt>
                <c:pt idx="1296">
                  <c:v>92.906000000000006</c:v>
                </c:pt>
                <c:pt idx="1297">
                  <c:v>91.603999999999999</c:v>
                </c:pt>
                <c:pt idx="1298">
                  <c:v>90.301000000000002</c:v>
                </c:pt>
                <c:pt idx="1299">
                  <c:v>88.998999999999995</c:v>
                </c:pt>
                <c:pt idx="1300">
                  <c:v>87.695999999999998</c:v>
                </c:pt>
                <c:pt idx="1301">
                  <c:v>86.394000000000005</c:v>
                </c:pt>
                <c:pt idx="1302">
                  <c:v>85.090999999999994</c:v>
                </c:pt>
                <c:pt idx="1303">
                  <c:v>83.789000000000001</c:v>
                </c:pt>
                <c:pt idx="1304">
                  <c:v>82.486000000000004</c:v>
                </c:pt>
                <c:pt idx="1305">
                  <c:v>81.183999999999997</c:v>
                </c:pt>
                <c:pt idx="1306">
                  <c:v>79.881</c:v>
                </c:pt>
                <c:pt idx="1307">
                  <c:v>78.578999999999994</c:v>
                </c:pt>
                <c:pt idx="1308">
                  <c:v>77.277000000000001</c:v>
                </c:pt>
                <c:pt idx="1309">
                  <c:v>75.974000000000004</c:v>
                </c:pt>
                <c:pt idx="1310">
                  <c:v>74.671999999999997</c:v>
                </c:pt>
                <c:pt idx="1311">
                  <c:v>73.369</c:v>
                </c:pt>
                <c:pt idx="1312">
                  <c:v>72.066999999999993</c:v>
                </c:pt>
                <c:pt idx="1313">
                  <c:v>70.763999999999996</c:v>
                </c:pt>
                <c:pt idx="1314">
                  <c:v>69.462000000000003</c:v>
                </c:pt>
                <c:pt idx="1315">
                  <c:v>68.159000000000006</c:v>
                </c:pt>
                <c:pt idx="1316">
                  <c:v>66.856999999999999</c:v>
                </c:pt>
                <c:pt idx="1317">
                  <c:v>65.554000000000002</c:v>
                </c:pt>
                <c:pt idx="1318">
                  <c:v>64.251999999999995</c:v>
                </c:pt>
                <c:pt idx="1319">
                  <c:v>62.948999999999998</c:v>
                </c:pt>
                <c:pt idx="1320">
                  <c:v>61.646999999999998</c:v>
                </c:pt>
                <c:pt idx="1321">
                  <c:v>60.344000000000001</c:v>
                </c:pt>
                <c:pt idx="1322">
                  <c:v>59.042000000000002</c:v>
                </c:pt>
                <c:pt idx="1323">
                  <c:v>57.87</c:v>
                </c:pt>
                <c:pt idx="1324">
                  <c:v>57.219000000000001</c:v>
                </c:pt>
                <c:pt idx="1325">
                  <c:v>56.567</c:v>
                </c:pt>
                <c:pt idx="1326">
                  <c:v>55.915999999999997</c:v>
                </c:pt>
                <c:pt idx="1327">
                  <c:v>55.265000000000001</c:v>
                </c:pt>
                <c:pt idx="1328">
                  <c:v>54.613999999999997</c:v>
                </c:pt>
                <c:pt idx="1329">
                  <c:v>53.962000000000003</c:v>
                </c:pt>
                <c:pt idx="1330">
                  <c:v>53.311</c:v>
                </c:pt>
                <c:pt idx="1331">
                  <c:v>52.66</c:v>
                </c:pt>
                <c:pt idx="1332">
                  <c:v>52.009</c:v>
                </c:pt>
                <c:pt idx="1333">
                  <c:v>51.356999999999999</c:v>
                </c:pt>
                <c:pt idx="1334">
                  <c:v>50.706000000000003</c:v>
                </c:pt>
                <c:pt idx="1335">
                  <c:v>50.055</c:v>
                </c:pt>
                <c:pt idx="1336">
                  <c:v>49.404000000000003</c:v>
                </c:pt>
                <c:pt idx="1337">
                  <c:v>48.752000000000002</c:v>
                </c:pt>
                <c:pt idx="1338">
                  <c:v>48.100999999999999</c:v>
                </c:pt>
                <c:pt idx="1339">
                  <c:v>47.45</c:v>
                </c:pt>
                <c:pt idx="1340">
                  <c:v>46.798999999999999</c:v>
                </c:pt>
                <c:pt idx="1341">
                  <c:v>46.148000000000003</c:v>
                </c:pt>
                <c:pt idx="1342">
                  <c:v>45.496000000000002</c:v>
                </c:pt>
                <c:pt idx="1343">
                  <c:v>44.844999999999999</c:v>
                </c:pt>
                <c:pt idx="1344">
                  <c:v>44.194000000000003</c:v>
                </c:pt>
                <c:pt idx="1345">
                  <c:v>43.542999999999999</c:v>
                </c:pt>
                <c:pt idx="1346">
                  <c:v>42.890999999999998</c:v>
                </c:pt>
                <c:pt idx="1347">
                  <c:v>42.24</c:v>
                </c:pt>
                <c:pt idx="1348">
                  <c:v>41.588999999999999</c:v>
                </c:pt>
                <c:pt idx="1349">
                  <c:v>40.938000000000002</c:v>
                </c:pt>
                <c:pt idx="1350">
                  <c:v>40.286000000000001</c:v>
                </c:pt>
                <c:pt idx="1351">
                  <c:v>39.634999999999998</c:v>
                </c:pt>
                <c:pt idx="1352">
                  <c:v>38.984000000000002</c:v>
                </c:pt>
                <c:pt idx="1353">
                  <c:v>38.332999999999998</c:v>
                </c:pt>
                <c:pt idx="1354">
                  <c:v>37.680999999999997</c:v>
                </c:pt>
                <c:pt idx="1355">
                  <c:v>37.03</c:v>
                </c:pt>
                <c:pt idx="1356">
                  <c:v>36.716000000000001</c:v>
                </c:pt>
                <c:pt idx="1357">
                  <c:v>36.487000000000002</c:v>
                </c:pt>
                <c:pt idx="1358">
                  <c:v>36.256999999999998</c:v>
                </c:pt>
                <c:pt idx="1359">
                  <c:v>36.027000000000001</c:v>
                </c:pt>
                <c:pt idx="1360">
                  <c:v>35.798000000000002</c:v>
                </c:pt>
                <c:pt idx="1361">
                  <c:v>35.567999999999998</c:v>
                </c:pt>
                <c:pt idx="1362">
                  <c:v>35.338000000000001</c:v>
                </c:pt>
                <c:pt idx="1363">
                  <c:v>35.109000000000002</c:v>
                </c:pt>
                <c:pt idx="1364">
                  <c:v>34.878999999999998</c:v>
                </c:pt>
                <c:pt idx="1365">
                  <c:v>34.649000000000001</c:v>
                </c:pt>
                <c:pt idx="1366">
                  <c:v>34.42</c:v>
                </c:pt>
                <c:pt idx="1367">
                  <c:v>34.19</c:v>
                </c:pt>
                <c:pt idx="1368">
                  <c:v>33.96</c:v>
                </c:pt>
                <c:pt idx="1369">
                  <c:v>33.731000000000002</c:v>
                </c:pt>
                <c:pt idx="1370">
                  <c:v>33.500999999999998</c:v>
                </c:pt>
                <c:pt idx="1371">
                  <c:v>33.271999999999998</c:v>
                </c:pt>
                <c:pt idx="1372">
                  <c:v>33.042000000000002</c:v>
                </c:pt>
                <c:pt idx="1373">
                  <c:v>32.811999999999998</c:v>
                </c:pt>
                <c:pt idx="1374">
                  <c:v>32.582999999999998</c:v>
                </c:pt>
                <c:pt idx="1375">
                  <c:v>32.353000000000002</c:v>
                </c:pt>
                <c:pt idx="1376">
                  <c:v>32.122999999999998</c:v>
                </c:pt>
                <c:pt idx="1377">
                  <c:v>31.893999999999998</c:v>
                </c:pt>
                <c:pt idx="1378">
                  <c:v>31.664000000000001</c:v>
                </c:pt>
                <c:pt idx="1379">
                  <c:v>31.434000000000001</c:v>
                </c:pt>
                <c:pt idx="1380">
                  <c:v>31.204999999999998</c:v>
                </c:pt>
                <c:pt idx="1381">
                  <c:v>30.975000000000001</c:v>
                </c:pt>
                <c:pt idx="1382">
                  <c:v>30.745000000000001</c:v>
                </c:pt>
                <c:pt idx="1383">
                  <c:v>30.515999999999998</c:v>
                </c:pt>
                <c:pt idx="1384">
                  <c:v>30.286000000000001</c:v>
                </c:pt>
                <c:pt idx="1385">
                  <c:v>30.056000000000001</c:v>
                </c:pt>
                <c:pt idx="1386">
                  <c:v>29.827000000000002</c:v>
                </c:pt>
                <c:pt idx="1387">
                  <c:v>29.597000000000001</c:v>
                </c:pt>
                <c:pt idx="1388">
                  <c:v>29.367000000000001</c:v>
                </c:pt>
                <c:pt idx="1389">
                  <c:v>29.138000000000002</c:v>
                </c:pt>
                <c:pt idx="1390">
                  <c:v>29</c:v>
                </c:pt>
                <c:pt idx="1391">
                  <c:v>29</c:v>
                </c:pt>
                <c:pt idx="1392">
                  <c:v>29.027999999999999</c:v>
                </c:pt>
                <c:pt idx="1393">
                  <c:v>29</c:v>
                </c:pt>
                <c:pt idx="1394">
                  <c:v>29</c:v>
                </c:pt>
                <c:pt idx="1395">
                  <c:v>29</c:v>
                </c:pt>
                <c:pt idx="1396">
                  <c:v>29</c:v>
                </c:pt>
                <c:pt idx="1397">
                  <c:v>29</c:v>
                </c:pt>
                <c:pt idx="1398">
                  <c:v>29</c:v>
                </c:pt>
                <c:pt idx="1399">
                  <c:v>29</c:v>
                </c:pt>
                <c:pt idx="1400">
                  <c:v>29</c:v>
                </c:pt>
                <c:pt idx="1401">
                  <c:v>29</c:v>
                </c:pt>
                <c:pt idx="1402">
                  <c:v>29</c:v>
                </c:pt>
                <c:pt idx="1403">
                  <c:v>29</c:v>
                </c:pt>
                <c:pt idx="1404">
                  <c:v>29</c:v>
                </c:pt>
                <c:pt idx="1405">
                  <c:v>29</c:v>
                </c:pt>
                <c:pt idx="1406">
                  <c:v>29</c:v>
                </c:pt>
                <c:pt idx="1407">
                  <c:v>29</c:v>
                </c:pt>
                <c:pt idx="1408">
                  <c:v>29</c:v>
                </c:pt>
                <c:pt idx="1409">
                  <c:v>29</c:v>
                </c:pt>
                <c:pt idx="1410">
                  <c:v>29</c:v>
                </c:pt>
                <c:pt idx="1411">
                  <c:v>29</c:v>
                </c:pt>
                <c:pt idx="1412">
                  <c:v>29</c:v>
                </c:pt>
                <c:pt idx="1413">
                  <c:v>29</c:v>
                </c:pt>
                <c:pt idx="1414">
                  <c:v>29</c:v>
                </c:pt>
                <c:pt idx="1415">
                  <c:v>29</c:v>
                </c:pt>
                <c:pt idx="1416">
                  <c:v>29</c:v>
                </c:pt>
                <c:pt idx="1417">
                  <c:v>29</c:v>
                </c:pt>
                <c:pt idx="1418">
                  <c:v>29</c:v>
                </c:pt>
                <c:pt idx="1419">
                  <c:v>29</c:v>
                </c:pt>
                <c:pt idx="1420">
                  <c:v>29</c:v>
                </c:pt>
                <c:pt idx="1421">
                  <c:v>29</c:v>
                </c:pt>
                <c:pt idx="1422">
                  <c:v>29</c:v>
                </c:pt>
                <c:pt idx="1423">
                  <c:v>29</c:v>
                </c:pt>
                <c:pt idx="1424">
                  <c:v>29</c:v>
                </c:pt>
                <c:pt idx="1425">
                  <c:v>38.75</c:v>
                </c:pt>
                <c:pt idx="1426">
                  <c:v>48.5</c:v>
                </c:pt>
                <c:pt idx="1427">
                  <c:v>58.25</c:v>
                </c:pt>
                <c:pt idx="1428">
                  <c:v>68</c:v>
                </c:pt>
                <c:pt idx="1429">
                  <c:v>77.75</c:v>
                </c:pt>
                <c:pt idx="1430">
                  <c:v>87.5</c:v>
                </c:pt>
                <c:pt idx="1431">
                  <c:v>97.25</c:v>
                </c:pt>
                <c:pt idx="1432">
                  <c:v>107</c:v>
                </c:pt>
                <c:pt idx="1433">
                  <c:v>116.75</c:v>
                </c:pt>
                <c:pt idx="1434">
                  <c:v>126.5</c:v>
                </c:pt>
                <c:pt idx="1435">
                  <c:v>131.25</c:v>
                </c:pt>
                <c:pt idx="1436">
                  <c:v>136</c:v>
                </c:pt>
                <c:pt idx="1437">
                  <c:v>140.75</c:v>
                </c:pt>
                <c:pt idx="1438">
                  <c:v>145.5</c:v>
                </c:pt>
                <c:pt idx="1439">
                  <c:v>150.25</c:v>
                </c:pt>
                <c:pt idx="1440">
                  <c:v>155</c:v>
                </c:pt>
                <c:pt idx="1441">
                  <c:v>159.75</c:v>
                </c:pt>
                <c:pt idx="1442">
                  <c:v>164.5</c:v>
                </c:pt>
                <c:pt idx="1443">
                  <c:v>169.25</c:v>
                </c:pt>
                <c:pt idx="1444">
                  <c:v>174</c:v>
                </c:pt>
                <c:pt idx="1445">
                  <c:v>178.75</c:v>
                </c:pt>
                <c:pt idx="1446">
                  <c:v>183.5</c:v>
                </c:pt>
                <c:pt idx="1447">
                  <c:v>188.25</c:v>
                </c:pt>
                <c:pt idx="1448">
                  <c:v>193</c:v>
                </c:pt>
                <c:pt idx="1449">
                  <c:v>197.75</c:v>
                </c:pt>
                <c:pt idx="1450">
                  <c:v>202.5</c:v>
                </c:pt>
                <c:pt idx="1451">
                  <c:v>207.25</c:v>
                </c:pt>
                <c:pt idx="1452">
                  <c:v>212</c:v>
                </c:pt>
                <c:pt idx="1453">
                  <c:v>216.75</c:v>
                </c:pt>
                <c:pt idx="1454">
                  <c:v>221.5</c:v>
                </c:pt>
                <c:pt idx="1455">
                  <c:v>226.25</c:v>
                </c:pt>
                <c:pt idx="1456">
                  <c:v>231</c:v>
                </c:pt>
                <c:pt idx="1457">
                  <c:v>235.75</c:v>
                </c:pt>
                <c:pt idx="1458">
                  <c:v>240.5</c:v>
                </c:pt>
                <c:pt idx="1459">
                  <c:v>245.25</c:v>
                </c:pt>
                <c:pt idx="1460">
                  <c:v>250</c:v>
                </c:pt>
                <c:pt idx="1461">
                  <c:v>254.75</c:v>
                </c:pt>
                <c:pt idx="1462">
                  <c:v>259.5</c:v>
                </c:pt>
                <c:pt idx="1463">
                  <c:v>264.25</c:v>
                </c:pt>
                <c:pt idx="1464">
                  <c:v>269</c:v>
                </c:pt>
                <c:pt idx="1465">
                  <c:v>382.4</c:v>
                </c:pt>
                <c:pt idx="1466">
                  <c:v>391.1</c:v>
                </c:pt>
                <c:pt idx="1467">
                  <c:v>399.8</c:v>
                </c:pt>
                <c:pt idx="1468">
                  <c:v>408.5</c:v>
                </c:pt>
                <c:pt idx="1469">
                  <c:v>417.2</c:v>
                </c:pt>
                <c:pt idx="1470">
                  <c:v>425.9</c:v>
                </c:pt>
                <c:pt idx="1471">
                  <c:v>434.6</c:v>
                </c:pt>
                <c:pt idx="1472">
                  <c:v>443.3</c:v>
                </c:pt>
                <c:pt idx="1473">
                  <c:v>452</c:v>
                </c:pt>
                <c:pt idx="1474">
                  <c:v>460.7</c:v>
                </c:pt>
                <c:pt idx="1475">
                  <c:v>469.4</c:v>
                </c:pt>
                <c:pt idx="1476">
                  <c:v>468.35</c:v>
                </c:pt>
                <c:pt idx="1477">
                  <c:v>467.51</c:v>
                </c:pt>
                <c:pt idx="1478">
                  <c:v>466.48</c:v>
                </c:pt>
                <c:pt idx="1479">
                  <c:v>466.48</c:v>
                </c:pt>
                <c:pt idx="1480">
                  <c:v>461.69</c:v>
                </c:pt>
                <c:pt idx="1481">
                  <c:v>456.89</c:v>
                </c:pt>
                <c:pt idx="1482">
                  <c:v>452.08</c:v>
                </c:pt>
                <c:pt idx="1483">
                  <c:v>447.27</c:v>
                </c:pt>
                <c:pt idx="1484">
                  <c:v>442.45</c:v>
                </c:pt>
                <c:pt idx="1485">
                  <c:v>437.64</c:v>
                </c:pt>
                <c:pt idx="1486">
                  <c:v>432.83</c:v>
                </c:pt>
                <c:pt idx="1487">
                  <c:v>428.02</c:v>
                </c:pt>
                <c:pt idx="1488">
                  <c:v>423.21</c:v>
                </c:pt>
                <c:pt idx="1489">
                  <c:v>418.4</c:v>
                </c:pt>
                <c:pt idx="1490">
                  <c:v>413.58</c:v>
                </c:pt>
                <c:pt idx="1491">
                  <c:v>408.77</c:v>
                </c:pt>
                <c:pt idx="1492">
                  <c:v>403.96</c:v>
                </c:pt>
                <c:pt idx="1493">
                  <c:v>399.15</c:v>
                </c:pt>
                <c:pt idx="1494">
                  <c:v>394.34</c:v>
                </c:pt>
                <c:pt idx="1495">
                  <c:v>389.52</c:v>
                </c:pt>
                <c:pt idx="1496">
                  <c:v>384.25</c:v>
                </c:pt>
                <c:pt idx="1497">
                  <c:v>378.65</c:v>
                </c:pt>
                <c:pt idx="1498">
                  <c:v>373</c:v>
                </c:pt>
                <c:pt idx="1499">
                  <c:v>367.47</c:v>
                </c:pt>
                <c:pt idx="1500">
                  <c:v>361.88</c:v>
                </c:pt>
                <c:pt idx="1501">
                  <c:v>356.29</c:v>
                </c:pt>
                <c:pt idx="1502">
                  <c:v>350.7</c:v>
                </c:pt>
                <c:pt idx="1503">
                  <c:v>345.11</c:v>
                </c:pt>
                <c:pt idx="1504">
                  <c:v>339.52</c:v>
                </c:pt>
                <c:pt idx="1505">
                  <c:v>333.93</c:v>
                </c:pt>
                <c:pt idx="1506">
                  <c:v>328.34</c:v>
                </c:pt>
                <c:pt idx="1507">
                  <c:v>322.75</c:v>
                </c:pt>
                <c:pt idx="1508">
                  <c:v>317.14999999999998</c:v>
                </c:pt>
                <c:pt idx="1509">
                  <c:v>312.13</c:v>
                </c:pt>
                <c:pt idx="1510">
                  <c:v>308.29000000000002</c:v>
                </c:pt>
                <c:pt idx="1511">
                  <c:v>304.82</c:v>
                </c:pt>
                <c:pt idx="1512">
                  <c:v>300.79000000000002</c:v>
                </c:pt>
                <c:pt idx="1513">
                  <c:v>296.95999999999998</c:v>
                </c:pt>
                <c:pt idx="1514">
                  <c:v>293.14</c:v>
                </c:pt>
                <c:pt idx="1515">
                  <c:v>289.31</c:v>
                </c:pt>
                <c:pt idx="1516">
                  <c:v>285.48</c:v>
                </c:pt>
                <c:pt idx="1517">
                  <c:v>281.66000000000003</c:v>
                </c:pt>
                <c:pt idx="1518">
                  <c:v>277.83</c:v>
                </c:pt>
                <c:pt idx="1519">
                  <c:v>274</c:v>
                </c:pt>
                <c:pt idx="1520">
                  <c:v>270.18</c:v>
                </c:pt>
                <c:pt idx="1521">
                  <c:v>266.35000000000002</c:v>
                </c:pt>
                <c:pt idx="1522">
                  <c:v>262.52</c:v>
                </c:pt>
                <c:pt idx="1523">
                  <c:v>258.7</c:v>
                </c:pt>
                <c:pt idx="1524">
                  <c:v>254.87</c:v>
                </c:pt>
                <c:pt idx="1525">
                  <c:v>251.04</c:v>
                </c:pt>
                <c:pt idx="1526">
                  <c:v>247.22</c:v>
                </c:pt>
                <c:pt idx="1527">
                  <c:v>243.39</c:v>
                </c:pt>
                <c:pt idx="1528">
                  <c:v>239.56</c:v>
                </c:pt>
                <c:pt idx="1529">
                  <c:v>235.74</c:v>
                </c:pt>
                <c:pt idx="1530">
                  <c:v>231.91</c:v>
                </c:pt>
                <c:pt idx="1531">
                  <c:v>228.08</c:v>
                </c:pt>
                <c:pt idx="1532">
                  <c:v>224.26</c:v>
                </c:pt>
                <c:pt idx="1533">
                  <c:v>220.43</c:v>
                </c:pt>
                <c:pt idx="1534">
                  <c:v>216.85</c:v>
                </c:pt>
                <c:pt idx="1535">
                  <c:v>213.43</c:v>
                </c:pt>
                <c:pt idx="1536">
                  <c:v>210.05</c:v>
                </c:pt>
                <c:pt idx="1537">
                  <c:v>206.6</c:v>
                </c:pt>
                <c:pt idx="1538">
                  <c:v>203.18</c:v>
                </c:pt>
                <c:pt idx="1539">
                  <c:v>199.76</c:v>
                </c:pt>
                <c:pt idx="1540">
                  <c:v>196.34</c:v>
                </c:pt>
                <c:pt idx="1541">
                  <c:v>192.93</c:v>
                </c:pt>
                <c:pt idx="1542">
                  <c:v>189.51</c:v>
                </c:pt>
                <c:pt idx="1543">
                  <c:v>186.09</c:v>
                </c:pt>
                <c:pt idx="1544">
                  <c:v>182.67</c:v>
                </c:pt>
                <c:pt idx="1545">
                  <c:v>179.26</c:v>
                </c:pt>
                <c:pt idx="1546">
                  <c:v>175.84</c:v>
                </c:pt>
                <c:pt idx="1547">
                  <c:v>172.42</c:v>
                </c:pt>
                <c:pt idx="1548">
                  <c:v>169</c:v>
                </c:pt>
                <c:pt idx="1549">
                  <c:v>165.58</c:v>
                </c:pt>
                <c:pt idx="1550">
                  <c:v>162.16999999999999</c:v>
                </c:pt>
                <c:pt idx="1551">
                  <c:v>159.47</c:v>
                </c:pt>
                <c:pt idx="1552">
                  <c:v>157.25</c:v>
                </c:pt>
                <c:pt idx="1553">
                  <c:v>155.12</c:v>
                </c:pt>
                <c:pt idx="1554">
                  <c:v>152.80000000000001</c:v>
                </c:pt>
                <c:pt idx="1555">
                  <c:v>150.58000000000001</c:v>
                </c:pt>
                <c:pt idx="1556">
                  <c:v>148.36000000000001</c:v>
                </c:pt>
                <c:pt idx="1557">
                  <c:v>146.13999999999999</c:v>
                </c:pt>
                <c:pt idx="1558">
                  <c:v>143.91999999999999</c:v>
                </c:pt>
                <c:pt idx="1559">
                  <c:v>141.69999999999999</c:v>
                </c:pt>
                <c:pt idx="1560">
                  <c:v>139.47999999999999</c:v>
                </c:pt>
                <c:pt idx="1561">
                  <c:v>137.26</c:v>
                </c:pt>
                <c:pt idx="1562">
                  <c:v>135.04</c:v>
                </c:pt>
                <c:pt idx="1563">
                  <c:v>132.81</c:v>
                </c:pt>
                <c:pt idx="1564">
                  <c:v>130.59</c:v>
                </c:pt>
                <c:pt idx="1565">
                  <c:v>128.37</c:v>
                </c:pt>
                <c:pt idx="1566">
                  <c:v>126.15</c:v>
                </c:pt>
                <c:pt idx="1567">
                  <c:v>123.93</c:v>
                </c:pt>
                <c:pt idx="1568">
                  <c:v>121.71</c:v>
                </c:pt>
                <c:pt idx="1569">
                  <c:v>119.49</c:v>
                </c:pt>
                <c:pt idx="1570">
                  <c:v>117.77</c:v>
                </c:pt>
                <c:pt idx="1571">
                  <c:v>116.39</c:v>
                </c:pt>
                <c:pt idx="1572">
                  <c:v>115.07</c:v>
                </c:pt>
                <c:pt idx="1573">
                  <c:v>113.62</c:v>
                </c:pt>
                <c:pt idx="1574">
                  <c:v>112.23</c:v>
                </c:pt>
                <c:pt idx="1575">
                  <c:v>110.85</c:v>
                </c:pt>
                <c:pt idx="1576">
                  <c:v>109.47</c:v>
                </c:pt>
                <c:pt idx="1577">
                  <c:v>108.08</c:v>
                </c:pt>
                <c:pt idx="1578">
                  <c:v>106.7</c:v>
                </c:pt>
                <c:pt idx="1579">
                  <c:v>105.31</c:v>
                </c:pt>
                <c:pt idx="1580">
                  <c:v>103.93</c:v>
                </c:pt>
                <c:pt idx="1581">
                  <c:v>102.55</c:v>
                </c:pt>
                <c:pt idx="1582">
                  <c:v>101.16</c:v>
                </c:pt>
                <c:pt idx="1583">
                  <c:v>99.778000000000006</c:v>
                </c:pt>
                <c:pt idx="1584">
                  <c:v>98.394000000000005</c:v>
                </c:pt>
                <c:pt idx="1585">
                  <c:v>97.01</c:v>
                </c:pt>
                <c:pt idx="1586">
                  <c:v>95.626000000000005</c:v>
                </c:pt>
                <c:pt idx="1587">
                  <c:v>94.242000000000004</c:v>
                </c:pt>
                <c:pt idx="1588">
                  <c:v>92.858000000000004</c:v>
                </c:pt>
                <c:pt idx="1589">
                  <c:v>91.474000000000004</c:v>
                </c:pt>
                <c:pt idx="1590">
                  <c:v>90.09</c:v>
                </c:pt>
                <c:pt idx="1591">
                  <c:v>88.706000000000003</c:v>
                </c:pt>
                <c:pt idx="1592">
                  <c:v>87.322000000000003</c:v>
                </c:pt>
                <c:pt idx="1593">
                  <c:v>85.938000000000002</c:v>
                </c:pt>
                <c:pt idx="1594">
                  <c:v>84.554000000000002</c:v>
                </c:pt>
                <c:pt idx="1595">
                  <c:v>83.17</c:v>
                </c:pt>
                <c:pt idx="1596">
                  <c:v>81.786000000000001</c:v>
                </c:pt>
                <c:pt idx="1597">
                  <c:v>80.402000000000001</c:v>
                </c:pt>
                <c:pt idx="1598">
                  <c:v>79.018000000000001</c:v>
                </c:pt>
                <c:pt idx="1599">
                  <c:v>77.634</c:v>
                </c:pt>
                <c:pt idx="1600">
                  <c:v>76.25</c:v>
                </c:pt>
                <c:pt idx="1601">
                  <c:v>74.866</c:v>
                </c:pt>
                <c:pt idx="1602">
                  <c:v>73.481999999999999</c:v>
                </c:pt>
                <c:pt idx="1603">
                  <c:v>72.097999999999999</c:v>
                </c:pt>
                <c:pt idx="1604">
                  <c:v>70.713999999999999</c:v>
                </c:pt>
                <c:pt idx="1605">
                  <c:v>69.33</c:v>
                </c:pt>
                <c:pt idx="1606">
                  <c:v>68.224000000000004</c:v>
                </c:pt>
                <c:pt idx="1607">
                  <c:v>67.531999999999996</c:v>
                </c:pt>
                <c:pt idx="1608">
                  <c:v>66.924999999999997</c:v>
                </c:pt>
                <c:pt idx="1609">
                  <c:v>66.150000000000006</c:v>
                </c:pt>
                <c:pt idx="1610">
                  <c:v>65.459000000000003</c:v>
                </c:pt>
                <c:pt idx="1611">
                  <c:v>64.768000000000001</c:v>
                </c:pt>
                <c:pt idx="1612">
                  <c:v>64.076999999999998</c:v>
                </c:pt>
                <c:pt idx="1613">
                  <c:v>63.386000000000003</c:v>
                </c:pt>
                <c:pt idx="1614">
                  <c:v>62.695</c:v>
                </c:pt>
                <c:pt idx="1615">
                  <c:v>62.003999999999998</c:v>
                </c:pt>
                <c:pt idx="1616">
                  <c:v>61.313000000000002</c:v>
                </c:pt>
                <c:pt idx="1617">
                  <c:v>60.621000000000002</c:v>
                </c:pt>
                <c:pt idx="1618">
                  <c:v>59.93</c:v>
                </c:pt>
                <c:pt idx="1619">
                  <c:v>59.238999999999997</c:v>
                </c:pt>
                <c:pt idx="1620">
                  <c:v>58.548000000000002</c:v>
                </c:pt>
                <c:pt idx="1621">
                  <c:v>57.856999999999999</c:v>
                </c:pt>
                <c:pt idx="1622">
                  <c:v>57.165999999999997</c:v>
                </c:pt>
                <c:pt idx="1623">
                  <c:v>56.475000000000001</c:v>
                </c:pt>
                <c:pt idx="1624">
                  <c:v>55.783999999999999</c:v>
                </c:pt>
                <c:pt idx="1625">
                  <c:v>55.093000000000004</c:v>
                </c:pt>
                <c:pt idx="1626">
                  <c:v>54.402000000000001</c:v>
                </c:pt>
                <c:pt idx="1627">
                  <c:v>53.71</c:v>
                </c:pt>
                <c:pt idx="1628">
                  <c:v>53.018999999999998</c:v>
                </c:pt>
                <c:pt idx="1629">
                  <c:v>52.328000000000003</c:v>
                </c:pt>
                <c:pt idx="1630">
                  <c:v>51.637</c:v>
                </c:pt>
                <c:pt idx="1631">
                  <c:v>50.945999999999998</c:v>
                </c:pt>
                <c:pt idx="1632">
                  <c:v>50.255000000000003</c:v>
                </c:pt>
                <c:pt idx="1633">
                  <c:v>49.564</c:v>
                </c:pt>
                <c:pt idx="1634">
                  <c:v>48.872999999999998</c:v>
                </c:pt>
                <c:pt idx="1635">
                  <c:v>48.182000000000002</c:v>
                </c:pt>
                <c:pt idx="1636">
                  <c:v>47.491</c:v>
                </c:pt>
                <c:pt idx="1637">
                  <c:v>46.798999999999999</c:v>
                </c:pt>
                <c:pt idx="1638">
                  <c:v>46.107999999999997</c:v>
                </c:pt>
                <c:pt idx="1639">
                  <c:v>45.417000000000002</c:v>
                </c:pt>
                <c:pt idx="1640">
                  <c:v>44.725999999999999</c:v>
                </c:pt>
                <c:pt idx="1641">
                  <c:v>44.034999999999997</c:v>
                </c:pt>
                <c:pt idx="1642">
                  <c:v>43.344000000000001</c:v>
                </c:pt>
                <c:pt idx="1643">
                  <c:v>42.652999999999999</c:v>
                </c:pt>
                <c:pt idx="1644">
                  <c:v>42.045000000000002</c:v>
                </c:pt>
                <c:pt idx="1645">
                  <c:v>41.768000000000001</c:v>
                </c:pt>
                <c:pt idx="1646">
                  <c:v>41.491999999999997</c:v>
                </c:pt>
                <c:pt idx="1647">
                  <c:v>41.216000000000001</c:v>
                </c:pt>
                <c:pt idx="1648">
                  <c:v>40.939</c:v>
                </c:pt>
                <c:pt idx="1649">
                  <c:v>40.662999999999997</c:v>
                </c:pt>
                <c:pt idx="1650">
                  <c:v>40.387</c:v>
                </c:pt>
                <c:pt idx="1651">
                  <c:v>40.110999999999997</c:v>
                </c:pt>
                <c:pt idx="1652">
                  <c:v>39.834000000000003</c:v>
                </c:pt>
                <c:pt idx="1653">
                  <c:v>39.558</c:v>
                </c:pt>
                <c:pt idx="1654">
                  <c:v>39.281999999999996</c:v>
                </c:pt>
                <c:pt idx="1655">
                  <c:v>39.005000000000003</c:v>
                </c:pt>
                <c:pt idx="1656">
                  <c:v>38.728999999999999</c:v>
                </c:pt>
                <c:pt idx="1657">
                  <c:v>38.453000000000003</c:v>
                </c:pt>
                <c:pt idx="1658">
                  <c:v>38.176000000000002</c:v>
                </c:pt>
                <c:pt idx="1659">
                  <c:v>37.9</c:v>
                </c:pt>
                <c:pt idx="1660">
                  <c:v>37.624000000000002</c:v>
                </c:pt>
                <c:pt idx="1661">
                  <c:v>37.347000000000001</c:v>
                </c:pt>
                <c:pt idx="1662">
                  <c:v>37.070999999999998</c:v>
                </c:pt>
                <c:pt idx="1663">
                  <c:v>36.795000000000002</c:v>
                </c:pt>
                <c:pt idx="1664">
                  <c:v>36.518000000000001</c:v>
                </c:pt>
                <c:pt idx="1665">
                  <c:v>36.241999999999997</c:v>
                </c:pt>
                <c:pt idx="1666">
                  <c:v>35.966000000000001</c:v>
                </c:pt>
                <c:pt idx="1667">
                  <c:v>35.689</c:v>
                </c:pt>
                <c:pt idx="1668">
                  <c:v>35.412999999999997</c:v>
                </c:pt>
                <c:pt idx="1669">
                  <c:v>35.137</c:v>
                </c:pt>
                <c:pt idx="1670">
                  <c:v>34.860999999999997</c:v>
                </c:pt>
                <c:pt idx="1671">
                  <c:v>34.584000000000003</c:v>
                </c:pt>
                <c:pt idx="1672">
                  <c:v>34.308</c:v>
                </c:pt>
                <c:pt idx="1673">
                  <c:v>34.031999999999996</c:v>
                </c:pt>
                <c:pt idx="1674">
                  <c:v>33.755000000000003</c:v>
                </c:pt>
                <c:pt idx="1675">
                  <c:v>33.478999999999999</c:v>
                </c:pt>
                <c:pt idx="1676">
                  <c:v>33.203000000000003</c:v>
                </c:pt>
                <c:pt idx="1677">
                  <c:v>32.926000000000002</c:v>
                </c:pt>
                <c:pt idx="1678">
                  <c:v>32.65</c:v>
                </c:pt>
                <c:pt idx="1679">
                  <c:v>32.374000000000002</c:v>
                </c:pt>
                <c:pt idx="1680">
                  <c:v>32.097000000000001</c:v>
                </c:pt>
                <c:pt idx="1681">
                  <c:v>31.821000000000002</c:v>
                </c:pt>
                <c:pt idx="1682">
                  <c:v>31.568999999999999</c:v>
                </c:pt>
                <c:pt idx="1683">
                  <c:v>31.414999999999999</c:v>
                </c:pt>
                <c:pt idx="1684">
                  <c:v>31.260999999999999</c:v>
                </c:pt>
                <c:pt idx="1685">
                  <c:v>31.106999999999999</c:v>
                </c:pt>
                <c:pt idx="1686">
                  <c:v>30.952999999999999</c:v>
                </c:pt>
                <c:pt idx="1687">
                  <c:v>30.798999999999999</c:v>
                </c:pt>
                <c:pt idx="1688">
                  <c:v>30.645</c:v>
                </c:pt>
                <c:pt idx="1689">
                  <c:v>30.491</c:v>
                </c:pt>
                <c:pt idx="1690">
                  <c:v>30.337</c:v>
                </c:pt>
                <c:pt idx="1691">
                  <c:v>30.183</c:v>
                </c:pt>
                <c:pt idx="1692">
                  <c:v>30.027999999999999</c:v>
                </c:pt>
                <c:pt idx="1693">
                  <c:v>29.873999999999999</c:v>
                </c:pt>
                <c:pt idx="1694">
                  <c:v>29.72</c:v>
                </c:pt>
                <c:pt idx="1695">
                  <c:v>29.565999999999999</c:v>
                </c:pt>
                <c:pt idx="1696">
                  <c:v>29.411999999999999</c:v>
                </c:pt>
                <c:pt idx="1697">
                  <c:v>29.257999999999999</c:v>
                </c:pt>
                <c:pt idx="1698">
                  <c:v>29.103999999999999</c:v>
                </c:pt>
                <c:pt idx="1699">
                  <c:v>28.95</c:v>
                </c:pt>
                <c:pt idx="1700">
                  <c:v>28.795999999999999</c:v>
                </c:pt>
                <c:pt idx="1701">
                  <c:v>28.641999999999999</c:v>
                </c:pt>
                <c:pt idx="1702">
                  <c:v>28.488</c:v>
                </c:pt>
                <c:pt idx="1703">
                  <c:v>28.334</c:v>
                </c:pt>
                <c:pt idx="1704">
                  <c:v>28.18</c:v>
                </c:pt>
                <c:pt idx="1705">
                  <c:v>28.026</c:v>
                </c:pt>
                <c:pt idx="1706">
                  <c:v>27.872</c:v>
                </c:pt>
                <c:pt idx="1707">
                  <c:v>27.716999999999999</c:v>
                </c:pt>
                <c:pt idx="1708">
                  <c:v>27.562999999999999</c:v>
                </c:pt>
                <c:pt idx="1709">
                  <c:v>27.408999999999999</c:v>
                </c:pt>
                <c:pt idx="1710">
                  <c:v>27.254999999999999</c:v>
                </c:pt>
                <c:pt idx="1711">
                  <c:v>27.100999999999999</c:v>
                </c:pt>
                <c:pt idx="1712">
                  <c:v>26.946999999999999</c:v>
                </c:pt>
                <c:pt idx="1713">
                  <c:v>26.792999999999999</c:v>
                </c:pt>
                <c:pt idx="1714">
                  <c:v>26.638999999999999</c:v>
                </c:pt>
                <c:pt idx="1715">
                  <c:v>26.484999999999999</c:v>
                </c:pt>
                <c:pt idx="1716">
                  <c:v>26.331</c:v>
                </c:pt>
                <c:pt idx="1717">
                  <c:v>26.3</c:v>
                </c:pt>
                <c:pt idx="1718">
                  <c:v>26.3</c:v>
                </c:pt>
                <c:pt idx="1719">
                  <c:v>26.3</c:v>
                </c:pt>
                <c:pt idx="1720">
                  <c:v>26.3</c:v>
                </c:pt>
                <c:pt idx="1721">
                  <c:v>26.3</c:v>
                </c:pt>
                <c:pt idx="1722">
                  <c:v>26.3</c:v>
                </c:pt>
                <c:pt idx="1723">
                  <c:v>26.3</c:v>
                </c:pt>
                <c:pt idx="1724">
                  <c:v>26.3</c:v>
                </c:pt>
                <c:pt idx="1725">
                  <c:v>26.3</c:v>
                </c:pt>
                <c:pt idx="1726">
                  <c:v>26.3</c:v>
                </c:pt>
                <c:pt idx="1727">
                  <c:v>26.3</c:v>
                </c:pt>
                <c:pt idx="1728">
                  <c:v>26.3</c:v>
                </c:pt>
                <c:pt idx="1729">
                  <c:v>26.3</c:v>
                </c:pt>
                <c:pt idx="1730">
                  <c:v>26.3</c:v>
                </c:pt>
                <c:pt idx="1731">
                  <c:v>26.3</c:v>
                </c:pt>
                <c:pt idx="1732">
                  <c:v>26.3</c:v>
                </c:pt>
                <c:pt idx="1733">
                  <c:v>26.3</c:v>
                </c:pt>
                <c:pt idx="1734">
                  <c:v>26.3</c:v>
                </c:pt>
                <c:pt idx="1735">
                  <c:v>26.3</c:v>
                </c:pt>
                <c:pt idx="1736">
                  <c:v>26.3</c:v>
                </c:pt>
                <c:pt idx="1737">
                  <c:v>26.3</c:v>
                </c:pt>
                <c:pt idx="1738">
                  <c:v>26.3</c:v>
                </c:pt>
                <c:pt idx="1739">
                  <c:v>26.3</c:v>
                </c:pt>
                <c:pt idx="1740">
                  <c:v>26.3</c:v>
                </c:pt>
                <c:pt idx="1741">
                  <c:v>26.3</c:v>
                </c:pt>
                <c:pt idx="1742">
                  <c:v>26.3</c:v>
                </c:pt>
                <c:pt idx="1743">
                  <c:v>26.3</c:v>
                </c:pt>
                <c:pt idx="1744">
                  <c:v>26.3</c:v>
                </c:pt>
                <c:pt idx="1745">
                  <c:v>26.3</c:v>
                </c:pt>
              </c:numCache>
            </c:numRef>
          </c:xVal>
          <c:yVal>
            <c:numRef>
              <c:f>'Giai (2)'!$P$3:$P$1748</c:f>
              <c:numCache>
                <c:formatCode>General</c:formatCode>
                <c:ptCount val="1746"/>
                <c:pt idx="0" formatCode="0.00E+00">
                  <c:v>7.5256999999999999E-13</c:v>
                </c:pt>
                <c:pt idx="1">
                  <c:v>-2.8906000000000001</c:v>
                </c:pt>
                <c:pt idx="2">
                  <c:v>-5.7718999999999996</c:v>
                </c:pt>
                <c:pt idx="3">
                  <c:v>-8.6494999999999997</c:v>
                </c:pt>
                <c:pt idx="4">
                  <c:v>-11.525</c:v>
                </c:pt>
                <c:pt idx="5">
                  <c:v>-14.398999999999999</c:v>
                </c:pt>
                <c:pt idx="6">
                  <c:v>-17.27</c:v>
                </c:pt>
                <c:pt idx="7">
                  <c:v>-20.14</c:v>
                </c:pt>
                <c:pt idx="8">
                  <c:v>-23.007000000000001</c:v>
                </c:pt>
                <c:pt idx="9">
                  <c:v>-25.873000000000001</c:v>
                </c:pt>
                <c:pt idx="10">
                  <c:v>-28.736000000000001</c:v>
                </c:pt>
                <c:pt idx="11">
                  <c:v>-31.597999999999999</c:v>
                </c:pt>
                <c:pt idx="12">
                  <c:v>-34.457000000000001</c:v>
                </c:pt>
                <c:pt idx="13">
                  <c:v>-37.314999999999998</c:v>
                </c:pt>
                <c:pt idx="14">
                  <c:v>-40.17</c:v>
                </c:pt>
                <c:pt idx="15">
                  <c:v>-43.024000000000001</c:v>
                </c:pt>
                <c:pt idx="16">
                  <c:v>-45.875</c:v>
                </c:pt>
                <c:pt idx="17">
                  <c:v>-48.723999999999997</c:v>
                </c:pt>
                <c:pt idx="18">
                  <c:v>-51.572000000000003</c:v>
                </c:pt>
                <c:pt idx="19">
                  <c:v>-54.417000000000002</c:v>
                </c:pt>
                <c:pt idx="20">
                  <c:v>-57.26</c:v>
                </c:pt>
                <c:pt idx="21">
                  <c:v>-81.304000000000002</c:v>
                </c:pt>
                <c:pt idx="22">
                  <c:v>-105.05</c:v>
                </c:pt>
                <c:pt idx="23">
                  <c:v>-128.69</c:v>
                </c:pt>
                <c:pt idx="24">
                  <c:v>-152.19</c:v>
                </c:pt>
                <c:pt idx="25">
                  <c:v>-175.55</c:v>
                </c:pt>
                <c:pt idx="26">
                  <c:v>-198.75</c:v>
                </c:pt>
                <c:pt idx="27">
                  <c:v>-221.82</c:v>
                </c:pt>
                <c:pt idx="28">
                  <c:v>-244.74</c:v>
                </c:pt>
                <c:pt idx="29">
                  <c:v>-259.58</c:v>
                </c:pt>
                <c:pt idx="30">
                  <c:v>-267.33</c:v>
                </c:pt>
                <c:pt idx="31">
                  <c:v>-273.18</c:v>
                </c:pt>
                <c:pt idx="32">
                  <c:v>-277.48</c:v>
                </c:pt>
                <c:pt idx="33">
                  <c:v>-280.35000000000002</c:v>
                </c:pt>
                <c:pt idx="34">
                  <c:v>-281.88</c:v>
                </c:pt>
                <c:pt idx="35">
                  <c:v>-282.26</c:v>
                </c:pt>
                <c:pt idx="36">
                  <c:v>-281.68</c:v>
                </c:pt>
                <c:pt idx="37">
                  <c:v>-280.36</c:v>
                </c:pt>
                <c:pt idx="38">
                  <c:v>-278.47000000000003</c:v>
                </c:pt>
                <c:pt idx="39">
                  <c:v>-276.18</c:v>
                </c:pt>
                <c:pt idx="40">
                  <c:v>-273.58999999999997</c:v>
                </c:pt>
                <c:pt idx="41">
                  <c:v>-270.79000000000002</c:v>
                </c:pt>
                <c:pt idx="42">
                  <c:v>-267.86</c:v>
                </c:pt>
                <c:pt idx="43">
                  <c:v>-264.82</c:v>
                </c:pt>
                <c:pt idx="44">
                  <c:v>-261.72000000000003</c:v>
                </c:pt>
                <c:pt idx="45">
                  <c:v>-258.57</c:v>
                </c:pt>
                <c:pt idx="46">
                  <c:v>-255.39</c:v>
                </c:pt>
                <c:pt idx="47">
                  <c:v>-253.87</c:v>
                </c:pt>
                <c:pt idx="48">
                  <c:v>-252.57</c:v>
                </c:pt>
                <c:pt idx="49">
                  <c:v>-251.25</c:v>
                </c:pt>
                <c:pt idx="50">
                  <c:v>-249.9</c:v>
                </c:pt>
                <c:pt idx="51">
                  <c:v>-248.84</c:v>
                </c:pt>
                <c:pt idx="52">
                  <c:v>-246.65</c:v>
                </c:pt>
                <c:pt idx="53">
                  <c:v>-244.69</c:v>
                </c:pt>
                <c:pt idx="54">
                  <c:v>-242.95</c:v>
                </c:pt>
                <c:pt idx="55">
                  <c:v>-241.24</c:v>
                </c:pt>
                <c:pt idx="56">
                  <c:v>-239.5</c:v>
                </c:pt>
                <c:pt idx="57">
                  <c:v>-237.75</c:v>
                </c:pt>
                <c:pt idx="58">
                  <c:v>-236.01</c:v>
                </c:pt>
                <c:pt idx="59">
                  <c:v>-234.27</c:v>
                </c:pt>
                <c:pt idx="60">
                  <c:v>-232.99</c:v>
                </c:pt>
                <c:pt idx="61">
                  <c:v>-231.89</c:v>
                </c:pt>
                <c:pt idx="62">
                  <c:v>-230.81</c:v>
                </c:pt>
                <c:pt idx="63">
                  <c:v>-229.72</c:v>
                </c:pt>
                <c:pt idx="64">
                  <c:v>-228.63</c:v>
                </c:pt>
                <c:pt idx="65">
                  <c:v>-227.53</c:v>
                </c:pt>
                <c:pt idx="66">
                  <c:v>-226.44</c:v>
                </c:pt>
                <c:pt idx="67">
                  <c:v>-225.35</c:v>
                </c:pt>
                <c:pt idx="68">
                  <c:v>-224.26</c:v>
                </c:pt>
                <c:pt idx="69">
                  <c:v>-223.16</c:v>
                </c:pt>
                <c:pt idx="70">
                  <c:v>-222.05</c:v>
                </c:pt>
                <c:pt idx="71">
                  <c:v>-220.95</c:v>
                </c:pt>
                <c:pt idx="72">
                  <c:v>-219.83</c:v>
                </c:pt>
                <c:pt idx="73">
                  <c:v>-218.71</c:v>
                </c:pt>
                <c:pt idx="74">
                  <c:v>-217.58</c:v>
                </c:pt>
                <c:pt idx="75">
                  <c:v>-216.44</c:v>
                </c:pt>
                <c:pt idx="76">
                  <c:v>-215.28</c:v>
                </c:pt>
                <c:pt idx="77">
                  <c:v>-214.11</c:v>
                </c:pt>
                <c:pt idx="78">
                  <c:v>-212.93</c:v>
                </c:pt>
                <c:pt idx="79">
                  <c:v>-211.72</c:v>
                </c:pt>
                <c:pt idx="80">
                  <c:v>-210.5</c:v>
                </c:pt>
                <c:pt idx="81">
                  <c:v>-209.25</c:v>
                </c:pt>
                <c:pt idx="82">
                  <c:v>-207.98</c:v>
                </c:pt>
                <c:pt idx="83">
                  <c:v>-206.68</c:v>
                </c:pt>
                <c:pt idx="84">
                  <c:v>-205.36</c:v>
                </c:pt>
                <c:pt idx="85">
                  <c:v>-203.99</c:v>
                </c:pt>
                <c:pt idx="86">
                  <c:v>-202.59</c:v>
                </c:pt>
                <c:pt idx="87">
                  <c:v>-201.14</c:v>
                </c:pt>
                <c:pt idx="88">
                  <c:v>-199.64</c:v>
                </c:pt>
                <c:pt idx="89">
                  <c:v>-198.08</c:v>
                </c:pt>
                <c:pt idx="90">
                  <c:v>-196.46</c:v>
                </c:pt>
                <c:pt idx="91">
                  <c:v>-194.77</c:v>
                </c:pt>
                <c:pt idx="92">
                  <c:v>-193</c:v>
                </c:pt>
                <c:pt idx="93">
                  <c:v>-191.13</c:v>
                </c:pt>
                <c:pt idx="94">
                  <c:v>-189.17</c:v>
                </c:pt>
                <c:pt idx="95">
                  <c:v>-187.08</c:v>
                </c:pt>
                <c:pt idx="96">
                  <c:v>-184.86</c:v>
                </c:pt>
                <c:pt idx="97">
                  <c:v>-183.96</c:v>
                </c:pt>
                <c:pt idx="98">
                  <c:v>-183.26</c:v>
                </c:pt>
                <c:pt idx="99">
                  <c:v>-182.42</c:v>
                </c:pt>
                <c:pt idx="100">
                  <c:v>-181.37</c:v>
                </c:pt>
                <c:pt idx="101">
                  <c:v>-180.13</c:v>
                </c:pt>
                <c:pt idx="102">
                  <c:v>-178.72</c:v>
                </c:pt>
                <c:pt idx="103">
                  <c:v>-177.19</c:v>
                </c:pt>
                <c:pt idx="104">
                  <c:v>-175.53</c:v>
                </c:pt>
                <c:pt idx="105">
                  <c:v>-173.74</c:v>
                </c:pt>
                <c:pt idx="106">
                  <c:v>-171.84</c:v>
                </c:pt>
                <c:pt idx="107">
                  <c:v>-169.82</c:v>
                </c:pt>
                <c:pt idx="108">
                  <c:v>-167.69</c:v>
                </c:pt>
                <c:pt idx="109">
                  <c:v>-165.38</c:v>
                </c:pt>
                <c:pt idx="110">
                  <c:v>-162.93</c:v>
                </c:pt>
                <c:pt idx="111">
                  <c:v>-160.61000000000001</c:v>
                </c:pt>
                <c:pt idx="112">
                  <c:v>-158.22</c:v>
                </c:pt>
                <c:pt idx="113">
                  <c:v>-155.69999999999999</c:v>
                </c:pt>
                <c:pt idx="114">
                  <c:v>-153.06</c:v>
                </c:pt>
                <c:pt idx="115">
                  <c:v>-150.34</c:v>
                </c:pt>
                <c:pt idx="116">
                  <c:v>-147.56</c:v>
                </c:pt>
                <c:pt idx="117">
                  <c:v>-144.72999999999999</c:v>
                </c:pt>
                <c:pt idx="118">
                  <c:v>-141.9</c:v>
                </c:pt>
                <c:pt idx="119">
                  <c:v>-139.11000000000001</c:v>
                </c:pt>
                <c:pt idx="120">
                  <c:v>-136.32</c:v>
                </c:pt>
                <c:pt idx="121">
                  <c:v>-133.47999999999999</c:v>
                </c:pt>
                <c:pt idx="122">
                  <c:v>-130.53</c:v>
                </c:pt>
                <c:pt idx="123">
                  <c:v>-127.79</c:v>
                </c:pt>
                <c:pt idx="124">
                  <c:v>-125.09</c:v>
                </c:pt>
                <c:pt idx="125">
                  <c:v>-122.32</c:v>
                </c:pt>
                <c:pt idx="126">
                  <c:v>-119.4</c:v>
                </c:pt>
                <c:pt idx="127">
                  <c:v>-116.67</c:v>
                </c:pt>
                <c:pt idx="128">
                  <c:v>-115.42</c:v>
                </c:pt>
                <c:pt idx="129">
                  <c:v>-114.45</c:v>
                </c:pt>
                <c:pt idx="130">
                  <c:v>-113.66</c:v>
                </c:pt>
                <c:pt idx="131">
                  <c:v>-112.94</c:v>
                </c:pt>
                <c:pt idx="132">
                  <c:v>-112.18</c:v>
                </c:pt>
                <c:pt idx="133">
                  <c:v>-111.31</c:v>
                </c:pt>
                <c:pt idx="134">
                  <c:v>-110.4</c:v>
                </c:pt>
                <c:pt idx="135">
                  <c:v>-109.08</c:v>
                </c:pt>
                <c:pt idx="136">
                  <c:v>-107.32</c:v>
                </c:pt>
                <c:pt idx="137">
                  <c:v>-105.3</c:v>
                </c:pt>
                <c:pt idx="138">
                  <c:v>-103.16</c:v>
                </c:pt>
                <c:pt idx="139">
                  <c:v>-101.04</c:v>
                </c:pt>
                <c:pt idx="140">
                  <c:v>-99.013000000000005</c:v>
                </c:pt>
                <c:pt idx="141">
                  <c:v>-97.102000000000004</c:v>
                </c:pt>
                <c:pt idx="142">
                  <c:v>-95.287999999999997</c:v>
                </c:pt>
                <c:pt idx="143">
                  <c:v>-93.534000000000006</c:v>
                </c:pt>
                <c:pt idx="144">
                  <c:v>-91.8</c:v>
                </c:pt>
                <c:pt idx="145">
                  <c:v>-90.049000000000007</c:v>
                </c:pt>
                <c:pt idx="146">
                  <c:v>-87.236999999999995</c:v>
                </c:pt>
                <c:pt idx="147">
                  <c:v>-83.896000000000001</c:v>
                </c:pt>
                <c:pt idx="148">
                  <c:v>-80.225999999999999</c:v>
                </c:pt>
                <c:pt idx="149">
                  <c:v>-76.254000000000005</c:v>
                </c:pt>
                <c:pt idx="150">
                  <c:v>-72.048000000000002</c:v>
                </c:pt>
                <c:pt idx="151">
                  <c:v>-67.692999999999998</c:v>
                </c:pt>
                <c:pt idx="152">
                  <c:v>-63.27</c:v>
                </c:pt>
                <c:pt idx="153">
                  <c:v>-58.845999999999997</c:v>
                </c:pt>
                <c:pt idx="154">
                  <c:v>-54.466000000000001</c:v>
                </c:pt>
                <c:pt idx="155">
                  <c:v>-50.156999999999996</c:v>
                </c:pt>
                <c:pt idx="156">
                  <c:v>-45.926000000000002</c:v>
                </c:pt>
                <c:pt idx="157">
                  <c:v>-41.768999999999998</c:v>
                </c:pt>
                <c:pt idx="158">
                  <c:v>-38.823</c:v>
                </c:pt>
                <c:pt idx="159">
                  <c:v>-38.064</c:v>
                </c:pt>
                <c:pt idx="160">
                  <c:v>-37.360999999999997</c:v>
                </c:pt>
                <c:pt idx="161">
                  <c:v>-37.360999999999997</c:v>
                </c:pt>
                <c:pt idx="162">
                  <c:v>-37.409999999999997</c:v>
                </c:pt>
                <c:pt idx="163">
                  <c:v>-36.588000000000001</c:v>
                </c:pt>
                <c:pt idx="164">
                  <c:v>-35.719000000000001</c:v>
                </c:pt>
                <c:pt idx="165">
                  <c:v>-35.664999999999999</c:v>
                </c:pt>
                <c:pt idx="166">
                  <c:v>-36.116</c:v>
                </c:pt>
                <c:pt idx="167">
                  <c:v>-36.365000000000002</c:v>
                </c:pt>
                <c:pt idx="168">
                  <c:v>-36.411999999999999</c:v>
                </c:pt>
                <c:pt idx="169">
                  <c:v>-36.353000000000002</c:v>
                </c:pt>
                <c:pt idx="170">
                  <c:v>-36.686</c:v>
                </c:pt>
                <c:pt idx="171">
                  <c:v>-33.847000000000001</c:v>
                </c:pt>
                <c:pt idx="172">
                  <c:v>-35.255000000000003</c:v>
                </c:pt>
                <c:pt idx="173">
                  <c:v>-28.745000000000001</c:v>
                </c:pt>
                <c:pt idx="174">
                  <c:v>-36.082000000000001</c:v>
                </c:pt>
                <c:pt idx="175">
                  <c:v>-35.156999999999996</c:v>
                </c:pt>
                <c:pt idx="176">
                  <c:v>-16.126999999999999</c:v>
                </c:pt>
                <c:pt idx="177">
                  <c:v>-21.504000000000001</c:v>
                </c:pt>
                <c:pt idx="178">
                  <c:v>-17.585999999999999</c:v>
                </c:pt>
                <c:pt idx="179">
                  <c:v>-14.18</c:v>
                </c:pt>
                <c:pt idx="180">
                  <c:v>-9.7738999999999994</c:v>
                </c:pt>
                <c:pt idx="181">
                  <c:v>-5.0761000000000003</c:v>
                </c:pt>
                <c:pt idx="182">
                  <c:v>2.3382999999999998</c:v>
                </c:pt>
                <c:pt idx="183">
                  <c:v>8.9080999999999992</c:v>
                </c:pt>
                <c:pt idx="184">
                  <c:v>17.637</c:v>
                </c:pt>
                <c:pt idx="185">
                  <c:v>25.222000000000001</c:v>
                </c:pt>
                <c:pt idx="186">
                  <c:v>36.128</c:v>
                </c:pt>
                <c:pt idx="187">
                  <c:v>43.707999999999998</c:v>
                </c:pt>
                <c:pt idx="188">
                  <c:v>56.743000000000002</c:v>
                </c:pt>
                <c:pt idx="189">
                  <c:v>64.667000000000002</c:v>
                </c:pt>
                <c:pt idx="190">
                  <c:v>113.83</c:v>
                </c:pt>
                <c:pt idx="191">
                  <c:v>106.19</c:v>
                </c:pt>
                <c:pt idx="192">
                  <c:v>110.1</c:v>
                </c:pt>
                <c:pt idx="193">
                  <c:v>109.89</c:v>
                </c:pt>
                <c:pt idx="194">
                  <c:v>109.58</c:v>
                </c:pt>
                <c:pt idx="195">
                  <c:v>108.26</c:v>
                </c:pt>
                <c:pt idx="196">
                  <c:v>113.73</c:v>
                </c:pt>
                <c:pt idx="197">
                  <c:v>107.36</c:v>
                </c:pt>
                <c:pt idx="198">
                  <c:v>113.3</c:v>
                </c:pt>
                <c:pt idx="199">
                  <c:v>103.14</c:v>
                </c:pt>
                <c:pt idx="200">
                  <c:v>117.65</c:v>
                </c:pt>
                <c:pt idx="201">
                  <c:v>91.992000000000004</c:v>
                </c:pt>
                <c:pt idx="202">
                  <c:v>126.25</c:v>
                </c:pt>
                <c:pt idx="203">
                  <c:v>90.831999999999994</c:v>
                </c:pt>
                <c:pt idx="204">
                  <c:v>90.366</c:v>
                </c:pt>
                <c:pt idx="205">
                  <c:v>138.06</c:v>
                </c:pt>
                <c:pt idx="206">
                  <c:v>89.722999999999999</c:v>
                </c:pt>
                <c:pt idx="207">
                  <c:v>122.7</c:v>
                </c:pt>
                <c:pt idx="208">
                  <c:v>125.74</c:v>
                </c:pt>
                <c:pt idx="209">
                  <c:v>124.62</c:v>
                </c:pt>
                <c:pt idx="210">
                  <c:v>139.13999999999999</c:v>
                </c:pt>
                <c:pt idx="211">
                  <c:v>141.12</c:v>
                </c:pt>
                <c:pt idx="212">
                  <c:v>148.79</c:v>
                </c:pt>
                <c:pt idx="213">
                  <c:v>151.41999999999999</c:v>
                </c:pt>
                <c:pt idx="214">
                  <c:v>157.09</c:v>
                </c:pt>
                <c:pt idx="215">
                  <c:v>159.66999999999999</c:v>
                </c:pt>
                <c:pt idx="216">
                  <c:v>164.33</c:v>
                </c:pt>
                <c:pt idx="217">
                  <c:v>168.08</c:v>
                </c:pt>
                <c:pt idx="218">
                  <c:v>172.44</c:v>
                </c:pt>
                <c:pt idx="219">
                  <c:v>176.55</c:v>
                </c:pt>
                <c:pt idx="220">
                  <c:v>180.87</c:v>
                </c:pt>
                <c:pt idx="221">
                  <c:v>185.14</c:v>
                </c:pt>
                <c:pt idx="222">
                  <c:v>191.51</c:v>
                </c:pt>
                <c:pt idx="223">
                  <c:v>197.1</c:v>
                </c:pt>
                <c:pt idx="224">
                  <c:v>202.6</c:v>
                </c:pt>
                <c:pt idx="225">
                  <c:v>207.86</c:v>
                </c:pt>
                <c:pt idx="226">
                  <c:v>213.41</c:v>
                </c:pt>
                <c:pt idx="227">
                  <c:v>218.06</c:v>
                </c:pt>
                <c:pt idx="228">
                  <c:v>222.78</c:v>
                </c:pt>
                <c:pt idx="229">
                  <c:v>226.81</c:v>
                </c:pt>
                <c:pt idx="230">
                  <c:v>230.59</c:v>
                </c:pt>
                <c:pt idx="231">
                  <c:v>233.71</c:v>
                </c:pt>
                <c:pt idx="232">
                  <c:v>235.67</c:v>
                </c:pt>
                <c:pt idx="233">
                  <c:v>239.36</c:v>
                </c:pt>
                <c:pt idx="234">
                  <c:v>240.39</c:v>
                </c:pt>
                <c:pt idx="235">
                  <c:v>242.41</c:v>
                </c:pt>
                <c:pt idx="236">
                  <c:v>242.87</c:v>
                </c:pt>
                <c:pt idx="237">
                  <c:v>243.84</c:v>
                </c:pt>
                <c:pt idx="238">
                  <c:v>243.84</c:v>
                </c:pt>
                <c:pt idx="239">
                  <c:v>244.15</c:v>
                </c:pt>
                <c:pt idx="240">
                  <c:v>243.86</c:v>
                </c:pt>
                <c:pt idx="241">
                  <c:v>248.67</c:v>
                </c:pt>
                <c:pt idx="242">
                  <c:v>243.73</c:v>
                </c:pt>
                <c:pt idx="243">
                  <c:v>244.92</c:v>
                </c:pt>
                <c:pt idx="244">
                  <c:v>242.78</c:v>
                </c:pt>
                <c:pt idx="245">
                  <c:v>244.1</c:v>
                </c:pt>
                <c:pt idx="246">
                  <c:v>242.57</c:v>
                </c:pt>
                <c:pt idx="247">
                  <c:v>243.67</c:v>
                </c:pt>
                <c:pt idx="248">
                  <c:v>242.46</c:v>
                </c:pt>
                <c:pt idx="249">
                  <c:v>243.46</c:v>
                </c:pt>
                <c:pt idx="250">
                  <c:v>242.46</c:v>
                </c:pt>
                <c:pt idx="251">
                  <c:v>243.45</c:v>
                </c:pt>
                <c:pt idx="252">
                  <c:v>245.13</c:v>
                </c:pt>
                <c:pt idx="253">
                  <c:v>247.09</c:v>
                </c:pt>
                <c:pt idx="254">
                  <c:v>242.3</c:v>
                </c:pt>
                <c:pt idx="255">
                  <c:v>243.55</c:v>
                </c:pt>
                <c:pt idx="256">
                  <c:v>244.51</c:v>
                </c:pt>
                <c:pt idx="257">
                  <c:v>243.63</c:v>
                </c:pt>
                <c:pt idx="258">
                  <c:v>244.78</c:v>
                </c:pt>
                <c:pt idx="259">
                  <c:v>244.2</c:v>
                </c:pt>
                <c:pt idx="260">
                  <c:v>245.22</c:v>
                </c:pt>
                <c:pt idx="261">
                  <c:v>244.93</c:v>
                </c:pt>
                <c:pt idx="262">
                  <c:v>245.83</c:v>
                </c:pt>
                <c:pt idx="263">
                  <c:v>246.5</c:v>
                </c:pt>
                <c:pt idx="264">
                  <c:v>247.07</c:v>
                </c:pt>
                <c:pt idx="265">
                  <c:v>248.69</c:v>
                </c:pt>
                <c:pt idx="266">
                  <c:v>247.99</c:v>
                </c:pt>
                <c:pt idx="267">
                  <c:v>253.81</c:v>
                </c:pt>
                <c:pt idx="268">
                  <c:v>254.75</c:v>
                </c:pt>
                <c:pt idx="269">
                  <c:v>250.83</c:v>
                </c:pt>
                <c:pt idx="270">
                  <c:v>251.23</c:v>
                </c:pt>
                <c:pt idx="271">
                  <c:v>255.46</c:v>
                </c:pt>
                <c:pt idx="272">
                  <c:v>245.19</c:v>
                </c:pt>
                <c:pt idx="273">
                  <c:v>244.18</c:v>
                </c:pt>
                <c:pt idx="274">
                  <c:v>258.98</c:v>
                </c:pt>
                <c:pt idx="275">
                  <c:v>242.62</c:v>
                </c:pt>
                <c:pt idx="276">
                  <c:v>245.48</c:v>
                </c:pt>
                <c:pt idx="277">
                  <c:v>258.5</c:v>
                </c:pt>
                <c:pt idx="278">
                  <c:v>246.53</c:v>
                </c:pt>
                <c:pt idx="279">
                  <c:v>267.51</c:v>
                </c:pt>
                <c:pt idx="280">
                  <c:v>267.26</c:v>
                </c:pt>
                <c:pt idx="281">
                  <c:v>253.05</c:v>
                </c:pt>
                <c:pt idx="282">
                  <c:v>269.66000000000003</c:v>
                </c:pt>
                <c:pt idx="283">
                  <c:v>267.88</c:v>
                </c:pt>
                <c:pt idx="284">
                  <c:v>257.11</c:v>
                </c:pt>
                <c:pt idx="285">
                  <c:v>269.70999999999998</c:v>
                </c:pt>
                <c:pt idx="286">
                  <c:v>269.52999999999997</c:v>
                </c:pt>
                <c:pt idx="287">
                  <c:v>260.51</c:v>
                </c:pt>
                <c:pt idx="288">
                  <c:v>274.07</c:v>
                </c:pt>
                <c:pt idx="289">
                  <c:v>275.01</c:v>
                </c:pt>
                <c:pt idx="290">
                  <c:v>265.74</c:v>
                </c:pt>
                <c:pt idx="291">
                  <c:v>279.86</c:v>
                </c:pt>
                <c:pt idx="292">
                  <c:v>280.89999999999998</c:v>
                </c:pt>
                <c:pt idx="293">
                  <c:v>270.79000000000002</c:v>
                </c:pt>
                <c:pt idx="294">
                  <c:v>286.10000000000002</c:v>
                </c:pt>
                <c:pt idx="295">
                  <c:v>287.27999999999997</c:v>
                </c:pt>
                <c:pt idx="296">
                  <c:v>275.47000000000003</c:v>
                </c:pt>
                <c:pt idx="297">
                  <c:v>274.8</c:v>
                </c:pt>
                <c:pt idx="298">
                  <c:v>289.24</c:v>
                </c:pt>
                <c:pt idx="299">
                  <c:v>292.58999999999997</c:v>
                </c:pt>
                <c:pt idx="300">
                  <c:v>285.5</c:v>
                </c:pt>
                <c:pt idx="301">
                  <c:v>292.36</c:v>
                </c:pt>
                <c:pt idx="302">
                  <c:v>285</c:v>
                </c:pt>
                <c:pt idx="303">
                  <c:v>294.29000000000002</c:v>
                </c:pt>
                <c:pt idx="304">
                  <c:v>291.35000000000002</c:v>
                </c:pt>
                <c:pt idx="305">
                  <c:v>294.24</c:v>
                </c:pt>
                <c:pt idx="306">
                  <c:v>288.97000000000003</c:v>
                </c:pt>
                <c:pt idx="307">
                  <c:v>301.26</c:v>
                </c:pt>
                <c:pt idx="308">
                  <c:v>288.02999999999997</c:v>
                </c:pt>
                <c:pt idx="309">
                  <c:v>302.73</c:v>
                </c:pt>
                <c:pt idx="310">
                  <c:v>306.33999999999997</c:v>
                </c:pt>
                <c:pt idx="311">
                  <c:v>290.07</c:v>
                </c:pt>
                <c:pt idx="312">
                  <c:v>306.69</c:v>
                </c:pt>
                <c:pt idx="313">
                  <c:v>293.05</c:v>
                </c:pt>
                <c:pt idx="314">
                  <c:v>307.74</c:v>
                </c:pt>
                <c:pt idx="315">
                  <c:v>295.92</c:v>
                </c:pt>
                <c:pt idx="316">
                  <c:v>294.3</c:v>
                </c:pt>
                <c:pt idx="317">
                  <c:v>304.42</c:v>
                </c:pt>
                <c:pt idx="318">
                  <c:v>307.67</c:v>
                </c:pt>
                <c:pt idx="319">
                  <c:v>302.97000000000003</c:v>
                </c:pt>
                <c:pt idx="320">
                  <c:v>313.55</c:v>
                </c:pt>
                <c:pt idx="321">
                  <c:v>302.45999999999998</c:v>
                </c:pt>
                <c:pt idx="322">
                  <c:v>316.33</c:v>
                </c:pt>
                <c:pt idx="323">
                  <c:v>315.58999999999997</c:v>
                </c:pt>
                <c:pt idx="324">
                  <c:v>306.93</c:v>
                </c:pt>
                <c:pt idx="325">
                  <c:v>304.57</c:v>
                </c:pt>
                <c:pt idx="326">
                  <c:v>317.68</c:v>
                </c:pt>
                <c:pt idx="327">
                  <c:v>305.24</c:v>
                </c:pt>
                <c:pt idx="328">
                  <c:v>319.07</c:v>
                </c:pt>
                <c:pt idx="329">
                  <c:v>305.79000000000002</c:v>
                </c:pt>
                <c:pt idx="330">
                  <c:v>320.55</c:v>
                </c:pt>
                <c:pt idx="331">
                  <c:v>306.22000000000003</c:v>
                </c:pt>
                <c:pt idx="332">
                  <c:v>308.63</c:v>
                </c:pt>
                <c:pt idx="333">
                  <c:v>317.5</c:v>
                </c:pt>
                <c:pt idx="334">
                  <c:v>320.89999999999998</c:v>
                </c:pt>
                <c:pt idx="335">
                  <c:v>309.88</c:v>
                </c:pt>
                <c:pt idx="336">
                  <c:v>322.68</c:v>
                </c:pt>
                <c:pt idx="337">
                  <c:v>310.11</c:v>
                </c:pt>
                <c:pt idx="338">
                  <c:v>324.58</c:v>
                </c:pt>
                <c:pt idx="339">
                  <c:v>323.54000000000002</c:v>
                </c:pt>
                <c:pt idx="340">
                  <c:v>315.81</c:v>
                </c:pt>
                <c:pt idx="341">
                  <c:v>313.32</c:v>
                </c:pt>
                <c:pt idx="342">
                  <c:v>325.7</c:v>
                </c:pt>
                <c:pt idx="343">
                  <c:v>313.25</c:v>
                </c:pt>
                <c:pt idx="344">
                  <c:v>315.10000000000002</c:v>
                </c:pt>
                <c:pt idx="345">
                  <c:v>324</c:v>
                </c:pt>
                <c:pt idx="346">
                  <c:v>327.52</c:v>
                </c:pt>
                <c:pt idx="347">
                  <c:v>318.75</c:v>
                </c:pt>
                <c:pt idx="348">
                  <c:v>316.36</c:v>
                </c:pt>
                <c:pt idx="349">
                  <c:v>319.43</c:v>
                </c:pt>
                <c:pt idx="350">
                  <c:v>320.94</c:v>
                </c:pt>
                <c:pt idx="351">
                  <c:v>322.81</c:v>
                </c:pt>
                <c:pt idx="352">
                  <c:v>324.11</c:v>
                </c:pt>
                <c:pt idx="353">
                  <c:v>328.49</c:v>
                </c:pt>
                <c:pt idx="354">
                  <c:v>329.61</c:v>
                </c:pt>
                <c:pt idx="355">
                  <c:v>319.07</c:v>
                </c:pt>
                <c:pt idx="356">
                  <c:v>329.96</c:v>
                </c:pt>
                <c:pt idx="357">
                  <c:v>317.55</c:v>
                </c:pt>
                <c:pt idx="358">
                  <c:v>318.45999999999998</c:v>
                </c:pt>
                <c:pt idx="359">
                  <c:v>328.39</c:v>
                </c:pt>
                <c:pt idx="360">
                  <c:v>319.02999999999997</c:v>
                </c:pt>
                <c:pt idx="361">
                  <c:v>331.24</c:v>
                </c:pt>
                <c:pt idx="362">
                  <c:v>330.85</c:v>
                </c:pt>
                <c:pt idx="363">
                  <c:v>321.62</c:v>
                </c:pt>
                <c:pt idx="364">
                  <c:v>331.1</c:v>
                </c:pt>
                <c:pt idx="365">
                  <c:v>319.54000000000002</c:v>
                </c:pt>
                <c:pt idx="366">
                  <c:v>320.26</c:v>
                </c:pt>
                <c:pt idx="367">
                  <c:v>330.09</c:v>
                </c:pt>
                <c:pt idx="368">
                  <c:v>320.64999999999998</c:v>
                </c:pt>
                <c:pt idx="369">
                  <c:v>321.66000000000003</c:v>
                </c:pt>
                <c:pt idx="370">
                  <c:v>329.89</c:v>
                </c:pt>
                <c:pt idx="371">
                  <c:v>322.25</c:v>
                </c:pt>
                <c:pt idx="372">
                  <c:v>332.52</c:v>
                </c:pt>
                <c:pt idx="373">
                  <c:v>332.35</c:v>
                </c:pt>
                <c:pt idx="374">
                  <c:v>324.25</c:v>
                </c:pt>
                <c:pt idx="375">
                  <c:v>332.86</c:v>
                </c:pt>
                <c:pt idx="376">
                  <c:v>326.10000000000002</c:v>
                </c:pt>
                <c:pt idx="377">
                  <c:v>323.13</c:v>
                </c:pt>
                <c:pt idx="378">
                  <c:v>323.73</c:v>
                </c:pt>
                <c:pt idx="379">
                  <c:v>331.96</c:v>
                </c:pt>
                <c:pt idx="380">
                  <c:v>333.78</c:v>
                </c:pt>
                <c:pt idx="381">
                  <c:v>333.91</c:v>
                </c:pt>
                <c:pt idx="382">
                  <c:v>325.18</c:v>
                </c:pt>
                <c:pt idx="383">
                  <c:v>324.2</c:v>
                </c:pt>
                <c:pt idx="384">
                  <c:v>333.59</c:v>
                </c:pt>
                <c:pt idx="385">
                  <c:v>333.98</c:v>
                </c:pt>
                <c:pt idx="386">
                  <c:v>325.55</c:v>
                </c:pt>
                <c:pt idx="387">
                  <c:v>334.95</c:v>
                </c:pt>
                <c:pt idx="388">
                  <c:v>334.67</c:v>
                </c:pt>
                <c:pt idx="389">
                  <c:v>326.08999999999997</c:v>
                </c:pt>
                <c:pt idx="390">
                  <c:v>335.32</c:v>
                </c:pt>
                <c:pt idx="391">
                  <c:v>335</c:v>
                </c:pt>
                <c:pt idx="392">
                  <c:v>326.42</c:v>
                </c:pt>
                <c:pt idx="393">
                  <c:v>335.64</c:v>
                </c:pt>
                <c:pt idx="394">
                  <c:v>335.34</c:v>
                </c:pt>
                <c:pt idx="395">
                  <c:v>326.70999999999998</c:v>
                </c:pt>
                <c:pt idx="396">
                  <c:v>326.14999999999998</c:v>
                </c:pt>
                <c:pt idx="397">
                  <c:v>334.36</c:v>
                </c:pt>
                <c:pt idx="398">
                  <c:v>325.22000000000003</c:v>
                </c:pt>
                <c:pt idx="399">
                  <c:v>325.69</c:v>
                </c:pt>
                <c:pt idx="400">
                  <c:v>334.44</c:v>
                </c:pt>
                <c:pt idx="401">
                  <c:v>335.17</c:v>
                </c:pt>
                <c:pt idx="402">
                  <c:v>327.24</c:v>
                </c:pt>
                <c:pt idx="403">
                  <c:v>336.34</c:v>
                </c:pt>
                <c:pt idx="404">
                  <c:v>336.19</c:v>
                </c:pt>
                <c:pt idx="405">
                  <c:v>327.7</c:v>
                </c:pt>
                <c:pt idx="406">
                  <c:v>327.19</c:v>
                </c:pt>
                <c:pt idx="407">
                  <c:v>335.33</c:v>
                </c:pt>
                <c:pt idx="408">
                  <c:v>326.22000000000003</c:v>
                </c:pt>
                <c:pt idx="409">
                  <c:v>326.64</c:v>
                </c:pt>
                <c:pt idx="410">
                  <c:v>335.53</c:v>
                </c:pt>
                <c:pt idx="411">
                  <c:v>336.3</c:v>
                </c:pt>
                <c:pt idx="412">
                  <c:v>328.09</c:v>
                </c:pt>
                <c:pt idx="413">
                  <c:v>327.9</c:v>
                </c:pt>
                <c:pt idx="414">
                  <c:v>335.81</c:v>
                </c:pt>
                <c:pt idx="415">
                  <c:v>327.05</c:v>
                </c:pt>
                <c:pt idx="416">
                  <c:v>327.49</c:v>
                </c:pt>
                <c:pt idx="417">
                  <c:v>336.11</c:v>
                </c:pt>
                <c:pt idx="418">
                  <c:v>336.9</c:v>
                </c:pt>
                <c:pt idx="419">
                  <c:v>328.82</c:v>
                </c:pt>
                <c:pt idx="420">
                  <c:v>328.62</c:v>
                </c:pt>
                <c:pt idx="421">
                  <c:v>336.49</c:v>
                </c:pt>
                <c:pt idx="422">
                  <c:v>337.06</c:v>
                </c:pt>
                <c:pt idx="423">
                  <c:v>329.71</c:v>
                </c:pt>
                <c:pt idx="424">
                  <c:v>338.19</c:v>
                </c:pt>
                <c:pt idx="425">
                  <c:v>338.1</c:v>
                </c:pt>
                <c:pt idx="426">
                  <c:v>330.97</c:v>
                </c:pt>
                <c:pt idx="427">
                  <c:v>329.11</c:v>
                </c:pt>
                <c:pt idx="428">
                  <c:v>337.91</c:v>
                </c:pt>
                <c:pt idx="429">
                  <c:v>329.69</c:v>
                </c:pt>
                <c:pt idx="430">
                  <c:v>333.49</c:v>
                </c:pt>
                <c:pt idx="431">
                  <c:v>333.65</c:v>
                </c:pt>
                <c:pt idx="432">
                  <c:v>333.46</c:v>
                </c:pt>
                <c:pt idx="433">
                  <c:v>333.68</c:v>
                </c:pt>
                <c:pt idx="434">
                  <c:v>333.51</c:v>
                </c:pt>
                <c:pt idx="435">
                  <c:v>333.72</c:v>
                </c:pt>
                <c:pt idx="436">
                  <c:v>333.67</c:v>
                </c:pt>
                <c:pt idx="437">
                  <c:v>333.93</c:v>
                </c:pt>
                <c:pt idx="438">
                  <c:v>334.07</c:v>
                </c:pt>
                <c:pt idx="439">
                  <c:v>334.07</c:v>
                </c:pt>
                <c:pt idx="440">
                  <c:v>334.11</c:v>
                </c:pt>
                <c:pt idx="441">
                  <c:v>334.14</c:v>
                </c:pt>
                <c:pt idx="442">
                  <c:v>334.17</c:v>
                </c:pt>
                <c:pt idx="443">
                  <c:v>334.21</c:v>
                </c:pt>
                <c:pt idx="444">
                  <c:v>334.26</c:v>
                </c:pt>
                <c:pt idx="445">
                  <c:v>334.31</c:v>
                </c:pt>
                <c:pt idx="446">
                  <c:v>334.37</c:v>
                </c:pt>
                <c:pt idx="447">
                  <c:v>334.42</c:v>
                </c:pt>
                <c:pt idx="448">
                  <c:v>334.47</c:v>
                </c:pt>
                <c:pt idx="449">
                  <c:v>334.52</c:v>
                </c:pt>
                <c:pt idx="450">
                  <c:v>334.57</c:v>
                </c:pt>
                <c:pt idx="451">
                  <c:v>334.62</c:v>
                </c:pt>
                <c:pt idx="452">
                  <c:v>334.66</c:v>
                </c:pt>
                <c:pt idx="453">
                  <c:v>334.71</c:v>
                </c:pt>
                <c:pt idx="454">
                  <c:v>334.76</c:v>
                </c:pt>
                <c:pt idx="455">
                  <c:v>334.81</c:v>
                </c:pt>
                <c:pt idx="456">
                  <c:v>334.86</c:v>
                </c:pt>
                <c:pt idx="457">
                  <c:v>334.9</c:v>
                </c:pt>
                <c:pt idx="458">
                  <c:v>334.95</c:v>
                </c:pt>
                <c:pt idx="459">
                  <c:v>335</c:v>
                </c:pt>
                <c:pt idx="460">
                  <c:v>335.05</c:v>
                </c:pt>
                <c:pt idx="461">
                  <c:v>335.1</c:v>
                </c:pt>
                <c:pt idx="462">
                  <c:v>335.15</c:v>
                </c:pt>
                <c:pt idx="463">
                  <c:v>335.19</c:v>
                </c:pt>
                <c:pt idx="464">
                  <c:v>335.04</c:v>
                </c:pt>
                <c:pt idx="465">
                  <c:v>335.07</c:v>
                </c:pt>
                <c:pt idx="466">
                  <c:v>335.29</c:v>
                </c:pt>
                <c:pt idx="467">
                  <c:v>335.21</c:v>
                </c:pt>
                <c:pt idx="468">
                  <c:v>335.24</c:v>
                </c:pt>
                <c:pt idx="469">
                  <c:v>335.24</c:v>
                </c:pt>
                <c:pt idx="470">
                  <c:v>335.29</c:v>
                </c:pt>
                <c:pt idx="471">
                  <c:v>335.22</c:v>
                </c:pt>
                <c:pt idx="472">
                  <c:v>335.2</c:v>
                </c:pt>
                <c:pt idx="473">
                  <c:v>335.04</c:v>
                </c:pt>
                <c:pt idx="474">
                  <c:v>335.23</c:v>
                </c:pt>
                <c:pt idx="475">
                  <c:v>335.11</c:v>
                </c:pt>
                <c:pt idx="476">
                  <c:v>335.15</c:v>
                </c:pt>
                <c:pt idx="477">
                  <c:v>335.03</c:v>
                </c:pt>
                <c:pt idx="478">
                  <c:v>335.15</c:v>
                </c:pt>
                <c:pt idx="479">
                  <c:v>335.17</c:v>
                </c:pt>
                <c:pt idx="480">
                  <c:v>335.23</c:v>
                </c:pt>
                <c:pt idx="481">
                  <c:v>335.08</c:v>
                </c:pt>
                <c:pt idx="482">
                  <c:v>335.41</c:v>
                </c:pt>
                <c:pt idx="483">
                  <c:v>335.19</c:v>
                </c:pt>
                <c:pt idx="484">
                  <c:v>335.34</c:v>
                </c:pt>
                <c:pt idx="485">
                  <c:v>335.18</c:v>
                </c:pt>
                <c:pt idx="486">
                  <c:v>335.34</c:v>
                </c:pt>
                <c:pt idx="487">
                  <c:v>335.17</c:v>
                </c:pt>
                <c:pt idx="488">
                  <c:v>335.26</c:v>
                </c:pt>
                <c:pt idx="489">
                  <c:v>335.06</c:v>
                </c:pt>
                <c:pt idx="490">
                  <c:v>335.35</c:v>
                </c:pt>
                <c:pt idx="491">
                  <c:v>335.16</c:v>
                </c:pt>
                <c:pt idx="492">
                  <c:v>335.27</c:v>
                </c:pt>
                <c:pt idx="493">
                  <c:v>335.07</c:v>
                </c:pt>
                <c:pt idx="494">
                  <c:v>335.35</c:v>
                </c:pt>
                <c:pt idx="495">
                  <c:v>335.16</c:v>
                </c:pt>
                <c:pt idx="496">
                  <c:v>335.27</c:v>
                </c:pt>
                <c:pt idx="497">
                  <c:v>335.07</c:v>
                </c:pt>
                <c:pt idx="498">
                  <c:v>335.35</c:v>
                </c:pt>
                <c:pt idx="499">
                  <c:v>335.16</c:v>
                </c:pt>
                <c:pt idx="500">
                  <c:v>335.27</c:v>
                </c:pt>
                <c:pt idx="501">
                  <c:v>335.07</c:v>
                </c:pt>
                <c:pt idx="502">
                  <c:v>335.41</c:v>
                </c:pt>
                <c:pt idx="503">
                  <c:v>335.28</c:v>
                </c:pt>
                <c:pt idx="504">
                  <c:v>335.25</c:v>
                </c:pt>
                <c:pt idx="505">
                  <c:v>334.92</c:v>
                </c:pt>
                <c:pt idx="506">
                  <c:v>335.22</c:v>
                </c:pt>
                <c:pt idx="507">
                  <c:v>335.04</c:v>
                </c:pt>
                <c:pt idx="508">
                  <c:v>335.15</c:v>
                </c:pt>
                <c:pt idx="509">
                  <c:v>335.17</c:v>
                </c:pt>
                <c:pt idx="510">
                  <c:v>335.3</c:v>
                </c:pt>
                <c:pt idx="511">
                  <c:v>335.28</c:v>
                </c:pt>
                <c:pt idx="512">
                  <c:v>335.36</c:v>
                </c:pt>
                <c:pt idx="513">
                  <c:v>335.27</c:v>
                </c:pt>
                <c:pt idx="514">
                  <c:v>335.33</c:v>
                </c:pt>
                <c:pt idx="515">
                  <c:v>335.4</c:v>
                </c:pt>
                <c:pt idx="516">
                  <c:v>335.35</c:v>
                </c:pt>
                <c:pt idx="517">
                  <c:v>335.49</c:v>
                </c:pt>
                <c:pt idx="518">
                  <c:v>335.5</c:v>
                </c:pt>
                <c:pt idx="519">
                  <c:v>335.24</c:v>
                </c:pt>
                <c:pt idx="520">
                  <c:v>335.29</c:v>
                </c:pt>
                <c:pt idx="521">
                  <c:v>335.45</c:v>
                </c:pt>
                <c:pt idx="522">
                  <c:v>335.32</c:v>
                </c:pt>
                <c:pt idx="523">
                  <c:v>335.3</c:v>
                </c:pt>
                <c:pt idx="524">
                  <c:v>335.35</c:v>
                </c:pt>
                <c:pt idx="525">
                  <c:v>335.33</c:v>
                </c:pt>
                <c:pt idx="526">
                  <c:v>335.31</c:v>
                </c:pt>
                <c:pt idx="527">
                  <c:v>335.32</c:v>
                </c:pt>
                <c:pt idx="528">
                  <c:v>335.52</c:v>
                </c:pt>
                <c:pt idx="529">
                  <c:v>335.5</c:v>
                </c:pt>
                <c:pt idx="530">
                  <c:v>335.5</c:v>
                </c:pt>
                <c:pt idx="531">
                  <c:v>335.37</c:v>
                </c:pt>
                <c:pt idx="532">
                  <c:v>335.24</c:v>
                </c:pt>
                <c:pt idx="533">
                  <c:v>335.29</c:v>
                </c:pt>
                <c:pt idx="534">
                  <c:v>335.43</c:v>
                </c:pt>
                <c:pt idx="535">
                  <c:v>335.41</c:v>
                </c:pt>
                <c:pt idx="536">
                  <c:v>335.44</c:v>
                </c:pt>
                <c:pt idx="537">
                  <c:v>335.53</c:v>
                </c:pt>
                <c:pt idx="538">
                  <c:v>335.51</c:v>
                </c:pt>
                <c:pt idx="539">
                  <c:v>335.46</c:v>
                </c:pt>
                <c:pt idx="540">
                  <c:v>335.52</c:v>
                </c:pt>
                <c:pt idx="541">
                  <c:v>335.49</c:v>
                </c:pt>
                <c:pt idx="542">
                  <c:v>335.6</c:v>
                </c:pt>
                <c:pt idx="543">
                  <c:v>335.49</c:v>
                </c:pt>
                <c:pt idx="544">
                  <c:v>335.35</c:v>
                </c:pt>
                <c:pt idx="545">
                  <c:v>335.5</c:v>
                </c:pt>
                <c:pt idx="546">
                  <c:v>335.69</c:v>
                </c:pt>
                <c:pt idx="547">
                  <c:v>335.58</c:v>
                </c:pt>
                <c:pt idx="548">
                  <c:v>335.52</c:v>
                </c:pt>
                <c:pt idx="549">
                  <c:v>335.27</c:v>
                </c:pt>
                <c:pt idx="550">
                  <c:v>335.47</c:v>
                </c:pt>
                <c:pt idx="551">
                  <c:v>335.5</c:v>
                </c:pt>
                <c:pt idx="552">
                  <c:v>335.51</c:v>
                </c:pt>
                <c:pt idx="553">
                  <c:v>335.33</c:v>
                </c:pt>
                <c:pt idx="554">
                  <c:v>335.43</c:v>
                </c:pt>
                <c:pt idx="555">
                  <c:v>335.27</c:v>
                </c:pt>
                <c:pt idx="556">
                  <c:v>335.51</c:v>
                </c:pt>
                <c:pt idx="557">
                  <c:v>335.73</c:v>
                </c:pt>
                <c:pt idx="558">
                  <c:v>335.6</c:v>
                </c:pt>
                <c:pt idx="559">
                  <c:v>335.56</c:v>
                </c:pt>
                <c:pt idx="560">
                  <c:v>335.7</c:v>
                </c:pt>
                <c:pt idx="561">
                  <c:v>335.38</c:v>
                </c:pt>
                <c:pt idx="562">
                  <c:v>335.64</c:v>
                </c:pt>
                <c:pt idx="563">
                  <c:v>335.58</c:v>
                </c:pt>
                <c:pt idx="564">
                  <c:v>335.69</c:v>
                </c:pt>
                <c:pt idx="565">
                  <c:v>335.64</c:v>
                </c:pt>
                <c:pt idx="566">
                  <c:v>335.58</c:v>
                </c:pt>
                <c:pt idx="567">
                  <c:v>335.56</c:v>
                </c:pt>
                <c:pt idx="568">
                  <c:v>335.6</c:v>
                </c:pt>
                <c:pt idx="569">
                  <c:v>335.72</c:v>
                </c:pt>
                <c:pt idx="570">
                  <c:v>335.59</c:v>
                </c:pt>
                <c:pt idx="571">
                  <c:v>335.6</c:v>
                </c:pt>
                <c:pt idx="572">
                  <c:v>335.67</c:v>
                </c:pt>
                <c:pt idx="573">
                  <c:v>335.53</c:v>
                </c:pt>
                <c:pt idx="574">
                  <c:v>335.6</c:v>
                </c:pt>
                <c:pt idx="575">
                  <c:v>335.62</c:v>
                </c:pt>
                <c:pt idx="576">
                  <c:v>335.68</c:v>
                </c:pt>
                <c:pt idx="577">
                  <c:v>335.54</c:v>
                </c:pt>
                <c:pt idx="578">
                  <c:v>335.78</c:v>
                </c:pt>
                <c:pt idx="579">
                  <c:v>335.59</c:v>
                </c:pt>
                <c:pt idx="580">
                  <c:v>335.64</c:v>
                </c:pt>
                <c:pt idx="581">
                  <c:v>335.67</c:v>
                </c:pt>
                <c:pt idx="582">
                  <c:v>335.64</c:v>
                </c:pt>
                <c:pt idx="583">
                  <c:v>335.83</c:v>
                </c:pt>
                <c:pt idx="584">
                  <c:v>335.7</c:v>
                </c:pt>
                <c:pt idx="585">
                  <c:v>335.72</c:v>
                </c:pt>
                <c:pt idx="586">
                  <c:v>335.63</c:v>
                </c:pt>
                <c:pt idx="587">
                  <c:v>335.61</c:v>
                </c:pt>
                <c:pt idx="588">
                  <c:v>335.76</c:v>
                </c:pt>
                <c:pt idx="589">
                  <c:v>335.77</c:v>
                </c:pt>
                <c:pt idx="590">
                  <c:v>335.94</c:v>
                </c:pt>
                <c:pt idx="591">
                  <c:v>335.77</c:v>
                </c:pt>
                <c:pt idx="592">
                  <c:v>335.73</c:v>
                </c:pt>
                <c:pt idx="593">
                  <c:v>335.91</c:v>
                </c:pt>
                <c:pt idx="594">
                  <c:v>335.78</c:v>
                </c:pt>
                <c:pt idx="595">
                  <c:v>335.51</c:v>
                </c:pt>
                <c:pt idx="596">
                  <c:v>335.81</c:v>
                </c:pt>
                <c:pt idx="597">
                  <c:v>335.96</c:v>
                </c:pt>
                <c:pt idx="598">
                  <c:v>335.78</c:v>
                </c:pt>
                <c:pt idx="599">
                  <c:v>335.62</c:v>
                </c:pt>
                <c:pt idx="600">
                  <c:v>335.72</c:v>
                </c:pt>
                <c:pt idx="601">
                  <c:v>335.94</c:v>
                </c:pt>
                <c:pt idx="602">
                  <c:v>335.86</c:v>
                </c:pt>
                <c:pt idx="603">
                  <c:v>336.02</c:v>
                </c:pt>
                <c:pt idx="604">
                  <c:v>335.93</c:v>
                </c:pt>
                <c:pt idx="605">
                  <c:v>335.79</c:v>
                </c:pt>
                <c:pt idx="606">
                  <c:v>335.81</c:v>
                </c:pt>
                <c:pt idx="607">
                  <c:v>335.93</c:v>
                </c:pt>
                <c:pt idx="608">
                  <c:v>336.01</c:v>
                </c:pt>
                <c:pt idx="609">
                  <c:v>335.7</c:v>
                </c:pt>
                <c:pt idx="610">
                  <c:v>335.75</c:v>
                </c:pt>
                <c:pt idx="611">
                  <c:v>336.02</c:v>
                </c:pt>
                <c:pt idx="612">
                  <c:v>336.02</c:v>
                </c:pt>
                <c:pt idx="613">
                  <c:v>336</c:v>
                </c:pt>
                <c:pt idx="614">
                  <c:v>336.05</c:v>
                </c:pt>
                <c:pt idx="615">
                  <c:v>335.9</c:v>
                </c:pt>
                <c:pt idx="616">
                  <c:v>336.06</c:v>
                </c:pt>
                <c:pt idx="617">
                  <c:v>335.91</c:v>
                </c:pt>
                <c:pt idx="618">
                  <c:v>335.93</c:v>
                </c:pt>
                <c:pt idx="619">
                  <c:v>335.73</c:v>
                </c:pt>
                <c:pt idx="620">
                  <c:v>335.82</c:v>
                </c:pt>
                <c:pt idx="621">
                  <c:v>336.01</c:v>
                </c:pt>
                <c:pt idx="622">
                  <c:v>336.09</c:v>
                </c:pt>
                <c:pt idx="623">
                  <c:v>336.16</c:v>
                </c:pt>
                <c:pt idx="624">
                  <c:v>335.87</c:v>
                </c:pt>
                <c:pt idx="625">
                  <c:v>335.92</c:v>
                </c:pt>
                <c:pt idx="626">
                  <c:v>336.06</c:v>
                </c:pt>
                <c:pt idx="627">
                  <c:v>336.11</c:v>
                </c:pt>
                <c:pt idx="628">
                  <c:v>336.01</c:v>
                </c:pt>
                <c:pt idx="629">
                  <c:v>336.07</c:v>
                </c:pt>
                <c:pt idx="630">
                  <c:v>336</c:v>
                </c:pt>
                <c:pt idx="631">
                  <c:v>336.04</c:v>
                </c:pt>
                <c:pt idx="632">
                  <c:v>336.11</c:v>
                </c:pt>
                <c:pt idx="633">
                  <c:v>335.96</c:v>
                </c:pt>
                <c:pt idx="634">
                  <c:v>336</c:v>
                </c:pt>
                <c:pt idx="635">
                  <c:v>335.81</c:v>
                </c:pt>
                <c:pt idx="636">
                  <c:v>335.99</c:v>
                </c:pt>
                <c:pt idx="637">
                  <c:v>335.99</c:v>
                </c:pt>
                <c:pt idx="638">
                  <c:v>336.02</c:v>
                </c:pt>
                <c:pt idx="639">
                  <c:v>336.05</c:v>
                </c:pt>
                <c:pt idx="640">
                  <c:v>335.78</c:v>
                </c:pt>
                <c:pt idx="641">
                  <c:v>336.02</c:v>
                </c:pt>
                <c:pt idx="642">
                  <c:v>336.09</c:v>
                </c:pt>
                <c:pt idx="643">
                  <c:v>336.17</c:v>
                </c:pt>
                <c:pt idx="644">
                  <c:v>336.02</c:v>
                </c:pt>
                <c:pt idx="645">
                  <c:v>336.05</c:v>
                </c:pt>
                <c:pt idx="646">
                  <c:v>336.09</c:v>
                </c:pt>
                <c:pt idx="647">
                  <c:v>336.05</c:v>
                </c:pt>
                <c:pt idx="648">
                  <c:v>336.2</c:v>
                </c:pt>
                <c:pt idx="649">
                  <c:v>335.98</c:v>
                </c:pt>
                <c:pt idx="650">
                  <c:v>336.03</c:v>
                </c:pt>
                <c:pt idx="651">
                  <c:v>336.07</c:v>
                </c:pt>
                <c:pt idx="652">
                  <c:v>336.15</c:v>
                </c:pt>
                <c:pt idx="653">
                  <c:v>336.21</c:v>
                </c:pt>
                <c:pt idx="654">
                  <c:v>336.25</c:v>
                </c:pt>
                <c:pt idx="655">
                  <c:v>336.18</c:v>
                </c:pt>
                <c:pt idx="656">
                  <c:v>336.13</c:v>
                </c:pt>
                <c:pt idx="657">
                  <c:v>336.13</c:v>
                </c:pt>
                <c:pt idx="658">
                  <c:v>336.08</c:v>
                </c:pt>
                <c:pt idx="659">
                  <c:v>336.2</c:v>
                </c:pt>
                <c:pt idx="660">
                  <c:v>336.29</c:v>
                </c:pt>
                <c:pt idx="661">
                  <c:v>336.09</c:v>
                </c:pt>
                <c:pt idx="662">
                  <c:v>336.13</c:v>
                </c:pt>
                <c:pt idx="663">
                  <c:v>336.21</c:v>
                </c:pt>
                <c:pt idx="664">
                  <c:v>336.19</c:v>
                </c:pt>
                <c:pt idx="665">
                  <c:v>336.23</c:v>
                </c:pt>
                <c:pt idx="666">
                  <c:v>336.2</c:v>
                </c:pt>
                <c:pt idx="667">
                  <c:v>336.15</c:v>
                </c:pt>
                <c:pt idx="668">
                  <c:v>336.21</c:v>
                </c:pt>
                <c:pt idx="669">
                  <c:v>336.07</c:v>
                </c:pt>
                <c:pt idx="670">
                  <c:v>336.19</c:v>
                </c:pt>
                <c:pt idx="671">
                  <c:v>336.33</c:v>
                </c:pt>
                <c:pt idx="672">
                  <c:v>336.21</c:v>
                </c:pt>
                <c:pt idx="673">
                  <c:v>336.24</c:v>
                </c:pt>
                <c:pt idx="674">
                  <c:v>336.04</c:v>
                </c:pt>
                <c:pt idx="675">
                  <c:v>336.16</c:v>
                </c:pt>
                <c:pt idx="676">
                  <c:v>336.19</c:v>
                </c:pt>
                <c:pt idx="677">
                  <c:v>336.3</c:v>
                </c:pt>
                <c:pt idx="678">
                  <c:v>336.35</c:v>
                </c:pt>
                <c:pt idx="679">
                  <c:v>336.44</c:v>
                </c:pt>
                <c:pt idx="680">
                  <c:v>336.29</c:v>
                </c:pt>
                <c:pt idx="681">
                  <c:v>336.28</c:v>
                </c:pt>
                <c:pt idx="682">
                  <c:v>336.29</c:v>
                </c:pt>
                <c:pt idx="683">
                  <c:v>336.31</c:v>
                </c:pt>
                <c:pt idx="684">
                  <c:v>336.45</c:v>
                </c:pt>
                <c:pt idx="685">
                  <c:v>336.15</c:v>
                </c:pt>
                <c:pt idx="686">
                  <c:v>336.24</c:v>
                </c:pt>
                <c:pt idx="687">
                  <c:v>336.13</c:v>
                </c:pt>
                <c:pt idx="688">
                  <c:v>336.42</c:v>
                </c:pt>
                <c:pt idx="689">
                  <c:v>336.46</c:v>
                </c:pt>
                <c:pt idx="690">
                  <c:v>336.46</c:v>
                </c:pt>
                <c:pt idx="691">
                  <c:v>336.48</c:v>
                </c:pt>
                <c:pt idx="692">
                  <c:v>336.5</c:v>
                </c:pt>
                <c:pt idx="693">
                  <c:v>336.51</c:v>
                </c:pt>
                <c:pt idx="694">
                  <c:v>336.52</c:v>
                </c:pt>
                <c:pt idx="695">
                  <c:v>334.07</c:v>
                </c:pt>
                <c:pt idx="696">
                  <c:v>325.89999999999998</c:v>
                </c:pt>
                <c:pt idx="697">
                  <c:v>317.77999999999997</c:v>
                </c:pt>
                <c:pt idx="698">
                  <c:v>309.67</c:v>
                </c:pt>
                <c:pt idx="699">
                  <c:v>301.57</c:v>
                </c:pt>
                <c:pt idx="700">
                  <c:v>293.48</c:v>
                </c:pt>
                <c:pt idx="701">
                  <c:v>285.41000000000003</c:v>
                </c:pt>
                <c:pt idx="702">
                  <c:v>277.36</c:v>
                </c:pt>
                <c:pt idx="703">
                  <c:v>269.32</c:v>
                </c:pt>
                <c:pt idx="704">
                  <c:v>261.3</c:v>
                </c:pt>
                <c:pt idx="705">
                  <c:v>253.29</c:v>
                </c:pt>
                <c:pt idx="706">
                  <c:v>245.29</c:v>
                </c:pt>
                <c:pt idx="707">
                  <c:v>237.32</c:v>
                </c:pt>
                <c:pt idx="708">
                  <c:v>229.35</c:v>
                </c:pt>
                <c:pt idx="709">
                  <c:v>221.4</c:v>
                </c:pt>
                <c:pt idx="710">
                  <c:v>213.47</c:v>
                </c:pt>
                <c:pt idx="711">
                  <c:v>205.55</c:v>
                </c:pt>
                <c:pt idx="712">
                  <c:v>197.65</c:v>
                </c:pt>
                <c:pt idx="713">
                  <c:v>189.76</c:v>
                </c:pt>
                <c:pt idx="714">
                  <c:v>181.88</c:v>
                </c:pt>
                <c:pt idx="715">
                  <c:v>141.31</c:v>
                </c:pt>
                <c:pt idx="716">
                  <c:v>101.47</c:v>
                </c:pt>
                <c:pt idx="717">
                  <c:v>61.923999999999999</c:v>
                </c:pt>
                <c:pt idx="718">
                  <c:v>22.789000000000001</c:v>
                </c:pt>
                <c:pt idx="719">
                  <c:v>-15.997</c:v>
                </c:pt>
                <c:pt idx="720">
                  <c:v>-54.433</c:v>
                </c:pt>
                <c:pt idx="721">
                  <c:v>-92.521000000000001</c:v>
                </c:pt>
                <c:pt idx="722">
                  <c:v>-130.26</c:v>
                </c:pt>
                <c:pt idx="723">
                  <c:v>-167.65</c:v>
                </c:pt>
                <c:pt idx="724">
                  <c:v>-188</c:v>
                </c:pt>
                <c:pt idx="725">
                  <c:v>-210.55</c:v>
                </c:pt>
                <c:pt idx="726">
                  <c:v>-225.82</c:v>
                </c:pt>
                <c:pt idx="727">
                  <c:v>-236.22</c:v>
                </c:pt>
                <c:pt idx="728">
                  <c:v>-240.95</c:v>
                </c:pt>
                <c:pt idx="729">
                  <c:v>-241.55</c:v>
                </c:pt>
                <c:pt idx="730">
                  <c:v>-239.85</c:v>
                </c:pt>
                <c:pt idx="731">
                  <c:v>-237.1</c:v>
                </c:pt>
                <c:pt idx="732">
                  <c:v>-233.92</c:v>
                </c:pt>
                <c:pt idx="733">
                  <c:v>-231.44</c:v>
                </c:pt>
                <c:pt idx="734">
                  <c:v>-229.25</c:v>
                </c:pt>
                <c:pt idx="735">
                  <c:v>-227.08</c:v>
                </c:pt>
                <c:pt idx="736">
                  <c:v>-223.77</c:v>
                </c:pt>
                <c:pt idx="737">
                  <c:v>-223.11</c:v>
                </c:pt>
                <c:pt idx="738">
                  <c:v>-222.06</c:v>
                </c:pt>
                <c:pt idx="739">
                  <c:v>-220.4</c:v>
                </c:pt>
                <c:pt idx="740">
                  <c:v>-218.62</c:v>
                </c:pt>
                <c:pt idx="741">
                  <c:v>-216.9</c:v>
                </c:pt>
                <c:pt idx="742">
                  <c:v>-215.2</c:v>
                </c:pt>
                <c:pt idx="743">
                  <c:v>-213.49</c:v>
                </c:pt>
                <c:pt idx="744">
                  <c:v>-211.74</c:v>
                </c:pt>
                <c:pt idx="745">
                  <c:v>-209.95</c:v>
                </c:pt>
                <c:pt idx="746">
                  <c:v>-204.36</c:v>
                </c:pt>
                <c:pt idx="747">
                  <c:v>-206.16</c:v>
                </c:pt>
                <c:pt idx="748">
                  <c:v>-207.48</c:v>
                </c:pt>
                <c:pt idx="749">
                  <c:v>-207.01</c:v>
                </c:pt>
                <c:pt idx="750">
                  <c:v>-205.85</c:v>
                </c:pt>
                <c:pt idx="751">
                  <c:v>-204.77</c:v>
                </c:pt>
                <c:pt idx="752">
                  <c:v>-203.87</c:v>
                </c:pt>
                <c:pt idx="753">
                  <c:v>-203.01</c:v>
                </c:pt>
                <c:pt idx="754">
                  <c:v>-202.12</c:v>
                </c:pt>
                <c:pt idx="755">
                  <c:v>-201.18</c:v>
                </c:pt>
                <c:pt idx="756">
                  <c:v>-200.21</c:v>
                </c:pt>
                <c:pt idx="757">
                  <c:v>-199.22</c:v>
                </c:pt>
                <c:pt idx="758">
                  <c:v>-198.2</c:v>
                </c:pt>
                <c:pt idx="759">
                  <c:v>-197.16</c:v>
                </c:pt>
                <c:pt idx="760">
                  <c:v>-196.08</c:v>
                </c:pt>
                <c:pt idx="761">
                  <c:v>-194.97</c:v>
                </c:pt>
                <c:pt idx="762">
                  <c:v>-193.81</c:v>
                </c:pt>
                <c:pt idx="763">
                  <c:v>-192.62</c:v>
                </c:pt>
                <c:pt idx="764">
                  <c:v>-191.38</c:v>
                </c:pt>
                <c:pt idx="765">
                  <c:v>-190.1</c:v>
                </c:pt>
                <c:pt idx="766">
                  <c:v>-192.98</c:v>
                </c:pt>
                <c:pt idx="767">
                  <c:v>-187.21</c:v>
                </c:pt>
                <c:pt idx="768">
                  <c:v>-183.09</c:v>
                </c:pt>
                <c:pt idx="769">
                  <c:v>-181.04</c:v>
                </c:pt>
                <c:pt idx="770">
                  <c:v>-179.91</c:v>
                </c:pt>
                <c:pt idx="771">
                  <c:v>-178.5</c:v>
                </c:pt>
                <c:pt idx="772">
                  <c:v>-176.49</c:v>
                </c:pt>
                <c:pt idx="773">
                  <c:v>-174.04</c:v>
                </c:pt>
                <c:pt idx="774">
                  <c:v>-171.35</c:v>
                </c:pt>
                <c:pt idx="775">
                  <c:v>-168.48</c:v>
                </c:pt>
                <c:pt idx="776">
                  <c:v>-165.45</c:v>
                </c:pt>
                <c:pt idx="777">
                  <c:v>-121.6</c:v>
                </c:pt>
                <c:pt idx="778">
                  <c:v>-119.93</c:v>
                </c:pt>
                <c:pt idx="779">
                  <c:v>-119.56</c:v>
                </c:pt>
                <c:pt idx="780">
                  <c:v>-119.13</c:v>
                </c:pt>
                <c:pt idx="781">
                  <c:v>-118.7</c:v>
                </c:pt>
                <c:pt idx="782">
                  <c:v>-118.26</c:v>
                </c:pt>
                <c:pt idx="783">
                  <c:v>-117.78</c:v>
                </c:pt>
                <c:pt idx="784">
                  <c:v>-117.25</c:v>
                </c:pt>
                <c:pt idx="785">
                  <c:v>-116.68</c:v>
                </c:pt>
                <c:pt idx="786">
                  <c:v>-116.06</c:v>
                </c:pt>
                <c:pt idx="787">
                  <c:v>-115.4</c:v>
                </c:pt>
                <c:pt idx="788">
                  <c:v>-114.7</c:v>
                </c:pt>
                <c:pt idx="789">
                  <c:v>-113.96</c:v>
                </c:pt>
                <c:pt idx="790">
                  <c:v>-113.19</c:v>
                </c:pt>
                <c:pt idx="791">
                  <c:v>-112.37</c:v>
                </c:pt>
                <c:pt idx="792">
                  <c:v>-111.52</c:v>
                </c:pt>
                <c:pt idx="793">
                  <c:v>-110.64</c:v>
                </c:pt>
                <c:pt idx="794">
                  <c:v>-109.72</c:v>
                </c:pt>
                <c:pt idx="795">
                  <c:v>-108.94</c:v>
                </c:pt>
                <c:pt idx="796">
                  <c:v>-108.84</c:v>
                </c:pt>
                <c:pt idx="797">
                  <c:v>-108.81</c:v>
                </c:pt>
                <c:pt idx="798">
                  <c:v>-108.76</c:v>
                </c:pt>
                <c:pt idx="799">
                  <c:v>-108.68</c:v>
                </c:pt>
                <c:pt idx="800">
                  <c:v>-108.57</c:v>
                </c:pt>
                <c:pt idx="801">
                  <c:v>-108.45</c:v>
                </c:pt>
                <c:pt idx="802">
                  <c:v>-108.32</c:v>
                </c:pt>
                <c:pt idx="803">
                  <c:v>-108.18</c:v>
                </c:pt>
                <c:pt idx="804">
                  <c:v>-108.03</c:v>
                </c:pt>
                <c:pt idx="805">
                  <c:v>-107.87</c:v>
                </c:pt>
                <c:pt idx="806">
                  <c:v>-107.69</c:v>
                </c:pt>
                <c:pt idx="807">
                  <c:v>-103.89</c:v>
                </c:pt>
                <c:pt idx="808">
                  <c:v>-104.4</c:v>
                </c:pt>
                <c:pt idx="809">
                  <c:v>-105.77</c:v>
                </c:pt>
                <c:pt idx="810">
                  <c:v>-106.25</c:v>
                </c:pt>
                <c:pt idx="811">
                  <c:v>-106.25</c:v>
                </c:pt>
                <c:pt idx="812">
                  <c:v>-103.97</c:v>
                </c:pt>
                <c:pt idx="813">
                  <c:v>-101.69</c:v>
                </c:pt>
                <c:pt idx="814">
                  <c:v>-99.424999999999997</c:v>
                </c:pt>
                <c:pt idx="815">
                  <c:v>-95.328000000000003</c:v>
                </c:pt>
                <c:pt idx="816">
                  <c:v>-88.71</c:v>
                </c:pt>
                <c:pt idx="817">
                  <c:v>-82.91</c:v>
                </c:pt>
                <c:pt idx="818">
                  <c:v>-75.978999999999999</c:v>
                </c:pt>
                <c:pt idx="819">
                  <c:v>-68.866</c:v>
                </c:pt>
                <c:pt idx="820">
                  <c:v>-60.923999999999999</c:v>
                </c:pt>
                <c:pt idx="821">
                  <c:v>-52.628</c:v>
                </c:pt>
                <c:pt idx="822">
                  <c:v>-44.470999999999997</c:v>
                </c:pt>
                <c:pt idx="823">
                  <c:v>-28.998000000000001</c:v>
                </c:pt>
                <c:pt idx="824">
                  <c:v>-5.33</c:v>
                </c:pt>
                <c:pt idx="825">
                  <c:v>10.157</c:v>
                </c:pt>
                <c:pt idx="826">
                  <c:v>30.460999999999999</c:v>
                </c:pt>
                <c:pt idx="827">
                  <c:v>51.563000000000002</c:v>
                </c:pt>
                <c:pt idx="828">
                  <c:v>100.62</c:v>
                </c:pt>
                <c:pt idx="829">
                  <c:v>122.45</c:v>
                </c:pt>
                <c:pt idx="830">
                  <c:v>91.647999999999996</c:v>
                </c:pt>
                <c:pt idx="831">
                  <c:v>86.600999999999999</c:v>
                </c:pt>
                <c:pt idx="832">
                  <c:v>131.66999999999999</c:v>
                </c:pt>
                <c:pt idx="833">
                  <c:v>88.819000000000003</c:v>
                </c:pt>
                <c:pt idx="834">
                  <c:v>91.619</c:v>
                </c:pt>
                <c:pt idx="835">
                  <c:v>141.49</c:v>
                </c:pt>
                <c:pt idx="836">
                  <c:v>151.97999999999999</c:v>
                </c:pt>
                <c:pt idx="837">
                  <c:v>150.35</c:v>
                </c:pt>
                <c:pt idx="838">
                  <c:v>114.05</c:v>
                </c:pt>
                <c:pt idx="839">
                  <c:v>105.68</c:v>
                </c:pt>
                <c:pt idx="840">
                  <c:v>164.27</c:v>
                </c:pt>
                <c:pt idx="841">
                  <c:v>126.86</c:v>
                </c:pt>
                <c:pt idx="842">
                  <c:v>123.32</c:v>
                </c:pt>
                <c:pt idx="843">
                  <c:v>127.74</c:v>
                </c:pt>
                <c:pt idx="844">
                  <c:v>181.4</c:v>
                </c:pt>
                <c:pt idx="845">
                  <c:v>136.69999999999999</c:v>
                </c:pt>
                <c:pt idx="846">
                  <c:v>169.97</c:v>
                </c:pt>
                <c:pt idx="847">
                  <c:v>175.06</c:v>
                </c:pt>
                <c:pt idx="848">
                  <c:v>180.13</c:v>
                </c:pt>
                <c:pt idx="849">
                  <c:v>185.34</c:v>
                </c:pt>
                <c:pt idx="850">
                  <c:v>190.52</c:v>
                </c:pt>
                <c:pt idx="851">
                  <c:v>195.63</c:v>
                </c:pt>
                <c:pt idx="852">
                  <c:v>200.62</c:v>
                </c:pt>
                <c:pt idx="853">
                  <c:v>205.45</c:v>
                </c:pt>
                <c:pt idx="854">
                  <c:v>210.07</c:v>
                </c:pt>
                <c:pt idx="855">
                  <c:v>214.43</c:v>
                </c:pt>
                <c:pt idx="856">
                  <c:v>218.52</c:v>
                </c:pt>
                <c:pt idx="857">
                  <c:v>222.06</c:v>
                </c:pt>
                <c:pt idx="858">
                  <c:v>225.57</c:v>
                </c:pt>
                <c:pt idx="859">
                  <c:v>228.16</c:v>
                </c:pt>
                <c:pt idx="860">
                  <c:v>230.92</c:v>
                </c:pt>
                <c:pt idx="861">
                  <c:v>233.17</c:v>
                </c:pt>
                <c:pt idx="862">
                  <c:v>235.18</c:v>
                </c:pt>
                <c:pt idx="863">
                  <c:v>236.88</c:v>
                </c:pt>
                <c:pt idx="864">
                  <c:v>238.3</c:v>
                </c:pt>
                <c:pt idx="865">
                  <c:v>239.47</c:v>
                </c:pt>
                <c:pt idx="866">
                  <c:v>240.42</c:v>
                </c:pt>
                <c:pt idx="867">
                  <c:v>241.18</c:v>
                </c:pt>
                <c:pt idx="868">
                  <c:v>241.78</c:v>
                </c:pt>
                <c:pt idx="869">
                  <c:v>242.25</c:v>
                </c:pt>
                <c:pt idx="870">
                  <c:v>242.62</c:v>
                </c:pt>
                <c:pt idx="871">
                  <c:v>245.05</c:v>
                </c:pt>
                <c:pt idx="872">
                  <c:v>244.27</c:v>
                </c:pt>
                <c:pt idx="873">
                  <c:v>244.6</c:v>
                </c:pt>
                <c:pt idx="874">
                  <c:v>242.94</c:v>
                </c:pt>
                <c:pt idx="875">
                  <c:v>244.53</c:v>
                </c:pt>
                <c:pt idx="876">
                  <c:v>243.9</c:v>
                </c:pt>
                <c:pt idx="877">
                  <c:v>244.44</c:v>
                </c:pt>
                <c:pt idx="878">
                  <c:v>244.46</c:v>
                </c:pt>
                <c:pt idx="879">
                  <c:v>244.73</c:v>
                </c:pt>
                <c:pt idx="880">
                  <c:v>244.89</c:v>
                </c:pt>
                <c:pt idx="881">
                  <c:v>245.12</c:v>
                </c:pt>
                <c:pt idx="882">
                  <c:v>245.32</c:v>
                </c:pt>
                <c:pt idx="883">
                  <c:v>245.56</c:v>
                </c:pt>
                <c:pt idx="884">
                  <c:v>245.79</c:v>
                </c:pt>
                <c:pt idx="885">
                  <c:v>246.04</c:v>
                </c:pt>
                <c:pt idx="886">
                  <c:v>246.81</c:v>
                </c:pt>
                <c:pt idx="887">
                  <c:v>247.19</c:v>
                </c:pt>
                <c:pt idx="888">
                  <c:v>247.21</c:v>
                </c:pt>
                <c:pt idx="889">
                  <c:v>247.03</c:v>
                </c:pt>
                <c:pt idx="890">
                  <c:v>248.41</c:v>
                </c:pt>
                <c:pt idx="891">
                  <c:v>248.62</c:v>
                </c:pt>
                <c:pt idx="892">
                  <c:v>249.61</c:v>
                </c:pt>
                <c:pt idx="893">
                  <c:v>250.16</c:v>
                </c:pt>
                <c:pt idx="894">
                  <c:v>250.99</c:v>
                </c:pt>
                <c:pt idx="895">
                  <c:v>251.66</c:v>
                </c:pt>
                <c:pt idx="896">
                  <c:v>252.44</c:v>
                </c:pt>
                <c:pt idx="897">
                  <c:v>253.16</c:v>
                </c:pt>
                <c:pt idx="898">
                  <c:v>253.93</c:v>
                </c:pt>
                <c:pt idx="899">
                  <c:v>254.68</c:v>
                </c:pt>
                <c:pt idx="900">
                  <c:v>255.45</c:v>
                </c:pt>
                <c:pt idx="901">
                  <c:v>256.22000000000003</c:v>
                </c:pt>
                <c:pt idx="902">
                  <c:v>257</c:v>
                </c:pt>
                <c:pt idx="903">
                  <c:v>257.77999999999997</c:v>
                </c:pt>
                <c:pt idx="904">
                  <c:v>258.57</c:v>
                </c:pt>
                <c:pt idx="905">
                  <c:v>261.85000000000002</c:v>
                </c:pt>
                <c:pt idx="906">
                  <c:v>262.7</c:v>
                </c:pt>
                <c:pt idx="907">
                  <c:v>261.05</c:v>
                </c:pt>
                <c:pt idx="908">
                  <c:v>259.43</c:v>
                </c:pt>
                <c:pt idx="909">
                  <c:v>262.82</c:v>
                </c:pt>
                <c:pt idx="910">
                  <c:v>260.93</c:v>
                </c:pt>
                <c:pt idx="911">
                  <c:v>263</c:v>
                </c:pt>
                <c:pt idx="912">
                  <c:v>262.39</c:v>
                </c:pt>
                <c:pt idx="913">
                  <c:v>264.69</c:v>
                </c:pt>
                <c:pt idx="914">
                  <c:v>265.42</c:v>
                </c:pt>
                <c:pt idx="915">
                  <c:v>267.33</c:v>
                </c:pt>
                <c:pt idx="916">
                  <c:v>268.36</c:v>
                </c:pt>
                <c:pt idx="917">
                  <c:v>270.07</c:v>
                </c:pt>
                <c:pt idx="918">
                  <c:v>271.23</c:v>
                </c:pt>
                <c:pt idx="919">
                  <c:v>272.83999999999997</c:v>
                </c:pt>
                <c:pt idx="920">
                  <c:v>274.06</c:v>
                </c:pt>
                <c:pt idx="921">
                  <c:v>275.62</c:v>
                </c:pt>
                <c:pt idx="922">
                  <c:v>276.87</c:v>
                </c:pt>
                <c:pt idx="923">
                  <c:v>278.41000000000003</c:v>
                </c:pt>
                <c:pt idx="924">
                  <c:v>280.33999999999997</c:v>
                </c:pt>
                <c:pt idx="925">
                  <c:v>281.7</c:v>
                </c:pt>
                <c:pt idx="926">
                  <c:v>282.02999999999997</c:v>
                </c:pt>
                <c:pt idx="927">
                  <c:v>282.87</c:v>
                </c:pt>
                <c:pt idx="928">
                  <c:v>284.69</c:v>
                </c:pt>
                <c:pt idx="929">
                  <c:v>285.27999999999997</c:v>
                </c:pt>
                <c:pt idx="930">
                  <c:v>286.83</c:v>
                </c:pt>
                <c:pt idx="931">
                  <c:v>287.72000000000003</c:v>
                </c:pt>
                <c:pt idx="932">
                  <c:v>289.07</c:v>
                </c:pt>
                <c:pt idx="933">
                  <c:v>290.13</c:v>
                </c:pt>
                <c:pt idx="934">
                  <c:v>291.35000000000002</c:v>
                </c:pt>
                <c:pt idx="935">
                  <c:v>292.51</c:v>
                </c:pt>
                <c:pt idx="936">
                  <c:v>293.64999999999998</c:v>
                </c:pt>
                <c:pt idx="937">
                  <c:v>294.87</c:v>
                </c:pt>
                <c:pt idx="938">
                  <c:v>295.95</c:v>
                </c:pt>
                <c:pt idx="939">
                  <c:v>297.24</c:v>
                </c:pt>
                <c:pt idx="940">
                  <c:v>298.26</c:v>
                </c:pt>
                <c:pt idx="941">
                  <c:v>299.60000000000002</c:v>
                </c:pt>
                <c:pt idx="942">
                  <c:v>300.57</c:v>
                </c:pt>
                <c:pt idx="943">
                  <c:v>301.97000000000003</c:v>
                </c:pt>
                <c:pt idx="944">
                  <c:v>302.87</c:v>
                </c:pt>
                <c:pt idx="945">
                  <c:v>304.35000000000002</c:v>
                </c:pt>
                <c:pt idx="946">
                  <c:v>305.17</c:v>
                </c:pt>
                <c:pt idx="947">
                  <c:v>308.82</c:v>
                </c:pt>
                <c:pt idx="948">
                  <c:v>307.19</c:v>
                </c:pt>
                <c:pt idx="949">
                  <c:v>307.99</c:v>
                </c:pt>
                <c:pt idx="950">
                  <c:v>307.77</c:v>
                </c:pt>
                <c:pt idx="951">
                  <c:v>310.25</c:v>
                </c:pt>
                <c:pt idx="952">
                  <c:v>309.3</c:v>
                </c:pt>
                <c:pt idx="953">
                  <c:v>311.7</c:v>
                </c:pt>
                <c:pt idx="954">
                  <c:v>310.63</c:v>
                </c:pt>
                <c:pt idx="955">
                  <c:v>312.92</c:v>
                </c:pt>
                <c:pt idx="956">
                  <c:v>311.64999999999998</c:v>
                </c:pt>
                <c:pt idx="957">
                  <c:v>314.20999999999998</c:v>
                </c:pt>
                <c:pt idx="958">
                  <c:v>312.54000000000002</c:v>
                </c:pt>
                <c:pt idx="959">
                  <c:v>315.62</c:v>
                </c:pt>
                <c:pt idx="960">
                  <c:v>313.29000000000002</c:v>
                </c:pt>
                <c:pt idx="961">
                  <c:v>317.20999999999998</c:v>
                </c:pt>
                <c:pt idx="962">
                  <c:v>313.83</c:v>
                </c:pt>
                <c:pt idx="963">
                  <c:v>319.02</c:v>
                </c:pt>
                <c:pt idx="964">
                  <c:v>314.08999999999997</c:v>
                </c:pt>
                <c:pt idx="965">
                  <c:v>321.16000000000003</c:v>
                </c:pt>
                <c:pt idx="966">
                  <c:v>313.91000000000003</c:v>
                </c:pt>
                <c:pt idx="967">
                  <c:v>323.76</c:v>
                </c:pt>
                <c:pt idx="968">
                  <c:v>322</c:v>
                </c:pt>
                <c:pt idx="969">
                  <c:v>319.88</c:v>
                </c:pt>
                <c:pt idx="970">
                  <c:v>321.73</c:v>
                </c:pt>
                <c:pt idx="971">
                  <c:v>320.05</c:v>
                </c:pt>
                <c:pt idx="972">
                  <c:v>323.10000000000002</c:v>
                </c:pt>
                <c:pt idx="973">
                  <c:v>320.56</c:v>
                </c:pt>
                <c:pt idx="974">
                  <c:v>324.86</c:v>
                </c:pt>
                <c:pt idx="975">
                  <c:v>321.8</c:v>
                </c:pt>
                <c:pt idx="976">
                  <c:v>321.12</c:v>
                </c:pt>
                <c:pt idx="977">
                  <c:v>324.64999999999998</c:v>
                </c:pt>
                <c:pt idx="978">
                  <c:v>322.45999999999998</c:v>
                </c:pt>
                <c:pt idx="979">
                  <c:v>325.45999999999998</c:v>
                </c:pt>
                <c:pt idx="980">
                  <c:v>322.83</c:v>
                </c:pt>
                <c:pt idx="981">
                  <c:v>326.20999999999998</c:v>
                </c:pt>
                <c:pt idx="982">
                  <c:v>322.83</c:v>
                </c:pt>
                <c:pt idx="983">
                  <c:v>327.23</c:v>
                </c:pt>
                <c:pt idx="984">
                  <c:v>322.45</c:v>
                </c:pt>
                <c:pt idx="985">
                  <c:v>328.67</c:v>
                </c:pt>
                <c:pt idx="986">
                  <c:v>321.48</c:v>
                </c:pt>
                <c:pt idx="987">
                  <c:v>323.54000000000002</c:v>
                </c:pt>
                <c:pt idx="988">
                  <c:v>326.23</c:v>
                </c:pt>
                <c:pt idx="989">
                  <c:v>324.99</c:v>
                </c:pt>
                <c:pt idx="990">
                  <c:v>327.64999999999998</c:v>
                </c:pt>
                <c:pt idx="991">
                  <c:v>324.95999999999998</c:v>
                </c:pt>
                <c:pt idx="992">
                  <c:v>328.92</c:v>
                </c:pt>
                <c:pt idx="993">
                  <c:v>324.38</c:v>
                </c:pt>
                <c:pt idx="994">
                  <c:v>330.61</c:v>
                </c:pt>
                <c:pt idx="995">
                  <c:v>323.13</c:v>
                </c:pt>
                <c:pt idx="996">
                  <c:v>325.17</c:v>
                </c:pt>
                <c:pt idx="997">
                  <c:v>328.2</c:v>
                </c:pt>
                <c:pt idx="998">
                  <c:v>326.66000000000003</c:v>
                </c:pt>
                <c:pt idx="999">
                  <c:v>329.76</c:v>
                </c:pt>
                <c:pt idx="1000">
                  <c:v>326.51</c:v>
                </c:pt>
                <c:pt idx="1001">
                  <c:v>331.21</c:v>
                </c:pt>
                <c:pt idx="1002">
                  <c:v>325.69</c:v>
                </c:pt>
                <c:pt idx="1003">
                  <c:v>333.19</c:v>
                </c:pt>
                <c:pt idx="1004">
                  <c:v>331.78</c:v>
                </c:pt>
                <c:pt idx="1005">
                  <c:v>329.25</c:v>
                </c:pt>
                <c:pt idx="1006">
                  <c:v>331.23</c:v>
                </c:pt>
                <c:pt idx="1007">
                  <c:v>328.55</c:v>
                </c:pt>
                <c:pt idx="1008">
                  <c:v>332.23</c:v>
                </c:pt>
                <c:pt idx="1009">
                  <c:v>327.89</c:v>
                </c:pt>
                <c:pt idx="1010">
                  <c:v>333.88</c:v>
                </c:pt>
                <c:pt idx="1011">
                  <c:v>332.81</c:v>
                </c:pt>
                <c:pt idx="1012">
                  <c:v>332.43</c:v>
                </c:pt>
                <c:pt idx="1013">
                  <c:v>331.24</c:v>
                </c:pt>
                <c:pt idx="1014">
                  <c:v>331.04</c:v>
                </c:pt>
                <c:pt idx="1015">
                  <c:v>332.03</c:v>
                </c:pt>
                <c:pt idx="1016">
                  <c:v>329.97</c:v>
                </c:pt>
                <c:pt idx="1017">
                  <c:v>333.47</c:v>
                </c:pt>
                <c:pt idx="1018">
                  <c:v>328.6</c:v>
                </c:pt>
                <c:pt idx="1019">
                  <c:v>329.64</c:v>
                </c:pt>
                <c:pt idx="1020">
                  <c:v>332.19</c:v>
                </c:pt>
                <c:pt idx="1021">
                  <c:v>330.47</c:v>
                </c:pt>
                <c:pt idx="1022">
                  <c:v>333.4</c:v>
                </c:pt>
                <c:pt idx="1023">
                  <c:v>330.01</c:v>
                </c:pt>
                <c:pt idx="1024">
                  <c:v>334.67</c:v>
                </c:pt>
                <c:pt idx="1025">
                  <c:v>332.7</c:v>
                </c:pt>
                <c:pt idx="1026">
                  <c:v>333.73</c:v>
                </c:pt>
                <c:pt idx="1027">
                  <c:v>331.46</c:v>
                </c:pt>
                <c:pt idx="1028">
                  <c:v>333.66</c:v>
                </c:pt>
                <c:pt idx="1029">
                  <c:v>331.08</c:v>
                </c:pt>
                <c:pt idx="1030">
                  <c:v>334.67</c:v>
                </c:pt>
                <c:pt idx="1031">
                  <c:v>330.2</c:v>
                </c:pt>
                <c:pt idx="1032">
                  <c:v>336.22</c:v>
                </c:pt>
                <c:pt idx="1033">
                  <c:v>335.06</c:v>
                </c:pt>
                <c:pt idx="1034">
                  <c:v>332.74</c:v>
                </c:pt>
                <c:pt idx="1035">
                  <c:v>334.48</c:v>
                </c:pt>
                <c:pt idx="1036">
                  <c:v>331.91</c:v>
                </c:pt>
                <c:pt idx="1037">
                  <c:v>335.27</c:v>
                </c:pt>
                <c:pt idx="1038">
                  <c:v>331.03</c:v>
                </c:pt>
                <c:pt idx="1039">
                  <c:v>336.72</c:v>
                </c:pt>
                <c:pt idx="1040">
                  <c:v>335.62</c:v>
                </c:pt>
                <c:pt idx="1041">
                  <c:v>333.44</c:v>
                </c:pt>
                <c:pt idx="1042">
                  <c:v>335.08</c:v>
                </c:pt>
                <c:pt idx="1043">
                  <c:v>332.67</c:v>
                </c:pt>
                <c:pt idx="1044">
                  <c:v>335.84</c:v>
                </c:pt>
                <c:pt idx="1045">
                  <c:v>331.85</c:v>
                </c:pt>
                <c:pt idx="1046">
                  <c:v>337.23</c:v>
                </c:pt>
                <c:pt idx="1047">
                  <c:v>336.2</c:v>
                </c:pt>
                <c:pt idx="1048">
                  <c:v>334.13</c:v>
                </c:pt>
                <c:pt idx="1049">
                  <c:v>335.7</c:v>
                </c:pt>
                <c:pt idx="1050">
                  <c:v>333.41</c:v>
                </c:pt>
                <c:pt idx="1051">
                  <c:v>336.43</c:v>
                </c:pt>
                <c:pt idx="1052">
                  <c:v>333.32</c:v>
                </c:pt>
                <c:pt idx="1053">
                  <c:v>337.42</c:v>
                </c:pt>
                <c:pt idx="1054">
                  <c:v>331.42</c:v>
                </c:pt>
                <c:pt idx="1055">
                  <c:v>332.42</c:v>
                </c:pt>
                <c:pt idx="1056">
                  <c:v>335.71</c:v>
                </c:pt>
                <c:pt idx="1057">
                  <c:v>333.15</c:v>
                </c:pt>
                <c:pt idx="1058">
                  <c:v>337.03</c:v>
                </c:pt>
                <c:pt idx="1059">
                  <c:v>332.46</c:v>
                </c:pt>
                <c:pt idx="1060">
                  <c:v>338.35</c:v>
                </c:pt>
                <c:pt idx="1061">
                  <c:v>337.31</c:v>
                </c:pt>
                <c:pt idx="1062">
                  <c:v>334.62</c:v>
                </c:pt>
                <c:pt idx="1063">
                  <c:v>336.75</c:v>
                </c:pt>
                <c:pt idx="1064">
                  <c:v>333.46</c:v>
                </c:pt>
                <c:pt idx="1065">
                  <c:v>337.74</c:v>
                </c:pt>
                <c:pt idx="1066">
                  <c:v>332.25</c:v>
                </c:pt>
                <c:pt idx="1067">
                  <c:v>333.22</c:v>
                </c:pt>
                <c:pt idx="1068">
                  <c:v>335.88</c:v>
                </c:pt>
                <c:pt idx="1069">
                  <c:v>333.83</c:v>
                </c:pt>
                <c:pt idx="1070">
                  <c:v>337.24</c:v>
                </c:pt>
                <c:pt idx="1071">
                  <c:v>333.31</c:v>
                </c:pt>
                <c:pt idx="1072">
                  <c:v>338.37</c:v>
                </c:pt>
                <c:pt idx="1073">
                  <c:v>337.39</c:v>
                </c:pt>
                <c:pt idx="1074">
                  <c:v>335.14</c:v>
                </c:pt>
                <c:pt idx="1075">
                  <c:v>336.92</c:v>
                </c:pt>
                <c:pt idx="1076">
                  <c:v>334.19</c:v>
                </c:pt>
                <c:pt idx="1077">
                  <c:v>337.82</c:v>
                </c:pt>
                <c:pt idx="1078">
                  <c:v>333.29</c:v>
                </c:pt>
                <c:pt idx="1079">
                  <c:v>339.1</c:v>
                </c:pt>
                <c:pt idx="1080">
                  <c:v>338.03</c:v>
                </c:pt>
                <c:pt idx="1081">
                  <c:v>335.35</c:v>
                </c:pt>
                <c:pt idx="1082">
                  <c:v>337.25</c:v>
                </c:pt>
                <c:pt idx="1083">
                  <c:v>334.28</c:v>
                </c:pt>
                <c:pt idx="1084">
                  <c:v>338.05</c:v>
                </c:pt>
                <c:pt idx="1085">
                  <c:v>332.98</c:v>
                </c:pt>
                <c:pt idx="1086">
                  <c:v>333.88</c:v>
                </c:pt>
                <c:pt idx="1087">
                  <c:v>334.86</c:v>
                </c:pt>
                <c:pt idx="1088">
                  <c:v>333.3</c:v>
                </c:pt>
                <c:pt idx="1089">
                  <c:v>332.39</c:v>
                </c:pt>
                <c:pt idx="1090">
                  <c:v>333.76</c:v>
                </c:pt>
                <c:pt idx="1091">
                  <c:v>334.18</c:v>
                </c:pt>
                <c:pt idx="1092">
                  <c:v>335.11</c:v>
                </c:pt>
                <c:pt idx="1093">
                  <c:v>335.49</c:v>
                </c:pt>
                <c:pt idx="1094">
                  <c:v>335.89</c:v>
                </c:pt>
                <c:pt idx="1095">
                  <c:v>336.11</c:v>
                </c:pt>
                <c:pt idx="1096">
                  <c:v>336.5</c:v>
                </c:pt>
                <c:pt idx="1097">
                  <c:v>336.42</c:v>
                </c:pt>
                <c:pt idx="1098">
                  <c:v>336.47</c:v>
                </c:pt>
                <c:pt idx="1099">
                  <c:v>336.53</c:v>
                </c:pt>
                <c:pt idx="1100">
                  <c:v>336.57</c:v>
                </c:pt>
                <c:pt idx="1101">
                  <c:v>316.2</c:v>
                </c:pt>
                <c:pt idx="1102">
                  <c:v>316.2</c:v>
                </c:pt>
                <c:pt idx="1103">
                  <c:v>296.08999999999997</c:v>
                </c:pt>
                <c:pt idx="1104">
                  <c:v>275.89999999999998</c:v>
                </c:pt>
                <c:pt idx="1105">
                  <c:v>255.78</c:v>
                </c:pt>
                <c:pt idx="1106">
                  <c:v>235.75</c:v>
                </c:pt>
                <c:pt idx="1107">
                  <c:v>215.82</c:v>
                </c:pt>
                <c:pt idx="1108">
                  <c:v>195.98</c:v>
                </c:pt>
                <c:pt idx="1109">
                  <c:v>176.24</c:v>
                </c:pt>
                <c:pt idx="1110">
                  <c:v>156.59</c:v>
                </c:pt>
                <c:pt idx="1111">
                  <c:v>137.04</c:v>
                </c:pt>
                <c:pt idx="1112">
                  <c:v>117.58</c:v>
                </c:pt>
                <c:pt idx="1113">
                  <c:v>98.216999999999999</c:v>
                </c:pt>
                <c:pt idx="1114">
                  <c:v>78.947999999999993</c:v>
                </c:pt>
                <c:pt idx="1115">
                  <c:v>59.774999999999999</c:v>
                </c:pt>
                <c:pt idx="1116">
                  <c:v>40.707000000000001</c:v>
                </c:pt>
                <c:pt idx="1117">
                  <c:v>21.72</c:v>
                </c:pt>
                <c:pt idx="1118">
                  <c:v>2.8167</c:v>
                </c:pt>
                <c:pt idx="1119">
                  <c:v>-16.004000000000001</c:v>
                </c:pt>
                <c:pt idx="1120">
                  <c:v>-34.743000000000002</c:v>
                </c:pt>
                <c:pt idx="1121">
                  <c:v>-79.393000000000001</c:v>
                </c:pt>
                <c:pt idx="1122">
                  <c:v>-123</c:v>
                </c:pt>
                <c:pt idx="1123">
                  <c:v>-166.38</c:v>
                </c:pt>
                <c:pt idx="1124">
                  <c:v>-190.06</c:v>
                </c:pt>
                <c:pt idx="1125">
                  <c:v>-207.4</c:v>
                </c:pt>
                <c:pt idx="1126">
                  <c:v>-220.09</c:v>
                </c:pt>
                <c:pt idx="1127">
                  <c:v>-230.41</c:v>
                </c:pt>
                <c:pt idx="1128">
                  <c:v>-236.88</c:v>
                </c:pt>
                <c:pt idx="1129">
                  <c:v>-240.05</c:v>
                </c:pt>
                <c:pt idx="1130">
                  <c:v>-240.84</c:v>
                </c:pt>
                <c:pt idx="1131">
                  <c:v>-240.11</c:v>
                </c:pt>
                <c:pt idx="1132">
                  <c:v>-236.84</c:v>
                </c:pt>
                <c:pt idx="1133">
                  <c:v>-236.31</c:v>
                </c:pt>
                <c:pt idx="1134">
                  <c:v>-234.67</c:v>
                </c:pt>
                <c:pt idx="1135">
                  <c:v>-232.8</c:v>
                </c:pt>
                <c:pt idx="1136">
                  <c:v>-231.24</c:v>
                </c:pt>
                <c:pt idx="1137">
                  <c:v>-229.74</c:v>
                </c:pt>
                <c:pt idx="1138">
                  <c:v>-228.22</c:v>
                </c:pt>
                <c:pt idx="1139">
                  <c:v>-226.68</c:v>
                </c:pt>
                <c:pt idx="1140">
                  <c:v>-225.13</c:v>
                </c:pt>
                <c:pt idx="1141">
                  <c:v>-223.58</c:v>
                </c:pt>
                <c:pt idx="1142">
                  <c:v>-222.02</c:v>
                </c:pt>
                <c:pt idx="1143">
                  <c:v>-162.04</c:v>
                </c:pt>
                <c:pt idx="1144">
                  <c:v>-159.72999999999999</c:v>
                </c:pt>
                <c:pt idx="1145">
                  <c:v>-160.99</c:v>
                </c:pt>
                <c:pt idx="1146">
                  <c:v>-162.16</c:v>
                </c:pt>
                <c:pt idx="1147">
                  <c:v>-163.16</c:v>
                </c:pt>
                <c:pt idx="1148">
                  <c:v>-163.98</c:v>
                </c:pt>
                <c:pt idx="1149">
                  <c:v>-164.64</c:v>
                </c:pt>
                <c:pt idx="1150">
                  <c:v>-165.16</c:v>
                </c:pt>
                <c:pt idx="1151">
                  <c:v>-165.55</c:v>
                </c:pt>
                <c:pt idx="1152">
                  <c:v>-165.82</c:v>
                </c:pt>
                <c:pt idx="1153">
                  <c:v>-165.97</c:v>
                </c:pt>
                <c:pt idx="1154">
                  <c:v>-166.02</c:v>
                </c:pt>
                <c:pt idx="1155">
                  <c:v>-165.97</c:v>
                </c:pt>
                <c:pt idx="1156">
                  <c:v>-165.83</c:v>
                </c:pt>
                <c:pt idx="1157">
                  <c:v>-165.59</c:v>
                </c:pt>
                <c:pt idx="1158">
                  <c:v>-165.27</c:v>
                </c:pt>
                <c:pt idx="1159">
                  <c:v>-165.12</c:v>
                </c:pt>
                <c:pt idx="1160">
                  <c:v>-165.61</c:v>
                </c:pt>
                <c:pt idx="1161">
                  <c:v>-165.95</c:v>
                </c:pt>
                <c:pt idx="1162">
                  <c:v>-166.26</c:v>
                </c:pt>
                <c:pt idx="1163">
                  <c:v>-158.28</c:v>
                </c:pt>
                <c:pt idx="1164">
                  <c:v>-139.16</c:v>
                </c:pt>
                <c:pt idx="1165">
                  <c:v>-147.37</c:v>
                </c:pt>
                <c:pt idx="1166">
                  <c:v>-144.83000000000001</c:v>
                </c:pt>
                <c:pt idx="1167">
                  <c:v>-142.29</c:v>
                </c:pt>
                <c:pt idx="1168">
                  <c:v>-139.75</c:v>
                </c:pt>
                <c:pt idx="1169">
                  <c:v>-137.19999999999999</c:v>
                </c:pt>
                <c:pt idx="1170">
                  <c:v>-134.65</c:v>
                </c:pt>
                <c:pt idx="1171">
                  <c:v>-132.09</c:v>
                </c:pt>
                <c:pt idx="1172">
                  <c:v>-129.54</c:v>
                </c:pt>
                <c:pt idx="1173">
                  <c:v>-129.54</c:v>
                </c:pt>
                <c:pt idx="1174">
                  <c:v>-116.71</c:v>
                </c:pt>
                <c:pt idx="1175">
                  <c:v>-103.82</c:v>
                </c:pt>
                <c:pt idx="1176">
                  <c:v>-90.856999999999999</c:v>
                </c:pt>
                <c:pt idx="1177">
                  <c:v>-77.823999999999998</c:v>
                </c:pt>
                <c:pt idx="1178">
                  <c:v>-64.721999999999994</c:v>
                </c:pt>
                <c:pt idx="1179">
                  <c:v>-51.548999999999999</c:v>
                </c:pt>
                <c:pt idx="1180">
                  <c:v>-38.307000000000002</c:v>
                </c:pt>
                <c:pt idx="1181">
                  <c:v>-24.995000000000001</c:v>
                </c:pt>
                <c:pt idx="1182">
                  <c:v>-11.614000000000001</c:v>
                </c:pt>
                <c:pt idx="1183">
                  <c:v>1.8376999999999999</c:v>
                </c:pt>
                <c:pt idx="1184">
                  <c:v>15.359</c:v>
                </c:pt>
                <c:pt idx="1185">
                  <c:v>28.949000000000002</c:v>
                </c:pt>
                <c:pt idx="1186">
                  <c:v>42.606000000000002</c:v>
                </c:pt>
                <c:pt idx="1187">
                  <c:v>56.33</c:v>
                </c:pt>
                <c:pt idx="1188">
                  <c:v>70.123000000000005</c:v>
                </c:pt>
                <c:pt idx="1189">
                  <c:v>83.983000000000004</c:v>
                </c:pt>
                <c:pt idx="1190">
                  <c:v>97.911000000000001</c:v>
                </c:pt>
                <c:pt idx="1191">
                  <c:v>100.73</c:v>
                </c:pt>
                <c:pt idx="1192">
                  <c:v>102.98</c:v>
                </c:pt>
                <c:pt idx="1193">
                  <c:v>105.52</c:v>
                </c:pt>
                <c:pt idx="1194">
                  <c:v>109.19</c:v>
                </c:pt>
                <c:pt idx="1195">
                  <c:v>116.6</c:v>
                </c:pt>
                <c:pt idx="1196">
                  <c:v>124.82</c:v>
                </c:pt>
                <c:pt idx="1197">
                  <c:v>133.72999999999999</c:v>
                </c:pt>
                <c:pt idx="1198">
                  <c:v>143.06</c:v>
                </c:pt>
                <c:pt idx="1199">
                  <c:v>152.66999999999999</c:v>
                </c:pt>
                <c:pt idx="1200">
                  <c:v>162.41</c:v>
                </c:pt>
                <c:pt idx="1201">
                  <c:v>172.12</c:v>
                </c:pt>
                <c:pt idx="1202">
                  <c:v>178.86</c:v>
                </c:pt>
                <c:pt idx="1203">
                  <c:v>185.04</c:v>
                </c:pt>
                <c:pt idx="1204">
                  <c:v>192.93</c:v>
                </c:pt>
                <c:pt idx="1205">
                  <c:v>192.49</c:v>
                </c:pt>
                <c:pt idx="1206">
                  <c:v>198.56</c:v>
                </c:pt>
                <c:pt idx="1207">
                  <c:v>202.3</c:v>
                </c:pt>
                <c:pt idx="1208">
                  <c:v>206.71</c:v>
                </c:pt>
                <c:pt idx="1209">
                  <c:v>210.75</c:v>
                </c:pt>
                <c:pt idx="1210">
                  <c:v>214.65</c:v>
                </c:pt>
                <c:pt idx="1211">
                  <c:v>218.33</c:v>
                </c:pt>
                <c:pt idx="1212">
                  <c:v>221.81</c:v>
                </c:pt>
                <c:pt idx="1213">
                  <c:v>225.05</c:v>
                </c:pt>
                <c:pt idx="1214">
                  <c:v>228.07</c:v>
                </c:pt>
                <c:pt idx="1215">
                  <c:v>230.86</c:v>
                </c:pt>
                <c:pt idx="1216">
                  <c:v>233.43</c:v>
                </c:pt>
                <c:pt idx="1217">
                  <c:v>235.77</c:v>
                </c:pt>
                <c:pt idx="1218">
                  <c:v>237.89</c:v>
                </c:pt>
                <c:pt idx="1219">
                  <c:v>239.21</c:v>
                </c:pt>
                <c:pt idx="1220">
                  <c:v>241.53</c:v>
                </c:pt>
                <c:pt idx="1221">
                  <c:v>243.07</c:v>
                </c:pt>
                <c:pt idx="1222">
                  <c:v>245.4</c:v>
                </c:pt>
                <c:pt idx="1223">
                  <c:v>246.12</c:v>
                </c:pt>
                <c:pt idx="1224">
                  <c:v>247.49</c:v>
                </c:pt>
                <c:pt idx="1225">
                  <c:v>248.3</c:v>
                </c:pt>
                <c:pt idx="1226">
                  <c:v>249.13</c:v>
                </c:pt>
                <c:pt idx="1227">
                  <c:v>249.79</c:v>
                </c:pt>
                <c:pt idx="1228">
                  <c:v>250.39</c:v>
                </c:pt>
                <c:pt idx="1229">
                  <c:v>250.91</c:v>
                </c:pt>
                <c:pt idx="1230">
                  <c:v>251.39</c:v>
                </c:pt>
                <c:pt idx="1231">
                  <c:v>252.35</c:v>
                </c:pt>
                <c:pt idx="1232">
                  <c:v>255.38</c:v>
                </c:pt>
                <c:pt idx="1233">
                  <c:v>256.66000000000003</c:v>
                </c:pt>
                <c:pt idx="1234">
                  <c:v>256.8</c:v>
                </c:pt>
                <c:pt idx="1235">
                  <c:v>253.54</c:v>
                </c:pt>
                <c:pt idx="1236">
                  <c:v>257.20999999999998</c:v>
                </c:pt>
                <c:pt idx="1237">
                  <c:v>255.83</c:v>
                </c:pt>
                <c:pt idx="1238">
                  <c:v>257.38</c:v>
                </c:pt>
                <c:pt idx="1239">
                  <c:v>257.47000000000003</c:v>
                </c:pt>
                <c:pt idx="1240">
                  <c:v>258.36</c:v>
                </c:pt>
                <c:pt idx="1241">
                  <c:v>258.82</c:v>
                </c:pt>
                <c:pt idx="1242">
                  <c:v>259.5</c:v>
                </c:pt>
                <c:pt idx="1243">
                  <c:v>260.07</c:v>
                </c:pt>
                <c:pt idx="1244">
                  <c:v>260.7</c:v>
                </c:pt>
                <c:pt idx="1245">
                  <c:v>261.3</c:v>
                </c:pt>
                <c:pt idx="1246">
                  <c:v>261.92</c:v>
                </c:pt>
                <c:pt idx="1247">
                  <c:v>262.52999999999997</c:v>
                </c:pt>
                <c:pt idx="1248">
                  <c:v>263.14999999999998</c:v>
                </c:pt>
                <c:pt idx="1249">
                  <c:v>263.77</c:v>
                </c:pt>
                <c:pt idx="1250">
                  <c:v>264.39</c:v>
                </c:pt>
                <c:pt idx="1251">
                  <c:v>265.02</c:v>
                </c:pt>
                <c:pt idx="1252">
                  <c:v>265.64999999999998</c:v>
                </c:pt>
                <c:pt idx="1253">
                  <c:v>267.49</c:v>
                </c:pt>
                <c:pt idx="1254">
                  <c:v>268.05</c:v>
                </c:pt>
                <c:pt idx="1255">
                  <c:v>269.31</c:v>
                </c:pt>
                <c:pt idx="1256">
                  <c:v>270.52</c:v>
                </c:pt>
                <c:pt idx="1257">
                  <c:v>272.76</c:v>
                </c:pt>
                <c:pt idx="1258">
                  <c:v>273.92</c:v>
                </c:pt>
                <c:pt idx="1259">
                  <c:v>275.81</c:v>
                </c:pt>
                <c:pt idx="1260">
                  <c:v>277.25</c:v>
                </c:pt>
                <c:pt idx="1261">
                  <c:v>278.98</c:v>
                </c:pt>
                <c:pt idx="1262">
                  <c:v>280.52</c:v>
                </c:pt>
                <c:pt idx="1263">
                  <c:v>282.18</c:v>
                </c:pt>
                <c:pt idx="1264">
                  <c:v>283.77</c:v>
                </c:pt>
                <c:pt idx="1265">
                  <c:v>285.41000000000003</c:v>
                </c:pt>
                <c:pt idx="1266">
                  <c:v>287.01</c:v>
                </c:pt>
                <c:pt idx="1267">
                  <c:v>288.63</c:v>
                </c:pt>
                <c:pt idx="1268">
                  <c:v>291.77</c:v>
                </c:pt>
                <c:pt idx="1269">
                  <c:v>293.02999999999997</c:v>
                </c:pt>
                <c:pt idx="1270">
                  <c:v>292.55</c:v>
                </c:pt>
                <c:pt idx="1271">
                  <c:v>292.24</c:v>
                </c:pt>
                <c:pt idx="1272">
                  <c:v>295.18</c:v>
                </c:pt>
                <c:pt idx="1273">
                  <c:v>294.64</c:v>
                </c:pt>
                <c:pt idx="1274">
                  <c:v>296.68</c:v>
                </c:pt>
                <c:pt idx="1275">
                  <c:v>297</c:v>
                </c:pt>
                <c:pt idx="1276">
                  <c:v>298.52999999999997</c:v>
                </c:pt>
                <c:pt idx="1277">
                  <c:v>299.23</c:v>
                </c:pt>
                <c:pt idx="1278">
                  <c:v>300.51</c:v>
                </c:pt>
                <c:pt idx="1279">
                  <c:v>301.38</c:v>
                </c:pt>
                <c:pt idx="1280">
                  <c:v>302.52999999999997</c:v>
                </c:pt>
                <c:pt idx="1281">
                  <c:v>303.49</c:v>
                </c:pt>
                <c:pt idx="1282">
                  <c:v>304.58999999999997</c:v>
                </c:pt>
                <c:pt idx="1283">
                  <c:v>305.58</c:v>
                </c:pt>
                <c:pt idx="1284">
                  <c:v>306.64999999999998</c:v>
                </c:pt>
                <c:pt idx="1285">
                  <c:v>307.67</c:v>
                </c:pt>
                <c:pt idx="1286">
                  <c:v>308.72000000000003</c:v>
                </c:pt>
                <c:pt idx="1287">
                  <c:v>309.75</c:v>
                </c:pt>
                <c:pt idx="1288">
                  <c:v>310.8</c:v>
                </c:pt>
                <c:pt idx="1289">
                  <c:v>311.83999999999997</c:v>
                </c:pt>
                <c:pt idx="1290">
                  <c:v>312.88</c:v>
                </c:pt>
                <c:pt idx="1291">
                  <c:v>315.75</c:v>
                </c:pt>
                <c:pt idx="1292">
                  <c:v>314.54000000000002</c:v>
                </c:pt>
                <c:pt idx="1293">
                  <c:v>314.48</c:v>
                </c:pt>
                <c:pt idx="1294">
                  <c:v>314.47000000000003</c:v>
                </c:pt>
                <c:pt idx="1295">
                  <c:v>315.92</c:v>
                </c:pt>
                <c:pt idx="1296">
                  <c:v>315.52999999999997</c:v>
                </c:pt>
                <c:pt idx="1297">
                  <c:v>316.58</c:v>
                </c:pt>
                <c:pt idx="1298">
                  <c:v>316.58</c:v>
                </c:pt>
                <c:pt idx="1299">
                  <c:v>317.38</c:v>
                </c:pt>
                <c:pt idx="1300">
                  <c:v>317.58</c:v>
                </c:pt>
                <c:pt idx="1301">
                  <c:v>318.23</c:v>
                </c:pt>
                <c:pt idx="1302">
                  <c:v>318.54000000000002</c:v>
                </c:pt>
                <c:pt idx="1303">
                  <c:v>319.10000000000002</c:v>
                </c:pt>
                <c:pt idx="1304">
                  <c:v>319.48</c:v>
                </c:pt>
                <c:pt idx="1305">
                  <c:v>320</c:v>
                </c:pt>
                <c:pt idx="1306">
                  <c:v>320.41000000000003</c:v>
                </c:pt>
                <c:pt idx="1307">
                  <c:v>320.89999999999998</c:v>
                </c:pt>
                <c:pt idx="1308">
                  <c:v>321.33</c:v>
                </c:pt>
                <c:pt idx="1309">
                  <c:v>321.81</c:v>
                </c:pt>
                <c:pt idx="1310">
                  <c:v>322.25</c:v>
                </c:pt>
                <c:pt idx="1311">
                  <c:v>322.72000000000003</c:v>
                </c:pt>
                <c:pt idx="1312">
                  <c:v>323.17</c:v>
                </c:pt>
                <c:pt idx="1313">
                  <c:v>323.64</c:v>
                </c:pt>
                <c:pt idx="1314">
                  <c:v>324.08999999999997</c:v>
                </c:pt>
                <c:pt idx="1315">
                  <c:v>324.55</c:v>
                </c:pt>
                <c:pt idx="1316">
                  <c:v>325.01</c:v>
                </c:pt>
                <c:pt idx="1317">
                  <c:v>325.47000000000003</c:v>
                </c:pt>
                <c:pt idx="1318">
                  <c:v>325.93</c:v>
                </c:pt>
                <c:pt idx="1319">
                  <c:v>326.39</c:v>
                </c:pt>
                <c:pt idx="1320">
                  <c:v>326.85000000000002</c:v>
                </c:pt>
                <c:pt idx="1321">
                  <c:v>327.31</c:v>
                </c:pt>
                <c:pt idx="1322">
                  <c:v>327.77</c:v>
                </c:pt>
                <c:pt idx="1323">
                  <c:v>328.78</c:v>
                </c:pt>
                <c:pt idx="1324">
                  <c:v>330.52</c:v>
                </c:pt>
                <c:pt idx="1325">
                  <c:v>327.76</c:v>
                </c:pt>
                <c:pt idx="1326">
                  <c:v>329.82</c:v>
                </c:pt>
                <c:pt idx="1327">
                  <c:v>328.43</c:v>
                </c:pt>
                <c:pt idx="1328">
                  <c:v>329.91</c:v>
                </c:pt>
                <c:pt idx="1329">
                  <c:v>329.13</c:v>
                </c:pt>
                <c:pt idx="1330">
                  <c:v>330.16</c:v>
                </c:pt>
                <c:pt idx="1331">
                  <c:v>329.75</c:v>
                </c:pt>
                <c:pt idx="1332">
                  <c:v>330.5</c:v>
                </c:pt>
                <c:pt idx="1333">
                  <c:v>330.32</c:v>
                </c:pt>
                <c:pt idx="1334">
                  <c:v>330.88</c:v>
                </c:pt>
                <c:pt idx="1335">
                  <c:v>330.85</c:v>
                </c:pt>
                <c:pt idx="1336">
                  <c:v>331.3</c:v>
                </c:pt>
                <c:pt idx="1337">
                  <c:v>331.36</c:v>
                </c:pt>
                <c:pt idx="1338">
                  <c:v>331.73</c:v>
                </c:pt>
                <c:pt idx="1339">
                  <c:v>331.85</c:v>
                </c:pt>
                <c:pt idx="1340">
                  <c:v>332.17</c:v>
                </c:pt>
                <c:pt idx="1341">
                  <c:v>332.33</c:v>
                </c:pt>
                <c:pt idx="1342">
                  <c:v>332.62</c:v>
                </c:pt>
                <c:pt idx="1343">
                  <c:v>332.81</c:v>
                </c:pt>
                <c:pt idx="1344">
                  <c:v>333.08</c:v>
                </c:pt>
                <c:pt idx="1345">
                  <c:v>333.28</c:v>
                </c:pt>
                <c:pt idx="1346">
                  <c:v>333.54</c:v>
                </c:pt>
                <c:pt idx="1347">
                  <c:v>333.75</c:v>
                </c:pt>
                <c:pt idx="1348">
                  <c:v>334</c:v>
                </c:pt>
                <c:pt idx="1349">
                  <c:v>334.22</c:v>
                </c:pt>
                <c:pt idx="1350">
                  <c:v>334.46</c:v>
                </c:pt>
                <c:pt idx="1351">
                  <c:v>334.68</c:v>
                </c:pt>
                <c:pt idx="1352">
                  <c:v>334.92</c:v>
                </c:pt>
                <c:pt idx="1353">
                  <c:v>335.15</c:v>
                </c:pt>
                <c:pt idx="1354">
                  <c:v>335.39</c:v>
                </c:pt>
                <c:pt idx="1355">
                  <c:v>335.62</c:v>
                </c:pt>
                <c:pt idx="1356">
                  <c:v>337.37</c:v>
                </c:pt>
                <c:pt idx="1357">
                  <c:v>335.38</c:v>
                </c:pt>
                <c:pt idx="1358">
                  <c:v>336.54</c:v>
                </c:pt>
                <c:pt idx="1359">
                  <c:v>335.53</c:v>
                </c:pt>
                <c:pt idx="1360">
                  <c:v>336.45</c:v>
                </c:pt>
                <c:pt idx="1361">
                  <c:v>335.83</c:v>
                </c:pt>
                <c:pt idx="1362">
                  <c:v>336.48</c:v>
                </c:pt>
                <c:pt idx="1363">
                  <c:v>336.09</c:v>
                </c:pt>
                <c:pt idx="1364">
                  <c:v>336.57</c:v>
                </c:pt>
                <c:pt idx="1365">
                  <c:v>336.32</c:v>
                </c:pt>
                <c:pt idx="1366">
                  <c:v>336.67</c:v>
                </c:pt>
                <c:pt idx="1367">
                  <c:v>336.53</c:v>
                </c:pt>
                <c:pt idx="1368">
                  <c:v>336.8</c:v>
                </c:pt>
                <c:pt idx="1369">
                  <c:v>336.73</c:v>
                </c:pt>
                <c:pt idx="1370">
                  <c:v>336.94</c:v>
                </c:pt>
                <c:pt idx="1371">
                  <c:v>336.92</c:v>
                </c:pt>
                <c:pt idx="1372">
                  <c:v>337.09</c:v>
                </c:pt>
                <c:pt idx="1373">
                  <c:v>337.1</c:v>
                </c:pt>
                <c:pt idx="1374">
                  <c:v>337.24</c:v>
                </c:pt>
                <c:pt idx="1375">
                  <c:v>337.27</c:v>
                </c:pt>
                <c:pt idx="1376">
                  <c:v>337.4</c:v>
                </c:pt>
                <c:pt idx="1377">
                  <c:v>337.45</c:v>
                </c:pt>
                <c:pt idx="1378">
                  <c:v>337.55</c:v>
                </c:pt>
                <c:pt idx="1379">
                  <c:v>337.62</c:v>
                </c:pt>
                <c:pt idx="1380">
                  <c:v>337.72</c:v>
                </c:pt>
                <c:pt idx="1381">
                  <c:v>337.78</c:v>
                </c:pt>
                <c:pt idx="1382">
                  <c:v>337.88</c:v>
                </c:pt>
                <c:pt idx="1383">
                  <c:v>337.95</c:v>
                </c:pt>
                <c:pt idx="1384">
                  <c:v>338.04</c:v>
                </c:pt>
                <c:pt idx="1385">
                  <c:v>338.12</c:v>
                </c:pt>
                <c:pt idx="1386">
                  <c:v>338.2</c:v>
                </c:pt>
                <c:pt idx="1387">
                  <c:v>338.28</c:v>
                </c:pt>
                <c:pt idx="1388">
                  <c:v>338.37</c:v>
                </c:pt>
                <c:pt idx="1389">
                  <c:v>338.45</c:v>
                </c:pt>
                <c:pt idx="1390">
                  <c:v>338.96</c:v>
                </c:pt>
                <c:pt idx="1391">
                  <c:v>338.95</c:v>
                </c:pt>
                <c:pt idx="1392">
                  <c:v>338.34</c:v>
                </c:pt>
                <c:pt idx="1393">
                  <c:v>338.52</c:v>
                </c:pt>
                <c:pt idx="1394">
                  <c:v>338.74</c:v>
                </c:pt>
                <c:pt idx="1395">
                  <c:v>338.46</c:v>
                </c:pt>
                <c:pt idx="1396">
                  <c:v>338.73</c:v>
                </c:pt>
                <c:pt idx="1397">
                  <c:v>338.45</c:v>
                </c:pt>
                <c:pt idx="1398">
                  <c:v>338.74</c:v>
                </c:pt>
                <c:pt idx="1399">
                  <c:v>338.43</c:v>
                </c:pt>
                <c:pt idx="1400">
                  <c:v>338.76</c:v>
                </c:pt>
                <c:pt idx="1401">
                  <c:v>338.42</c:v>
                </c:pt>
                <c:pt idx="1402">
                  <c:v>338.77</c:v>
                </c:pt>
                <c:pt idx="1403">
                  <c:v>338.4</c:v>
                </c:pt>
                <c:pt idx="1404">
                  <c:v>338.79</c:v>
                </c:pt>
                <c:pt idx="1405">
                  <c:v>338.38</c:v>
                </c:pt>
                <c:pt idx="1406">
                  <c:v>338.81</c:v>
                </c:pt>
                <c:pt idx="1407">
                  <c:v>338.37</c:v>
                </c:pt>
                <c:pt idx="1408">
                  <c:v>338.83</c:v>
                </c:pt>
                <c:pt idx="1409">
                  <c:v>338.35</c:v>
                </c:pt>
                <c:pt idx="1410">
                  <c:v>338.85</c:v>
                </c:pt>
                <c:pt idx="1411">
                  <c:v>338.32</c:v>
                </c:pt>
                <c:pt idx="1412">
                  <c:v>338.79</c:v>
                </c:pt>
                <c:pt idx="1413">
                  <c:v>338.36</c:v>
                </c:pt>
                <c:pt idx="1414">
                  <c:v>338.84</c:v>
                </c:pt>
                <c:pt idx="1415">
                  <c:v>338.34</c:v>
                </c:pt>
                <c:pt idx="1416">
                  <c:v>338.75</c:v>
                </c:pt>
                <c:pt idx="1417">
                  <c:v>338.39</c:v>
                </c:pt>
                <c:pt idx="1418">
                  <c:v>338.39</c:v>
                </c:pt>
                <c:pt idx="1419">
                  <c:v>338.59</c:v>
                </c:pt>
                <c:pt idx="1420">
                  <c:v>338.59</c:v>
                </c:pt>
                <c:pt idx="1421">
                  <c:v>338.59</c:v>
                </c:pt>
                <c:pt idx="1422">
                  <c:v>338.59</c:v>
                </c:pt>
                <c:pt idx="1423">
                  <c:v>338.59</c:v>
                </c:pt>
                <c:pt idx="1424">
                  <c:v>338.59</c:v>
                </c:pt>
                <c:pt idx="1425">
                  <c:v>299.7</c:v>
                </c:pt>
                <c:pt idx="1426">
                  <c:v>261.41000000000003</c:v>
                </c:pt>
                <c:pt idx="1427">
                  <c:v>223.4</c:v>
                </c:pt>
                <c:pt idx="1428">
                  <c:v>185.73</c:v>
                </c:pt>
                <c:pt idx="1429">
                  <c:v>148.4</c:v>
                </c:pt>
                <c:pt idx="1430">
                  <c:v>111.41</c:v>
                </c:pt>
                <c:pt idx="1431">
                  <c:v>74.762</c:v>
                </c:pt>
                <c:pt idx="1432">
                  <c:v>38.472999999999999</c:v>
                </c:pt>
                <c:pt idx="1433">
                  <c:v>2.4946000000000002</c:v>
                </c:pt>
                <c:pt idx="1434">
                  <c:v>-33.185000000000002</c:v>
                </c:pt>
                <c:pt idx="1435">
                  <c:v>-50.29</c:v>
                </c:pt>
                <c:pt idx="1436">
                  <c:v>-67.585999999999999</c:v>
                </c:pt>
                <c:pt idx="1437">
                  <c:v>-84.733999999999995</c:v>
                </c:pt>
                <c:pt idx="1438">
                  <c:v>-101.79</c:v>
                </c:pt>
                <c:pt idx="1439">
                  <c:v>-118.78</c:v>
                </c:pt>
                <c:pt idx="1440">
                  <c:v>-135.71</c:v>
                </c:pt>
                <c:pt idx="1441">
                  <c:v>-152.56</c:v>
                </c:pt>
                <c:pt idx="1442">
                  <c:v>-168.97</c:v>
                </c:pt>
                <c:pt idx="1443">
                  <c:v>-177.66</c:v>
                </c:pt>
                <c:pt idx="1444">
                  <c:v>-185.36</c:v>
                </c:pt>
                <c:pt idx="1445">
                  <c:v>-192.55</c:v>
                </c:pt>
                <c:pt idx="1446">
                  <c:v>-199.12</c:v>
                </c:pt>
                <c:pt idx="1447">
                  <c:v>-205.01</c:v>
                </c:pt>
                <c:pt idx="1448">
                  <c:v>-210.19</c:v>
                </c:pt>
                <c:pt idx="1449">
                  <c:v>-214.67</c:v>
                </c:pt>
                <c:pt idx="1450">
                  <c:v>-218.92</c:v>
                </c:pt>
                <c:pt idx="1451">
                  <c:v>-223.03</c:v>
                </c:pt>
                <c:pt idx="1452">
                  <c:v>-226.58</c:v>
                </c:pt>
                <c:pt idx="1453">
                  <c:v>-229.56</c:v>
                </c:pt>
                <c:pt idx="1454">
                  <c:v>-232.04</c:v>
                </c:pt>
                <c:pt idx="1455">
                  <c:v>-234.01</c:v>
                </c:pt>
                <c:pt idx="1456">
                  <c:v>-235.57</c:v>
                </c:pt>
                <c:pt idx="1457">
                  <c:v>-236.79</c:v>
                </c:pt>
                <c:pt idx="1458">
                  <c:v>-237.65</c:v>
                </c:pt>
                <c:pt idx="1459">
                  <c:v>-238.21</c:v>
                </c:pt>
                <c:pt idx="1460">
                  <c:v>-238.52</c:v>
                </c:pt>
                <c:pt idx="1461">
                  <c:v>-238.61</c:v>
                </c:pt>
                <c:pt idx="1462">
                  <c:v>-238.53</c:v>
                </c:pt>
                <c:pt idx="1463">
                  <c:v>-238.29</c:v>
                </c:pt>
                <c:pt idx="1464">
                  <c:v>-237.93</c:v>
                </c:pt>
                <c:pt idx="1465">
                  <c:v>-196.08</c:v>
                </c:pt>
                <c:pt idx="1466">
                  <c:v>-194.5</c:v>
                </c:pt>
                <c:pt idx="1467">
                  <c:v>-195.55</c:v>
                </c:pt>
                <c:pt idx="1468">
                  <c:v>-196.2</c:v>
                </c:pt>
                <c:pt idx="1469">
                  <c:v>-196.66</c:v>
                </c:pt>
                <c:pt idx="1470">
                  <c:v>-196.88</c:v>
                </c:pt>
                <c:pt idx="1471">
                  <c:v>-196.96</c:v>
                </c:pt>
                <c:pt idx="1472">
                  <c:v>-196.89</c:v>
                </c:pt>
                <c:pt idx="1473">
                  <c:v>-196.7</c:v>
                </c:pt>
                <c:pt idx="1474">
                  <c:v>-196.4</c:v>
                </c:pt>
                <c:pt idx="1475">
                  <c:v>-196.01</c:v>
                </c:pt>
                <c:pt idx="1476">
                  <c:v>-196.72</c:v>
                </c:pt>
                <c:pt idx="1477">
                  <c:v>-187.74</c:v>
                </c:pt>
                <c:pt idx="1478">
                  <c:v>-189.81</c:v>
                </c:pt>
                <c:pt idx="1479">
                  <c:v>-189.81</c:v>
                </c:pt>
                <c:pt idx="1480">
                  <c:v>-173.59</c:v>
                </c:pt>
                <c:pt idx="1481">
                  <c:v>-158.06</c:v>
                </c:pt>
                <c:pt idx="1482">
                  <c:v>-143.36000000000001</c:v>
                </c:pt>
                <c:pt idx="1483">
                  <c:v>-128.59</c:v>
                </c:pt>
                <c:pt idx="1484">
                  <c:v>-113.74</c:v>
                </c:pt>
                <c:pt idx="1485">
                  <c:v>-98.816000000000003</c:v>
                </c:pt>
                <c:pt idx="1486">
                  <c:v>-83.814999999999998</c:v>
                </c:pt>
                <c:pt idx="1487">
                  <c:v>-68.736999999999995</c:v>
                </c:pt>
                <c:pt idx="1488">
                  <c:v>-53.582999999999998</c:v>
                </c:pt>
                <c:pt idx="1489">
                  <c:v>-38.353000000000002</c:v>
                </c:pt>
                <c:pt idx="1490">
                  <c:v>-23.047000000000001</c:v>
                </c:pt>
                <c:pt idx="1491">
                  <c:v>-7.6635999999999997</c:v>
                </c:pt>
                <c:pt idx="1492">
                  <c:v>7.7957999999999998</c:v>
                </c:pt>
                <c:pt idx="1493">
                  <c:v>23.335000000000001</c:v>
                </c:pt>
                <c:pt idx="1494">
                  <c:v>38.957999999999998</c:v>
                </c:pt>
                <c:pt idx="1495">
                  <c:v>54.664000000000001</c:v>
                </c:pt>
                <c:pt idx="1496">
                  <c:v>71.754999999999995</c:v>
                </c:pt>
                <c:pt idx="1497">
                  <c:v>90.302000000000007</c:v>
                </c:pt>
                <c:pt idx="1498">
                  <c:v>108.74</c:v>
                </c:pt>
                <c:pt idx="1499">
                  <c:v>120.55</c:v>
                </c:pt>
                <c:pt idx="1500">
                  <c:v>129.69999999999999</c:v>
                </c:pt>
                <c:pt idx="1501">
                  <c:v>138.77000000000001</c:v>
                </c:pt>
                <c:pt idx="1502">
                  <c:v>147.63999999999999</c:v>
                </c:pt>
                <c:pt idx="1503">
                  <c:v>156.32</c:v>
                </c:pt>
                <c:pt idx="1504">
                  <c:v>164.79</c:v>
                </c:pt>
                <c:pt idx="1505">
                  <c:v>173.01</c:v>
                </c:pt>
                <c:pt idx="1506">
                  <c:v>180.97</c:v>
                </c:pt>
                <c:pt idx="1507">
                  <c:v>188.62</c:v>
                </c:pt>
                <c:pt idx="1508">
                  <c:v>195.95</c:v>
                </c:pt>
                <c:pt idx="1509">
                  <c:v>200.65</c:v>
                </c:pt>
                <c:pt idx="1510">
                  <c:v>204.19</c:v>
                </c:pt>
                <c:pt idx="1511">
                  <c:v>212.46</c:v>
                </c:pt>
                <c:pt idx="1512">
                  <c:v>214.66</c:v>
                </c:pt>
                <c:pt idx="1513">
                  <c:v>219.45</c:v>
                </c:pt>
                <c:pt idx="1514">
                  <c:v>223.24</c:v>
                </c:pt>
                <c:pt idx="1515">
                  <c:v>227.09</c:v>
                </c:pt>
                <c:pt idx="1516">
                  <c:v>230.7</c:v>
                </c:pt>
                <c:pt idx="1517">
                  <c:v>234.13</c:v>
                </c:pt>
                <c:pt idx="1518">
                  <c:v>237.37</c:v>
                </c:pt>
                <c:pt idx="1519">
                  <c:v>240.42</c:v>
                </c:pt>
                <c:pt idx="1520">
                  <c:v>243.28</c:v>
                </c:pt>
                <c:pt idx="1521">
                  <c:v>245.95</c:v>
                </c:pt>
                <c:pt idx="1522">
                  <c:v>248.44</c:v>
                </c:pt>
                <c:pt idx="1523">
                  <c:v>250.76</c:v>
                </c:pt>
                <c:pt idx="1524">
                  <c:v>252.91</c:v>
                </c:pt>
                <c:pt idx="1525">
                  <c:v>254.9</c:v>
                </c:pt>
                <c:pt idx="1526">
                  <c:v>256.74</c:v>
                </c:pt>
                <c:pt idx="1527">
                  <c:v>258.43</c:v>
                </c:pt>
                <c:pt idx="1528">
                  <c:v>260</c:v>
                </c:pt>
                <c:pt idx="1529">
                  <c:v>261.44</c:v>
                </c:pt>
                <c:pt idx="1530">
                  <c:v>262.77</c:v>
                </c:pt>
                <c:pt idx="1531">
                  <c:v>264</c:v>
                </c:pt>
                <c:pt idx="1532">
                  <c:v>265.14</c:v>
                </c:pt>
                <c:pt idx="1533">
                  <c:v>266.19</c:v>
                </c:pt>
                <c:pt idx="1534">
                  <c:v>267.31</c:v>
                </c:pt>
                <c:pt idx="1535">
                  <c:v>268.06</c:v>
                </c:pt>
                <c:pt idx="1536">
                  <c:v>269.06</c:v>
                </c:pt>
                <c:pt idx="1537">
                  <c:v>269.39</c:v>
                </c:pt>
                <c:pt idx="1538">
                  <c:v>270.23</c:v>
                </c:pt>
                <c:pt idx="1539">
                  <c:v>270.92</c:v>
                </c:pt>
                <c:pt idx="1540">
                  <c:v>272.66000000000003</c:v>
                </c:pt>
                <c:pt idx="1541">
                  <c:v>274.33</c:v>
                </c:pt>
                <c:pt idx="1542">
                  <c:v>276</c:v>
                </c:pt>
                <c:pt idx="1543">
                  <c:v>277.64</c:v>
                </c:pt>
                <c:pt idx="1544">
                  <c:v>279.27</c:v>
                </c:pt>
                <c:pt idx="1545">
                  <c:v>280.89</c:v>
                </c:pt>
                <c:pt idx="1546">
                  <c:v>282.49</c:v>
                </c:pt>
                <c:pt idx="1547">
                  <c:v>284.08</c:v>
                </c:pt>
                <c:pt idx="1548">
                  <c:v>285.66000000000003</c:v>
                </c:pt>
                <c:pt idx="1549">
                  <c:v>287.24</c:v>
                </c:pt>
                <c:pt idx="1550">
                  <c:v>288.8</c:v>
                </c:pt>
                <c:pt idx="1551">
                  <c:v>290.95999999999998</c:v>
                </c:pt>
                <c:pt idx="1552">
                  <c:v>291.56</c:v>
                </c:pt>
                <c:pt idx="1553">
                  <c:v>292.85000000000002</c:v>
                </c:pt>
                <c:pt idx="1554">
                  <c:v>292.77999999999997</c:v>
                </c:pt>
                <c:pt idx="1555">
                  <c:v>294.38</c:v>
                </c:pt>
                <c:pt idx="1556">
                  <c:v>295.10000000000002</c:v>
                </c:pt>
                <c:pt idx="1557">
                  <c:v>296.20999999999998</c:v>
                </c:pt>
                <c:pt idx="1558">
                  <c:v>297.19</c:v>
                </c:pt>
                <c:pt idx="1559">
                  <c:v>298.22000000000003</c:v>
                </c:pt>
                <c:pt idx="1560">
                  <c:v>299.23</c:v>
                </c:pt>
                <c:pt idx="1561">
                  <c:v>300.24</c:v>
                </c:pt>
                <c:pt idx="1562">
                  <c:v>301.26</c:v>
                </c:pt>
                <c:pt idx="1563">
                  <c:v>302.27</c:v>
                </c:pt>
                <c:pt idx="1564">
                  <c:v>303.27999999999997</c:v>
                </c:pt>
                <c:pt idx="1565">
                  <c:v>304.3</c:v>
                </c:pt>
                <c:pt idx="1566">
                  <c:v>305.31</c:v>
                </c:pt>
                <c:pt idx="1567">
                  <c:v>306.32</c:v>
                </c:pt>
                <c:pt idx="1568">
                  <c:v>307.33</c:v>
                </c:pt>
                <c:pt idx="1569">
                  <c:v>308.35000000000002</c:v>
                </c:pt>
                <c:pt idx="1570">
                  <c:v>309.97000000000003</c:v>
                </c:pt>
                <c:pt idx="1571">
                  <c:v>310.18</c:v>
                </c:pt>
                <c:pt idx="1572">
                  <c:v>310.83999999999997</c:v>
                </c:pt>
                <c:pt idx="1573">
                  <c:v>310.77</c:v>
                </c:pt>
                <c:pt idx="1574">
                  <c:v>311.89</c:v>
                </c:pt>
                <c:pt idx="1575">
                  <c:v>312.25</c:v>
                </c:pt>
                <c:pt idx="1576">
                  <c:v>312.99</c:v>
                </c:pt>
                <c:pt idx="1577">
                  <c:v>313.58</c:v>
                </c:pt>
                <c:pt idx="1578">
                  <c:v>314.24</c:v>
                </c:pt>
                <c:pt idx="1579">
                  <c:v>314.87</c:v>
                </c:pt>
                <c:pt idx="1580">
                  <c:v>315.51</c:v>
                </c:pt>
                <c:pt idx="1581">
                  <c:v>316.14999999999998</c:v>
                </c:pt>
                <c:pt idx="1582">
                  <c:v>316.77999999999997</c:v>
                </c:pt>
                <c:pt idx="1583">
                  <c:v>317.39</c:v>
                </c:pt>
                <c:pt idx="1584">
                  <c:v>317.83999999999997</c:v>
                </c:pt>
                <c:pt idx="1585">
                  <c:v>318.31</c:v>
                </c:pt>
                <c:pt idx="1586">
                  <c:v>318.76</c:v>
                </c:pt>
                <c:pt idx="1587">
                  <c:v>319.22000000000003</c:v>
                </c:pt>
                <c:pt idx="1588">
                  <c:v>319.68</c:v>
                </c:pt>
                <c:pt idx="1589">
                  <c:v>320.14</c:v>
                </c:pt>
                <c:pt idx="1590">
                  <c:v>320.60000000000002</c:v>
                </c:pt>
                <c:pt idx="1591">
                  <c:v>321.06</c:v>
                </c:pt>
                <c:pt idx="1592">
                  <c:v>321.52</c:v>
                </c:pt>
                <c:pt idx="1593">
                  <c:v>321.98</c:v>
                </c:pt>
                <c:pt idx="1594">
                  <c:v>322.45</c:v>
                </c:pt>
                <c:pt idx="1595">
                  <c:v>322.91000000000003</c:v>
                </c:pt>
                <c:pt idx="1596">
                  <c:v>323.37</c:v>
                </c:pt>
                <c:pt idx="1597">
                  <c:v>323.83</c:v>
                </c:pt>
                <c:pt idx="1598">
                  <c:v>324.3</c:v>
                </c:pt>
                <c:pt idx="1599">
                  <c:v>324.76</c:v>
                </c:pt>
                <c:pt idx="1600">
                  <c:v>325.23</c:v>
                </c:pt>
                <c:pt idx="1601">
                  <c:v>325.69</c:v>
                </c:pt>
                <c:pt idx="1602">
                  <c:v>326.16000000000003</c:v>
                </c:pt>
                <c:pt idx="1603">
                  <c:v>326.62</c:v>
                </c:pt>
                <c:pt idx="1604">
                  <c:v>327.08999999999997</c:v>
                </c:pt>
                <c:pt idx="1605">
                  <c:v>327.56</c:v>
                </c:pt>
                <c:pt idx="1606">
                  <c:v>328.54</c:v>
                </c:pt>
                <c:pt idx="1607">
                  <c:v>328.93</c:v>
                </c:pt>
                <c:pt idx="1608">
                  <c:v>329.08</c:v>
                </c:pt>
                <c:pt idx="1609">
                  <c:v>328.18</c:v>
                </c:pt>
                <c:pt idx="1610">
                  <c:v>329.25</c:v>
                </c:pt>
                <c:pt idx="1611">
                  <c:v>328.96</c:v>
                </c:pt>
                <c:pt idx="1612">
                  <c:v>329.42</c:v>
                </c:pt>
                <c:pt idx="1613">
                  <c:v>329.54</c:v>
                </c:pt>
                <c:pt idx="1614">
                  <c:v>329.83</c:v>
                </c:pt>
                <c:pt idx="1615">
                  <c:v>330.04</c:v>
                </c:pt>
                <c:pt idx="1616">
                  <c:v>330.29</c:v>
                </c:pt>
                <c:pt idx="1617">
                  <c:v>330.52</c:v>
                </c:pt>
                <c:pt idx="1618">
                  <c:v>330.76</c:v>
                </c:pt>
                <c:pt idx="1619">
                  <c:v>331</c:v>
                </c:pt>
                <c:pt idx="1620">
                  <c:v>331.23</c:v>
                </c:pt>
                <c:pt idx="1621">
                  <c:v>331.47</c:v>
                </c:pt>
                <c:pt idx="1622">
                  <c:v>331.71</c:v>
                </c:pt>
                <c:pt idx="1623">
                  <c:v>331.94</c:v>
                </c:pt>
                <c:pt idx="1624">
                  <c:v>332.18</c:v>
                </c:pt>
                <c:pt idx="1625">
                  <c:v>332.42</c:v>
                </c:pt>
                <c:pt idx="1626">
                  <c:v>332.65</c:v>
                </c:pt>
                <c:pt idx="1627">
                  <c:v>332.89</c:v>
                </c:pt>
                <c:pt idx="1628">
                  <c:v>333.13</c:v>
                </c:pt>
                <c:pt idx="1629">
                  <c:v>333.36</c:v>
                </c:pt>
                <c:pt idx="1630">
                  <c:v>333.6</c:v>
                </c:pt>
                <c:pt idx="1631">
                  <c:v>333.84</c:v>
                </c:pt>
                <c:pt idx="1632">
                  <c:v>334.07</c:v>
                </c:pt>
                <c:pt idx="1633">
                  <c:v>334.31</c:v>
                </c:pt>
                <c:pt idx="1634">
                  <c:v>334.55</c:v>
                </c:pt>
                <c:pt idx="1635">
                  <c:v>334.78</c:v>
                </c:pt>
                <c:pt idx="1636">
                  <c:v>335.02</c:v>
                </c:pt>
                <c:pt idx="1637">
                  <c:v>335.26</c:v>
                </c:pt>
                <c:pt idx="1638">
                  <c:v>335.49</c:v>
                </c:pt>
                <c:pt idx="1639">
                  <c:v>335.73</c:v>
                </c:pt>
                <c:pt idx="1640">
                  <c:v>335.97</c:v>
                </c:pt>
                <c:pt idx="1641">
                  <c:v>336.21</c:v>
                </c:pt>
                <c:pt idx="1642">
                  <c:v>336.44</c:v>
                </c:pt>
                <c:pt idx="1643">
                  <c:v>336.68</c:v>
                </c:pt>
                <c:pt idx="1644">
                  <c:v>337.1</c:v>
                </c:pt>
                <c:pt idx="1645">
                  <c:v>337.76</c:v>
                </c:pt>
                <c:pt idx="1646">
                  <c:v>336.9</c:v>
                </c:pt>
                <c:pt idx="1647">
                  <c:v>337.32</c:v>
                </c:pt>
                <c:pt idx="1648">
                  <c:v>337.21</c:v>
                </c:pt>
                <c:pt idx="1649">
                  <c:v>337.4</c:v>
                </c:pt>
                <c:pt idx="1650">
                  <c:v>337.44</c:v>
                </c:pt>
                <c:pt idx="1651">
                  <c:v>337.57</c:v>
                </c:pt>
                <c:pt idx="1652">
                  <c:v>337.65</c:v>
                </c:pt>
                <c:pt idx="1653">
                  <c:v>337.75</c:v>
                </c:pt>
                <c:pt idx="1654">
                  <c:v>337.84</c:v>
                </c:pt>
                <c:pt idx="1655">
                  <c:v>337.94</c:v>
                </c:pt>
                <c:pt idx="1656">
                  <c:v>338.03</c:v>
                </c:pt>
                <c:pt idx="1657">
                  <c:v>338.13</c:v>
                </c:pt>
                <c:pt idx="1658">
                  <c:v>338.23</c:v>
                </c:pt>
                <c:pt idx="1659">
                  <c:v>338.32</c:v>
                </c:pt>
                <c:pt idx="1660">
                  <c:v>338.42</c:v>
                </c:pt>
                <c:pt idx="1661">
                  <c:v>338.51</c:v>
                </c:pt>
                <c:pt idx="1662">
                  <c:v>338.61</c:v>
                </c:pt>
                <c:pt idx="1663">
                  <c:v>338.7</c:v>
                </c:pt>
                <c:pt idx="1664">
                  <c:v>338.8</c:v>
                </c:pt>
                <c:pt idx="1665">
                  <c:v>338.89</c:v>
                </c:pt>
                <c:pt idx="1666">
                  <c:v>338.99</c:v>
                </c:pt>
                <c:pt idx="1667">
                  <c:v>339.09</c:v>
                </c:pt>
                <c:pt idx="1668">
                  <c:v>339.18</c:v>
                </c:pt>
                <c:pt idx="1669">
                  <c:v>339.28</c:v>
                </c:pt>
                <c:pt idx="1670">
                  <c:v>339.37</c:v>
                </c:pt>
                <c:pt idx="1671">
                  <c:v>339.47</c:v>
                </c:pt>
                <c:pt idx="1672">
                  <c:v>339.56</c:v>
                </c:pt>
                <c:pt idx="1673">
                  <c:v>339.66</c:v>
                </c:pt>
                <c:pt idx="1674">
                  <c:v>339.76</c:v>
                </c:pt>
                <c:pt idx="1675">
                  <c:v>339.85</c:v>
                </c:pt>
                <c:pt idx="1676">
                  <c:v>339.95</c:v>
                </c:pt>
                <c:pt idx="1677">
                  <c:v>340.04</c:v>
                </c:pt>
                <c:pt idx="1678">
                  <c:v>340.14</c:v>
                </c:pt>
                <c:pt idx="1679">
                  <c:v>340.23</c:v>
                </c:pt>
                <c:pt idx="1680">
                  <c:v>340.33</c:v>
                </c:pt>
                <c:pt idx="1681">
                  <c:v>340.43</c:v>
                </c:pt>
                <c:pt idx="1682">
                  <c:v>340.58</c:v>
                </c:pt>
                <c:pt idx="1683">
                  <c:v>340.8</c:v>
                </c:pt>
                <c:pt idx="1684">
                  <c:v>340.56</c:v>
                </c:pt>
                <c:pt idx="1685">
                  <c:v>340.72</c:v>
                </c:pt>
                <c:pt idx="1686">
                  <c:v>340.7</c:v>
                </c:pt>
                <c:pt idx="1687">
                  <c:v>340.79</c:v>
                </c:pt>
                <c:pt idx="1688">
                  <c:v>340.83</c:v>
                </c:pt>
                <c:pt idx="1689">
                  <c:v>340.89</c:v>
                </c:pt>
                <c:pt idx="1690">
                  <c:v>340.94</c:v>
                </c:pt>
                <c:pt idx="1691">
                  <c:v>340.99</c:v>
                </c:pt>
                <c:pt idx="1692">
                  <c:v>341.05</c:v>
                </c:pt>
                <c:pt idx="1693">
                  <c:v>341.1</c:v>
                </c:pt>
                <c:pt idx="1694">
                  <c:v>341.15</c:v>
                </c:pt>
                <c:pt idx="1695">
                  <c:v>341.21</c:v>
                </c:pt>
                <c:pt idx="1696">
                  <c:v>341.26</c:v>
                </c:pt>
                <c:pt idx="1697">
                  <c:v>341.31</c:v>
                </c:pt>
                <c:pt idx="1698">
                  <c:v>341.37</c:v>
                </c:pt>
                <c:pt idx="1699">
                  <c:v>341.42</c:v>
                </c:pt>
                <c:pt idx="1700">
                  <c:v>341.47</c:v>
                </c:pt>
                <c:pt idx="1701">
                  <c:v>341.53</c:v>
                </c:pt>
                <c:pt idx="1702">
                  <c:v>341.58</c:v>
                </c:pt>
                <c:pt idx="1703">
                  <c:v>341.63</c:v>
                </c:pt>
                <c:pt idx="1704">
                  <c:v>341.69</c:v>
                </c:pt>
                <c:pt idx="1705">
                  <c:v>341.74</c:v>
                </c:pt>
                <c:pt idx="1706">
                  <c:v>341.79</c:v>
                </c:pt>
                <c:pt idx="1707">
                  <c:v>341.85</c:v>
                </c:pt>
                <c:pt idx="1708">
                  <c:v>341.9</c:v>
                </c:pt>
                <c:pt idx="1709">
                  <c:v>341.95</c:v>
                </c:pt>
                <c:pt idx="1710">
                  <c:v>342.01</c:v>
                </c:pt>
                <c:pt idx="1711">
                  <c:v>342.06</c:v>
                </c:pt>
                <c:pt idx="1712">
                  <c:v>342.12</c:v>
                </c:pt>
                <c:pt idx="1713">
                  <c:v>342.17</c:v>
                </c:pt>
                <c:pt idx="1714">
                  <c:v>342.22</c:v>
                </c:pt>
                <c:pt idx="1715">
                  <c:v>342.28</c:v>
                </c:pt>
                <c:pt idx="1716">
                  <c:v>342.33</c:v>
                </c:pt>
                <c:pt idx="1717">
                  <c:v>342.7</c:v>
                </c:pt>
                <c:pt idx="1718">
                  <c:v>342.45</c:v>
                </c:pt>
                <c:pt idx="1719">
                  <c:v>342.51</c:v>
                </c:pt>
                <c:pt idx="1720">
                  <c:v>342.42</c:v>
                </c:pt>
                <c:pt idx="1721">
                  <c:v>342.48</c:v>
                </c:pt>
                <c:pt idx="1722">
                  <c:v>342.43</c:v>
                </c:pt>
                <c:pt idx="1723">
                  <c:v>342.47</c:v>
                </c:pt>
                <c:pt idx="1724">
                  <c:v>342.44</c:v>
                </c:pt>
                <c:pt idx="1725">
                  <c:v>342.46</c:v>
                </c:pt>
                <c:pt idx="1726">
                  <c:v>342.45</c:v>
                </c:pt>
                <c:pt idx="1727">
                  <c:v>342.46</c:v>
                </c:pt>
                <c:pt idx="1728">
                  <c:v>342.45</c:v>
                </c:pt>
                <c:pt idx="1729">
                  <c:v>342.45</c:v>
                </c:pt>
                <c:pt idx="1730">
                  <c:v>342.45</c:v>
                </c:pt>
                <c:pt idx="1731">
                  <c:v>342.45</c:v>
                </c:pt>
                <c:pt idx="1732">
                  <c:v>342.45</c:v>
                </c:pt>
                <c:pt idx="1733">
                  <c:v>342.45</c:v>
                </c:pt>
                <c:pt idx="1734">
                  <c:v>342.45</c:v>
                </c:pt>
                <c:pt idx="1735">
                  <c:v>342.45</c:v>
                </c:pt>
                <c:pt idx="1736">
                  <c:v>342.45</c:v>
                </c:pt>
                <c:pt idx="1737">
                  <c:v>342.45</c:v>
                </c:pt>
                <c:pt idx="1738">
                  <c:v>342.45</c:v>
                </c:pt>
                <c:pt idx="1739">
                  <c:v>342.45</c:v>
                </c:pt>
                <c:pt idx="1740">
                  <c:v>342.45</c:v>
                </c:pt>
                <c:pt idx="1741">
                  <c:v>342.45</c:v>
                </c:pt>
                <c:pt idx="1742">
                  <c:v>342.45</c:v>
                </c:pt>
                <c:pt idx="1743">
                  <c:v>342.45</c:v>
                </c:pt>
                <c:pt idx="1744">
                  <c:v>342.45</c:v>
                </c:pt>
                <c:pt idx="1745">
                  <c:v>342.45</c:v>
                </c:pt>
              </c:numCache>
            </c:numRef>
          </c:yVal>
          <c:smooth val="1"/>
        </c:ser>
        <c:dLbls>
          <c:showLegendKey val="0"/>
          <c:showVal val="0"/>
          <c:showCatName val="0"/>
          <c:showSerName val="0"/>
          <c:showPercent val="0"/>
          <c:showBubbleSize val="0"/>
        </c:dLbls>
        <c:axId val="297897336"/>
        <c:axId val="297894592"/>
      </c:scatterChart>
      <c:valAx>
        <c:axId val="29789733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Temperature</a:t>
                </a:r>
                <a:r>
                  <a:rPr lang="en-GB" baseline="0"/>
                  <a:t> (°C)</a:t>
                </a:r>
                <a:endParaRPr lang="en-GB"/>
              </a:p>
            </c:rich>
          </c:tx>
          <c:layout>
            <c:manualLayout>
              <c:xMode val="edge"/>
              <c:yMode val="edge"/>
              <c:x val="0.49297437003725431"/>
              <c:y val="0.91795234580052498"/>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7894592"/>
        <c:crosses val="autoZero"/>
        <c:crossBetween val="midCat"/>
      </c:valAx>
      <c:valAx>
        <c:axId val="2978945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Sigma_ZZ(Mpa)</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7897336"/>
        <c:crosses val="autoZero"/>
        <c:crossBetween val="midCat"/>
      </c:valAx>
      <c:spPr>
        <a:noFill/>
        <a:ln>
          <a:noFill/>
        </a:ln>
        <a:effectLst/>
      </c:spPr>
    </c:plotArea>
    <c:legend>
      <c:legendPos val="r"/>
      <c:legendEntry>
        <c:idx val="1"/>
        <c:delete val="1"/>
      </c:legendEntry>
      <c:legendEntry>
        <c:idx val="2"/>
        <c:delete val="1"/>
      </c:legendEntry>
      <c:legendEntry>
        <c:idx val="3"/>
        <c:delete val="1"/>
      </c:legendEntry>
      <c:layout>
        <c:manualLayout>
          <c:xMode val="edge"/>
          <c:yMode val="edge"/>
          <c:x val="0.63335880695701929"/>
          <c:y val="0.17960380161160991"/>
          <c:w val="0.35702133830656013"/>
          <c:h val="0.22411511506344917"/>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3A1B40-873F-4F09-B889-441B5E8DB21B}" type="doc">
      <dgm:prSet loTypeId="urn:microsoft.com/office/officeart/2005/8/layout/radial6" loCatId="cycle" qsTypeId="urn:microsoft.com/office/officeart/2005/8/quickstyle/simple1" qsCatId="simple" csTypeId="urn:microsoft.com/office/officeart/2005/8/colors/colorful1" csCatId="colorful" phldr="1"/>
      <dgm:spPr/>
      <dgm:t>
        <a:bodyPr/>
        <a:lstStyle/>
        <a:p>
          <a:endParaRPr lang="en-GB"/>
        </a:p>
      </dgm:t>
    </dgm:pt>
    <dgm:pt modelId="{493873F5-3688-4CB0-AA9E-82AD6A7B78AF}">
      <dgm:prSet phldrT="[Text]" custT="1"/>
      <dgm:spPr/>
      <dgm:t>
        <a:bodyPr/>
        <a:lstStyle/>
        <a:p>
          <a:r>
            <a:rPr lang="en-GB" sz="3200" dirty="0" smtClean="0"/>
            <a:t>Thermal Model</a:t>
          </a:r>
          <a:endParaRPr lang="en-GB" sz="3200" dirty="0"/>
        </a:p>
      </dgm:t>
    </dgm:pt>
    <dgm:pt modelId="{8A5CAA84-99D3-486E-BB85-D9796079909E}" type="parTrans" cxnId="{6A9CF321-C415-45BB-B9F5-43E70FAA848F}">
      <dgm:prSet/>
      <dgm:spPr/>
      <dgm:t>
        <a:bodyPr/>
        <a:lstStyle/>
        <a:p>
          <a:endParaRPr lang="en-GB"/>
        </a:p>
      </dgm:t>
    </dgm:pt>
    <dgm:pt modelId="{768FD8B3-63F0-4EE7-B53A-C08F303365E6}" type="sibTrans" cxnId="{6A9CF321-C415-45BB-B9F5-43E70FAA848F}">
      <dgm:prSet/>
      <dgm:spPr/>
      <dgm:t>
        <a:bodyPr/>
        <a:lstStyle/>
        <a:p>
          <a:endParaRPr lang="en-GB"/>
        </a:p>
      </dgm:t>
    </dgm:pt>
    <dgm:pt modelId="{A0D8DA04-7536-470B-A7A1-F9082C295E79}">
      <dgm:prSet phldrT="[Text]"/>
      <dgm:spPr/>
      <dgm:t>
        <a:bodyPr/>
        <a:lstStyle/>
        <a:p>
          <a:r>
            <a:rPr lang="en-GB" dirty="0" smtClean="0"/>
            <a:t>Equivalent Heat Source</a:t>
          </a:r>
          <a:endParaRPr lang="en-GB" dirty="0"/>
        </a:p>
      </dgm:t>
    </dgm:pt>
    <dgm:pt modelId="{FBFA3837-5688-4600-8113-E95D7D5B6BE3}" type="parTrans" cxnId="{58729E55-C561-49C6-9FA3-D848EB109151}">
      <dgm:prSet/>
      <dgm:spPr/>
      <dgm:t>
        <a:bodyPr/>
        <a:lstStyle/>
        <a:p>
          <a:endParaRPr lang="en-GB"/>
        </a:p>
      </dgm:t>
    </dgm:pt>
    <dgm:pt modelId="{1154742D-BEB1-45E4-B2DF-E9F15683BBC2}" type="sibTrans" cxnId="{58729E55-C561-49C6-9FA3-D848EB109151}">
      <dgm:prSet/>
      <dgm:spPr/>
      <dgm:t>
        <a:bodyPr/>
        <a:lstStyle/>
        <a:p>
          <a:endParaRPr lang="en-GB"/>
        </a:p>
      </dgm:t>
    </dgm:pt>
    <dgm:pt modelId="{2553430F-9F3D-48FA-A2EA-54985C367476}">
      <dgm:prSet phldrT="[Text]"/>
      <dgm:spPr/>
      <dgm:t>
        <a:bodyPr/>
        <a:lstStyle/>
        <a:p>
          <a:r>
            <a:rPr lang="en-GB" dirty="0" smtClean="0"/>
            <a:t>Numerical Material Deposition</a:t>
          </a:r>
          <a:endParaRPr lang="en-GB" dirty="0"/>
        </a:p>
      </dgm:t>
    </dgm:pt>
    <dgm:pt modelId="{AF055149-A8B2-44BF-83B6-0CD72C5173CA}" type="parTrans" cxnId="{52C12CD6-4D45-4143-B413-9042901D2A95}">
      <dgm:prSet/>
      <dgm:spPr/>
      <dgm:t>
        <a:bodyPr/>
        <a:lstStyle/>
        <a:p>
          <a:endParaRPr lang="en-GB"/>
        </a:p>
      </dgm:t>
    </dgm:pt>
    <dgm:pt modelId="{2F2CFCCA-4FE3-4F0B-A32E-AEDC14D0B86F}" type="sibTrans" cxnId="{52C12CD6-4D45-4143-B413-9042901D2A95}">
      <dgm:prSet/>
      <dgm:spPr/>
      <dgm:t>
        <a:bodyPr/>
        <a:lstStyle/>
        <a:p>
          <a:endParaRPr lang="en-GB"/>
        </a:p>
      </dgm:t>
    </dgm:pt>
    <dgm:pt modelId="{3BE18221-F58F-4610-8251-12C7ADDC85E3}">
      <dgm:prSet phldrT="[Text]"/>
      <dgm:spPr/>
      <dgm:t>
        <a:bodyPr/>
        <a:lstStyle/>
        <a:p>
          <a:r>
            <a:rPr lang="en-GB" dirty="0" smtClean="0"/>
            <a:t>Heat Losses </a:t>
          </a:r>
          <a:endParaRPr lang="en-GB" dirty="0"/>
        </a:p>
      </dgm:t>
    </dgm:pt>
    <dgm:pt modelId="{781F6613-ED77-4A42-B10A-ACB987BB96F8}" type="parTrans" cxnId="{7116B4E2-471A-41B2-B662-F9442D47356C}">
      <dgm:prSet/>
      <dgm:spPr/>
      <dgm:t>
        <a:bodyPr/>
        <a:lstStyle/>
        <a:p>
          <a:endParaRPr lang="en-GB"/>
        </a:p>
      </dgm:t>
    </dgm:pt>
    <dgm:pt modelId="{AC590AE3-4716-4D43-8C7E-7E7C00FFE8F3}" type="sibTrans" cxnId="{7116B4E2-471A-41B2-B662-F9442D47356C}">
      <dgm:prSet/>
      <dgm:spPr/>
      <dgm:t>
        <a:bodyPr/>
        <a:lstStyle/>
        <a:p>
          <a:endParaRPr lang="en-GB"/>
        </a:p>
      </dgm:t>
    </dgm:pt>
    <dgm:pt modelId="{D4A76ACD-67D2-4AB9-B2AE-5DA8DE44C7B8}">
      <dgm:prSet/>
      <dgm:spPr/>
      <dgm:t>
        <a:bodyPr/>
        <a:lstStyle/>
        <a:p>
          <a:r>
            <a:rPr lang="en-GB" dirty="0" smtClean="0"/>
            <a:t>Material Properties f(T)</a:t>
          </a:r>
          <a:endParaRPr lang="en-GB" dirty="0"/>
        </a:p>
      </dgm:t>
    </dgm:pt>
    <dgm:pt modelId="{6D124229-A609-4920-8EDF-F2D42ED1955E}" type="parTrans" cxnId="{B0E88A07-B69B-4D0E-8B12-93257517FD19}">
      <dgm:prSet/>
      <dgm:spPr/>
      <dgm:t>
        <a:bodyPr/>
        <a:lstStyle/>
        <a:p>
          <a:endParaRPr lang="en-GB"/>
        </a:p>
      </dgm:t>
    </dgm:pt>
    <dgm:pt modelId="{AD125EAC-5D3E-4B17-BBFE-3F1623C7197B}" type="sibTrans" cxnId="{B0E88A07-B69B-4D0E-8B12-93257517FD19}">
      <dgm:prSet/>
      <dgm:spPr/>
      <dgm:t>
        <a:bodyPr/>
        <a:lstStyle/>
        <a:p>
          <a:endParaRPr lang="en-GB"/>
        </a:p>
      </dgm:t>
    </dgm:pt>
    <dgm:pt modelId="{B050D999-07A1-4AAA-8DD3-6D0AB3C306B1}" type="pres">
      <dgm:prSet presAssocID="{CA3A1B40-873F-4F09-B889-441B5E8DB21B}" presName="Name0" presStyleCnt="0">
        <dgm:presLayoutVars>
          <dgm:chMax val="1"/>
          <dgm:dir/>
          <dgm:animLvl val="ctr"/>
          <dgm:resizeHandles val="exact"/>
        </dgm:presLayoutVars>
      </dgm:prSet>
      <dgm:spPr/>
      <dgm:t>
        <a:bodyPr/>
        <a:lstStyle/>
        <a:p>
          <a:endParaRPr lang="en-GB"/>
        </a:p>
      </dgm:t>
    </dgm:pt>
    <dgm:pt modelId="{69B18F82-9D4C-4BCA-B42E-B291475BAC8B}" type="pres">
      <dgm:prSet presAssocID="{493873F5-3688-4CB0-AA9E-82AD6A7B78AF}" presName="centerShape" presStyleLbl="node0" presStyleIdx="0" presStyleCnt="1"/>
      <dgm:spPr/>
      <dgm:t>
        <a:bodyPr/>
        <a:lstStyle/>
        <a:p>
          <a:endParaRPr lang="en-GB"/>
        </a:p>
      </dgm:t>
    </dgm:pt>
    <dgm:pt modelId="{89DF7143-0E00-48B6-B47A-5173FBFC35B2}" type="pres">
      <dgm:prSet presAssocID="{A0D8DA04-7536-470B-A7A1-F9082C295E79}" presName="node" presStyleLbl="node1" presStyleIdx="0" presStyleCnt="4">
        <dgm:presLayoutVars>
          <dgm:bulletEnabled val="1"/>
        </dgm:presLayoutVars>
      </dgm:prSet>
      <dgm:spPr/>
      <dgm:t>
        <a:bodyPr/>
        <a:lstStyle/>
        <a:p>
          <a:endParaRPr lang="en-GB"/>
        </a:p>
      </dgm:t>
    </dgm:pt>
    <dgm:pt modelId="{55081D10-B22C-4323-854C-29C9C3E4169E}" type="pres">
      <dgm:prSet presAssocID="{A0D8DA04-7536-470B-A7A1-F9082C295E79}" presName="dummy" presStyleCnt="0"/>
      <dgm:spPr/>
    </dgm:pt>
    <dgm:pt modelId="{4F0CFFC4-6F2E-450F-92E2-507115730AA4}" type="pres">
      <dgm:prSet presAssocID="{1154742D-BEB1-45E4-B2DF-E9F15683BBC2}" presName="sibTrans" presStyleLbl="sibTrans2D1" presStyleIdx="0" presStyleCnt="4"/>
      <dgm:spPr/>
      <dgm:t>
        <a:bodyPr/>
        <a:lstStyle/>
        <a:p>
          <a:endParaRPr lang="en-GB"/>
        </a:p>
      </dgm:t>
    </dgm:pt>
    <dgm:pt modelId="{03C64D6D-085C-4E0B-AA15-F3843FBBAF9B}" type="pres">
      <dgm:prSet presAssocID="{2553430F-9F3D-48FA-A2EA-54985C367476}" presName="node" presStyleLbl="node1" presStyleIdx="1" presStyleCnt="4">
        <dgm:presLayoutVars>
          <dgm:bulletEnabled val="1"/>
        </dgm:presLayoutVars>
      </dgm:prSet>
      <dgm:spPr/>
      <dgm:t>
        <a:bodyPr/>
        <a:lstStyle/>
        <a:p>
          <a:endParaRPr lang="en-GB"/>
        </a:p>
      </dgm:t>
    </dgm:pt>
    <dgm:pt modelId="{6871A1FC-4E5B-42E5-92AB-FADC4A2D8A27}" type="pres">
      <dgm:prSet presAssocID="{2553430F-9F3D-48FA-A2EA-54985C367476}" presName="dummy" presStyleCnt="0"/>
      <dgm:spPr/>
    </dgm:pt>
    <dgm:pt modelId="{9222FDDD-6CB3-43B2-8819-6CEDD41E7CC5}" type="pres">
      <dgm:prSet presAssocID="{2F2CFCCA-4FE3-4F0B-A32E-AEDC14D0B86F}" presName="sibTrans" presStyleLbl="sibTrans2D1" presStyleIdx="1" presStyleCnt="4"/>
      <dgm:spPr/>
      <dgm:t>
        <a:bodyPr/>
        <a:lstStyle/>
        <a:p>
          <a:endParaRPr lang="en-GB"/>
        </a:p>
      </dgm:t>
    </dgm:pt>
    <dgm:pt modelId="{6565422F-A974-4E39-8AB1-754395240478}" type="pres">
      <dgm:prSet presAssocID="{D4A76ACD-67D2-4AB9-B2AE-5DA8DE44C7B8}" presName="node" presStyleLbl="node1" presStyleIdx="2" presStyleCnt="4">
        <dgm:presLayoutVars>
          <dgm:bulletEnabled val="1"/>
        </dgm:presLayoutVars>
      </dgm:prSet>
      <dgm:spPr/>
      <dgm:t>
        <a:bodyPr/>
        <a:lstStyle/>
        <a:p>
          <a:endParaRPr lang="en-GB"/>
        </a:p>
      </dgm:t>
    </dgm:pt>
    <dgm:pt modelId="{82F6B27C-3681-4502-9379-E2C6ED5E25E7}" type="pres">
      <dgm:prSet presAssocID="{D4A76ACD-67D2-4AB9-B2AE-5DA8DE44C7B8}" presName="dummy" presStyleCnt="0"/>
      <dgm:spPr/>
    </dgm:pt>
    <dgm:pt modelId="{08A2B502-5C3A-4542-97DA-F802B55593F7}" type="pres">
      <dgm:prSet presAssocID="{AD125EAC-5D3E-4B17-BBFE-3F1623C7197B}" presName="sibTrans" presStyleLbl="sibTrans2D1" presStyleIdx="2" presStyleCnt="4"/>
      <dgm:spPr/>
      <dgm:t>
        <a:bodyPr/>
        <a:lstStyle/>
        <a:p>
          <a:endParaRPr lang="en-GB"/>
        </a:p>
      </dgm:t>
    </dgm:pt>
    <dgm:pt modelId="{7378E4F5-C1F0-4438-81CE-E1EDCBE050DB}" type="pres">
      <dgm:prSet presAssocID="{3BE18221-F58F-4610-8251-12C7ADDC85E3}" presName="node" presStyleLbl="node1" presStyleIdx="3" presStyleCnt="4">
        <dgm:presLayoutVars>
          <dgm:bulletEnabled val="1"/>
        </dgm:presLayoutVars>
      </dgm:prSet>
      <dgm:spPr/>
      <dgm:t>
        <a:bodyPr/>
        <a:lstStyle/>
        <a:p>
          <a:endParaRPr lang="en-GB"/>
        </a:p>
      </dgm:t>
    </dgm:pt>
    <dgm:pt modelId="{CCEE8988-1809-416E-BCF8-12A3BACAE967}" type="pres">
      <dgm:prSet presAssocID="{3BE18221-F58F-4610-8251-12C7ADDC85E3}" presName="dummy" presStyleCnt="0"/>
      <dgm:spPr/>
    </dgm:pt>
    <dgm:pt modelId="{E22C653D-E1A8-46E8-8275-1AC8A277E5A3}" type="pres">
      <dgm:prSet presAssocID="{AC590AE3-4716-4D43-8C7E-7E7C00FFE8F3}" presName="sibTrans" presStyleLbl="sibTrans2D1" presStyleIdx="3" presStyleCnt="4"/>
      <dgm:spPr/>
      <dgm:t>
        <a:bodyPr/>
        <a:lstStyle/>
        <a:p>
          <a:endParaRPr lang="en-GB"/>
        </a:p>
      </dgm:t>
    </dgm:pt>
  </dgm:ptLst>
  <dgm:cxnLst>
    <dgm:cxn modelId="{EAA1BB10-153F-4161-AC1E-36159B2164CA}" type="presOf" srcId="{1154742D-BEB1-45E4-B2DF-E9F15683BBC2}" destId="{4F0CFFC4-6F2E-450F-92E2-507115730AA4}" srcOrd="0" destOrd="0" presId="urn:microsoft.com/office/officeart/2005/8/layout/radial6"/>
    <dgm:cxn modelId="{7116B4E2-471A-41B2-B662-F9442D47356C}" srcId="{493873F5-3688-4CB0-AA9E-82AD6A7B78AF}" destId="{3BE18221-F58F-4610-8251-12C7ADDC85E3}" srcOrd="3" destOrd="0" parTransId="{781F6613-ED77-4A42-B10A-ACB987BB96F8}" sibTransId="{AC590AE3-4716-4D43-8C7E-7E7C00FFE8F3}"/>
    <dgm:cxn modelId="{68148164-5ABE-458C-A79A-5E4A02EFCD03}" type="presOf" srcId="{2F2CFCCA-4FE3-4F0B-A32E-AEDC14D0B86F}" destId="{9222FDDD-6CB3-43B2-8819-6CEDD41E7CC5}" srcOrd="0" destOrd="0" presId="urn:microsoft.com/office/officeart/2005/8/layout/radial6"/>
    <dgm:cxn modelId="{DAAA851E-AAF9-4B99-9F7C-3E7D7AE7B173}" type="presOf" srcId="{AC590AE3-4716-4D43-8C7E-7E7C00FFE8F3}" destId="{E22C653D-E1A8-46E8-8275-1AC8A277E5A3}" srcOrd="0" destOrd="0" presId="urn:microsoft.com/office/officeart/2005/8/layout/radial6"/>
    <dgm:cxn modelId="{B0E88A07-B69B-4D0E-8B12-93257517FD19}" srcId="{493873F5-3688-4CB0-AA9E-82AD6A7B78AF}" destId="{D4A76ACD-67D2-4AB9-B2AE-5DA8DE44C7B8}" srcOrd="2" destOrd="0" parTransId="{6D124229-A609-4920-8EDF-F2D42ED1955E}" sibTransId="{AD125EAC-5D3E-4B17-BBFE-3F1623C7197B}"/>
    <dgm:cxn modelId="{58729E55-C561-49C6-9FA3-D848EB109151}" srcId="{493873F5-3688-4CB0-AA9E-82AD6A7B78AF}" destId="{A0D8DA04-7536-470B-A7A1-F9082C295E79}" srcOrd="0" destOrd="0" parTransId="{FBFA3837-5688-4600-8113-E95D7D5B6BE3}" sibTransId="{1154742D-BEB1-45E4-B2DF-E9F15683BBC2}"/>
    <dgm:cxn modelId="{738E3938-7E18-43B1-89AD-2ADA7ED0326B}" type="presOf" srcId="{A0D8DA04-7536-470B-A7A1-F9082C295E79}" destId="{89DF7143-0E00-48B6-B47A-5173FBFC35B2}" srcOrd="0" destOrd="0" presId="urn:microsoft.com/office/officeart/2005/8/layout/radial6"/>
    <dgm:cxn modelId="{B464BBE9-18F9-4573-8081-1530435BDE21}" type="presOf" srcId="{CA3A1B40-873F-4F09-B889-441B5E8DB21B}" destId="{B050D999-07A1-4AAA-8DD3-6D0AB3C306B1}" srcOrd="0" destOrd="0" presId="urn:microsoft.com/office/officeart/2005/8/layout/radial6"/>
    <dgm:cxn modelId="{4E3990CC-0AFE-4027-BC80-52559EEDD58D}" type="presOf" srcId="{3BE18221-F58F-4610-8251-12C7ADDC85E3}" destId="{7378E4F5-C1F0-4438-81CE-E1EDCBE050DB}" srcOrd="0" destOrd="0" presId="urn:microsoft.com/office/officeart/2005/8/layout/radial6"/>
    <dgm:cxn modelId="{52C12CD6-4D45-4143-B413-9042901D2A95}" srcId="{493873F5-3688-4CB0-AA9E-82AD6A7B78AF}" destId="{2553430F-9F3D-48FA-A2EA-54985C367476}" srcOrd="1" destOrd="0" parTransId="{AF055149-A8B2-44BF-83B6-0CD72C5173CA}" sibTransId="{2F2CFCCA-4FE3-4F0B-A32E-AEDC14D0B86F}"/>
    <dgm:cxn modelId="{6A9CF321-C415-45BB-B9F5-43E70FAA848F}" srcId="{CA3A1B40-873F-4F09-B889-441B5E8DB21B}" destId="{493873F5-3688-4CB0-AA9E-82AD6A7B78AF}" srcOrd="0" destOrd="0" parTransId="{8A5CAA84-99D3-486E-BB85-D9796079909E}" sibTransId="{768FD8B3-63F0-4EE7-B53A-C08F303365E6}"/>
    <dgm:cxn modelId="{2B268C9D-AD65-446F-A460-626402349721}" type="presOf" srcId="{493873F5-3688-4CB0-AA9E-82AD6A7B78AF}" destId="{69B18F82-9D4C-4BCA-B42E-B291475BAC8B}" srcOrd="0" destOrd="0" presId="urn:microsoft.com/office/officeart/2005/8/layout/radial6"/>
    <dgm:cxn modelId="{EF156C18-D714-4171-945C-BD153F651FCD}" type="presOf" srcId="{2553430F-9F3D-48FA-A2EA-54985C367476}" destId="{03C64D6D-085C-4E0B-AA15-F3843FBBAF9B}" srcOrd="0" destOrd="0" presId="urn:microsoft.com/office/officeart/2005/8/layout/radial6"/>
    <dgm:cxn modelId="{4C6B83CF-511D-4BBB-8F63-82A72B7B1E5F}" type="presOf" srcId="{AD125EAC-5D3E-4B17-BBFE-3F1623C7197B}" destId="{08A2B502-5C3A-4542-97DA-F802B55593F7}" srcOrd="0" destOrd="0" presId="urn:microsoft.com/office/officeart/2005/8/layout/radial6"/>
    <dgm:cxn modelId="{DEB7101E-E9DE-4542-B8A2-023F7880E581}" type="presOf" srcId="{D4A76ACD-67D2-4AB9-B2AE-5DA8DE44C7B8}" destId="{6565422F-A974-4E39-8AB1-754395240478}" srcOrd="0" destOrd="0" presId="urn:microsoft.com/office/officeart/2005/8/layout/radial6"/>
    <dgm:cxn modelId="{7EB71455-C97A-44E9-B36E-A7AEA35B88F8}" type="presParOf" srcId="{B050D999-07A1-4AAA-8DD3-6D0AB3C306B1}" destId="{69B18F82-9D4C-4BCA-B42E-B291475BAC8B}" srcOrd="0" destOrd="0" presId="urn:microsoft.com/office/officeart/2005/8/layout/radial6"/>
    <dgm:cxn modelId="{B40E6B46-88E6-4F2B-856A-8C8A95C04A30}" type="presParOf" srcId="{B050D999-07A1-4AAA-8DD3-6D0AB3C306B1}" destId="{89DF7143-0E00-48B6-B47A-5173FBFC35B2}" srcOrd="1" destOrd="0" presId="urn:microsoft.com/office/officeart/2005/8/layout/radial6"/>
    <dgm:cxn modelId="{EAB6DC48-40D1-4721-9406-BCFB49DC7742}" type="presParOf" srcId="{B050D999-07A1-4AAA-8DD3-6D0AB3C306B1}" destId="{55081D10-B22C-4323-854C-29C9C3E4169E}" srcOrd="2" destOrd="0" presId="urn:microsoft.com/office/officeart/2005/8/layout/radial6"/>
    <dgm:cxn modelId="{E3ECCBC2-848C-4D36-8036-287D12A8DD05}" type="presParOf" srcId="{B050D999-07A1-4AAA-8DD3-6D0AB3C306B1}" destId="{4F0CFFC4-6F2E-450F-92E2-507115730AA4}" srcOrd="3" destOrd="0" presId="urn:microsoft.com/office/officeart/2005/8/layout/radial6"/>
    <dgm:cxn modelId="{307C3AB6-6D0E-442C-BC52-7547D62D24BF}" type="presParOf" srcId="{B050D999-07A1-4AAA-8DD3-6D0AB3C306B1}" destId="{03C64D6D-085C-4E0B-AA15-F3843FBBAF9B}" srcOrd="4" destOrd="0" presId="urn:microsoft.com/office/officeart/2005/8/layout/radial6"/>
    <dgm:cxn modelId="{8267CA84-8899-4477-8BFE-539525448C93}" type="presParOf" srcId="{B050D999-07A1-4AAA-8DD3-6D0AB3C306B1}" destId="{6871A1FC-4E5B-42E5-92AB-FADC4A2D8A27}" srcOrd="5" destOrd="0" presId="urn:microsoft.com/office/officeart/2005/8/layout/radial6"/>
    <dgm:cxn modelId="{3BF4EEBC-B3BE-4DD7-A7A6-4A3FAC07B1CC}" type="presParOf" srcId="{B050D999-07A1-4AAA-8DD3-6D0AB3C306B1}" destId="{9222FDDD-6CB3-43B2-8819-6CEDD41E7CC5}" srcOrd="6" destOrd="0" presId="urn:microsoft.com/office/officeart/2005/8/layout/radial6"/>
    <dgm:cxn modelId="{C96051AA-76A6-4B7F-8451-422265074675}" type="presParOf" srcId="{B050D999-07A1-4AAA-8DD3-6D0AB3C306B1}" destId="{6565422F-A974-4E39-8AB1-754395240478}" srcOrd="7" destOrd="0" presId="urn:microsoft.com/office/officeart/2005/8/layout/radial6"/>
    <dgm:cxn modelId="{F50FA71A-5FAB-462F-9DCF-F0F2B9160A17}" type="presParOf" srcId="{B050D999-07A1-4AAA-8DD3-6D0AB3C306B1}" destId="{82F6B27C-3681-4502-9379-E2C6ED5E25E7}" srcOrd="8" destOrd="0" presId="urn:microsoft.com/office/officeart/2005/8/layout/radial6"/>
    <dgm:cxn modelId="{E02B780A-07CB-4EC9-AE8A-81219786A558}" type="presParOf" srcId="{B050D999-07A1-4AAA-8DD3-6D0AB3C306B1}" destId="{08A2B502-5C3A-4542-97DA-F802B55593F7}" srcOrd="9" destOrd="0" presId="urn:microsoft.com/office/officeart/2005/8/layout/radial6"/>
    <dgm:cxn modelId="{3CB92622-CB57-4143-8E6B-E8C8626DD208}" type="presParOf" srcId="{B050D999-07A1-4AAA-8DD3-6D0AB3C306B1}" destId="{7378E4F5-C1F0-4438-81CE-E1EDCBE050DB}" srcOrd="10" destOrd="0" presId="urn:microsoft.com/office/officeart/2005/8/layout/radial6"/>
    <dgm:cxn modelId="{F4CC7D2E-B3B7-4C25-A2FB-E535E77CA787}" type="presParOf" srcId="{B050D999-07A1-4AAA-8DD3-6D0AB3C306B1}" destId="{CCEE8988-1809-416E-BCF8-12A3BACAE967}" srcOrd="11" destOrd="0" presId="urn:microsoft.com/office/officeart/2005/8/layout/radial6"/>
    <dgm:cxn modelId="{67EDAEAD-DA08-4BA1-938E-587A618AF9C5}" type="presParOf" srcId="{B050D999-07A1-4AAA-8DD3-6D0AB3C306B1}" destId="{E22C653D-E1A8-46E8-8275-1AC8A277E5A3}" srcOrd="12" destOrd="0" presId="urn:microsoft.com/office/officeart/2005/8/layout/radial6"/>
  </dgm:cxnLst>
  <dgm:bg/>
  <dgm:whole>
    <a:ln w="38100">
      <a:noFill/>
      <a:prstDash val="dash"/>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2C653D-E1A8-46E8-8275-1AC8A277E5A3}">
      <dsp:nvSpPr>
        <dsp:cNvPr id="0" name=""/>
        <dsp:cNvSpPr/>
      </dsp:nvSpPr>
      <dsp:spPr>
        <a:xfrm>
          <a:off x="831266" y="831266"/>
          <a:ext cx="5537467" cy="5537467"/>
        </a:xfrm>
        <a:prstGeom prst="blockArc">
          <a:avLst>
            <a:gd name="adj1" fmla="val 10800000"/>
            <a:gd name="adj2" fmla="val 16200000"/>
            <a:gd name="adj3" fmla="val 464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8A2B502-5C3A-4542-97DA-F802B55593F7}">
      <dsp:nvSpPr>
        <dsp:cNvPr id="0" name=""/>
        <dsp:cNvSpPr/>
      </dsp:nvSpPr>
      <dsp:spPr>
        <a:xfrm>
          <a:off x="831266" y="831266"/>
          <a:ext cx="5537467" cy="5537467"/>
        </a:xfrm>
        <a:prstGeom prst="blockArc">
          <a:avLst>
            <a:gd name="adj1" fmla="val 5400000"/>
            <a:gd name="adj2" fmla="val 10800000"/>
            <a:gd name="adj3" fmla="val 464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222FDDD-6CB3-43B2-8819-6CEDD41E7CC5}">
      <dsp:nvSpPr>
        <dsp:cNvPr id="0" name=""/>
        <dsp:cNvSpPr/>
      </dsp:nvSpPr>
      <dsp:spPr>
        <a:xfrm>
          <a:off x="831266" y="831266"/>
          <a:ext cx="5537467" cy="5537467"/>
        </a:xfrm>
        <a:prstGeom prst="blockArc">
          <a:avLst>
            <a:gd name="adj1" fmla="val 0"/>
            <a:gd name="adj2" fmla="val 5400000"/>
            <a:gd name="adj3" fmla="val 464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0CFFC4-6F2E-450F-92E2-507115730AA4}">
      <dsp:nvSpPr>
        <dsp:cNvPr id="0" name=""/>
        <dsp:cNvSpPr/>
      </dsp:nvSpPr>
      <dsp:spPr>
        <a:xfrm>
          <a:off x="831266" y="831266"/>
          <a:ext cx="5537467" cy="5537467"/>
        </a:xfrm>
        <a:prstGeom prst="blockArc">
          <a:avLst>
            <a:gd name="adj1" fmla="val 16200000"/>
            <a:gd name="adj2" fmla="val 0"/>
            <a:gd name="adj3" fmla="val 464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B18F82-9D4C-4BCA-B42E-B291475BAC8B}">
      <dsp:nvSpPr>
        <dsp:cNvPr id="0" name=""/>
        <dsp:cNvSpPr/>
      </dsp:nvSpPr>
      <dsp:spPr>
        <a:xfrm>
          <a:off x="2325585" y="2325585"/>
          <a:ext cx="2548828" cy="254882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GB" sz="3200" kern="1200" dirty="0" smtClean="0"/>
            <a:t>Thermal Model</a:t>
          </a:r>
          <a:endParaRPr lang="en-GB" sz="3200" kern="1200" dirty="0"/>
        </a:p>
      </dsp:txBody>
      <dsp:txXfrm>
        <a:off x="2698852" y="2698852"/>
        <a:ext cx="1802294" cy="1802294"/>
      </dsp:txXfrm>
    </dsp:sp>
    <dsp:sp modelId="{89DF7143-0E00-48B6-B47A-5173FBFC35B2}">
      <dsp:nvSpPr>
        <dsp:cNvPr id="0" name=""/>
        <dsp:cNvSpPr/>
      </dsp:nvSpPr>
      <dsp:spPr>
        <a:xfrm>
          <a:off x="2707910" y="3406"/>
          <a:ext cx="1784179" cy="178417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GB" sz="2100" kern="1200" dirty="0" smtClean="0"/>
            <a:t>Equivalent Heat Source</a:t>
          </a:r>
          <a:endParaRPr lang="en-GB" sz="2100" kern="1200" dirty="0"/>
        </a:p>
      </dsp:txBody>
      <dsp:txXfrm>
        <a:off x="2969197" y="264693"/>
        <a:ext cx="1261605" cy="1261605"/>
      </dsp:txXfrm>
    </dsp:sp>
    <dsp:sp modelId="{03C64D6D-085C-4E0B-AA15-F3843FBBAF9B}">
      <dsp:nvSpPr>
        <dsp:cNvPr id="0" name=""/>
        <dsp:cNvSpPr/>
      </dsp:nvSpPr>
      <dsp:spPr>
        <a:xfrm>
          <a:off x="5412413" y="2707910"/>
          <a:ext cx="1784179" cy="178417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GB" sz="2100" kern="1200" dirty="0" smtClean="0"/>
            <a:t>Numerical Material Deposition</a:t>
          </a:r>
          <a:endParaRPr lang="en-GB" sz="2100" kern="1200" dirty="0"/>
        </a:p>
      </dsp:txBody>
      <dsp:txXfrm>
        <a:off x="5673700" y="2969197"/>
        <a:ext cx="1261605" cy="1261605"/>
      </dsp:txXfrm>
    </dsp:sp>
    <dsp:sp modelId="{6565422F-A974-4E39-8AB1-754395240478}">
      <dsp:nvSpPr>
        <dsp:cNvPr id="0" name=""/>
        <dsp:cNvSpPr/>
      </dsp:nvSpPr>
      <dsp:spPr>
        <a:xfrm>
          <a:off x="2707910" y="5412413"/>
          <a:ext cx="1784179" cy="1784179"/>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GB" sz="2100" kern="1200" dirty="0" smtClean="0"/>
            <a:t>Material Properties f(T)</a:t>
          </a:r>
          <a:endParaRPr lang="en-GB" sz="2100" kern="1200" dirty="0"/>
        </a:p>
      </dsp:txBody>
      <dsp:txXfrm>
        <a:off x="2969197" y="5673700"/>
        <a:ext cx="1261605" cy="1261605"/>
      </dsp:txXfrm>
    </dsp:sp>
    <dsp:sp modelId="{7378E4F5-C1F0-4438-81CE-E1EDCBE050DB}">
      <dsp:nvSpPr>
        <dsp:cNvPr id="0" name=""/>
        <dsp:cNvSpPr/>
      </dsp:nvSpPr>
      <dsp:spPr>
        <a:xfrm>
          <a:off x="3406" y="2707910"/>
          <a:ext cx="1784179" cy="1784179"/>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GB" sz="2100" kern="1200" dirty="0" smtClean="0"/>
            <a:t>Heat Losses </a:t>
          </a:r>
          <a:endParaRPr lang="en-GB" sz="2100" kern="1200" dirty="0"/>
        </a:p>
      </dsp:txBody>
      <dsp:txXfrm>
        <a:off x="264693" y="2969197"/>
        <a:ext cx="1261605" cy="1261605"/>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4839900-99E6-44E3-BDE5-953722B371D4}" type="datetimeFigureOut">
              <a:rPr lang="ru-RU" smtClean="0"/>
              <a:t>25.09.2020</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6F11F3D-688C-441E-A040-C4529FFCEAEE}" type="slidenum">
              <a:rPr lang="ru-RU" smtClean="0"/>
              <a:t>‹#›</a:t>
            </a:fld>
            <a:endParaRPr lang="ru-RU"/>
          </a:p>
        </p:txBody>
      </p:sp>
    </p:spTree>
    <p:extLst>
      <p:ext uri="{BB962C8B-B14F-4D97-AF65-F5344CB8AC3E}">
        <p14:creationId xmlns:p14="http://schemas.microsoft.com/office/powerpoint/2010/main" val="37550295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12FC01-303A-4CCF-B2E2-70326DD83554}" type="datetimeFigureOut">
              <a:rPr lang="ru-RU" smtClean="0"/>
              <a:t>25.09.2020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38AE1D-7471-4465-8690-2563671710D2}" type="slidenum">
              <a:rPr lang="ru-RU" smtClean="0"/>
              <a:t>‹#›</a:t>
            </a:fld>
            <a:endParaRPr lang="ru-RU"/>
          </a:p>
        </p:txBody>
      </p:sp>
    </p:spTree>
    <p:extLst>
      <p:ext uri="{BB962C8B-B14F-4D97-AF65-F5344CB8AC3E}">
        <p14:creationId xmlns:p14="http://schemas.microsoft.com/office/powerpoint/2010/main" val="33118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2</a:t>
            </a:fld>
            <a:endParaRPr lang="ru-RU"/>
          </a:p>
        </p:txBody>
      </p:sp>
    </p:spTree>
    <p:extLst>
      <p:ext uri="{BB962C8B-B14F-4D97-AF65-F5344CB8AC3E}">
        <p14:creationId xmlns:p14="http://schemas.microsoft.com/office/powerpoint/2010/main" val="3252489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11</a:t>
            </a:fld>
            <a:endParaRPr lang="ru-RU"/>
          </a:p>
        </p:txBody>
      </p:sp>
    </p:spTree>
    <p:extLst>
      <p:ext uri="{BB962C8B-B14F-4D97-AF65-F5344CB8AC3E}">
        <p14:creationId xmlns:p14="http://schemas.microsoft.com/office/powerpoint/2010/main" val="28169941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12</a:t>
            </a:fld>
            <a:endParaRPr lang="ru-RU"/>
          </a:p>
        </p:txBody>
      </p:sp>
    </p:spTree>
    <p:extLst>
      <p:ext uri="{BB962C8B-B14F-4D97-AF65-F5344CB8AC3E}">
        <p14:creationId xmlns:p14="http://schemas.microsoft.com/office/powerpoint/2010/main" val="2696406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13</a:t>
            </a:fld>
            <a:endParaRPr lang="ru-RU"/>
          </a:p>
        </p:txBody>
      </p:sp>
    </p:spTree>
    <p:extLst>
      <p:ext uri="{BB962C8B-B14F-4D97-AF65-F5344CB8AC3E}">
        <p14:creationId xmlns:p14="http://schemas.microsoft.com/office/powerpoint/2010/main" val="3442624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14</a:t>
            </a:fld>
            <a:endParaRPr lang="ru-RU"/>
          </a:p>
        </p:txBody>
      </p:sp>
    </p:spTree>
    <p:extLst>
      <p:ext uri="{BB962C8B-B14F-4D97-AF65-F5344CB8AC3E}">
        <p14:creationId xmlns:p14="http://schemas.microsoft.com/office/powerpoint/2010/main" val="15280328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15</a:t>
            </a:fld>
            <a:endParaRPr lang="ru-RU"/>
          </a:p>
        </p:txBody>
      </p:sp>
    </p:spTree>
    <p:extLst>
      <p:ext uri="{BB962C8B-B14F-4D97-AF65-F5344CB8AC3E}">
        <p14:creationId xmlns:p14="http://schemas.microsoft.com/office/powerpoint/2010/main" val="3744977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3</a:t>
            </a:fld>
            <a:endParaRPr lang="ru-RU"/>
          </a:p>
        </p:txBody>
      </p:sp>
    </p:spTree>
    <p:extLst>
      <p:ext uri="{BB962C8B-B14F-4D97-AF65-F5344CB8AC3E}">
        <p14:creationId xmlns:p14="http://schemas.microsoft.com/office/powerpoint/2010/main" val="2510625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4</a:t>
            </a:fld>
            <a:endParaRPr lang="ru-RU"/>
          </a:p>
        </p:txBody>
      </p:sp>
    </p:spTree>
    <p:extLst>
      <p:ext uri="{BB962C8B-B14F-4D97-AF65-F5344CB8AC3E}">
        <p14:creationId xmlns:p14="http://schemas.microsoft.com/office/powerpoint/2010/main" val="3765718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5</a:t>
            </a:fld>
            <a:endParaRPr lang="ru-RU"/>
          </a:p>
        </p:txBody>
      </p:sp>
    </p:spTree>
    <p:extLst>
      <p:ext uri="{BB962C8B-B14F-4D97-AF65-F5344CB8AC3E}">
        <p14:creationId xmlns:p14="http://schemas.microsoft.com/office/powerpoint/2010/main" val="61671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6</a:t>
            </a:fld>
            <a:endParaRPr lang="ru-RU"/>
          </a:p>
        </p:txBody>
      </p:sp>
    </p:spTree>
    <p:extLst>
      <p:ext uri="{BB962C8B-B14F-4D97-AF65-F5344CB8AC3E}">
        <p14:creationId xmlns:p14="http://schemas.microsoft.com/office/powerpoint/2010/main" val="2620307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7</a:t>
            </a:fld>
            <a:endParaRPr lang="ru-RU"/>
          </a:p>
        </p:txBody>
      </p:sp>
    </p:spTree>
    <p:extLst>
      <p:ext uri="{BB962C8B-B14F-4D97-AF65-F5344CB8AC3E}">
        <p14:creationId xmlns:p14="http://schemas.microsoft.com/office/powerpoint/2010/main" val="100973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8</a:t>
            </a:fld>
            <a:endParaRPr lang="ru-RU"/>
          </a:p>
        </p:txBody>
      </p:sp>
    </p:spTree>
    <p:extLst>
      <p:ext uri="{BB962C8B-B14F-4D97-AF65-F5344CB8AC3E}">
        <p14:creationId xmlns:p14="http://schemas.microsoft.com/office/powerpoint/2010/main" val="1980907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9</a:t>
            </a:fld>
            <a:endParaRPr lang="ru-RU"/>
          </a:p>
        </p:txBody>
      </p:sp>
    </p:spTree>
    <p:extLst>
      <p:ext uri="{BB962C8B-B14F-4D97-AF65-F5344CB8AC3E}">
        <p14:creationId xmlns:p14="http://schemas.microsoft.com/office/powerpoint/2010/main" val="712481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8AE1D-7471-4465-8690-2563671710D2}" type="slidenum">
              <a:rPr lang="ru-RU" smtClean="0"/>
              <a:t>10</a:t>
            </a:fld>
            <a:endParaRPr lang="ru-RU"/>
          </a:p>
        </p:txBody>
      </p:sp>
    </p:spTree>
    <p:extLst>
      <p:ext uri="{BB962C8B-B14F-4D97-AF65-F5344CB8AC3E}">
        <p14:creationId xmlns:p14="http://schemas.microsoft.com/office/powerpoint/2010/main" val="414686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IREPA_1">
    <p:bg>
      <p:bgPr>
        <a:blipFill dpi="0" rotWithShape="1">
          <a:blip r:embed="rId2">
            <a:alphaModFix amt="49000"/>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pic>
        <p:nvPicPr>
          <p:cNvPr id="17" name="Image 16">
            <a:extLst>
              <a:ext uri="{FF2B5EF4-FFF2-40B4-BE49-F238E27FC236}">
                <a16:creationId xmlns:a16="http://schemas.microsoft.com/office/drawing/2014/main" xmlns="" id="{EA8BE335-C737-DA49-A43A-1ACBEF8BA18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83516" y="2216728"/>
            <a:ext cx="6124144" cy="1503435"/>
          </a:xfrm>
          <a:prstGeom prst="rect">
            <a:avLst/>
          </a:prstGeom>
        </p:spPr>
      </p:pic>
      <p:sp>
        <p:nvSpPr>
          <p:cNvPr id="19" name="Rectangle 18">
            <a:extLst>
              <a:ext uri="{FF2B5EF4-FFF2-40B4-BE49-F238E27FC236}">
                <a16:creationId xmlns:a16="http://schemas.microsoft.com/office/drawing/2014/main" xmlns="" id="{F1948A44-38CC-3249-98F4-8CB2431F6842}"/>
              </a:ext>
            </a:extLst>
          </p:cNvPr>
          <p:cNvSpPr/>
          <p:nvPr userDrawn="1"/>
        </p:nvSpPr>
        <p:spPr>
          <a:xfrm>
            <a:off x="-38100" y="7148946"/>
            <a:ext cx="18380075" cy="3139643"/>
          </a:xfrm>
          <a:prstGeom prst="rect">
            <a:avLst/>
          </a:prstGeom>
          <a:solidFill>
            <a:srgbClr val="31313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5" name="Titre 4">
            <a:extLst>
              <a:ext uri="{FF2B5EF4-FFF2-40B4-BE49-F238E27FC236}">
                <a16:creationId xmlns:a16="http://schemas.microsoft.com/office/drawing/2014/main" xmlns="" id="{EE8FABB4-8762-0A48-8793-7D4A630898CC}"/>
              </a:ext>
            </a:extLst>
          </p:cNvPr>
          <p:cNvSpPr>
            <a:spLocks noGrp="1"/>
          </p:cNvSpPr>
          <p:nvPr>
            <p:ph type="title" hasCustomPrompt="1"/>
          </p:nvPr>
        </p:nvSpPr>
        <p:spPr>
          <a:xfrm>
            <a:off x="0" y="7148946"/>
            <a:ext cx="18291175" cy="2564389"/>
          </a:xfrm>
          <a:prstGeom prst="rect">
            <a:avLst/>
          </a:prstGeom>
        </p:spPr>
        <p:txBody>
          <a:bodyPr anchor="ctr"/>
          <a:lstStyle>
            <a:lvl1pPr algn="ctr">
              <a:defRPr sz="4800" b="0" i="0" spc="0">
                <a:solidFill>
                  <a:schemeClr val="bg1"/>
                </a:solidFill>
                <a:latin typeface="Segoe UI Semibold" panose="020B0702040204020203" pitchFamily="34" charset="0"/>
                <a:ea typeface="Roboto Medium" panose="02000000000000000000" pitchFamily="2" charset="0"/>
                <a:cs typeface="Segoe UI Semibold" panose="020B0702040204020203" pitchFamily="34" charset="0"/>
              </a:defRPr>
            </a:lvl1pPr>
          </a:lstStyle>
          <a:p>
            <a:r>
              <a:rPr lang="fr-FR" dirty="0"/>
              <a:t>MODIFIEZ LE STYLE DU TITRE</a:t>
            </a:r>
          </a:p>
        </p:txBody>
      </p:sp>
      <p:cxnSp>
        <p:nvCxnSpPr>
          <p:cNvPr id="9" name="Прямая соединительная линия 10">
            <a:extLst>
              <a:ext uri="{FF2B5EF4-FFF2-40B4-BE49-F238E27FC236}">
                <a16:creationId xmlns:a16="http://schemas.microsoft.com/office/drawing/2014/main" xmlns="" id="{6A577CE7-5018-FB4C-AAEB-AF776D25D59C}"/>
              </a:ext>
            </a:extLst>
          </p:cNvPr>
          <p:cNvCxnSpPr>
            <a:cxnSpLocks/>
          </p:cNvCxnSpPr>
          <p:nvPr userDrawn="1"/>
        </p:nvCxnSpPr>
        <p:spPr>
          <a:xfrm>
            <a:off x="8439191" y="9240960"/>
            <a:ext cx="1412792" cy="0"/>
          </a:xfrm>
          <a:prstGeom prst="line">
            <a:avLst/>
          </a:prstGeom>
          <a:ln w="57150">
            <a:solidFill>
              <a:srgbClr val="E2001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9397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IREPA_7">
    <p:spTree>
      <p:nvGrpSpPr>
        <p:cNvPr id="1" name=""/>
        <p:cNvGrpSpPr/>
        <p:nvPr/>
      </p:nvGrpSpPr>
      <p:grpSpPr>
        <a:xfrm>
          <a:off x="0" y="0"/>
          <a:ext cx="0" cy="0"/>
          <a:chOff x="0" y="0"/>
          <a:chExt cx="0" cy="0"/>
        </a:xfrm>
      </p:grpSpPr>
      <p:pic>
        <p:nvPicPr>
          <p:cNvPr id="2" name="Image 1">
            <a:extLst>
              <a:ext uri="{FF2B5EF4-FFF2-40B4-BE49-F238E27FC236}">
                <a16:creationId xmlns="" xmlns:a16="http://schemas.microsoft.com/office/drawing/2014/main" id="{5A1213A7-7D58-3244-8D60-79441E714A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77" y="370066"/>
            <a:ext cx="18292587" cy="10288587"/>
          </a:xfrm>
          <a:prstGeom prst="rect">
            <a:avLst/>
          </a:prstGeom>
        </p:spPr>
      </p:pic>
      <p:sp>
        <p:nvSpPr>
          <p:cNvPr id="3" name="Titre 15">
            <a:extLst>
              <a:ext uri="{FF2B5EF4-FFF2-40B4-BE49-F238E27FC236}">
                <a16:creationId xmlns="" xmlns:a16="http://schemas.microsoft.com/office/drawing/2014/main" id="{13794409-E00F-F043-B481-C9CC9DAB69C5}"/>
              </a:ext>
            </a:extLst>
          </p:cNvPr>
          <p:cNvSpPr>
            <a:spLocks noGrp="1"/>
          </p:cNvSpPr>
          <p:nvPr>
            <p:ph type="title"/>
          </p:nvPr>
        </p:nvSpPr>
        <p:spPr>
          <a:xfrm>
            <a:off x="800100" y="985239"/>
            <a:ext cx="16602075" cy="1133831"/>
          </a:xfrm>
          <a:prstGeom prst="rect">
            <a:avLst/>
          </a:prstGeom>
        </p:spPr>
        <p:txBody>
          <a:bodyPr>
            <a:noAutofit/>
          </a:bodyPr>
          <a:lstStyle>
            <a:lvl1pPr>
              <a:defRPr sz="5400" b="0" i="0">
                <a:solidFill>
                  <a:srgbClr val="313131"/>
                </a:solidFill>
                <a:latin typeface="Segoe UI Semibold" panose="020B0702040204020203" pitchFamily="34" charset="0"/>
                <a:ea typeface="Roboto Medium" panose="02000000000000000000" pitchFamily="2" charset="0"/>
                <a:cs typeface="Segoe UI Semibold" panose="020B0702040204020203" pitchFamily="34" charset="0"/>
              </a:defRPr>
            </a:lvl1pPr>
          </a:lstStyle>
          <a:p>
            <a:r>
              <a:rPr lang="fr-FR" dirty="0"/>
              <a:t>Modifiez le style du titre</a:t>
            </a:r>
          </a:p>
        </p:txBody>
      </p:sp>
      <p:sp>
        <p:nvSpPr>
          <p:cNvPr id="5" name="Espace réservé du texte 12">
            <a:extLst>
              <a:ext uri="{FF2B5EF4-FFF2-40B4-BE49-F238E27FC236}">
                <a16:creationId xmlns="" xmlns:a16="http://schemas.microsoft.com/office/drawing/2014/main" id="{1685C6A3-754F-F043-90D9-C0A7BDDBACC9}"/>
              </a:ext>
            </a:extLst>
          </p:cNvPr>
          <p:cNvSpPr>
            <a:spLocks noGrp="1"/>
          </p:cNvSpPr>
          <p:nvPr>
            <p:ph type="body" sz="quarter" idx="10" hasCustomPrompt="1"/>
          </p:nvPr>
        </p:nvSpPr>
        <p:spPr>
          <a:xfrm>
            <a:off x="800099" y="3966061"/>
            <a:ext cx="16690975" cy="5152539"/>
          </a:xfrm>
          <a:prstGeom prst="rect">
            <a:avLst/>
          </a:prstGeom>
        </p:spPr>
        <p:txBody>
          <a:bodyPr>
            <a:normAutofit/>
          </a:bodyPr>
          <a:lstStyle>
            <a:lvl1pPr marL="266700" indent="-266700" algn="l">
              <a:spcBef>
                <a:spcPts val="0"/>
              </a:spcBef>
              <a:buClr>
                <a:srgbClr val="E20019"/>
              </a:buClr>
              <a:buFont typeface="Wingdings 3" panose="05040102010807070707" pitchFamily="18" charset="2"/>
              <a:buChar char="}"/>
              <a:defRPr sz="3200" b="0" i="0">
                <a:solidFill>
                  <a:srgbClr val="313131"/>
                </a:solidFill>
                <a:latin typeface="Segoe UI Semilight" panose="020B0402040204020203" pitchFamily="34" charset="0"/>
                <a:ea typeface="Roboto light" pitchFamily="2" charset="0"/>
                <a:cs typeface="Segoe UI Semilight" panose="020B0402040204020203" pitchFamily="34" charset="0"/>
              </a:defRPr>
            </a:lvl1pPr>
            <a:lvl2pPr marL="1028837" indent="-342946">
              <a:buClr>
                <a:srgbClr val="E20019"/>
              </a:buClr>
              <a:buFont typeface="Wingdings" panose="05000000000000000000" pitchFamily="2" charset="2"/>
              <a:buChar char=""/>
              <a:defRPr sz="2800">
                <a:latin typeface="Segoe UI Semilight" panose="020B0402040204020203" pitchFamily="34" charset="0"/>
                <a:ea typeface="Roboto light" pitchFamily="2" charset="0"/>
                <a:cs typeface="Segoe UI Semilight" panose="020B0402040204020203" pitchFamily="34" charset="0"/>
              </a:defRPr>
            </a:lvl2pPr>
            <a:lvl3pPr marL="1714729" indent="-342946">
              <a:buClr>
                <a:srgbClr val="E20019"/>
              </a:buClr>
              <a:buFont typeface="Agency FB" panose="020B0503020202020204" pitchFamily="34" charset="0"/>
              <a:buChar char="-"/>
              <a:defRPr sz="2400">
                <a:latin typeface="Segoe UI Semilight" panose="020B0402040204020203" pitchFamily="34" charset="0"/>
                <a:ea typeface="Roboto light" pitchFamily="2" charset="0"/>
                <a:cs typeface="Segoe UI Semilight" panose="020B0402040204020203" pitchFamily="34" charset="0"/>
              </a:defRPr>
            </a:lvl3pPr>
          </a:lstStyle>
          <a:p>
            <a:r>
              <a:rPr lang="fr-FR" dirty="0"/>
              <a:t>Cliquez pour modifier les styles du texte du masque</a:t>
            </a:r>
          </a:p>
          <a:p>
            <a:pPr lvl="1"/>
            <a:r>
              <a:rPr lang="fr-FR" dirty="0"/>
              <a:t>Deuxième niveau</a:t>
            </a:r>
          </a:p>
          <a:p>
            <a:pPr lvl="2"/>
            <a:r>
              <a:rPr lang="fr-FR" dirty="0"/>
              <a:t>Troisième niveau</a:t>
            </a:r>
          </a:p>
        </p:txBody>
      </p:sp>
      <p:sp>
        <p:nvSpPr>
          <p:cNvPr id="15" name="Espace réservé du texte 12">
            <a:extLst>
              <a:ext uri="{FF2B5EF4-FFF2-40B4-BE49-F238E27FC236}">
                <a16:creationId xmlns="" xmlns:a16="http://schemas.microsoft.com/office/drawing/2014/main" id="{3B1752CB-B5BF-D940-B375-B8422AA0FEE8}"/>
              </a:ext>
            </a:extLst>
          </p:cNvPr>
          <p:cNvSpPr>
            <a:spLocks noGrp="1"/>
          </p:cNvSpPr>
          <p:nvPr>
            <p:ph type="body" sz="quarter" idx="14"/>
          </p:nvPr>
        </p:nvSpPr>
        <p:spPr>
          <a:xfrm>
            <a:off x="800100" y="2581823"/>
            <a:ext cx="16690975" cy="872578"/>
          </a:xfrm>
          <a:prstGeom prst="rect">
            <a:avLst/>
          </a:prstGeom>
        </p:spPr>
        <p:txBody>
          <a:bodyPr>
            <a:normAutofit/>
          </a:bodyPr>
          <a:lstStyle>
            <a:lvl1pPr marL="0" indent="0">
              <a:spcBef>
                <a:spcPts val="0"/>
              </a:spcBef>
              <a:buFontTx/>
              <a:buNone/>
              <a:defRPr sz="2800" b="0" i="0">
                <a:solidFill>
                  <a:srgbClr val="313131"/>
                </a:solidFill>
                <a:latin typeface="Segoe UI Semibold" panose="020B0702040204020203" pitchFamily="34" charset="0"/>
                <a:ea typeface="Roboto Medium" panose="02000000000000000000" pitchFamily="2" charset="0"/>
                <a:cs typeface="Segoe UI Semibold" panose="020B0702040204020203" pitchFamily="34" charset="0"/>
              </a:defRPr>
            </a:lvl1pPr>
          </a:lstStyle>
          <a:p>
            <a:r>
              <a:rPr lang="fr-FR" dirty="0"/>
              <a:t>Cliquez pour modifier les styles du texte du masque
Deuxième niveau</a:t>
            </a:r>
          </a:p>
        </p:txBody>
      </p:sp>
      <p:pic>
        <p:nvPicPr>
          <p:cNvPr id="18" name="Image 17">
            <a:extLst>
              <a:ext uri="{FF2B5EF4-FFF2-40B4-BE49-F238E27FC236}">
                <a16:creationId xmlns="" xmlns:a16="http://schemas.microsoft.com/office/drawing/2014/main" id="{49BC9933-87B1-544B-ACA1-2AE822E7136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680631" y="9586096"/>
            <a:ext cx="1023531" cy="251270"/>
          </a:xfrm>
          <a:prstGeom prst="rect">
            <a:avLst/>
          </a:prstGeom>
        </p:spPr>
      </p:pic>
      <p:sp>
        <p:nvSpPr>
          <p:cNvPr id="19" name="Прямоугольник 13">
            <a:extLst>
              <a:ext uri="{FF2B5EF4-FFF2-40B4-BE49-F238E27FC236}">
                <a16:creationId xmlns="" xmlns:a16="http://schemas.microsoft.com/office/drawing/2014/main" id="{F3FA6160-1CBC-6B43-8E1F-9948165F5C39}"/>
              </a:ext>
            </a:extLst>
          </p:cNvPr>
          <p:cNvSpPr/>
          <p:nvPr userDrawn="1"/>
        </p:nvSpPr>
        <p:spPr>
          <a:xfrm>
            <a:off x="1391237" y="9714256"/>
            <a:ext cx="396332" cy="246221"/>
          </a:xfrm>
          <a:prstGeom prst="rect">
            <a:avLst/>
          </a:prstGeom>
        </p:spPr>
        <p:txBody>
          <a:bodyPr wrap="none">
            <a:spAutoFit/>
          </a:bodyPr>
          <a:lstStyle/>
          <a:p>
            <a:pPr algn="ctr"/>
            <a:fld id="{149B6D55-4680-4DC5-B665-330CCBA60EFE}" type="slidenum">
              <a:rPr lang="ru-RU" sz="1000" b="1" baseline="0" smtClean="0">
                <a:solidFill>
                  <a:schemeClr val="tx1">
                    <a:lumMod val="75000"/>
                    <a:lumOff val="25000"/>
                  </a:schemeClr>
                </a:solidFill>
                <a:latin typeface="+mj-lt"/>
                <a:ea typeface="Karla" pitchFamily="2" charset="0"/>
                <a:cs typeface="Poppins Light" panose="02000000000000000000" pitchFamily="2" charset="0"/>
              </a:rPr>
              <a:pPr algn="ctr"/>
              <a:t>‹#›</a:t>
            </a:fld>
            <a:endParaRPr lang="ru-RU" sz="1400" b="1" baseline="0" dirty="0">
              <a:solidFill>
                <a:schemeClr val="tx1">
                  <a:lumMod val="75000"/>
                  <a:lumOff val="25000"/>
                </a:schemeClr>
              </a:solidFill>
              <a:latin typeface="+mj-lt"/>
              <a:ea typeface="Karla" pitchFamily="2" charset="0"/>
              <a:cs typeface="Poppins Light" panose="02000000000000000000" pitchFamily="2" charset="0"/>
            </a:endParaRPr>
          </a:p>
        </p:txBody>
      </p:sp>
      <p:sp>
        <p:nvSpPr>
          <p:cNvPr id="20" name="Подзаголовок 2">
            <a:extLst>
              <a:ext uri="{FF2B5EF4-FFF2-40B4-BE49-F238E27FC236}">
                <a16:creationId xmlns="" xmlns:a16="http://schemas.microsoft.com/office/drawing/2014/main" id="{F5084E03-AB70-564A-A4AC-B64BDE57224C}"/>
              </a:ext>
            </a:extLst>
          </p:cNvPr>
          <p:cNvSpPr txBox="1">
            <a:spLocks/>
          </p:cNvSpPr>
          <p:nvPr userDrawn="1"/>
        </p:nvSpPr>
        <p:spPr>
          <a:xfrm>
            <a:off x="1215169" y="9650529"/>
            <a:ext cx="306373" cy="334966"/>
          </a:xfrm>
          <a:prstGeom prst="rect">
            <a:avLst/>
          </a:prstGeom>
        </p:spPr>
        <p:txBody>
          <a:bodyPr vert="horz" lIns="91456" tIns="45728" rIns="91456" bIns="45728"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50000"/>
              </a:lnSpc>
              <a:spcBef>
                <a:spcPts val="0"/>
              </a:spcBef>
              <a:buNone/>
            </a:pPr>
            <a:r>
              <a:rPr lang="en-US" sz="1000" baseline="0" dirty="0">
                <a:solidFill>
                  <a:schemeClr val="tx1">
                    <a:lumMod val="75000"/>
                    <a:lumOff val="25000"/>
                  </a:schemeClr>
                </a:solidFill>
                <a:latin typeface="Poppins Light" panose="02000000000000000000" pitchFamily="2" charset="0"/>
                <a:ea typeface="Karla" pitchFamily="2" charset="0"/>
                <a:cs typeface="Poppins Light" panose="02000000000000000000" pitchFamily="2" charset="0"/>
              </a:rPr>
              <a:t>|</a:t>
            </a:r>
            <a:endParaRPr lang="en-US" sz="1000" dirty="0">
              <a:solidFill>
                <a:schemeClr val="tx1">
                  <a:lumMod val="75000"/>
                  <a:lumOff val="25000"/>
                </a:schemeClr>
              </a:solidFill>
              <a:latin typeface="Poppins Light" panose="02000000000000000000" pitchFamily="2" charset="0"/>
              <a:ea typeface="Karla" pitchFamily="2" charset="0"/>
              <a:cs typeface="Poppins Light" panose="02000000000000000000" pitchFamily="2" charset="0"/>
            </a:endParaRPr>
          </a:p>
        </p:txBody>
      </p:sp>
      <p:sp>
        <p:nvSpPr>
          <p:cNvPr id="21" name="Подзаголовок 2">
            <a:extLst>
              <a:ext uri="{FF2B5EF4-FFF2-40B4-BE49-F238E27FC236}">
                <a16:creationId xmlns="" xmlns:a16="http://schemas.microsoft.com/office/drawing/2014/main" id="{6F7A20AB-42D4-0947-8D19-CFA9C3E5E109}"/>
              </a:ext>
            </a:extLst>
          </p:cNvPr>
          <p:cNvSpPr txBox="1">
            <a:spLocks/>
          </p:cNvSpPr>
          <p:nvPr userDrawn="1"/>
        </p:nvSpPr>
        <p:spPr>
          <a:xfrm>
            <a:off x="-994047" y="9644186"/>
            <a:ext cx="2284583" cy="334966"/>
          </a:xfrm>
          <a:prstGeom prst="rect">
            <a:avLst/>
          </a:prstGeom>
        </p:spPr>
        <p:txBody>
          <a:bodyPr vert="horz" lIns="91456" tIns="45728" rIns="91456" bIns="45728"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50000"/>
              </a:lnSpc>
              <a:spcBef>
                <a:spcPts val="0"/>
              </a:spcBef>
              <a:buNone/>
            </a:pPr>
            <a:r>
              <a:rPr lang="en-US" sz="1050" b="0" dirty="0">
                <a:solidFill>
                  <a:schemeClr val="tx1">
                    <a:lumMod val="75000"/>
                    <a:lumOff val="25000"/>
                  </a:schemeClr>
                </a:solidFill>
                <a:latin typeface="+mj-lt"/>
                <a:ea typeface="Karla" pitchFamily="2" charset="0"/>
                <a:cs typeface="Poppins Light" panose="02000000000000000000" pitchFamily="2" charset="0"/>
              </a:rPr>
              <a:t>IREPA LASER</a:t>
            </a:r>
          </a:p>
        </p:txBody>
      </p:sp>
    </p:spTree>
    <p:extLst>
      <p:ext uri="{BB962C8B-B14F-4D97-AF65-F5344CB8AC3E}">
        <p14:creationId xmlns:p14="http://schemas.microsoft.com/office/powerpoint/2010/main" val="3531063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IREPA_8">
    <p:spTree>
      <p:nvGrpSpPr>
        <p:cNvPr id="1" name=""/>
        <p:cNvGrpSpPr/>
        <p:nvPr/>
      </p:nvGrpSpPr>
      <p:grpSpPr>
        <a:xfrm>
          <a:off x="0" y="0"/>
          <a:ext cx="0" cy="0"/>
          <a:chOff x="0" y="0"/>
          <a:chExt cx="0" cy="0"/>
        </a:xfrm>
      </p:grpSpPr>
      <p:sp>
        <p:nvSpPr>
          <p:cNvPr id="5" name="Titre 15">
            <a:extLst>
              <a:ext uri="{FF2B5EF4-FFF2-40B4-BE49-F238E27FC236}">
                <a16:creationId xmlns="" xmlns:a16="http://schemas.microsoft.com/office/drawing/2014/main" id="{C34C3231-A7F0-2F4C-9F22-115913F5D1C3}"/>
              </a:ext>
            </a:extLst>
          </p:cNvPr>
          <p:cNvSpPr>
            <a:spLocks noGrp="1"/>
          </p:cNvSpPr>
          <p:nvPr>
            <p:ph type="title"/>
          </p:nvPr>
        </p:nvSpPr>
        <p:spPr>
          <a:xfrm>
            <a:off x="9651999" y="6817539"/>
            <a:ext cx="7874001" cy="853261"/>
          </a:xfrm>
          <a:prstGeom prst="rect">
            <a:avLst/>
          </a:prstGeom>
        </p:spPr>
        <p:txBody>
          <a:bodyPr>
            <a:normAutofit/>
          </a:bodyPr>
          <a:lstStyle>
            <a:lvl1pPr>
              <a:defRPr sz="4400" b="0" i="0">
                <a:solidFill>
                  <a:srgbClr val="313131"/>
                </a:solidFill>
                <a:latin typeface="Segoe UI Semibold" panose="020B0702040204020203" pitchFamily="34" charset="0"/>
                <a:ea typeface="Roboto Medium" panose="02000000000000000000" pitchFamily="2" charset="0"/>
                <a:cs typeface="Segoe UI Semibold" panose="020B0702040204020203" pitchFamily="34" charset="0"/>
              </a:defRPr>
            </a:lvl1pPr>
          </a:lstStyle>
          <a:p>
            <a:r>
              <a:rPr lang="fr-FR" dirty="0"/>
              <a:t>Modifiez le style du titre</a:t>
            </a:r>
          </a:p>
        </p:txBody>
      </p:sp>
      <p:sp>
        <p:nvSpPr>
          <p:cNvPr id="6" name="Espace réservé du texte 12">
            <a:extLst>
              <a:ext uri="{FF2B5EF4-FFF2-40B4-BE49-F238E27FC236}">
                <a16:creationId xmlns="" xmlns:a16="http://schemas.microsoft.com/office/drawing/2014/main" id="{5D637501-1DC4-4343-890A-6E5BE6889ECF}"/>
              </a:ext>
            </a:extLst>
          </p:cNvPr>
          <p:cNvSpPr>
            <a:spLocks noGrp="1"/>
          </p:cNvSpPr>
          <p:nvPr>
            <p:ph type="body" sz="quarter" idx="10"/>
          </p:nvPr>
        </p:nvSpPr>
        <p:spPr>
          <a:xfrm>
            <a:off x="9651999" y="8109745"/>
            <a:ext cx="6985001" cy="1262855"/>
          </a:xfrm>
          <a:prstGeom prst="rect">
            <a:avLst/>
          </a:prstGeom>
        </p:spPr>
        <p:txBody>
          <a:bodyPr>
            <a:normAutofit/>
          </a:bodyPr>
          <a:lstStyle>
            <a:lvl1pPr marL="177800" indent="-177800">
              <a:buClr>
                <a:srgbClr val="E20019"/>
              </a:buClr>
              <a:buFont typeface="Wingdings" panose="05000000000000000000" pitchFamily="2" charset="2"/>
              <a:buChar char=""/>
              <a:defRPr sz="1800" b="0" i="0">
                <a:solidFill>
                  <a:srgbClr val="313131"/>
                </a:solidFill>
                <a:latin typeface="Segoe UI Semilight" panose="020B0402040204020203" pitchFamily="34" charset="0"/>
                <a:ea typeface="Roboto Medium" panose="02000000000000000000" pitchFamily="2" charset="0"/>
                <a:cs typeface="Segoe UI Semilight" panose="020B0402040204020203" pitchFamily="34" charset="0"/>
              </a:defRPr>
            </a:lvl1pPr>
          </a:lstStyle>
          <a:p>
            <a:r>
              <a:rPr lang="fr-FR" dirty="0"/>
              <a:t>Cliquez pour modifier les styles du texte du masque
Deuxième niveau
Troisième niveau</a:t>
            </a:r>
          </a:p>
        </p:txBody>
      </p:sp>
      <p:pic>
        <p:nvPicPr>
          <p:cNvPr id="7" name="Image 6">
            <a:extLst>
              <a:ext uri="{FF2B5EF4-FFF2-40B4-BE49-F238E27FC236}">
                <a16:creationId xmlns="" xmlns:a16="http://schemas.microsoft.com/office/drawing/2014/main" id="{DEA09478-2E78-A944-84E7-68131A71843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63327" y="8109745"/>
            <a:ext cx="4085284" cy="1003083"/>
          </a:xfrm>
          <a:prstGeom prst="rect">
            <a:avLst/>
          </a:prstGeom>
        </p:spPr>
      </p:pic>
      <p:sp>
        <p:nvSpPr>
          <p:cNvPr id="9" name="Рисунок 9">
            <a:extLst>
              <a:ext uri="{FF2B5EF4-FFF2-40B4-BE49-F238E27FC236}">
                <a16:creationId xmlns="" xmlns:a16="http://schemas.microsoft.com/office/drawing/2014/main" id="{C3673EA9-02EE-4E41-8F53-1E31B4F5B8F1}"/>
              </a:ext>
            </a:extLst>
          </p:cNvPr>
          <p:cNvSpPr>
            <a:spLocks noGrp="1"/>
          </p:cNvSpPr>
          <p:nvPr>
            <p:ph type="pic" sz="quarter" idx="11"/>
          </p:nvPr>
        </p:nvSpPr>
        <p:spPr>
          <a:xfrm>
            <a:off x="0" y="0"/>
            <a:ext cx="18291175" cy="6153150"/>
          </a:xfrm>
          <a:prstGeom prst="rect">
            <a:avLst/>
          </a:prstGeom>
        </p:spPr>
        <p:txBody>
          <a:bodyPr/>
          <a:lstStyle/>
          <a:p>
            <a:endParaRPr lang="ru-RU"/>
          </a:p>
        </p:txBody>
      </p:sp>
    </p:spTree>
    <p:extLst>
      <p:ext uri="{BB962C8B-B14F-4D97-AF65-F5344CB8AC3E}">
        <p14:creationId xmlns:p14="http://schemas.microsoft.com/office/powerpoint/2010/main" val="38950542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0105566"/>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Lst>
  <p:hf sldNum="0" hdr="0" ftr="0" dt="0"/>
  <p:txStyles>
    <p:titleStyle>
      <a:lvl1pPr algn="l" defTabSz="1371783" rtl="0" eaLnBrk="1" latinLnBrk="0" hangingPunct="1">
        <a:lnSpc>
          <a:spcPct val="90000"/>
        </a:lnSpc>
        <a:spcBef>
          <a:spcPct val="0"/>
        </a:spcBef>
        <a:buNone/>
        <a:defRPr sz="6601" kern="1200">
          <a:solidFill>
            <a:schemeClr val="tx1"/>
          </a:solidFill>
          <a:latin typeface="+mj-lt"/>
          <a:ea typeface="+mj-ea"/>
          <a:cs typeface="+mj-cs"/>
        </a:defRPr>
      </a:lvl1pPr>
    </p:titleStyle>
    <p:bodyStyle>
      <a:lvl1pPr marL="342946" indent="-342946" algn="l" defTabSz="1371783" rtl="0" eaLnBrk="1" latinLnBrk="0" hangingPunct="1">
        <a:lnSpc>
          <a:spcPct val="90000"/>
        </a:lnSpc>
        <a:spcBef>
          <a:spcPts val="1500"/>
        </a:spcBef>
        <a:buFont typeface="Arial" panose="020B0604020202020204" pitchFamily="34" charset="0"/>
        <a:buChar char="•"/>
        <a:defRPr sz="4201" kern="1200">
          <a:solidFill>
            <a:schemeClr val="tx1"/>
          </a:solidFill>
          <a:latin typeface="+mn-lt"/>
          <a:ea typeface="+mn-ea"/>
          <a:cs typeface="+mn-cs"/>
        </a:defRPr>
      </a:lvl1pPr>
      <a:lvl2pPr marL="1028837" indent="-342946" algn="l" defTabSz="1371783"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729" indent="-342946" algn="l" defTabSz="1371783"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620"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511"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2403"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8294"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4186"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30077"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783" rtl="0" eaLnBrk="1" latinLnBrk="0" hangingPunct="1">
        <a:defRPr sz="2700" kern="1200">
          <a:solidFill>
            <a:schemeClr val="tx1"/>
          </a:solidFill>
          <a:latin typeface="+mn-lt"/>
          <a:ea typeface="+mn-ea"/>
          <a:cs typeface="+mn-cs"/>
        </a:defRPr>
      </a:lvl1pPr>
      <a:lvl2pPr marL="685891" algn="l" defTabSz="1371783" rtl="0" eaLnBrk="1" latinLnBrk="0" hangingPunct="1">
        <a:defRPr sz="2700" kern="1200">
          <a:solidFill>
            <a:schemeClr val="tx1"/>
          </a:solidFill>
          <a:latin typeface="+mn-lt"/>
          <a:ea typeface="+mn-ea"/>
          <a:cs typeface="+mn-cs"/>
        </a:defRPr>
      </a:lvl2pPr>
      <a:lvl3pPr marL="1371783" algn="l" defTabSz="1371783" rtl="0" eaLnBrk="1" latinLnBrk="0" hangingPunct="1">
        <a:defRPr sz="2700" kern="1200">
          <a:solidFill>
            <a:schemeClr val="tx1"/>
          </a:solidFill>
          <a:latin typeface="+mn-lt"/>
          <a:ea typeface="+mn-ea"/>
          <a:cs typeface="+mn-cs"/>
        </a:defRPr>
      </a:lvl3pPr>
      <a:lvl4pPr marL="2057674" algn="l" defTabSz="1371783" rtl="0" eaLnBrk="1" latinLnBrk="0" hangingPunct="1">
        <a:defRPr sz="2700" kern="1200">
          <a:solidFill>
            <a:schemeClr val="tx1"/>
          </a:solidFill>
          <a:latin typeface="+mn-lt"/>
          <a:ea typeface="+mn-ea"/>
          <a:cs typeface="+mn-cs"/>
        </a:defRPr>
      </a:lvl4pPr>
      <a:lvl5pPr marL="2743566" algn="l" defTabSz="1371783" rtl="0" eaLnBrk="1" latinLnBrk="0" hangingPunct="1">
        <a:defRPr sz="2700" kern="1200">
          <a:solidFill>
            <a:schemeClr val="tx1"/>
          </a:solidFill>
          <a:latin typeface="+mn-lt"/>
          <a:ea typeface="+mn-ea"/>
          <a:cs typeface="+mn-cs"/>
        </a:defRPr>
      </a:lvl5pPr>
      <a:lvl6pPr marL="3429457" algn="l" defTabSz="1371783" rtl="0" eaLnBrk="1" latinLnBrk="0" hangingPunct="1">
        <a:defRPr sz="2700" kern="1200">
          <a:solidFill>
            <a:schemeClr val="tx1"/>
          </a:solidFill>
          <a:latin typeface="+mn-lt"/>
          <a:ea typeface="+mn-ea"/>
          <a:cs typeface="+mn-cs"/>
        </a:defRPr>
      </a:lvl6pPr>
      <a:lvl7pPr marL="4115349" algn="l" defTabSz="1371783" rtl="0" eaLnBrk="1" latinLnBrk="0" hangingPunct="1">
        <a:defRPr sz="2700" kern="1200">
          <a:solidFill>
            <a:schemeClr val="tx1"/>
          </a:solidFill>
          <a:latin typeface="+mn-lt"/>
          <a:ea typeface="+mn-ea"/>
          <a:cs typeface="+mn-cs"/>
        </a:defRPr>
      </a:lvl7pPr>
      <a:lvl8pPr marL="4801240" algn="l" defTabSz="1371783" rtl="0" eaLnBrk="1" latinLnBrk="0" hangingPunct="1">
        <a:defRPr sz="2700" kern="1200">
          <a:solidFill>
            <a:schemeClr val="tx1"/>
          </a:solidFill>
          <a:latin typeface="+mn-lt"/>
          <a:ea typeface="+mn-ea"/>
          <a:cs typeface="+mn-cs"/>
        </a:defRPr>
      </a:lvl8pPr>
      <a:lvl9pPr marL="5487132" algn="l" defTabSz="1371783"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f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4.png"/><Relationship Id="rId7"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s>
</file>

<file path=ppt/slides/_rels/slide11.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49.png"/></Relationships>
</file>

<file path=ppt/slides/_rels/slide12.xml.rels><?xml version="1.0" encoding="UTF-8" standalone="yes"?>
<Relationships xmlns="http://schemas.openxmlformats.org/package/2006/relationships"><Relationship Id="rId3" Type="http://schemas.openxmlformats.org/officeDocument/2006/relationships/video" Target="../media/media1.mp4"/><Relationship Id="rId7" Type="http://schemas.openxmlformats.org/officeDocument/2006/relationships/image" Target="../media/image51.png"/><Relationship Id="rId2" Type="http://schemas.microsoft.com/office/2007/relationships/media" Target="../media/media1.mp4"/><Relationship Id="rId1" Type="http://schemas.openxmlformats.org/officeDocument/2006/relationships/tags" Target="../tags/tag3.xml"/><Relationship Id="rId6" Type="http://schemas.openxmlformats.org/officeDocument/2006/relationships/image" Target="../media/image50.png"/><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video" Target="../media/media2.mp4"/><Relationship Id="rId7" Type="http://schemas.openxmlformats.org/officeDocument/2006/relationships/image" Target="../media/image54.jpeg"/><Relationship Id="rId2" Type="http://schemas.microsoft.com/office/2007/relationships/media" Target="../media/media2.mp4"/><Relationship Id="rId1" Type="http://schemas.openxmlformats.org/officeDocument/2006/relationships/tags" Target="../tags/tag4.xml"/><Relationship Id="rId6" Type="http://schemas.openxmlformats.org/officeDocument/2006/relationships/slideLayout" Target="../slideLayouts/slideLayout3.xml"/><Relationship Id="rId5" Type="http://schemas.openxmlformats.org/officeDocument/2006/relationships/video" Target="../media/media3.mp4"/><Relationship Id="rId4" Type="http://schemas.microsoft.com/office/2007/relationships/media" Target="../media/media3.mp4"/><Relationship Id="rId9" Type="http://schemas.openxmlformats.org/officeDocument/2006/relationships/image" Target="../media/image5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notesSlide" Target="../notesSlides/notesSlide2.xml"/><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6.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png"/><Relationship Id="rId10" Type="http://schemas.openxmlformats.org/officeDocument/2006/relationships/image" Target="../media/image22.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1.png"/><Relationship Id="rId7"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chart" Target="../charts/chart2.xml"/><Relationship Id="rId5" Type="http://schemas.openxmlformats.org/officeDocument/2006/relationships/image" Target="../media/image25.png"/><Relationship Id="rId10" Type="http://schemas.openxmlformats.org/officeDocument/2006/relationships/chart" Target="../charts/chart1.xml"/><Relationship Id="rId4" Type="http://schemas.openxmlformats.org/officeDocument/2006/relationships/image" Target="../media/image24.png"/><Relationship Id="rId9"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FFE3D4B6-18BE-2741-857B-CD45935D3894}"/>
              </a:ext>
            </a:extLst>
          </p:cNvPr>
          <p:cNvSpPr>
            <a:spLocks noGrp="1"/>
          </p:cNvSpPr>
          <p:nvPr>
            <p:ph type="title"/>
          </p:nvPr>
        </p:nvSpPr>
        <p:spPr/>
        <p:txBody>
          <a:bodyPr/>
          <a:lstStyle/>
          <a:p>
            <a:r>
              <a:rPr lang="en-GB" b="1" dirty="0"/>
              <a:t>Thermal Analysis of DED process and COMSOL feasibility in Mechanical Modeling of AM process</a:t>
            </a:r>
            <a:endParaRPr lang="fr-FR"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99146" y="0"/>
            <a:ext cx="4792029" cy="2519680"/>
          </a:xfrm>
          <a:prstGeom prst="rect">
            <a:avLst/>
          </a:prstGeom>
        </p:spPr>
      </p:pic>
      <p:sp>
        <p:nvSpPr>
          <p:cNvPr id="4" name="Rectangle 3"/>
          <p:cNvSpPr/>
          <p:nvPr/>
        </p:nvSpPr>
        <p:spPr>
          <a:xfrm>
            <a:off x="1403596" y="5127880"/>
            <a:ext cx="15483982" cy="2021066"/>
          </a:xfrm>
          <a:prstGeom prst="rect">
            <a:avLst/>
          </a:prstGeom>
        </p:spPr>
        <p:txBody>
          <a:bodyPr wrap="none">
            <a:spAutoFit/>
          </a:bodyPr>
          <a:lstStyle/>
          <a:p>
            <a:pPr algn="ctr">
              <a:spcAft>
                <a:spcPts val="0"/>
              </a:spcAft>
            </a:pPr>
            <a:r>
              <a:rPr lang="fr-FR" sz="3200" dirty="0">
                <a:latin typeface="Arial" panose="020B0604020202020204" pitchFamily="34" charset="0"/>
                <a:ea typeface="Calibri" panose="020F0502020204030204" pitchFamily="34" charset="0"/>
                <a:cs typeface="Times New Roman" panose="02020603050405020304" pitchFamily="18" charset="0"/>
              </a:rPr>
              <a:t>Vaibhav </a:t>
            </a:r>
            <a:r>
              <a:rPr lang="fr-FR" sz="3200" dirty="0" smtClean="0">
                <a:latin typeface="Arial" panose="020B0604020202020204" pitchFamily="34" charset="0"/>
                <a:ea typeface="Calibri" panose="020F0502020204030204" pitchFamily="34" charset="0"/>
                <a:cs typeface="Times New Roman" panose="02020603050405020304" pitchFamily="18" charset="0"/>
              </a:rPr>
              <a:t>Nain</a:t>
            </a:r>
            <a:r>
              <a:rPr lang="fr-FR" sz="3200" baseline="30000" dirty="0" smtClean="0">
                <a:latin typeface="Arial" panose="020B0604020202020204" pitchFamily="34" charset="0"/>
                <a:ea typeface="Calibri" panose="020F0502020204030204" pitchFamily="34" charset="0"/>
                <a:cs typeface="Times New Roman" panose="02020603050405020304" pitchFamily="18" charset="0"/>
              </a:rPr>
              <a:t>*1</a:t>
            </a:r>
            <a:r>
              <a:rPr lang="fr-FR" sz="3200" dirty="0" smtClean="0">
                <a:latin typeface="Arial" panose="020B0604020202020204" pitchFamily="34" charset="0"/>
                <a:ea typeface="Calibri" panose="020F0502020204030204" pitchFamily="34" charset="0"/>
                <a:cs typeface="Times New Roman" panose="02020603050405020304" pitchFamily="18" charset="0"/>
              </a:rPr>
              <a:t>, </a:t>
            </a:r>
            <a:r>
              <a:rPr lang="fr-FR" sz="3200" dirty="0">
                <a:latin typeface="Arial" panose="020B0604020202020204" pitchFamily="34" charset="0"/>
                <a:ea typeface="Calibri" panose="020F0502020204030204" pitchFamily="34" charset="0"/>
                <a:cs typeface="Times New Roman" panose="02020603050405020304" pitchFamily="18" charset="0"/>
              </a:rPr>
              <a:t>Muriel </a:t>
            </a:r>
            <a:r>
              <a:rPr lang="fr-FR" sz="3200" dirty="0" smtClean="0">
                <a:latin typeface="Arial" panose="020B0604020202020204" pitchFamily="34" charset="0"/>
                <a:ea typeface="Calibri" panose="020F0502020204030204" pitchFamily="34" charset="0"/>
                <a:cs typeface="Times New Roman" panose="02020603050405020304" pitchFamily="18" charset="0"/>
              </a:rPr>
              <a:t>Carin</a:t>
            </a:r>
            <a:r>
              <a:rPr lang="fr-FR" sz="3200" baseline="30000" dirty="0" smtClean="0">
                <a:latin typeface="Arial" panose="020B0604020202020204" pitchFamily="34" charset="0"/>
                <a:ea typeface="Calibri" panose="020F0502020204030204" pitchFamily="34" charset="0"/>
                <a:cs typeface="Times New Roman" panose="02020603050405020304" pitchFamily="18" charset="0"/>
              </a:rPr>
              <a:t>2</a:t>
            </a:r>
            <a:r>
              <a:rPr lang="fr-FR" sz="3200" dirty="0" smtClean="0">
                <a:latin typeface="Arial" panose="020B0604020202020204" pitchFamily="34" charset="0"/>
                <a:ea typeface="Calibri" panose="020F0502020204030204" pitchFamily="34" charset="0"/>
                <a:cs typeface="Times New Roman" panose="02020603050405020304" pitchFamily="18" charset="0"/>
              </a:rPr>
              <a:t>, </a:t>
            </a:r>
            <a:r>
              <a:rPr lang="fr-FR" sz="3200" dirty="0">
                <a:latin typeface="Arial" panose="020B0604020202020204" pitchFamily="34" charset="0"/>
                <a:ea typeface="Calibri" panose="020F0502020204030204" pitchFamily="34" charset="0"/>
                <a:cs typeface="Times New Roman" panose="02020603050405020304" pitchFamily="18" charset="0"/>
              </a:rPr>
              <a:t>Thierry </a:t>
            </a:r>
            <a:r>
              <a:rPr lang="fr-FR" sz="3200" dirty="0" smtClean="0">
                <a:latin typeface="Arial" panose="020B0604020202020204" pitchFamily="34" charset="0"/>
                <a:ea typeface="Calibri" panose="020F0502020204030204" pitchFamily="34" charset="0"/>
                <a:cs typeface="Times New Roman" panose="02020603050405020304" pitchFamily="18" charset="0"/>
              </a:rPr>
              <a:t>Engel</a:t>
            </a:r>
            <a:r>
              <a:rPr lang="fr-FR" sz="3200" baseline="30000" dirty="0" smtClean="0">
                <a:latin typeface="Arial" panose="020B0604020202020204" pitchFamily="34" charset="0"/>
                <a:ea typeface="Calibri" panose="020F0502020204030204" pitchFamily="34" charset="0"/>
                <a:cs typeface="Times New Roman" panose="02020603050405020304" pitchFamily="18" charset="0"/>
              </a:rPr>
              <a:t>3</a:t>
            </a:r>
            <a:r>
              <a:rPr lang="fr-FR" sz="3200" dirty="0" smtClean="0">
                <a:latin typeface="Arial" panose="020B0604020202020204" pitchFamily="34" charset="0"/>
                <a:ea typeface="Calibri" panose="020F0502020204030204" pitchFamily="34" charset="0"/>
                <a:cs typeface="Times New Roman" panose="02020603050405020304" pitchFamily="18" charset="0"/>
              </a:rPr>
              <a:t>, </a:t>
            </a:r>
            <a:r>
              <a:rPr lang="fr-FR" sz="3200" dirty="0">
                <a:latin typeface="Arial" panose="020B0604020202020204" pitchFamily="34" charset="0"/>
                <a:ea typeface="Calibri" panose="020F0502020204030204" pitchFamily="34" charset="0"/>
                <a:cs typeface="Times New Roman" panose="02020603050405020304" pitchFamily="18" charset="0"/>
              </a:rPr>
              <a:t>Didier </a:t>
            </a:r>
            <a:r>
              <a:rPr lang="fr-FR" sz="3200" dirty="0" smtClean="0">
                <a:latin typeface="Arial" panose="020B0604020202020204" pitchFamily="34" charset="0"/>
                <a:ea typeface="Calibri" panose="020F0502020204030204" pitchFamily="34" charset="0"/>
                <a:cs typeface="Times New Roman" panose="02020603050405020304" pitchFamily="18" charset="0"/>
              </a:rPr>
              <a:t>Boisselier</a:t>
            </a:r>
            <a:r>
              <a:rPr lang="fr-FR" sz="3200" baseline="30000" dirty="0" smtClean="0">
                <a:latin typeface="Arial" panose="020B0604020202020204" pitchFamily="34" charset="0"/>
                <a:ea typeface="Calibri" panose="020F0502020204030204" pitchFamily="34" charset="0"/>
                <a:cs typeface="Times New Roman" panose="02020603050405020304" pitchFamily="18" charset="0"/>
              </a:rPr>
              <a:t>1</a:t>
            </a:r>
            <a:r>
              <a:rPr lang="fr-FR" sz="3200" dirty="0" smtClean="0">
                <a:latin typeface="Arial" panose="020B0604020202020204" pitchFamily="34" charset="0"/>
                <a:ea typeface="Calibri" panose="020F0502020204030204" pitchFamily="34" charset="0"/>
                <a:cs typeface="Times New Roman" panose="02020603050405020304" pitchFamily="18" charset="0"/>
              </a:rPr>
              <a:t>, </a:t>
            </a:r>
            <a:r>
              <a:rPr lang="fr-FR" sz="3200" dirty="0">
                <a:latin typeface="Arial" panose="020B0604020202020204" pitchFamily="34" charset="0"/>
                <a:ea typeface="Calibri" panose="020F0502020204030204" pitchFamily="34" charset="0"/>
                <a:cs typeface="Times New Roman" panose="02020603050405020304" pitchFamily="18" charset="0"/>
              </a:rPr>
              <a:t>Christophe </a:t>
            </a:r>
            <a:r>
              <a:rPr lang="fr-FR" sz="3200" dirty="0" smtClean="0">
                <a:latin typeface="Arial" panose="020B0604020202020204" pitchFamily="34" charset="0"/>
                <a:ea typeface="Calibri" panose="020F0502020204030204" pitchFamily="34" charset="0"/>
                <a:cs typeface="Times New Roman" panose="02020603050405020304" pitchFamily="18" charset="0"/>
              </a:rPr>
              <a:t>Cordier</a:t>
            </a:r>
            <a:r>
              <a:rPr lang="fr-FR" sz="3200" baseline="30000" dirty="0" smtClean="0">
                <a:latin typeface="Arial" panose="020B0604020202020204" pitchFamily="34" charset="0"/>
                <a:ea typeface="Calibri" panose="020F0502020204030204" pitchFamily="34" charset="0"/>
                <a:cs typeface="Times New Roman" panose="02020603050405020304" pitchFamily="18" charset="0"/>
              </a:rPr>
              <a:t>3</a:t>
            </a:r>
          </a:p>
          <a:p>
            <a:pPr algn="ctr">
              <a:spcAft>
                <a:spcPts val="0"/>
              </a:spcAft>
            </a:pPr>
            <a:endParaRPr lang="fr-FR" sz="3200" baseline="30000" dirty="0" smtClean="0">
              <a:latin typeface="Arial" panose="020B0604020202020204" pitchFamily="34" charset="0"/>
              <a:ea typeface="Calibri" panose="020F0502020204030204" pitchFamily="34" charset="0"/>
              <a:cs typeface="Times New Roman" panose="02020603050405020304" pitchFamily="18" charset="0"/>
            </a:endParaRPr>
          </a:p>
          <a:p>
            <a:r>
              <a:rPr lang="fr-FR" sz="2400" baseline="30000" dirty="0"/>
              <a:t>1</a:t>
            </a:r>
            <a:r>
              <a:rPr lang="fr-FR" sz="2400" dirty="0" smtClean="0"/>
              <a:t> </a:t>
            </a:r>
            <a:r>
              <a:rPr lang="fr-FR" sz="2400" dirty="0"/>
              <a:t>IREPA LASER, Parc d’Innovation, 67400 Illkirch, France</a:t>
            </a:r>
            <a:endParaRPr lang="en-GB" sz="2400" dirty="0"/>
          </a:p>
          <a:p>
            <a:r>
              <a:rPr lang="fr-FR" sz="2400" baseline="30000" dirty="0" smtClean="0"/>
              <a:t>2</a:t>
            </a:r>
            <a:r>
              <a:rPr lang="fr-FR" sz="2400" dirty="0" smtClean="0"/>
              <a:t> </a:t>
            </a:r>
            <a:r>
              <a:rPr lang="fr-FR" sz="2400" dirty="0"/>
              <a:t>Univ. Bretagne Sud, UMR CNRS 6027, IRDL, F-56100 Lorient, France</a:t>
            </a:r>
            <a:endParaRPr lang="en-GB" sz="2400" dirty="0"/>
          </a:p>
          <a:p>
            <a:r>
              <a:rPr lang="fr-FR" sz="2400" baseline="30000" dirty="0" smtClean="0"/>
              <a:t>3</a:t>
            </a:r>
            <a:r>
              <a:rPr lang="fr-FR" sz="2400" dirty="0" smtClean="0"/>
              <a:t> </a:t>
            </a:r>
            <a:r>
              <a:rPr lang="fr-FR" sz="2400" dirty="0"/>
              <a:t>Institut National des Sciences Appliquées, 67000 Strasbourg, </a:t>
            </a:r>
            <a:r>
              <a:rPr lang="fr-FR" sz="2400" dirty="0" smtClean="0"/>
              <a:t>France</a:t>
            </a:r>
            <a:endParaRPr lang="en-GB" sz="2400" dirty="0"/>
          </a:p>
        </p:txBody>
      </p:sp>
      <p:sp>
        <p:nvSpPr>
          <p:cNvPr id="5" name="Titre 1">
            <a:extLst>
              <a:ext uri="{FF2B5EF4-FFF2-40B4-BE49-F238E27FC236}">
                <a16:creationId xmlns:a16="http://schemas.microsoft.com/office/drawing/2014/main" xmlns="" id="{FFE3D4B6-18BE-2741-857B-CD45935D3894}"/>
              </a:ext>
            </a:extLst>
          </p:cNvPr>
          <p:cNvSpPr txBox="1">
            <a:spLocks/>
          </p:cNvSpPr>
          <p:nvPr/>
        </p:nvSpPr>
        <p:spPr>
          <a:xfrm>
            <a:off x="12596883" y="9291052"/>
            <a:ext cx="5694292" cy="997536"/>
          </a:xfrm>
          <a:prstGeom prst="rect">
            <a:avLst/>
          </a:prstGeom>
        </p:spPr>
        <p:txBody>
          <a:bodyPr anchor="ctr"/>
          <a:lstStyle>
            <a:lvl1pPr algn="ctr" defTabSz="1371783" rtl="0" eaLnBrk="1" latinLnBrk="0" hangingPunct="1">
              <a:lnSpc>
                <a:spcPct val="90000"/>
              </a:lnSpc>
              <a:spcBef>
                <a:spcPct val="0"/>
              </a:spcBef>
              <a:buNone/>
              <a:defRPr sz="4800" b="0" i="0" kern="1200" spc="0">
                <a:solidFill>
                  <a:schemeClr val="bg1"/>
                </a:solidFill>
                <a:latin typeface="Segoe UI Semibold" panose="020B0702040204020203" pitchFamily="34" charset="0"/>
                <a:ea typeface="Roboto Medium" panose="02000000000000000000" pitchFamily="2" charset="0"/>
                <a:cs typeface="Segoe UI Semibold" panose="020B0702040204020203" pitchFamily="34" charset="0"/>
              </a:defRPr>
            </a:lvl1pPr>
          </a:lstStyle>
          <a:p>
            <a:pPr algn="r"/>
            <a:r>
              <a:rPr lang="en-GB" sz="3600" b="1" dirty="0" smtClean="0"/>
              <a:t>Grenoble, 14-15 </a:t>
            </a:r>
            <a:r>
              <a:rPr lang="en-GB" sz="3600" b="1" dirty="0"/>
              <a:t>Oct</a:t>
            </a:r>
            <a:r>
              <a:rPr lang="en-GB" sz="3600" b="1" dirty="0" smtClean="0"/>
              <a:t> 2020 </a:t>
            </a:r>
            <a:endParaRPr lang="fr-FR" sz="3600" dirty="0"/>
          </a:p>
        </p:txBody>
      </p:sp>
    </p:spTree>
    <p:extLst>
      <p:ext uri="{BB962C8B-B14F-4D97-AF65-F5344CB8AC3E}">
        <p14:creationId xmlns:p14="http://schemas.microsoft.com/office/powerpoint/2010/main" val="1245530026"/>
      </p:ext>
    </p:extLst>
  </p:cSld>
  <p:clrMapOvr>
    <a:masterClrMapping/>
  </p:clrMapOvr>
  <mc:AlternateContent xmlns:mc="http://schemas.openxmlformats.org/markup-compatibility/2006" xmlns:p14="http://schemas.microsoft.com/office/powerpoint/2010/main">
    <mc:Choice Requires="p14">
      <p:transition spd="slow" p14:dur="2000" advTm="22444"/>
    </mc:Choice>
    <mc:Fallback xmlns="">
      <p:transition spd="slow" advTm="22444"/>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smtClean="0"/>
              <a:t>Thermal Model for P-DED</a:t>
            </a:r>
            <a:endParaRPr lang="en-US" dirty="0"/>
          </a:p>
        </p:txBody>
      </p:sp>
      <p:sp>
        <p:nvSpPr>
          <p:cNvPr id="17" name="Text Placeholder 2"/>
          <p:cNvSpPr>
            <a:spLocks noGrp="1"/>
          </p:cNvSpPr>
          <p:nvPr>
            <p:ph type="body" sz="quarter" idx="10"/>
          </p:nvPr>
        </p:nvSpPr>
        <p:spPr>
          <a:xfrm>
            <a:off x="800100" y="2369692"/>
            <a:ext cx="5221321" cy="2437680"/>
          </a:xfrm>
        </p:spPr>
        <p:txBody>
          <a:bodyPr>
            <a:noAutofit/>
          </a:bodyPr>
          <a:lstStyle/>
          <a:p>
            <a:pPr marL="0" indent="0">
              <a:lnSpc>
                <a:spcPct val="100000"/>
              </a:lnSpc>
              <a:buNone/>
            </a:pPr>
            <a:r>
              <a:rPr lang="en-US" sz="2400" i="1" dirty="0" smtClean="0"/>
              <a:t>Model features</a:t>
            </a:r>
          </a:p>
          <a:p>
            <a:pPr marL="0" indent="0">
              <a:lnSpc>
                <a:spcPct val="100000"/>
              </a:lnSpc>
              <a:buNone/>
            </a:pPr>
            <a:endParaRPr lang="en-US" sz="1800" dirty="0" smtClean="0"/>
          </a:p>
          <a:p>
            <a:pPr>
              <a:lnSpc>
                <a:spcPct val="100000"/>
              </a:lnSpc>
            </a:pPr>
            <a:r>
              <a:rPr lang="en-US" sz="2000" dirty="0" smtClean="0">
                <a:solidFill>
                  <a:schemeClr val="bg1">
                    <a:lumMod val="85000"/>
                  </a:schemeClr>
                </a:solidFill>
              </a:rPr>
              <a:t>Material Addition</a:t>
            </a:r>
          </a:p>
          <a:p>
            <a:pPr>
              <a:lnSpc>
                <a:spcPct val="100000"/>
              </a:lnSpc>
            </a:pPr>
            <a:endParaRPr lang="en-US" sz="2000" dirty="0" smtClean="0"/>
          </a:p>
          <a:p>
            <a:pPr>
              <a:lnSpc>
                <a:spcPct val="100000"/>
              </a:lnSpc>
            </a:pPr>
            <a:r>
              <a:rPr lang="en-US" sz="2000" dirty="0" smtClean="0"/>
              <a:t>Heat Transfer Analysis</a:t>
            </a:r>
          </a:p>
          <a:p>
            <a:pPr>
              <a:lnSpc>
                <a:spcPct val="100000"/>
              </a:lnSpc>
            </a:pPr>
            <a:endParaRPr lang="en-US" sz="2000" dirty="0"/>
          </a:p>
          <a:p>
            <a:pPr>
              <a:lnSpc>
                <a:spcPct val="100000"/>
              </a:lnSpc>
            </a:pPr>
            <a:r>
              <a:rPr lang="en-US" sz="2000" dirty="0" smtClean="0">
                <a:solidFill>
                  <a:schemeClr val="bg1">
                    <a:lumMod val="85000"/>
                  </a:schemeClr>
                </a:solidFill>
              </a:rPr>
              <a:t>Mesh Strategy</a:t>
            </a:r>
            <a:endParaRPr lang="en-US" sz="2000" dirty="0">
              <a:solidFill>
                <a:schemeClr val="bg1">
                  <a:lumMod val="85000"/>
                </a:schemeClr>
              </a:solidFill>
            </a:endParaRPr>
          </a:p>
        </p:txBody>
      </p:sp>
      <p:grpSp>
        <p:nvGrpSpPr>
          <p:cNvPr id="33" name="Group 32"/>
          <p:cNvGrpSpPr/>
          <p:nvPr/>
        </p:nvGrpSpPr>
        <p:grpSpPr>
          <a:xfrm>
            <a:off x="5663051" y="1235860"/>
            <a:ext cx="12135066" cy="8870962"/>
            <a:chOff x="5663051" y="1235860"/>
            <a:chExt cx="12135066" cy="8870962"/>
          </a:xfrm>
        </p:grpSpPr>
        <p:grpSp>
          <p:nvGrpSpPr>
            <p:cNvPr id="32" name="Group 31"/>
            <p:cNvGrpSpPr/>
            <p:nvPr/>
          </p:nvGrpSpPr>
          <p:grpSpPr>
            <a:xfrm>
              <a:off x="5663051" y="1235860"/>
              <a:ext cx="12135066" cy="8327601"/>
              <a:chOff x="5886788" y="1717514"/>
              <a:chExt cx="12135066" cy="8327601"/>
            </a:xfrm>
          </p:grpSpPr>
          <p:grpSp>
            <p:nvGrpSpPr>
              <p:cNvPr id="20" name="Group 19"/>
              <p:cNvGrpSpPr/>
              <p:nvPr/>
            </p:nvGrpSpPr>
            <p:grpSpPr>
              <a:xfrm>
                <a:off x="5886788" y="1787192"/>
                <a:ext cx="5760000" cy="3965662"/>
                <a:chOff x="5886788" y="1787192"/>
                <a:chExt cx="5760000" cy="3965662"/>
              </a:xfrm>
            </p:grpSpPr>
            <p:sp>
              <p:nvSpPr>
                <p:cNvPr id="55" name="Rectangle 5"/>
                <p:cNvSpPr>
                  <a:spLocks/>
                </p:cNvSpPr>
                <p:nvPr/>
              </p:nvSpPr>
              <p:spPr bwMode="auto">
                <a:xfrm>
                  <a:off x="6279446" y="5323738"/>
                  <a:ext cx="4974685"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(a) Heat Transfer analysis during Layer 1 Deposition</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nvGrpSpPr>
                <p:cNvPr id="7" name="Group 6"/>
                <p:cNvGrpSpPr/>
                <p:nvPr/>
              </p:nvGrpSpPr>
              <p:grpSpPr>
                <a:xfrm>
                  <a:off x="5886788" y="1787192"/>
                  <a:ext cx="5760000" cy="3392802"/>
                  <a:chOff x="5886788" y="1812821"/>
                  <a:chExt cx="5760000" cy="3392802"/>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441" t="20340" r="2466" b="12860"/>
                  <a:stretch/>
                </p:blipFill>
                <p:spPr>
                  <a:xfrm>
                    <a:off x="5886788" y="1812821"/>
                    <a:ext cx="5760000" cy="303463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8575" y="4847452"/>
                    <a:ext cx="5616427" cy="358171"/>
                  </a:xfrm>
                  <a:prstGeom prst="rect">
                    <a:avLst/>
                  </a:prstGeom>
                </p:spPr>
              </p:pic>
            </p:grpSp>
          </p:grpSp>
          <p:grpSp>
            <p:nvGrpSpPr>
              <p:cNvPr id="19" name="Group 18"/>
              <p:cNvGrpSpPr/>
              <p:nvPr/>
            </p:nvGrpSpPr>
            <p:grpSpPr>
              <a:xfrm>
                <a:off x="12261854" y="1717514"/>
                <a:ext cx="5760000" cy="4035340"/>
                <a:chOff x="12261854" y="1717514"/>
                <a:chExt cx="5760000" cy="4035340"/>
              </a:xfrm>
            </p:grpSpPr>
            <p:sp>
              <p:nvSpPr>
                <p:cNvPr id="57" name="Rectangle 5"/>
                <p:cNvSpPr>
                  <a:spLocks/>
                </p:cNvSpPr>
                <p:nvPr/>
              </p:nvSpPr>
              <p:spPr bwMode="auto">
                <a:xfrm>
                  <a:off x="12654489" y="5323738"/>
                  <a:ext cx="4974730"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(b) Heat Transfer analysis during Layer 2 Deposition</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nvGrpSpPr>
                <p:cNvPr id="16" name="Group 15"/>
                <p:cNvGrpSpPr/>
                <p:nvPr/>
              </p:nvGrpSpPr>
              <p:grpSpPr>
                <a:xfrm>
                  <a:off x="12261854" y="1717514"/>
                  <a:ext cx="5760000" cy="3416473"/>
                  <a:chOff x="12261854" y="1717514"/>
                  <a:chExt cx="5760000" cy="3416473"/>
                </a:xfrm>
              </p:grpSpPr>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2600" t="19809" r="2545" b="12434"/>
                  <a:stretch/>
                </p:blipFill>
                <p:spPr>
                  <a:xfrm>
                    <a:off x="12261854" y="1717514"/>
                    <a:ext cx="5760000" cy="3085888"/>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299348" y="4806299"/>
                    <a:ext cx="5685013" cy="327688"/>
                  </a:xfrm>
                  <a:prstGeom prst="rect">
                    <a:avLst/>
                  </a:prstGeom>
                </p:spPr>
              </p:pic>
            </p:grpSp>
          </p:grpSp>
          <p:grpSp>
            <p:nvGrpSpPr>
              <p:cNvPr id="14" name="Group 13"/>
              <p:cNvGrpSpPr/>
              <p:nvPr/>
            </p:nvGrpSpPr>
            <p:grpSpPr>
              <a:xfrm>
                <a:off x="12261854" y="5764958"/>
                <a:ext cx="5760000" cy="4280157"/>
                <a:chOff x="12261854" y="5764958"/>
                <a:chExt cx="5760000" cy="4280157"/>
              </a:xfrm>
            </p:grpSpPr>
            <p:sp>
              <p:nvSpPr>
                <p:cNvPr id="58" name="Rectangle 5"/>
                <p:cNvSpPr>
                  <a:spLocks/>
                </p:cNvSpPr>
                <p:nvPr/>
              </p:nvSpPr>
              <p:spPr bwMode="auto">
                <a:xfrm>
                  <a:off x="12595060" y="9615999"/>
                  <a:ext cx="5093589"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(c) Heat Transfer analysis during Layer 10 Deposition</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nvGrpSpPr>
                <p:cNvPr id="13" name="Group 12"/>
                <p:cNvGrpSpPr/>
                <p:nvPr/>
              </p:nvGrpSpPr>
              <p:grpSpPr>
                <a:xfrm>
                  <a:off x="12261854" y="5764958"/>
                  <a:ext cx="5760000" cy="3707790"/>
                  <a:chOff x="12261854" y="5764958"/>
                  <a:chExt cx="5760000" cy="3707790"/>
                </a:xfrm>
              </p:grpSpPr>
              <p:pic>
                <p:nvPicPr>
                  <p:cNvPr id="11" name="Picture 10"/>
                  <p:cNvPicPr>
                    <a:picLocks noChangeAspect="1"/>
                  </p:cNvPicPr>
                  <p:nvPr/>
                </p:nvPicPr>
                <p:blipFill rotWithShape="1">
                  <a:blip r:embed="rId7">
                    <a:extLst>
                      <a:ext uri="{28A0092B-C50C-407E-A947-70E740481C1C}">
                        <a14:useLocalDpi xmlns:a14="http://schemas.microsoft.com/office/drawing/2010/main" val="0"/>
                      </a:ext>
                    </a:extLst>
                  </a:blip>
                  <a:srcRect l="2760" t="16725" r="2466" b="10626"/>
                  <a:stretch/>
                </p:blipFill>
                <p:spPr>
                  <a:xfrm>
                    <a:off x="12261854" y="5764958"/>
                    <a:ext cx="5760000" cy="3311516"/>
                  </a:xfrm>
                  <a:prstGeom prst="rect">
                    <a:avLst/>
                  </a:prstGeom>
                </p:spPr>
              </p:pic>
              <p:pic>
                <p:nvPicPr>
                  <p:cNvPr id="12" name="Pictur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306969" y="9076474"/>
                    <a:ext cx="5669771" cy="396274"/>
                  </a:xfrm>
                  <a:prstGeom prst="rect">
                    <a:avLst/>
                  </a:prstGeom>
                </p:spPr>
              </p:pic>
            </p:grpSp>
          </p:grpSp>
          <p:grpSp>
            <p:nvGrpSpPr>
              <p:cNvPr id="30" name="Group 29"/>
              <p:cNvGrpSpPr/>
              <p:nvPr/>
            </p:nvGrpSpPr>
            <p:grpSpPr>
              <a:xfrm>
                <a:off x="5916611" y="5832336"/>
                <a:ext cx="5760000" cy="4185296"/>
                <a:chOff x="5916611" y="5832336"/>
                <a:chExt cx="5760000" cy="4185296"/>
              </a:xfrm>
            </p:grpSpPr>
            <p:grpSp>
              <p:nvGrpSpPr>
                <p:cNvPr id="27" name="Group 26"/>
                <p:cNvGrpSpPr/>
                <p:nvPr/>
              </p:nvGrpSpPr>
              <p:grpSpPr>
                <a:xfrm>
                  <a:off x="5916611" y="5832336"/>
                  <a:ext cx="5760000" cy="3681872"/>
                  <a:chOff x="5916611" y="5832336"/>
                  <a:chExt cx="5760000" cy="3681872"/>
                </a:xfrm>
              </p:grpSpPr>
              <p:pic>
                <p:nvPicPr>
                  <p:cNvPr id="23" name="Picture 22"/>
                  <p:cNvPicPr>
                    <a:picLocks noChangeAspect="1"/>
                  </p:cNvPicPr>
                  <p:nvPr/>
                </p:nvPicPr>
                <p:blipFill rotWithShape="1">
                  <a:blip r:embed="rId9">
                    <a:extLst>
                      <a:ext uri="{28A0092B-C50C-407E-A947-70E740481C1C}">
                        <a14:useLocalDpi xmlns:a14="http://schemas.microsoft.com/office/drawing/2010/main" val="0"/>
                      </a:ext>
                    </a:extLst>
                  </a:blip>
                  <a:srcRect l="2600" t="17044" r="2465" b="9988"/>
                  <a:stretch/>
                </p:blipFill>
                <p:spPr>
                  <a:xfrm>
                    <a:off x="5916611" y="5832336"/>
                    <a:ext cx="5760000" cy="3320471"/>
                  </a:xfrm>
                  <a:prstGeom prst="rect">
                    <a:avLst/>
                  </a:prstGeom>
                </p:spPr>
              </p:pic>
              <p:pic>
                <p:nvPicPr>
                  <p:cNvPr id="26" name="Picture 2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954105" y="9148416"/>
                    <a:ext cx="5685013" cy="365792"/>
                  </a:xfrm>
                  <a:prstGeom prst="rect">
                    <a:avLst/>
                  </a:prstGeom>
                </p:spPr>
              </p:pic>
            </p:grpSp>
            <p:sp>
              <p:nvSpPr>
                <p:cNvPr id="50" name="Rectangle 5"/>
                <p:cNvSpPr>
                  <a:spLocks/>
                </p:cNvSpPr>
                <p:nvPr/>
              </p:nvSpPr>
              <p:spPr bwMode="auto">
                <a:xfrm>
                  <a:off x="7246271" y="9592666"/>
                  <a:ext cx="3100681" cy="424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(d) Fabrication process finishes</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grpSp>
        <p:sp>
          <p:nvSpPr>
            <p:cNvPr id="62" name="TextBox 61"/>
            <p:cNvSpPr txBox="1"/>
            <p:nvPr/>
          </p:nvSpPr>
          <p:spPr>
            <a:xfrm>
              <a:off x="8428044" y="9706712"/>
              <a:ext cx="6605081" cy="400110"/>
            </a:xfrm>
            <a:prstGeom prst="rect">
              <a:avLst/>
            </a:prstGeom>
            <a:noFill/>
          </p:spPr>
          <p:txBody>
            <a:bodyPr wrap="square" rtlCol="0">
              <a:spAutoFit/>
            </a:bodyPr>
            <a:lstStyle/>
            <a:p>
              <a:pPr algn="ctr"/>
              <a:r>
                <a:rPr lang="en-GB" sz="2000" b="1" dirty="0" smtClean="0"/>
                <a:t>Figure 13: </a:t>
              </a:r>
              <a:r>
                <a:rPr lang="en-GB" sz="2000" dirty="0" smtClean="0"/>
                <a:t>Heat Transfer Analysis during </a:t>
              </a:r>
              <a:r>
                <a:rPr lang="en-GB" sz="2000" dirty="0"/>
                <a:t>P</a:t>
              </a:r>
              <a:r>
                <a:rPr lang="en-GB" sz="2000" dirty="0" smtClean="0"/>
                <a:t>-DED process</a:t>
              </a:r>
              <a:endParaRPr lang="en-GB" sz="2000" dirty="0"/>
            </a:p>
          </p:txBody>
        </p:sp>
      </p:grpSp>
      <p:sp>
        <p:nvSpPr>
          <p:cNvPr id="4" name="Text Placeholder 3"/>
          <p:cNvSpPr>
            <a:spLocks noGrp="1"/>
          </p:cNvSpPr>
          <p:nvPr>
            <p:ph type="body" sz="quarter" idx="14"/>
          </p:nvPr>
        </p:nvSpPr>
        <p:spPr>
          <a:xfrm>
            <a:off x="800100" y="1235860"/>
            <a:ext cx="16690975" cy="872578"/>
          </a:xfrm>
        </p:spPr>
        <p:txBody>
          <a:bodyPr/>
          <a:lstStyle/>
          <a:p>
            <a:r>
              <a:rPr lang="en-US" dirty="0" smtClean="0"/>
              <a:t>Numerical Model Implementation</a:t>
            </a:r>
            <a:endParaRPr lang="en-US" dirty="0"/>
          </a:p>
        </p:txBody>
      </p:sp>
      <p:sp>
        <p:nvSpPr>
          <p:cNvPr id="63" name="Text Placeholder 2"/>
          <p:cNvSpPr txBox="1">
            <a:spLocks/>
          </p:cNvSpPr>
          <p:nvPr/>
        </p:nvSpPr>
        <p:spPr>
          <a:xfrm>
            <a:off x="800100" y="5123382"/>
            <a:ext cx="3888567" cy="3311842"/>
          </a:xfrm>
          <a:prstGeom prst="rect">
            <a:avLst/>
          </a:prstGeom>
          <a:ln>
            <a:solidFill>
              <a:srgbClr val="FF0000"/>
            </a:solidFill>
          </a:ln>
        </p:spPr>
        <p:txBody>
          <a:bodyPr>
            <a:noAutofit/>
          </a:bodyPr>
          <a:lstStyle>
            <a:lvl1pPr marL="266700" indent="-266700" algn="l" defTabSz="1371783" rtl="0" eaLnBrk="1" latinLnBrk="0" hangingPunct="1">
              <a:lnSpc>
                <a:spcPct val="90000"/>
              </a:lnSpc>
              <a:spcBef>
                <a:spcPts val="0"/>
              </a:spcBef>
              <a:buClr>
                <a:srgbClr val="E20019"/>
              </a:buClr>
              <a:buFont typeface="Wingdings 3" panose="05040102010807070707" pitchFamily="18" charset="2"/>
              <a:buChar char="}"/>
              <a:defRPr sz="3200" b="0" i="0" kern="1200">
                <a:solidFill>
                  <a:srgbClr val="313131"/>
                </a:solidFill>
                <a:latin typeface="Segoe UI Semilight" panose="020B0402040204020203" pitchFamily="34" charset="0"/>
                <a:ea typeface="Roboto light" pitchFamily="2" charset="0"/>
                <a:cs typeface="Segoe UI Semilight" panose="020B0402040204020203" pitchFamily="34" charset="0"/>
              </a:defRPr>
            </a:lvl1pPr>
            <a:lvl2pPr marL="1028837" indent="-342946" algn="l" defTabSz="1371783" rtl="0" eaLnBrk="1" latinLnBrk="0" hangingPunct="1">
              <a:lnSpc>
                <a:spcPct val="90000"/>
              </a:lnSpc>
              <a:spcBef>
                <a:spcPts val="750"/>
              </a:spcBef>
              <a:buClr>
                <a:srgbClr val="E20019"/>
              </a:buClr>
              <a:buFont typeface="Wingdings" panose="05000000000000000000" pitchFamily="2" charset="2"/>
              <a:buChar char=""/>
              <a:defRPr sz="2800" kern="1200">
                <a:solidFill>
                  <a:schemeClr val="tx1"/>
                </a:solidFill>
                <a:latin typeface="Segoe UI Semilight" panose="020B0402040204020203" pitchFamily="34" charset="0"/>
                <a:ea typeface="Roboto light" pitchFamily="2" charset="0"/>
                <a:cs typeface="Segoe UI Semilight" panose="020B0402040204020203" pitchFamily="34" charset="0"/>
              </a:defRPr>
            </a:lvl2pPr>
            <a:lvl3pPr marL="1714729" indent="-342946" algn="l" defTabSz="1371783" rtl="0" eaLnBrk="1" latinLnBrk="0" hangingPunct="1">
              <a:lnSpc>
                <a:spcPct val="90000"/>
              </a:lnSpc>
              <a:spcBef>
                <a:spcPts val="750"/>
              </a:spcBef>
              <a:buClr>
                <a:srgbClr val="E20019"/>
              </a:buClr>
              <a:buFont typeface="Agency FB" panose="020B0503020202020204" pitchFamily="34" charset="0"/>
              <a:buChar char="-"/>
              <a:defRPr sz="2400" kern="1200">
                <a:solidFill>
                  <a:schemeClr val="tx1"/>
                </a:solidFill>
                <a:latin typeface="Segoe UI Semilight" panose="020B0402040204020203" pitchFamily="34" charset="0"/>
                <a:ea typeface="Roboto light" pitchFamily="2" charset="0"/>
                <a:cs typeface="Segoe UI Semilight" panose="020B0402040204020203" pitchFamily="34" charset="0"/>
              </a:defRPr>
            </a:lvl3pPr>
            <a:lvl4pPr marL="2400620"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511"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2403"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8294"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4186"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30077"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lnSpc>
                <a:spcPct val="100000"/>
              </a:lnSpc>
              <a:buFont typeface="Wingdings 3" panose="05040102010807070707" pitchFamily="18" charset="2"/>
              <a:buNone/>
            </a:pPr>
            <a:r>
              <a:rPr lang="en-US" sz="2400" i="1" u="sng" dirty="0" smtClean="0"/>
              <a:t>COMSOL modules used</a:t>
            </a:r>
          </a:p>
          <a:p>
            <a:pPr marL="0" indent="0">
              <a:lnSpc>
                <a:spcPct val="100000"/>
              </a:lnSpc>
              <a:buFont typeface="Wingdings 3" panose="05040102010807070707" pitchFamily="18" charset="2"/>
              <a:buNone/>
            </a:pPr>
            <a:endParaRPr lang="en-US" sz="1800" dirty="0" smtClean="0"/>
          </a:p>
          <a:p>
            <a:pPr>
              <a:lnSpc>
                <a:spcPct val="100000"/>
              </a:lnSpc>
            </a:pPr>
            <a:r>
              <a:rPr lang="en-US" sz="2000" dirty="0" smtClean="0"/>
              <a:t>Design Module</a:t>
            </a:r>
          </a:p>
          <a:p>
            <a:pPr>
              <a:lnSpc>
                <a:spcPct val="100000"/>
              </a:lnSpc>
            </a:pPr>
            <a:r>
              <a:rPr lang="en-US" sz="2000" dirty="0" smtClean="0"/>
              <a:t>Heat Transfer in solids</a:t>
            </a:r>
          </a:p>
          <a:p>
            <a:pPr lvl="1">
              <a:lnSpc>
                <a:spcPct val="100000"/>
              </a:lnSpc>
            </a:pPr>
            <a:r>
              <a:rPr lang="en-US" sz="1600" dirty="0" smtClean="0"/>
              <a:t>Heat Source</a:t>
            </a:r>
          </a:p>
          <a:p>
            <a:pPr lvl="1">
              <a:lnSpc>
                <a:spcPct val="100000"/>
              </a:lnSpc>
            </a:pPr>
            <a:r>
              <a:rPr lang="en-US" sz="1600" dirty="0" smtClean="0"/>
              <a:t>Heat flux (convective heat flux) </a:t>
            </a:r>
          </a:p>
          <a:p>
            <a:pPr lvl="1">
              <a:lnSpc>
                <a:spcPct val="100000"/>
              </a:lnSpc>
            </a:pPr>
            <a:r>
              <a:rPr lang="en-US" sz="1600" dirty="0" smtClean="0"/>
              <a:t>Surface-to-ambient radiation</a:t>
            </a:r>
          </a:p>
          <a:p>
            <a:pPr>
              <a:lnSpc>
                <a:spcPct val="100000"/>
              </a:lnSpc>
            </a:pPr>
            <a:r>
              <a:rPr lang="en-US" sz="2000" dirty="0" smtClean="0"/>
              <a:t>Structural Mechanics</a:t>
            </a:r>
          </a:p>
          <a:p>
            <a:pPr lvl="1">
              <a:lnSpc>
                <a:spcPct val="100000"/>
              </a:lnSpc>
            </a:pPr>
            <a:r>
              <a:rPr lang="en-US" sz="1600" dirty="0" smtClean="0"/>
              <a:t>Linear Elastic Material</a:t>
            </a:r>
          </a:p>
          <a:p>
            <a:pPr lvl="2">
              <a:lnSpc>
                <a:spcPct val="100000"/>
              </a:lnSpc>
            </a:pPr>
            <a:r>
              <a:rPr lang="en-US" sz="1200" dirty="0" smtClean="0"/>
              <a:t>Activation</a:t>
            </a:r>
          </a:p>
        </p:txBody>
      </p:sp>
    </p:spTree>
    <p:extLst>
      <p:ext uri="{BB962C8B-B14F-4D97-AF65-F5344CB8AC3E}">
        <p14:creationId xmlns:p14="http://schemas.microsoft.com/office/powerpoint/2010/main" val="3426242179"/>
      </p:ext>
    </p:extLst>
  </p:cSld>
  <p:clrMapOvr>
    <a:masterClrMapping/>
  </p:clrMapOvr>
  <mc:AlternateContent xmlns:mc="http://schemas.openxmlformats.org/markup-compatibility/2006" xmlns:p14="http://schemas.microsoft.com/office/powerpoint/2010/main">
    <mc:Choice Requires="p14">
      <p:transition spd="slow" p14:dur="2000" advTm="16135"/>
    </mc:Choice>
    <mc:Fallback xmlns="">
      <p:transition spd="slow" advTm="16135"/>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smtClean="0"/>
              <a:t>Thermal Model for P-DED</a:t>
            </a:r>
            <a:endParaRPr lang="en-US" dirty="0"/>
          </a:p>
        </p:txBody>
      </p:sp>
      <p:sp>
        <p:nvSpPr>
          <p:cNvPr id="4" name="Text Placeholder 3"/>
          <p:cNvSpPr>
            <a:spLocks noGrp="1"/>
          </p:cNvSpPr>
          <p:nvPr>
            <p:ph type="body" sz="quarter" idx="14"/>
          </p:nvPr>
        </p:nvSpPr>
        <p:spPr>
          <a:xfrm>
            <a:off x="800100" y="1235860"/>
            <a:ext cx="16690975" cy="872578"/>
          </a:xfrm>
        </p:spPr>
        <p:txBody>
          <a:bodyPr/>
          <a:lstStyle/>
          <a:p>
            <a:r>
              <a:rPr lang="en-US" dirty="0" smtClean="0"/>
              <a:t>Numerical Model Implementation</a:t>
            </a:r>
            <a:endParaRPr lang="en-US" dirty="0"/>
          </a:p>
        </p:txBody>
      </p:sp>
      <p:grpSp>
        <p:nvGrpSpPr>
          <p:cNvPr id="11" name="Group 10"/>
          <p:cNvGrpSpPr/>
          <p:nvPr/>
        </p:nvGrpSpPr>
        <p:grpSpPr>
          <a:xfrm>
            <a:off x="7380554" y="990242"/>
            <a:ext cx="10810170" cy="4490015"/>
            <a:chOff x="7331914" y="1491828"/>
            <a:chExt cx="10810170" cy="4490015"/>
          </a:xfrm>
        </p:grpSpPr>
        <p:grpSp>
          <p:nvGrpSpPr>
            <p:cNvPr id="10" name="Group 9"/>
            <p:cNvGrpSpPr/>
            <p:nvPr/>
          </p:nvGrpSpPr>
          <p:grpSpPr>
            <a:xfrm>
              <a:off x="7331914" y="1491828"/>
              <a:ext cx="10810170" cy="4490015"/>
              <a:chOff x="7331914" y="1491828"/>
              <a:chExt cx="10810170" cy="4490015"/>
            </a:xfrm>
          </p:grpSpPr>
          <p:grpSp>
            <p:nvGrpSpPr>
              <p:cNvPr id="6" name="Group 5"/>
              <p:cNvGrpSpPr/>
              <p:nvPr/>
            </p:nvGrpSpPr>
            <p:grpSpPr>
              <a:xfrm>
                <a:off x="7331914" y="1491828"/>
                <a:ext cx="10810170" cy="4490015"/>
                <a:chOff x="7331914" y="1491828"/>
                <a:chExt cx="10810170" cy="4490015"/>
              </a:xfrm>
            </p:grpSpPr>
            <p:grpSp>
              <p:nvGrpSpPr>
                <p:cNvPr id="7" name="Group 6"/>
                <p:cNvGrpSpPr/>
                <p:nvPr/>
              </p:nvGrpSpPr>
              <p:grpSpPr>
                <a:xfrm>
                  <a:off x="7331914" y="1491828"/>
                  <a:ext cx="10810169" cy="4490015"/>
                  <a:chOff x="11310516" y="225464"/>
                  <a:chExt cx="10810169" cy="4490015"/>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10516" y="225464"/>
                    <a:ext cx="5405085" cy="3600000"/>
                  </a:xfrm>
                  <a:prstGeom prst="rect">
                    <a:avLst/>
                  </a:prstGeom>
                </p:spPr>
              </p:pic>
              <p:sp>
                <p:nvSpPr>
                  <p:cNvPr id="36" name="TextBox 35"/>
                  <p:cNvSpPr txBox="1"/>
                  <p:nvPr/>
                </p:nvSpPr>
                <p:spPr>
                  <a:xfrm>
                    <a:off x="11310516" y="4315369"/>
                    <a:ext cx="10810169" cy="400110"/>
                  </a:xfrm>
                  <a:prstGeom prst="rect">
                    <a:avLst/>
                  </a:prstGeom>
                  <a:noFill/>
                </p:spPr>
                <p:txBody>
                  <a:bodyPr wrap="square" rtlCol="0">
                    <a:spAutoFit/>
                  </a:bodyPr>
                  <a:lstStyle/>
                  <a:p>
                    <a:pPr algn="ctr"/>
                    <a:r>
                      <a:rPr lang="en-GB" sz="2000" b="1" dirty="0" smtClean="0"/>
                      <a:t>Figure 14: </a:t>
                    </a:r>
                    <a:r>
                      <a:rPr lang="en-GB" sz="2000" dirty="0" smtClean="0"/>
                      <a:t>Temperature evolution at </a:t>
                    </a:r>
                    <a:r>
                      <a:rPr lang="en-GB" sz="2000" dirty="0" smtClean="0">
                        <a:solidFill>
                          <a:srgbClr val="FF0000"/>
                        </a:solidFill>
                      </a:rPr>
                      <a:t>TC 1</a:t>
                    </a:r>
                    <a:r>
                      <a:rPr lang="en-GB" sz="2000" dirty="0" smtClean="0"/>
                      <a:t>  and </a:t>
                    </a:r>
                    <a:r>
                      <a:rPr lang="en-GB" sz="2000" dirty="0" smtClean="0">
                        <a:solidFill>
                          <a:srgbClr val="FF0000"/>
                        </a:solidFill>
                      </a:rPr>
                      <a:t>TC 2 </a:t>
                    </a:r>
                    <a:r>
                      <a:rPr lang="en-GB" sz="2000" dirty="0" smtClean="0"/>
                      <a:t>with different mesh refinement</a:t>
                    </a:r>
                    <a:endParaRPr lang="en-GB" sz="2000" dirty="0"/>
                  </a:p>
                </p:txBody>
              </p:sp>
            </p:gr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736999" y="1491828"/>
                  <a:ext cx="5405085" cy="3600000"/>
                </a:xfrm>
                <a:prstGeom prst="rect">
                  <a:avLst/>
                </a:prstGeom>
              </p:spPr>
            </p:pic>
          </p:grpSp>
          <p:sp>
            <p:nvSpPr>
              <p:cNvPr id="14" name="Rectangle 5"/>
              <p:cNvSpPr>
                <a:spLocks/>
              </p:cNvSpPr>
              <p:nvPr/>
            </p:nvSpPr>
            <p:spPr bwMode="auto">
              <a:xfrm>
                <a:off x="8884361" y="5096699"/>
                <a:ext cx="2300191"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(a) TC 1</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sp>
          <p:nvSpPr>
            <p:cNvPr id="15" name="Rectangle 5"/>
            <p:cNvSpPr>
              <a:spLocks/>
            </p:cNvSpPr>
            <p:nvPr/>
          </p:nvSpPr>
          <p:spPr bwMode="auto">
            <a:xfrm>
              <a:off x="14289445" y="5096699"/>
              <a:ext cx="2300191"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(b) TC 2</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grpSp>
        <p:nvGrpSpPr>
          <p:cNvPr id="33" name="Group 32"/>
          <p:cNvGrpSpPr/>
          <p:nvPr/>
        </p:nvGrpSpPr>
        <p:grpSpPr>
          <a:xfrm>
            <a:off x="261421" y="6075663"/>
            <a:ext cx="17640535" cy="4109340"/>
            <a:chOff x="261421" y="5628179"/>
            <a:chExt cx="17640535" cy="4109340"/>
          </a:xfrm>
        </p:grpSpPr>
        <p:grpSp>
          <p:nvGrpSpPr>
            <p:cNvPr id="28" name="Group 27"/>
            <p:cNvGrpSpPr/>
            <p:nvPr/>
          </p:nvGrpSpPr>
          <p:grpSpPr>
            <a:xfrm>
              <a:off x="261421" y="5628179"/>
              <a:ext cx="17640535" cy="3910765"/>
              <a:chOff x="261421" y="5628179"/>
              <a:chExt cx="17640535" cy="3910765"/>
            </a:xfrm>
          </p:grpSpPr>
          <p:grpSp>
            <p:nvGrpSpPr>
              <p:cNvPr id="24" name="Group 23"/>
              <p:cNvGrpSpPr/>
              <p:nvPr/>
            </p:nvGrpSpPr>
            <p:grpSpPr>
              <a:xfrm>
                <a:off x="261421" y="5642690"/>
                <a:ext cx="5760000" cy="3846551"/>
                <a:chOff x="261421" y="5642690"/>
                <a:chExt cx="5760000" cy="3846551"/>
              </a:xfrm>
            </p:grpSpPr>
            <p:grpSp>
              <p:nvGrpSpPr>
                <p:cNvPr id="21" name="Group 20"/>
                <p:cNvGrpSpPr/>
                <p:nvPr/>
              </p:nvGrpSpPr>
              <p:grpSpPr>
                <a:xfrm>
                  <a:off x="261421" y="5642690"/>
                  <a:ext cx="5760000" cy="3482867"/>
                  <a:chOff x="261421" y="5642690"/>
                  <a:chExt cx="5760000" cy="3482867"/>
                </a:xfrm>
              </p:grpSpPr>
              <p:pic>
                <p:nvPicPr>
                  <p:cNvPr id="13" name="Picture 12"/>
                  <p:cNvPicPr>
                    <a:picLocks noChangeAspect="1"/>
                  </p:cNvPicPr>
                  <p:nvPr/>
                </p:nvPicPr>
                <p:blipFill rotWithShape="1">
                  <a:blip r:embed="rId5">
                    <a:extLst>
                      <a:ext uri="{28A0092B-C50C-407E-A947-70E740481C1C}">
                        <a14:useLocalDpi xmlns:a14="http://schemas.microsoft.com/office/drawing/2010/main" val="0"/>
                      </a:ext>
                    </a:extLst>
                  </a:blip>
                  <a:srcRect l="2201" t="20554" r="1988" b="12966"/>
                  <a:stretch/>
                </p:blipFill>
                <p:spPr>
                  <a:xfrm>
                    <a:off x="261421" y="5642690"/>
                    <a:ext cx="5760000" cy="2997502"/>
                  </a:xfrm>
                  <a:prstGeom prst="rect">
                    <a:avLst/>
                  </a:prstGeom>
                </p:spPr>
              </p:pic>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1421" y="8670617"/>
                    <a:ext cx="5760000" cy="454940"/>
                  </a:xfrm>
                  <a:prstGeom prst="rect">
                    <a:avLst/>
                  </a:prstGeom>
                </p:spPr>
              </p:pic>
            </p:grpSp>
            <p:sp>
              <p:nvSpPr>
                <p:cNvPr id="29" name="Rectangle 5"/>
                <p:cNvSpPr>
                  <a:spLocks/>
                </p:cNvSpPr>
                <p:nvPr/>
              </p:nvSpPr>
              <p:spPr bwMode="auto">
                <a:xfrm>
                  <a:off x="1991325" y="9060125"/>
                  <a:ext cx="2300191"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(a) No refinement</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grpSp>
            <p:nvGrpSpPr>
              <p:cNvPr id="26" name="Group 25"/>
              <p:cNvGrpSpPr/>
              <p:nvPr/>
            </p:nvGrpSpPr>
            <p:grpSpPr>
              <a:xfrm>
                <a:off x="6176456" y="5642690"/>
                <a:ext cx="5761219" cy="3846551"/>
                <a:chOff x="6176456" y="5642690"/>
                <a:chExt cx="5761219" cy="3846551"/>
              </a:xfrm>
            </p:grpSpPr>
            <p:grpSp>
              <p:nvGrpSpPr>
                <p:cNvPr id="22" name="Group 21"/>
                <p:cNvGrpSpPr/>
                <p:nvPr/>
              </p:nvGrpSpPr>
              <p:grpSpPr>
                <a:xfrm>
                  <a:off x="6176456" y="5642690"/>
                  <a:ext cx="5761219" cy="3482866"/>
                  <a:chOff x="6020812" y="5642690"/>
                  <a:chExt cx="5761219" cy="3482866"/>
                </a:xfrm>
              </p:grpSpPr>
              <p:pic>
                <p:nvPicPr>
                  <p:cNvPr id="17" name="Picture 16"/>
                  <p:cNvPicPr>
                    <a:picLocks noChangeAspect="1"/>
                  </p:cNvPicPr>
                  <p:nvPr/>
                </p:nvPicPr>
                <p:blipFill rotWithShape="1">
                  <a:blip r:embed="rId7">
                    <a:extLst>
                      <a:ext uri="{28A0092B-C50C-407E-A947-70E740481C1C}">
                        <a14:useLocalDpi xmlns:a14="http://schemas.microsoft.com/office/drawing/2010/main" val="0"/>
                      </a:ext>
                    </a:extLst>
                  </a:blip>
                  <a:srcRect l="2122" t="20021" r="2227" b="12860"/>
                  <a:stretch/>
                </p:blipFill>
                <p:spPr>
                  <a:xfrm>
                    <a:off x="6021421" y="5642690"/>
                    <a:ext cx="5760000" cy="3031326"/>
                  </a:xfrm>
                  <a:prstGeom prst="rect">
                    <a:avLst/>
                  </a:prstGeom>
                </p:spPr>
              </p:pic>
              <p:pic>
                <p:nvPicPr>
                  <p:cNvPr id="20" name="Pictur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20812" y="8645321"/>
                    <a:ext cx="5761219" cy="480235"/>
                  </a:xfrm>
                  <a:prstGeom prst="rect">
                    <a:avLst/>
                  </a:prstGeom>
                </p:spPr>
              </p:pic>
            </p:grpSp>
            <p:sp>
              <p:nvSpPr>
                <p:cNvPr id="30" name="Rectangle 5"/>
                <p:cNvSpPr>
                  <a:spLocks/>
                </p:cNvSpPr>
                <p:nvPr/>
              </p:nvSpPr>
              <p:spPr bwMode="auto">
                <a:xfrm>
                  <a:off x="7906969" y="9060125"/>
                  <a:ext cx="2300191"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(b) Single refinement</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grpSp>
            <p:nvGrpSpPr>
              <p:cNvPr id="27" name="Group 26"/>
              <p:cNvGrpSpPr/>
              <p:nvPr/>
            </p:nvGrpSpPr>
            <p:grpSpPr>
              <a:xfrm>
                <a:off x="12140737" y="5628179"/>
                <a:ext cx="5761219" cy="3910765"/>
                <a:chOff x="12140737" y="5628179"/>
                <a:chExt cx="5761219" cy="3910765"/>
              </a:xfrm>
            </p:grpSpPr>
            <p:grpSp>
              <p:nvGrpSpPr>
                <p:cNvPr id="23" name="Group 22"/>
                <p:cNvGrpSpPr/>
                <p:nvPr/>
              </p:nvGrpSpPr>
              <p:grpSpPr>
                <a:xfrm>
                  <a:off x="12140737" y="5628179"/>
                  <a:ext cx="5761219" cy="3511725"/>
                  <a:chOff x="11780812" y="5628179"/>
                  <a:chExt cx="5761219" cy="3511725"/>
                </a:xfrm>
              </p:grpSpPr>
              <p:pic>
                <p:nvPicPr>
                  <p:cNvPr id="18" name="Picture 17"/>
                  <p:cNvPicPr>
                    <a:picLocks noChangeAspect="1"/>
                  </p:cNvPicPr>
                  <p:nvPr/>
                </p:nvPicPr>
                <p:blipFill rotWithShape="1">
                  <a:blip r:embed="rId9">
                    <a:extLst>
                      <a:ext uri="{28A0092B-C50C-407E-A947-70E740481C1C}">
                        <a14:useLocalDpi xmlns:a14="http://schemas.microsoft.com/office/drawing/2010/main" val="0"/>
                      </a:ext>
                    </a:extLst>
                  </a:blip>
                  <a:srcRect l="2122" t="20235" r="2227" b="12753"/>
                  <a:stretch/>
                </p:blipFill>
                <p:spPr>
                  <a:xfrm>
                    <a:off x="11781421" y="5628179"/>
                    <a:ext cx="5760000" cy="3026523"/>
                  </a:xfrm>
                  <a:prstGeom prst="rect">
                    <a:avLst/>
                  </a:prstGeom>
                </p:spPr>
              </p:pic>
              <p:pic>
                <p:nvPicPr>
                  <p:cNvPr id="25" name="Picture 2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780812" y="8659669"/>
                    <a:ext cx="5761219" cy="480235"/>
                  </a:xfrm>
                  <a:prstGeom prst="rect">
                    <a:avLst/>
                  </a:prstGeom>
                </p:spPr>
              </p:pic>
            </p:grpSp>
            <p:sp>
              <p:nvSpPr>
                <p:cNvPr id="31" name="Rectangle 5"/>
                <p:cNvSpPr>
                  <a:spLocks/>
                </p:cNvSpPr>
                <p:nvPr/>
              </p:nvSpPr>
              <p:spPr bwMode="auto">
                <a:xfrm>
                  <a:off x="13871250" y="9109828"/>
                  <a:ext cx="2300191"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(c) Double refinement</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grpSp>
        <p:sp>
          <p:nvSpPr>
            <p:cNvPr id="32" name="TextBox 31"/>
            <p:cNvSpPr txBox="1"/>
            <p:nvPr/>
          </p:nvSpPr>
          <p:spPr>
            <a:xfrm>
              <a:off x="2248008" y="9337409"/>
              <a:ext cx="13667361" cy="400110"/>
            </a:xfrm>
            <a:prstGeom prst="rect">
              <a:avLst/>
            </a:prstGeom>
            <a:noFill/>
          </p:spPr>
          <p:txBody>
            <a:bodyPr wrap="square" rtlCol="0">
              <a:spAutoFit/>
            </a:bodyPr>
            <a:lstStyle/>
            <a:p>
              <a:pPr algn="ctr"/>
              <a:r>
                <a:rPr lang="en-GB" sz="2000" b="1" dirty="0" smtClean="0"/>
                <a:t>Figure 15: </a:t>
              </a:r>
              <a:r>
                <a:rPr lang="en-GB" sz="2000" dirty="0" smtClean="0"/>
                <a:t>Effect of Mesh Refinement on Accuracy of Heat Transfer (Layer 1 deposition)</a:t>
              </a:r>
              <a:endParaRPr lang="en-GB" sz="2000" dirty="0"/>
            </a:p>
          </p:txBody>
        </p:sp>
      </p:grpSp>
      <p:sp>
        <p:nvSpPr>
          <p:cNvPr id="39" name="Text Placeholder 2"/>
          <p:cNvSpPr txBox="1">
            <a:spLocks/>
          </p:cNvSpPr>
          <p:nvPr/>
        </p:nvSpPr>
        <p:spPr>
          <a:xfrm>
            <a:off x="800100" y="2369692"/>
            <a:ext cx="5221321" cy="2437680"/>
          </a:xfrm>
          <a:prstGeom prst="rect">
            <a:avLst/>
          </a:prstGeom>
        </p:spPr>
        <p:txBody>
          <a:bodyPr>
            <a:noAutofit/>
          </a:bodyPr>
          <a:lstStyle>
            <a:lvl1pPr marL="266700" indent="-266700" algn="l" defTabSz="1371783" rtl="0" eaLnBrk="1" latinLnBrk="0" hangingPunct="1">
              <a:lnSpc>
                <a:spcPct val="90000"/>
              </a:lnSpc>
              <a:spcBef>
                <a:spcPts val="0"/>
              </a:spcBef>
              <a:buClr>
                <a:srgbClr val="E20019"/>
              </a:buClr>
              <a:buFont typeface="Wingdings 3" panose="05040102010807070707" pitchFamily="18" charset="2"/>
              <a:buChar char="}"/>
              <a:defRPr sz="3200" b="0" i="0" kern="1200">
                <a:solidFill>
                  <a:srgbClr val="313131"/>
                </a:solidFill>
                <a:latin typeface="Segoe UI Semilight" panose="020B0402040204020203" pitchFamily="34" charset="0"/>
                <a:ea typeface="Roboto light" pitchFamily="2" charset="0"/>
                <a:cs typeface="Segoe UI Semilight" panose="020B0402040204020203" pitchFamily="34" charset="0"/>
              </a:defRPr>
            </a:lvl1pPr>
            <a:lvl2pPr marL="1028837" indent="-342946" algn="l" defTabSz="1371783" rtl="0" eaLnBrk="1" latinLnBrk="0" hangingPunct="1">
              <a:lnSpc>
                <a:spcPct val="90000"/>
              </a:lnSpc>
              <a:spcBef>
                <a:spcPts val="750"/>
              </a:spcBef>
              <a:buClr>
                <a:srgbClr val="E20019"/>
              </a:buClr>
              <a:buFont typeface="Wingdings" panose="05000000000000000000" pitchFamily="2" charset="2"/>
              <a:buChar char=""/>
              <a:defRPr sz="2800" kern="1200">
                <a:solidFill>
                  <a:schemeClr val="tx1"/>
                </a:solidFill>
                <a:latin typeface="Segoe UI Semilight" panose="020B0402040204020203" pitchFamily="34" charset="0"/>
                <a:ea typeface="Roboto light" pitchFamily="2" charset="0"/>
                <a:cs typeface="Segoe UI Semilight" panose="020B0402040204020203" pitchFamily="34" charset="0"/>
              </a:defRPr>
            </a:lvl2pPr>
            <a:lvl3pPr marL="1714729" indent="-342946" algn="l" defTabSz="1371783" rtl="0" eaLnBrk="1" latinLnBrk="0" hangingPunct="1">
              <a:lnSpc>
                <a:spcPct val="90000"/>
              </a:lnSpc>
              <a:spcBef>
                <a:spcPts val="750"/>
              </a:spcBef>
              <a:buClr>
                <a:srgbClr val="E20019"/>
              </a:buClr>
              <a:buFont typeface="Agency FB" panose="020B0503020202020204" pitchFamily="34" charset="0"/>
              <a:buChar char="-"/>
              <a:defRPr sz="2400" kern="1200">
                <a:solidFill>
                  <a:schemeClr val="tx1"/>
                </a:solidFill>
                <a:latin typeface="Segoe UI Semilight" panose="020B0402040204020203" pitchFamily="34" charset="0"/>
                <a:ea typeface="Roboto light" pitchFamily="2" charset="0"/>
                <a:cs typeface="Segoe UI Semilight" panose="020B0402040204020203" pitchFamily="34" charset="0"/>
              </a:defRPr>
            </a:lvl3pPr>
            <a:lvl4pPr marL="2400620"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511"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2403"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8294"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4186"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30077"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lnSpc>
                <a:spcPct val="100000"/>
              </a:lnSpc>
              <a:buFont typeface="Wingdings 3" panose="05040102010807070707" pitchFamily="18" charset="2"/>
              <a:buNone/>
            </a:pPr>
            <a:r>
              <a:rPr lang="en-US" sz="2400" i="1" dirty="0" smtClean="0"/>
              <a:t>Model features</a:t>
            </a:r>
          </a:p>
          <a:p>
            <a:pPr marL="0" indent="0">
              <a:lnSpc>
                <a:spcPct val="100000"/>
              </a:lnSpc>
              <a:buFont typeface="Wingdings 3" panose="05040102010807070707" pitchFamily="18" charset="2"/>
              <a:buNone/>
            </a:pPr>
            <a:endParaRPr lang="en-US" sz="1800" dirty="0" smtClean="0"/>
          </a:p>
          <a:p>
            <a:pPr>
              <a:lnSpc>
                <a:spcPct val="100000"/>
              </a:lnSpc>
            </a:pPr>
            <a:r>
              <a:rPr lang="en-US" sz="2000" dirty="0" smtClean="0">
                <a:solidFill>
                  <a:schemeClr val="bg1">
                    <a:lumMod val="85000"/>
                  </a:schemeClr>
                </a:solidFill>
              </a:rPr>
              <a:t>Material Addition</a:t>
            </a:r>
          </a:p>
          <a:p>
            <a:pPr>
              <a:lnSpc>
                <a:spcPct val="100000"/>
              </a:lnSpc>
            </a:pPr>
            <a:endParaRPr lang="en-US" sz="2000" dirty="0" smtClean="0">
              <a:solidFill>
                <a:schemeClr val="bg1">
                  <a:lumMod val="85000"/>
                </a:schemeClr>
              </a:solidFill>
            </a:endParaRPr>
          </a:p>
          <a:p>
            <a:pPr>
              <a:lnSpc>
                <a:spcPct val="100000"/>
              </a:lnSpc>
            </a:pPr>
            <a:r>
              <a:rPr lang="en-US" sz="2000" dirty="0" smtClean="0">
                <a:solidFill>
                  <a:schemeClr val="bg1">
                    <a:lumMod val="85000"/>
                  </a:schemeClr>
                </a:solidFill>
              </a:rPr>
              <a:t>Heat Transfer Analysis</a:t>
            </a:r>
          </a:p>
          <a:p>
            <a:pPr>
              <a:lnSpc>
                <a:spcPct val="100000"/>
              </a:lnSpc>
            </a:pPr>
            <a:endParaRPr lang="en-US" sz="2000" dirty="0" smtClean="0"/>
          </a:p>
          <a:p>
            <a:pPr>
              <a:lnSpc>
                <a:spcPct val="100000"/>
              </a:lnSpc>
            </a:pPr>
            <a:r>
              <a:rPr lang="en-US" sz="2000" dirty="0" smtClean="0"/>
              <a:t>Mesh Analysis</a:t>
            </a:r>
            <a:endParaRPr lang="en-US" sz="2000" dirty="0"/>
          </a:p>
        </p:txBody>
      </p:sp>
      <p:graphicFrame>
        <p:nvGraphicFramePr>
          <p:cNvPr id="8" name="Table 7"/>
          <p:cNvGraphicFramePr>
            <a:graphicFrameLocks noGrp="1"/>
          </p:cNvGraphicFramePr>
          <p:nvPr>
            <p:extLst>
              <p:ext uri="{D42A27DB-BD31-4B8C-83A1-F6EECF244321}">
                <p14:modId xmlns:p14="http://schemas.microsoft.com/office/powerpoint/2010/main" val="786593240"/>
              </p:ext>
            </p:extLst>
          </p:nvPr>
        </p:nvGraphicFramePr>
        <p:xfrm>
          <a:off x="892764" y="4711144"/>
          <a:ext cx="6884252" cy="1341120"/>
        </p:xfrm>
        <a:graphic>
          <a:graphicData uri="http://schemas.openxmlformats.org/drawingml/2006/table">
            <a:tbl>
              <a:tblPr firstRow="1" bandRow="1">
                <a:tableStyleId>{5940675A-B579-460E-94D1-54222C63F5DA}</a:tableStyleId>
              </a:tblPr>
              <a:tblGrid>
                <a:gridCol w="1845663"/>
                <a:gridCol w="1596463"/>
                <a:gridCol w="1721063"/>
                <a:gridCol w="1721063"/>
              </a:tblGrid>
              <a:tr h="260630">
                <a:tc>
                  <a:txBody>
                    <a:bodyPr/>
                    <a:lstStyle/>
                    <a:p>
                      <a:r>
                        <a:rPr lang="en-GB" sz="1600" dirty="0" smtClean="0"/>
                        <a:t>Mesh Type</a:t>
                      </a:r>
                      <a:endParaRPr lang="en-GB" sz="1600" dirty="0"/>
                    </a:p>
                  </a:txBody>
                  <a:tcPr>
                    <a:solidFill>
                      <a:schemeClr val="bg1">
                        <a:lumMod val="85000"/>
                      </a:schemeClr>
                    </a:solidFill>
                  </a:tcPr>
                </a:tc>
                <a:tc>
                  <a:txBody>
                    <a:bodyPr/>
                    <a:lstStyle/>
                    <a:p>
                      <a:r>
                        <a:rPr lang="en-GB" sz="1600" dirty="0" smtClean="0"/>
                        <a:t>No. of elements</a:t>
                      </a:r>
                      <a:endParaRPr lang="en-GB" sz="1600" dirty="0"/>
                    </a:p>
                  </a:txBody>
                  <a:tcPr>
                    <a:solidFill>
                      <a:schemeClr val="bg1">
                        <a:lumMod val="85000"/>
                      </a:schemeClr>
                    </a:solidFill>
                  </a:tcPr>
                </a:tc>
                <a:tc>
                  <a:txBody>
                    <a:bodyPr/>
                    <a:lstStyle/>
                    <a:p>
                      <a:r>
                        <a:rPr lang="en-GB" sz="1600" dirty="0" smtClean="0"/>
                        <a:t>Dof </a:t>
                      </a:r>
                      <a:r>
                        <a:rPr lang="en-GB" sz="1600" baseline="0" dirty="0" smtClean="0"/>
                        <a:t>(solved for)</a:t>
                      </a:r>
                      <a:endParaRPr lang="en-GB" sz="1600" dirty="0"/>
                    </a:p>
                  </a:txBody>
                  <a:tcPr>
                    <a:solidFill>
                      <a:schemeClr val="bg1">
                        <a:lumMod val="85000"/>
                      </a:schemeClr>
                    </a:solidFill>
                  </a:tcPr>
                </a:tc>
                <a:tc>
                  <a:txBody>
                    <a:bodyPr/>
                    <a:lstStyle/>
                    <a:p>
                      <a:r>
                        <a:rPr lang="en-GB" sz="1600" dirty="0" smtClean="0"/>
                        <a:t>Computation time</a:t>
                      </a:r>
                      <a:endParaRPr lang="en-GB" sz="1600" dirty="0"/>
                    </a:p>
                  </a:txBody>
                  <a:tcPr>
                    <a:solidFill>
                      <a:schemeClr val="bg1">
                        <a:lumMod val="85000"/>
                      </a:schemeClr>
                    </a:solidFill>
                  </a:tcPr>
                </a:tc>
              </a:tr>
              <a:tr h="260630">
                <a:tc>
                  <a:txBody>
                    <a:bodyPr/>
                    <a:lstStyle/>
                    <a:p>
                      <a:r>
                        <a:rPr lang="en-GB" sz="1600" dirty="0" smtClean="0"/>
                        <a:t>Original</a:t>
                      </a:r>
                      <a:r>
                        <a:rPr lang="en-GB" sz="1600" baseline="0" dirty="0" smtClean="0"/>
                        <a:t> Mesh</a:t>
                      </a:r>
                      <a:endParaRPr lang="en-GB" sz="1600" dirty="0"/>
                    </a:p>
                  </a:txBody>
                  <a:tcPr>
                    <a:solidFill>
                      <a:schemeClr val="accent5">
                        <a:lumMod val="20000"/>
                        <a:lumOff val="80000"/>
                      </a:schemeClr>
                    </a:solidFill>
                  </a:tcPr>
                </a:tc>
                <a:tc>
                  <a:txBody>
                    <a:bodyPr/>
                    <a:lstStyle/>
                    <a:p>
                      <a:r>
                        <a:rPr lang="en-GB" sz="1600" dirty="0" smtClean="0"/>
                        <a:t>9602</a:t>
                      </a:r>
                      <a:endParaRPr lang="en-GB" sz="1600" dirty="0"/>
                    </a:p>
                  </a:txBody>
                  <a:tcPr>
                    <a:solidFill>
                      <a:schemeClr val="accent6">
                        <a:lumMod val="20000"/>
                        <a:lumOff val="80000"/>
                      </a:schemeClr>
                    </a:solidFill>
                  </a:tcPr>
                </a:tc>
                <a:tc>
                  <a:txBody>
                    <a:bodyPr/>
                    <a:lstStyle/>
                    <a:p>
                      <a:r>
                        <a:rPr lang="en-GB" sz="1600" dirty="0" smtClean="0"/>
                        <a:t>73440</a:t>
                      </a:r>
                      <a:endParaRPr lang="en-GB" sz="1600" dirty="0"/>
                    </a:p>
                  </a:txBody>
                  <a:tcPr>
                    <a:solidFill>
                      <a:schemeClr val="accent4">
                        <a:lumMod val="20000"/>
                        <a:lumOff val="80000"/>
                      </a:schemeClr>
                    </a:solidFill>
                  </a:tcPr>
                </a:tc>
                <a:tc>
                  <a:txBody>
                    <a:bodyPr/>
                    <a:lstStyle/>
                    <a:p>
                      <a:r>
                        <a:rPr lang="en-GB" sz="1600" dirty="0" smtClean="0"/>
                        <a:t>1 hour</a:t>
                      </a:r>
                      <a:endParaRPr lang="en-GB" sz="1600" dirty="0"/>
                    </a:p>
                  </a:txBody>
                  <a:tcPr>
                    <a:solidFill>
                      <a:schemeClr val="accent2">
                        <a:lumMod val="20000"/>
                        <a:lumOff val="80000"/>
                      </a:schemeClr>
                    </a:solidFill>
                  </a:tcPr>
                </a:tc>
              </a:tr>
              <a:tr h="260630">
                <a:tc>
                  <a:txBody>
                    <a:bodyPr/>
                    <a:lstStyle/>
                    <a:p>
                      <a:r>
                        <a:rPr lang="en-GB" sz="1600" dirty="0" smtClean="0"/>
                        <a:t>Single Refinement</a:t>
                      </a:r>
                      <a:endParaRPr lang="en-GB" sz="1600" dirty="0"/>
                    </a:p>
                  </a:txBody>
                  <a:tcPr>
                    <a:solidFill>
                      <a:schemeClr val="accent5">
                        <a:lumMod val="20000"/>
                        <a:lumOff val="80000"/>
                      </a:schemeClr>
                    </a:solidFill>
                  </a:tcPr>
                </a:tc>
                <a:tc>
                  <a:txBody>
                    <a:bodyPr/>
                    <a:lstStyle/>
                    <a:p>
                      <a:r>
                        <a:rPr lang="en-GB" sz="1600" dirty="0" smtClean="0"/>
                        <a:t>14340</a:t>
                      </a:r>
                      <a:endParaRPr lang="en-GB" sz="1600" dirty="0"/>
                    </a:p>
                  </a:txBody>
                  <a:tcPr>
                    <a:solidFill>
                      <a:schemeClr val="accent6">
                        <a:lumMod val="20000"/>
                        <a:lumOff val="80000"/>
                      </a:schemeClr>
                    </a:solidFill>
                  </a:tcPr>
                </a:tc>
                <a:tc>
                  <a:txBody>
                    <a:bodyPr/>
                    <a:lstStyle/>
                    <a:p>
                      <a:r>
                        <a:rPr lang="en-GB" sz="1600" dirty="0" smtClean="0"/>
                        <a:t>97920</a:t>
                      </a:r>
                      <a:endParaRPr lang="en-GB" sz="1600" dirty="0"/>
                    </a:p>
                  </a:txBody>
                  <a:tcPr>
                    <a:solidFill>
                      <a:schemeClr val="accent4">
                        <a:lumMod val="20000"/>
                        <a:lumOff val="80000"/>
                      </a:schemeClr>
                    </a:solidFill>
                  </a:tcPr>
                </a:tc>
                <a:tc>
                  <a:txBody>
                    <a:bodyPr/>
                    <a:lstStyle/>
                    <a:p>
                      <a:r>
                        <a:rPr lang="en-GB" sz="1600" dirty="0" smtClean="0"/>
                        <a:t>1 hour 56 min</a:t>
                      </a:r>
                      <a:endParaRPr lang="en-GB" sz="1600" dirty="0"/>
                    </a:p>
                  </a:txBody>
                  <a:tcPr>
                    <a:solidFill>
                      <a:schemeClr val="accent2">
                        <a:lumMod val="20000"/>
                        <a:lumOff val="80000"/>
                      </a:schemeClr>
                    </a:solidFill>
                  </a:tcPr>
                </a:tc>
              </a:tr>
              <a:tr h="260630">
                <a:tc>
                  <a:txBody>
                    <a:bodyPr/>
                    <a:lstStyle/>
                    <a:p>
                      <a:r>
                        <a:rPr lang="en-GB" sz="1600" dirty="0" smtClean="0"/>
                        <a:t>Double Refinement</a:t>
                      </a:r>
                      <a:endParaRPr lang="en-GB" sz="1600" dirty="0"/>
                    </a:p>
                  </a:txBody>
                  <a:tcPr>
                    <a:solidFill>
                      <a:schemeClr val="accent5">
                        <a:lumMod val="20000"/>
                        <a:lumOff val="80000"/>
                      </a:schemeClr>
                    </a:solidFill>
                  </a:tcPr>
                </a:tc>
                <a:tc>
                  <a:txBody>
                    <a:bodyPr/>
                    <a:lstStyle/>
                    <a:p>
                      <a:r>
                        <a:rPr lang="en-GB" sz="1600" dirty="0" smtClean="0"/>
                        <a:t>19078</a:t>
                      </a:r>
                      <a:endParaRPr lang="en-GB" sz="1600" dirty="0"/>
                    </a:p>
                  </a:txBody>
                  <a:tcPr>
                    <a:solidFill>
                      <a:schemeClr val="accent6">
                        <a:lumMod val="20000"/>
                        <a:lumOff val="80000"/>
                      </a:schemeClr>
                    </a:solidFill>
                  </a:tcPr>
                </a:tc>
                <a:tc>
                  <a:txBody>
                    <a:bodyPr/>
                    <a:lstStyle/>
                    <a:p>
                      <a:r>
                        <a:rPr lang="en-GB" sz="1600" dirty="0" smtClean="0"/>
                        <a:t>122400</a:t>
                      </a:r>
                      <a:endParaRPr lang="en-GB" sz="1600" dirty="0"/>
                    </a:p>
                  </a:txBody>
                  <a:tcPr>
                    <a:solidFill>
                      <a:schemeClr val="accent4">
                        <a:lumMod val="20000"/>
                        <a:lumOff val="80000"/>
                      </a:schemeClr>
                    </a:solidFill>
                  </a:tcPr>
                </a:tc>
                <a:tc>
                  <a:txBody>
                    <a:bodyPr/>
                    <a:lstStyle/>
                    <a:p>
                      <a:r>
                        <a:rPr lang="en-GB" sz="1600" dirty="0" smtClean="0"/>
                        <a:t>2 hour 35 min</a:t>
                      </a:r>
                      <a:endParaRPr lang="en-GB" sz="1600" dirty="0"/>
                    </a:p>
                  </a:txBody>
                  <a:tcPr>
                    <a:solidFill>
                      <a:schemeClr val="accent2">
                        <a:lumMod val="20000"/>
                        <a:lumOff val="80000"/>
                      </a:schemeClr>
                    </a:solidFill>
                  </a:tcPr>
                </a:tc>
              </a:tr>
            </a:tbl>
          </a:graphicData>
        </a:graphic>
      </p:graphicFrame>
    </p:spTree>
    <p:extLst>
      <p:ext uri="{BB962C8B-B14F-4D97-AF65-F5344CB8AC3E}">
        <p14:creationId xmlns:p14="http://schemas.microsoft.com/office/powerpoint/2010/main" val="2485745119"/>
      </p:ext>
    </p:extLst>
  </p:cSld>
  <p:clrMapOvr>
    <a:masterClrMapping/>
  </p:clrMapOvr>
  <mc:AlternateContent xmlns:mc="http://schemas.openxmlformats.org/markup-compatibility/2006" xmlns:p14="http://schemas.microsoft.com/office/powerpoint/2010/main">
    <mc:Choice Requires="p14">
      <p:transition spd="slow" p14:dur="2000" advTm="36866"/>
    </mc:Choice>
    <mc:Fallback xmlns="">
      <p:transition spd="slow" advTm="36866"/>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smtClean="0"/>
              <a:t>Thermal Model for P-DED</a:t>
            </a:r>
            <a:endParaRPr lang="en-US" dirty="0"/>
          </a:p>
        </p:txBody>
      </p:sp>
      <p:sp>
        <p:nvSpPr>
          <p:cNvPr id="4" name="Text Placeholder 3"/>
          <p:cNvSpPr>
            <a:spLocks noGrp="1"/>
          </p:cNvSpPr>
          <p:nvPr>
            <p:ph type="body" sz="quarter" idx="14"/>
          </p:nvPr>
        </p:nvSpPr>
        <p:spPr>
          <a:xfrm>
            <a:off x="800100" y="1235860"/>
            <a:ext cx="16690975" cy="872578"/>
          </a:xfrm>
        </p:spPr>
        <p:txBody>
          <a:bodyPr/>
          <a:lstStyle/>
          <a:p>
            <a:r>
              <a:rPr lang="en-US" dirty="0" smtClean="0"/>
              <a:t>Numerical Model Validation</a:t>
            </a:r>
            <a:endParaRPr lang="en-US" dirty="0"/>
          </a:p>
        </p:txBody>
      </p:sp>
      <p:sp>
        <p:nvSpPr>
          <p:cNvPr id="17" name="Text Placeholder 2"/>
          <p:cNvSpPr>
            <a:spLocks noGrp="1"/>
          </p:cNvSpPr>
          <p:nvPr>
            <p:ph type="body" sz="quarter" idx="10"/>
          </p:nvPr>
        </p:nvSpPr>
        <p:spPr>
          <a:xfrm>
            <a:off x="800100" y="2369692"/>
            <a:ext cx="6699926" cy="2319040"/>
          </a:xfrm>
        </p:spPr>
        <p:txBody>
          <a:bodyPr>
            <a:noAutofit/>
          </a:bodyPr>
          <a:lstStyle/>
          <a:p>
            <a:pPr marL="0" indent="0">
              <a:lnSpc>
                <a:spcPct val="100000"/>
              </a:lnSpc>
              <a:buNone/>
            </a:pPr>
            <a:r>
              <a:rPr lang="en-US" sz="2400" i="1" dirty="0" smtClean="0"/>
              <a:t>Temperature Results</a:t>
            </a:r>
          </a:p>
          <a:p>
            <a:pPr marL="0" indent="0">
              <a:lnSpc>
                <a:spcPct val="100000"/>
              </a:lnSpc>
              <a:buNone/>
            </a:pPr>
            <a:endParaRPr lang="en-US" sz="1800" dirty="0" smtClean="0"/>
          </a:p>
          <a:p>
            <a:pPr>
              <a:lnSpc>
                <a:spcPct val="100000"/>
              </a:lnSpc>
            </a:pPr>
            <a:r>
              <a:rPr lang="en-US" sz="2000" dirty="0" smtClean="0"/>
              <a:t>Process Simulation</a:t>
            </a:r>
          </a:p>
          <a:p>
            <a:pPr marL="0" indent="0">
              <a:lnSpc>
                <a:spcPct val="100000"/>
              </a:lnSpc>
              <a:buNone/>
            </a:pPr>
            <a:endParaRPr lang="en-US" sz="2000" dirty="0"/>
          </a:p>
          <a:p>
            <a:pPr>
              <a:lnSpc>
                <a:spcPct val="100000"/>
              </a:lnSpc>
            </a:pPr>
            <a:r>
              <a:rPr lang="en-US" sz="2000" dirty="0" smtClean="0"/>
              <a:t>Comparison b/w experimental &amp; numerical results</a:t>
            </a:r>
          </a:p>
          <a:p>
            <a:pPr>
              <a:lnSpc>
                <a:spcPct val="100000"/>
              </a:lnSpc>
            </a:pPr>
            <a:endParaRPr lang="en-US" sz="2000" dirty="0"/>
          </a:p>
        </p:txBody>
      </p:sp>
      <p:pic>
        <p:nvPicPr>
          <p:cNvPr id="30" name="Temp_Animation">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rotWithShape="1">
          <a:blip r:embed="rId6"/>
          <a:srcRect l="2506" t="14712"/>
          <a:stretch/>
        </p:blipFill>
        <p:spPr>
          <a:xfrm>
            <a:off x="9261489" y="1576215"/>
            <a:ext cx="7724181" cy="5067776"/>
          </a:xfrm>
          <a:prstGeom prst="rect">
            <a:avLst/>
          </a:prstGeom>
          <a:ln>
            <a:noFill/>
          </a:ln>
        </p:spPr>
      </p:pic>
      <p:grpSp>
        <p:nvGrpSpPr>
          <p:cNvPr id="8" name="Group 7"/>
          <p:cNvGrpSpPr/>
          <p:nvPr/>
        </p:nvGrpSpPr>
        <p:grpSpPr>
          <a:xfrm>
            <a:off x="1160533" y="4688732"/>
            <a:ext cx="6698325" cy="4429605"/>
            <a:chOff x="2774204" y="4324718"/>
            <a:chExt cx="6698325" cy="4429605"/>
          </a:xfrm>
        </p:grpSpPr>
        <p:sp>
          <p:nvSpPr>
            <p:cNvPr id="33" name="TextBox 32"/>
            <p:cNvSpPr txBox="1"/>
            <p:nvPr/>
          </p:nvSpPr>
          <p:spPr>
            <a:xfrm>
              <a:off x="2774204" y="8354213"/>
              <a:ext cx="6698325" cy="400110"/>
            </a:xfrm>
            <a:prstGeom prst="rect">
              <a:avLst/>
            </a:prstGeom>
            <a:noFill/>
          </p:spPr>
          <p:txBody>
            <a:bodyPr wrap="square" rtlCol="0">
              <a:spAutoFit/>
            </a:bodyPr>
            <a:lstStyle/>
            <a:p>
              <a:pPr algn="ctr"/>
              <a:r>
                <a:rPr lang="en-GB" sz="2000" b="1" dirty="0" smtClean="0"/>
                <a:t>Figure 16: </a:t>
              </a:r>
              <a:r>
                <a:rPr lang="en-GB" sz="2000" dirty="0" smtClean="0"/>
                <a:t>Comparison b/w Experimental &amp; Numerical results </a:t>
              </a:r>
              <a:endParaRPr lang="en-GB" sz="2000" dirty="0"/>
            </a:p>
          </p:txBody>
        </p:sp>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50570" y="4324718"/>
              <a:ext cx="5945593" cy="3960000"/>
            </a:xfrm>
            <a:prstGeom prst="rect">
              <a:avLst/>
            </a:prstGeom>
          </p:spPr>
        </p:pic>
      </p:grpSp>
      <p:sp>
        <p:nvSpPr>
          <p:cNvPr id="12" name="TextBox 11"/>
          <p:cNvSpPr txBox="1"/>
          <p:nvPr/>
        </p:nvSpPr>
        <p:spPr>
          <a:xfrm>
            <a:off x="9656098" y="6812336"/>
            <a:ext cx="6934961" cy="369332"/>
          </a:xfrm>
          <a:prstGeom prst="rect">
            <a:avLst/>
          </a:prstGeom>
          <a:noFill/>
        </p:spPr>
        <p:txBody>
          <a:bodyPr wrap="square" rtlCol="0">
            <a:spAutoFit/>
          </a:bodyPr>
          <a:lstStyle/>
          <a:p>
            <a:pPr algn="ctr"/>
            <a:r>
              <a:rPr lang="en-GB" b="1" dirty="0" smtClean="0">
                <a:latin typeface="Times New Roman" panose="02020603050405020304" pitchFamily="18" charset="0"/>
                <a:cs typeface="Times New Roman" panose="02020603050405020304" pitchFamily="18" charset="0"/>
              </a:rPr>
              <a:t>Animation 1</a:t>
            </a:r>
            <a:r>
              <a:rPr lang="en-GB" dirty="0" smtClean="0">
                <a:latin typeface="Times New Roman" panose="02020603050405020304" pitchFamily="18" charset="0"/>
                <a:cs typeface="Times New Roman" panose="02020603050405020304" pitchFamily="18" charset="0"/>
              </a:rPr>
              <a:t>: P-DED Thermal Model process simulation</a:t>
            </a:r>
            <a:endParaRPr lang="en-GB"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2574553" y="9756592"/>
            <a:ext cx="13037188" cy="400110"/>
          </a:xfrm>
          <a:prstGeom prst="rect">
            <a:avLst/>
          </a:prstGeom>
          <a:solidFill>
            <a:schemeClr val="accent5">
              <a:lumMod val="40000"/>
              <a:lumOff val="60000"/>
            </a:schemeClr>
          </a:solidFill>
        </p:spPr>
        <p:txBody>
          <a:bodyPr wrap="square" rtlCol="0">
            <a:spAutoFit/>
          </a:bodyPr>
          <a:lstStyle/>
          <a:p>
            <a:pPr algn="ctr"/>
            <a:r>
              <a:rPr lang="en-GB" sz="2000" dirty="0" smtClean="0"/>
              <a:t>Numerical model shows good agreement with experimentally measured trends of temperature evolution during the process</a:t>
            </a:r>
          </a:p>
        </p:txBody>
      </p:sp>
    </p:spTree>
    <p:custDataLst>
      <p:tags r:id="rId1"/>
    </p:custDataLst>
    <p:extLst>
      <p:ext uri="{BB962C8B-B14F-4D97-AF65-F5344CB8AC3E}">
        <p14:creationId xmlns:p14="http://schemas.microsoft.com/office/powerpoint/2010/main" val="1552422669"/>
      </p:ext>
    </p:extLst>
  </p:cSld>
  <p:clrMapOvr>
    <a:masterClrMapping/>
  </p:clrMapOvr>
  <mc:AlternateContent xmlns:mc="http://schemas.openxmlformats.org/markup-compatibility/2006" xmlns:p14="http://schemas.microsoft.com/office/powerpoint/2010/main">
    <mc:Choice Requires="p14">
      <p:transition spd="slow" p14:dur="2000" advTm="33956"/>
    </mc:Choice>
    <mc:Fallback xmlns="">
      <p:transition spd="slow" advTm="3395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000" fill="hold"/>
                                        <p:tgtEl>
                                          <p:spTgt spid="3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0"/>
                </p:tgtEl>
              </p:cMediaNode>
            </p:video>
          </p:childTnLst>
        </p:cTn>
      </p:par>
    </p:tnLst>
  </p:timing>
  <p:extLst mod="1">
    <p:ext uri="{E180D4A7-C9FB-4DFB-919C-405C955672EB}">
      <p14:showEvtLst xmlns:p14="http://schemas.microsoft.com/office/powerpoint/2010/main">
        <p14:playEvt time="24424" objId="30"/>
        <p14:stopEvt time="30497" objId="30"/>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smtClean="0"/>
              <a:t>Mechanical Model for Additive Manufacturing (AM)</a:t>
            </a:r>
            <a:endParaRPr lang="en-US" dirty="0"/>
          </a:p>
        </p:txBody>
      </p:sp>
      <p:sp>
        <p:nvSpPr>
          <p:cNvPr id="4" name="Text Placeholder 3"/>
          <p:cNvSpPr>
            <a:spLocks noGrp="1"/>
          </p:cNvSpPr>
          <p:nvPr>
            <p:ph type="body" sz="quarter" idx="14"/>
          </p:nvPr>
        </p:nvSpPr>
        <p:spPr>
          <a:xfrm>
            <a:off x="800100" y="1235860"/>
            <a:ext cx="16690975" cy="872578"/>
          </a:xfrm>
        </p:spPr>
        <p:txBody>
          <a:bodyPr/>
          <a:lstStyle/>
          <a:p>
            <a:r>
              <a:rPr lang="en-US" dirty="0" smtClean="0"/>
              <a:t>COMSOL Feasibility Test</a:t>
            </a:r>
            <a:endParaRPr lang="en-US" dirty="0"/>
          </a:p>
        </p:txBody>
      </p:sp>
      <p:sp>
        <p:nvSpPr>
          <p:cNvPr id="17" name="Text Placeholder 2"/>
          <p:cNvSpPr>
            <a:spLocks noGrp="1"/>
          </p:cNvSpPr>
          <p:nvPr>
            <p:ph type="body" sz="quarter" idx="10"/>
          </p:nvPr>
        </p:nvSpPr>
        <p:spPr>
          <a:xfrm>
            <a:off x="800100" y="2369691"/>
            <a:ext cx="10923814" cy="602109"/>
          </a:xfrm>
        </p:spPr>
        <p:txBody>
          <a:bodyPr>
            <a:noAutofit/>
          </a:bodyPr>
          <a:lstStyle/>
          <a:p>
            <a:r>
              <a:rPr lang="en-GB" sz="2400" dirty="0"/>
              <a:t>SATOH Test: Software benchmarking (Complex </a:t>
            </a:r>
            <a:r>
              <a:rPr lang="en-GB" sz="2400" dirty="0" smtClean="0"/>
              <a:t>Thermo-Mechanical </a:t>
            </a:r>
            <a:r>
              <a:rPr lang="en-GB" sz="2400" dirty="0"/>
              <a:t>behaviour)</a:t>
            </a:r>
          </a:p>
          <a:p>
            <a:pPr marL="0" indent="0">
              <a:lnSpc>
                <a:spcPct val="100000"/>
              </a:lnSpc>
              <a:buNone/>
            </a:pPr>
            <a:endParaRPr lang="en-US" sz="1800" dirty="0" smtClean="0"/>
          </a:p>
          <a:p>
            <a:pPr marL="685891" lvl="1" indent="0">
              <a:lnSpc>
                <a:spcPct val="100000"/>
              </a:lnSpc>
              <a:buNone/>
            </a:pPr>
            <a:endParaRPr lang="en-US" sz="1600" dirty="0" smtClean="0"/>
          </a:p>
        </p:txBody>
      </p:sp>
      <p:sp>
        <p:nvSpPr>
          <p:cNvPr id="11" name="TextBox 10"/>
          <p:cNvSpPr txBox="1"/>
          <p:nvPr/>
        </p:nvSpPr>
        <p:spPr>
          <a:xfrm>
            <a:off x="174135" y="7673778"/>
            <a:ext cx="7092427" cy="707886"/>
          </a:xfrm>
          <a:prstGeom prst="rect">
            <a:avLst/>
          </a:prstGeom>
          <a:solidFill>
            <a:schemeClr val="accent5">
              <a:lumMod val="40000"/>
              <a:lumOff val="60000"/>
            </a:schemeClr>
          </a:solidFill>
        </p:spPr>
        <p:txBody>
          <a:bodyPr wrap="square" rtlCol="0">
            <a:spAutoFit/>
          </a:bodyPr>
          <a:lstStyle/>
          <a:p>
            <a:pPr algn="just"/>
            <a:r>
              <a:rPr lang="en-GB" sz="2000" dirty="0" smtClean="0"/>
              <a:t>Advantage of SATOH: To represent AM process heating &amp; cooling cycle and validate material properties &amp; mechanical behaviour law</a:t>
            </a:r>
            <a:endParaRPr lang="en-GB" sz="2000" dirty="0"/>
          </a:p>
        </p:txBody>
      </p:sp>
      <p:grpSp>
        <p:nvGrpSpPr>
          <p:cNvPr id="3" name="Group 2"/>
          <p:cNvGrpSpPr/>
          <p:nvPr/>
        </p:nvGrpSpPr>
        <p:grpSpPr>
          <a:xfrm>
            <a:off x="174135" y="3358551"/>
            <a:ext cx="6087872" cy="3790278"/>
            <a:chOff x="1909053" y="3450416"/>
            <a:chExt cx="6087872" cy="3790278"/>
          </a:xfrm>
        </p:grpSpPr>
        <p:pic>
          <p:nvPicPr>
            <p:cNvPr id="9" name="Image 6"/>
            <p:cNvPicPr>
              <a:picLocks noChangeAspect="1"/>
            </p:cNvPicPr>
            <p:nvPr/>
          </p:nvPicPr>
          <p:blipFill rotWithShape="1">
            <a:blip r:embed="rId3"/>
            <a:srcRect l="17856" r="18653" b="16966"/>
            <a:stretch/>
          </p:blipFill>
          <p:spPr>
            <a:xfrm>
              <a:off x="1909053" y="3450416"/>
              <a:ext cx="6087872" cy="3003886"/>
            </a:xfrm>
            <a:prstGeom prst="rect">
              <a:avLst/>
            </a:prstGeom>
          </p:spPr>
        </p:pic>
        <p:sp>
          <p:nvSpPr>
            <p:cNvPr id="8" name="TextBox 7"/>
            <p:cNvSpPr txBox="1"/>
            <p:nvPr/>
          </p:nvSpPr>
          <p:spPr>
            <a:xfrm>
              <a:off x="1909053" y="6532808"/>
              <a:ext cx="6087872" cy="707886"/>
            </a:xfrm>
            <a:prstGeom prst="rect">
              <a:avLst/>
            </a:prstGeom>
            <a:noFill/>
          </p:spPr>
          <p:txBody>
            <a:bodyPr wrap="square" rtlCol="0">
              <a:spAutoFit/>
            </a:bodyPr>
            <a:lstStyle/>
            <a:p>
              <a:pPr algn="ctr"/>
              <a:r>
                <a:rPr lang="en-GB" sz="2000" b="1" dirty="0" smtClean="0"/>
                <a:t>Figure 17: </a:t>
              </a:r>
              <a:r>
                <a:rPr lang="en-GB" sz="2000" dirty="0" smtClean="0"/>
                <a:t>Conditions of Mechanical constraints &amp; temperature cycle of SATOH test</a:t>
              </a:r>
              <a:endParaRPr lang="en-GB" sz="2000" dirty="0"/>
            </a:p>
          </p:txBody>
        </p:sp>
      </p:grpSp>
      <p:sp>
        <p:nvSpPr>
          <p:cNvPr id="6" name="Rectangle 5"/>
          <p:cNvSpPr/>
          <p:nvPr/>
        </p:nvSpPr>
        <p:spPr>
          <a:xfrm>
            <a:off x="2458615" y="9168056"/>
            <a:ext cx="13373944" cy="985334"/>
          </a:xfrm>
          <a:prstGeom prst="rect">
            <a:avLst/>
          </a:prstGeom>
        </p:spPr>
        <p:txBody>
          <a:bodyPr wrap="square">
            <a:spAutoFit/>
          </a:bodyPr>
          <a:lstStyle/>
          <a:p>
            <a:pPr>
              <a:lnSpc>
                <a:spcPct val="107000"/>
              </a:lnSpc>
              <a:spcAft>
                <a:spcPts val="800"/>
              </a:spcAft>
            </a:pPr>
            <a:r>
              <a:rPr lang="en-GB" sz="1600" dirty="0" smtClean="0">
                <a:latin typeface="Calibri" panose="020F0502020204030204" pitchFamily="34" charset="0"/>
                <a:ea typeface="Calibri" panose="020F0502020204030204" pitchFamily="34" charset="0"/>
                <a:cs typeface="Calibri" panose="020F0502020204030204" pitchFamily="34" charset="0"/>
              </a:rPr>
              <a:t>[4]</a:t>
            </a:r>
            <a:r>
              <a:rPr lang="en-GB" sz="1600" dirty="0">
                <a:latin typeface="Calibri" panose="020F0502020204030204" pitchFamily="34" charset="0"/>
                <a:ea typeface="Calibri" panose="020F0502020204030204" pitchFamily="34" charset="0"/>
                <a:cs typeface="Calibri" panose="020F0502020204030204" pitchFamily="34" charset="0"/>
              </a:rPr>
              <a:t>	L. </a:t>
            </a:r>
            <a:r>
              <a:rPr lang="en-GB" sz="1600" dirty="0" err="1">
                <a:latin typeface="Calibri" panose="020F0502020204030204" pitchFamily="34" charset="0"/>
                <a:ea typeface="Calibri" panose="020F0502020204030204" pitchFamily="34" charset="0"/>
                <a:cs typeface="Calibri" panose="020F0502020204030204" pitchFamily="34" charset="0"/>
              </a:rPr>
              <a:t>Depradeux</a:t>
            </a:r>
            <a:r>
              <a:rPr lang="en-GB" sz="1600" dirty="0">
                <a:latin typeface="Calibri" panose="020F0502020204030204" pitchFamily="34" charset="0"/>
                <a:ea typeface="Calibri" panose="020F0502020204030204" pitchFamily="34" charset="0"/>
                <a:cs typeface="Calibri" panose="020F0502020204030204" pitchFamily="34" charset="0"/>
              </a:rPr>
              <a:t>, “Simulation </a:t>
            </a:r>
            <a:r>
              <a:rPr lang="en-GB" sz="1600" dirty="0" err="1">
                <a:latin typeface="Calibri" panose="020F0502020204030204" pitchFamily="34" charset="0"/>
                <a:ea typeface="Calibri" panose="020F0502020204030204" pitchFamily="34" charset="0"/>
                <a:cs typeface="Calibri" panose="020F0502020204030204" pitchFamily="34" charset="0"/>
              </a:rPr>
              <a:t>numérique</a:t>
            </a:r>
            <a:r>
              <a:rPr lang="en-GB" sz="1600" dirty="0">
                <a:latin typeface="Calibri" panose="020F0502020204030204" pitchFamily="34" charset="0"/>
                <a:ea typeface="Calibri" panose="020F0502020204030204" pitchFamily="34" charset="0"/>
                <a:cs typeface="Calibri" panose="020F0502020204030204" pitchFamily="34" charset="0"/>
              </a:rPr>
              <a:t> du </a:t>
            </a:r>
            <a:r>
              <a:rPr lang="en-GB" sz="1600" dirty="0" err="1">
                <a:latin typeface="Calibri" panose="020F0502020204030204" pitchFamily="34" charset="0"/>
                <a:ea typeface="Calibri" panose="020F0502020204030204" pitchFamily="34" charset="0"/>
                <a:cs typeface="Calibri" panose="020F0502020204030204" pitchFamily="34" charset="0"/>
              </a:rPr>
              <a:t>soudage</a:t>
            </a:r>
            <a:r>
              <a:rPr lang="en-GB" sz="1600" dirty="0">
                <a:latin typeface="Calibri" panose="020F0502020204030204" pitchFamily="34" charset="0"/>
                <a:ea typeface="Calibri" panose="020F0502020204030204" pitchFamily="34" charset="0"/>
                <a:cs typeface="Calibri" panose="020F0502020204030204" pitchFamily="34" charset="0"/>
              </a:rPr>
              <a:t> - </a:t>
            </a:r>
            <a:r>
              <a:rPr lang="en-GB" sz="1600" dirty="0" err="1">
                <a:latin typeface="Calibri" panose="020F0502020204030204" pitchFamily="34" charset="0"/>
                <a:ea typeface="Calibri" panose="020F0502020204030204" pitchFamily="34" charset="0"/>
                <a:cs typeface="Calibri" panose="020F0502020204030204" pitchFamily="34" charset="0"/>
              </a:rPr>
              <a:t>Acier</a:t>
            </a:r>
            <a:r>
              <a:rPr lang="en-GB" sz="1600" dirty="0">
                <a:latin typeface="Calibri" panose="020F0502020204030204" pitchFamily="34" charset="0"/>
                <a:ea typeface="Calibri" panose="020F0502020204030204" pitchFamily="34" charset="0"/>
                <a:cs typeface="Calibri" panose="020F0502020204030204" pitchFamily="34" charset="0"/>
              </a:rPr>
              <a:t> 316L : validation sur </a:t>
            </a:r>
            <a:r>
              <a:rPr lang="en-GB" sz="1600" dirty="0" err="1">
                <a:latin typeface="Calibri" panose="020F0502020204030204" pitchFamily="34" charset="0"/>
                <a:ea typeface="Calibri" panose="020F0502020204030204" pitchFamily="34" charset="0"/>
                <a:cs typeface="Calibri" panose="020F0502020204030204" pitchFamily="34" charset="0"/>
              </a:rPr>
              <a:t>cas</a:t>
            </a:r>
            <a:r>
              <a:rPr lang="en-GB" sz="1600" dirty="0">
                <a:latin typeface="Calibri" panose="020F0502020204030204" pitchFamily="34" charset="0"/>
                <a:ea typeface="Calibri" panose="020F0502020204030204" pitchFamily="34" charset="0"/>
                <a:cs typeface="Calibri" panose="020F0502020204030204" pitchFamily="34" charset="0"/>
              </a:rPr>
              <a:t> tests de </a:t>
            </a:r>
            <a:r>
              <a:rPr lang="en-GB" sz="1600" dirty="0" err="1">
                <a:latin typeface="Calibri" panose="020F0502020204030204" pitchFamily="34" charset="0"/>
                <a:ea typeface="Calibri" panose="020F0502020204030204" pitchFamily="34" charset="0"/>
                <a:cs typeface="Calibri" panose="020F0502020204030204" pitchFamily="34" charset="0"/>
              </a:rPr>
              <a:t>complexité</a:t>
            </a:r>
            <a:r>
              <a:rPr lang="en-GB" sz="1600" dirty="0">
                <a:latin typeface="Calibri" panose="020F0502020204030204" pitchFamily="34" charset="0"/>
                <a:ea typeface="Calibri" panose="020F0502020204030204" pitchFamily="34" charset="0"/>
                <a:cs typeface="Calibri" panose="020F0502020204030204" pitchFamily="34" charset="0"/>
              </a:rPr>
              <a:t> </a:t>
            </a:r>
            <a:r>
              <a:rPr lang="en-GB" sz="1600" dirty="0" err="1">
                <a:latin typeface="Calibri" panose="020F0502020204030204" pitchFamily="34" charset="0"/>
                <a:ea typeface="Calibri" panose="020F0502020204030204" pitchFamily="34" charset="0"/>
                <a:cs typeface="Calibri" panose="020F0502020204030204" pitchFamily="34" charset="0"/>
              </a:rPr>
              <a:t>croissante</a:t>
            </a:r>
            <a:r>
              <a:rPr lang="en-GB" sz="1600" dirty="0">
                <a:latin typeface="Calibri" panose="020F0502020204030204" pitchFamily="34" charset="0"/>
                <a:ea typeface="Calibri" panose="020F0502020204030204" pitchFamily="34" charset="0"/>
                <a:cs typeface="Calibri" panose="020F0502020204030204" pitchFamily="34" charset="0"/>
              </a:rPr>
              <a:t>,” These de </a:t>
            </a:r>
            <a:r>
              <a:rPr lang="en-GB" sz="1600" dirty="0" err="1">
                <a:latin typeface="Calibri" panose="020F0502020204030204" pitchFamily="34" charset="0"/>
                <a:ea typeface="Calibri" panose="020F0502020204030204" pitchFamily="34" charset="0"/>
                <a:cs typeface="Calibri" panose="020F0502020204030204" pitchFamily="34" charset="0"/>
              </a:rPr>
              <a:t>doctorat</a:t>
            </a:r>
            <a:r>
              <a:rPr lang="en-GB" sz="1600" dirty="0">
                <a:latin typeface="Calibri" panose="020F0502020204030204" pitchFamily="34" charset="0"/>
                <a:ea typeface="Calibri" panose="020F0502020204030204" pitchFamily="34" charset="0"/>
                <a:cs typeface="Calibri" panose="020F0502020204030204" pitchFamily="34" charset="0"/>
              </a:rPr>
              <a:t>, Lyon, INSA, 2004.</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smtClean="0">
                <a:latin typeface="Calibri" panose="020F0502020204030204" pitchFamily="34" charset="0"/>
                <a:ea typeface="Calibri" panose="020F0502020204030204" pitchFamily="34" charset="0"/>
                <a:cs typeface="Calibri" panose="020F0502020204030204" pitchFamily="34" charset="0"/>
              </a:rPr>
              <a:t>[5]</a:t>
            </a:r>
            <a:r>
              <a:rPr lang="en-GB" sz="1600" dirty="0">
                <a:latin typeface="Calibri" panose="020F0502020204030204" pitchFamily="34" charset="0"/>
                <a:ea typeface="Calibri" panose="020F0502020204030204" pitchFamily="34" charset="0"/>
                <a:cs typeface="Calibri" panose="020F0502020204030204" pitchFamily="34" charset="0"/>
              </a:rPr>
              <a:t>	G. Tran Van, “</a:t>
            </a:r>
            <a:r>
              <a:rPr lang="en-GB" sz="1600" dirty="0" err="1">
                <a:latin typeface="Calibri" panose="020F0502020204030204" pitchFamily="34" charset="0"/>
                <a:ea typeface="Calibri" panose="020F0502020204030204" pitchFamily="34" charset="0"/>
                <a:cs typeface="Calibri" panose="020F0502020204030204" pitchFamily="34" charset="0"/>
              </a:rPr>
              <a:t>Détermination</a:t>
            </a:r>
            <a:r>
              <a:rPr lang="en-GB" sz="1600" dirty="0">
                <a:latin typeface="Calibri" panose="020F0502020204030204" pitchFamily="34" charset="0"/>
                <a:ea typeface="Calibri" panose="020F0502020204030204" pitchFamily="34" charset="0"/>
                <a:cs typeface="Calibri" panose="020F0502020204030204" pitchFamily="34" charset="0"/>
              </a:rPr>
              <a:t> d’un </a:t>
            </a:r>
            <a:r>
              <a:rPr lang="en-GB" sz="1600" dirty="0" err="1">
                <a:latin typeface="Calibri" panose="020F0502020204030204" pitchFamily="34" charset="0"/>
                <a:ea typeface="Calibri" panose="020F0502020204030204" pitchFamily="34" charset="0"/>
                <a:cs typeface="Calibri" panose="020F0502020204030204" pitchFamily="34" charset="0"/>
              </a:rPr>
              <a:t>critère</a:t>
            </a:r>
            <a:r>
              <a:rPr lang="en-GB" sz="1600" dirty="0">
                <a:latin typeface="Calibri" panose="020F0502020204030204" pitchFamily="34" charset="0"/>
                <a:ea typeface="Calibri" panose="020F0502020204030204" pitchFamily="34" charset="0"/>
                <a:cs typeface="Calibri" panose="020F0502020204030204" pitchFamily="34" charset="0"/>
              </a:rPr>
              <a:t> de </a:t>
            </a:r>
            <a:r>
              <a:rPr lang="en-GB" sz="1600" dirty="0" err="1">
                <a:latin typeface="Calibri" panose="020F0502020204030204" pitchFamily="34" charset="0"/>
                <a:ea typeface="Calibri" panose="020F0502020204030204" pitchFamily="34" charset="0"/>
                <a:cs typeface="Calibri" panose="020F0502020204030204" pitchFamily="34" charset="0"/>
              </a:rPr>
              <a:t>fissuration</a:t>
            </a:r>
            <a:r>
              <a:rPr lang="en-GB" sz="1600" dirty="0">
                <a:latin typeface="Calibri" panose="020F0502020204030204" pitchFamily="34" charset="0"/>
                <a:ea typeface="Calibri" panose="020F0502020204030204" pitchFamily="34" charset="0"/>
                <a:cs typeface="Calibri" panose="020F0502020204030204" pitchFamily="34" charset="0"/>
              </a:rPr>
              <a:t> à </a:t>
            </a:r>
            <a:r>
              <a:rPr lang="en-GB" sz="1600" dirty="0" err="1">
                <a:latin typeface="Calibri" panose="020F0502020204030204" pitchFamily="34" charset="0"/>
                <a:ea typeface="Calibri" panose="020F0502020204030204" pitchFamily="34" charset="0"/>
                <a:cs typeface="Calibri" panose="020F0502020204030204" pitchFamily="34" charset="0"/>
              </a:rPr>
              <a:t>chaud</a:t>
            </a:r>
            <a:r>
              <a:rPr lang="en-GB" sz="1600" dirty="0">
                <a:latin typeface="Calibri" panose="020F0502020204030204" pitchFamily="34" charset="0"/>
                <a:ea typeface="Calibri" panose="020F0502020204030204" pitchFamily="34" charset="0"/>
                <a:cs typeface="Calibri" panose="020F0502020204030204" pitchFamily="34" charset="0"/>
              </a:rPr>
              <a:t> par liquation </a:t>
            </a:r>
            <a:r>
              <a:rPr lang="en-GB" sz="1600" dirty="0" err="1">
                <a:latin typeface="Calibri" panose="020F0502020204030204" pitchFamily="34" charset="0"/>
                <a:ea typeface="Calibri" panose="020F0502020204030204" pitchFamily="34" charset="0"/>
                <a:cs typeface="Calibri" panose="020F0502020204030204" pitchFamily="34" charset="0"/>
              </a:rPr>
              <a:t>en</a:t>
            </a:r>
            <a:r>
              <a:rPr lang="en-GB" sz="1600" dirty="0">
                <a:latin typeface="Calibri" panose="020F0502020204030204" pitchFamily="34" charset="0"/>
                <a:ea typeface="Calibri" panose="020F0502020204030204" pitchFamily="34" charset="0"/>
                <a:cs typeface="Calibri" panose="020F0502020204030204" pitchFamily="34" charset="0"/>
              </a:rPr>
              <a:t> </a:t>
            </a:r>
            <a:r>
              <a:rPr lang="en-GB" sz="1600" dirty="0" err="1">
                <a:latin typeface="Calibri" panose="020F0502020204030204" pitchFamily="34" charset="0"/>
                <a:ea typeface="Calibri" panose="020F0502020204030204" pitchFamily="34" charset="0"/>
                <a:cs typeface="Calibri" panose="020F0502020204030204" pitchFamily="34" charset="0"/>
              </a:rPr>
              <a:t>fonction</a:t>
            </a:r>
            <a:r>
              <a:rPr lang="en-GB" sz="1600" dirty="0">
                <a:latin typeface="Calibri" panose="020F0502020204030204" pitchFamily="34" charset="0"/>
                <a:ea typeface="Calibri" panose="020F0502020204030204" pitchFamily="34" charset="0"/>
                <a:cs typeface="Calibri" panose="020F0502020204030204" pitchFamily="34" charset="0"/>
              </a:rPr>
              <a:t> de la </a:t>
            </a:r>
            <a:r>
              <a:rPr lang="en-GB" sz="1600" dirty="0" err="1">
                <a:latin typeface="Calibri" panose="020F0502020204030204" pitchFamily="34" charset="0"/>
                <a:ea typeface="Calibri" panose="020F0502020204030204" pitchFamily="34" charset="0"/>
                <a:cs typeface="Calibri" panose="020F0502020204030204" pitchFamily="34" charset="0"/>
              </a:rPr>
              <a:t>teneur</a:t>
            </a:r>
            <a:r>
              <a:rPr lang="en-GB" sz="1600" dirty="0">
                <a:latin typeface="Calibri" panose="020F0502020204030204" pitchFamily="34" charset="0"/>
                <a:ea typeface="Calibri" panose="020F0502020204030204" pitchFamily="34" charset="0"/>
                <a:cs typeface="Calibri" panose="020F0502020204030204" pitchFamily="34" charset="0"/>
              </a:rPr>
              <a:t> </a:t>
            </a:r>
            <a:r>
              <a:rPr lang="en-GB" sz="1600" dirty="0" err="1">
                <a:latin typeface="Calibri" panose="020F0502020204030204" pitchFamily="34" charset="0"/>
                <a:ea typeface="Calibri" panose="020F0502020204030204" pitchFamily="34" charset="0"/>
                <a:cs typeface="Calibri" panose="020F0502020204030204" pitchFamily="34" charset="0"/>
              </a:rPr>
              <a:t>en</a:t>
            </a:r>
            <a:r>
              <a:rPr lang="en-GB" sz="1600" dirty="0">
                <a:latin typeface="Calibri" panose="020F0502020204030204" pitchFamily="34" charset="0"/>
                <a:ea typeface="Calibri" panose="020F0502020204030204" pitchFamily="34" charset="0"/>
                <a:cs typeface="Calibri" panose="020F0502020204030204" pitchFamily="34" charset="0"/>
              </a:rPr>
              <a:t> bore et de </a:t>
            </a:r>
            <a:r>
              <a:rPr lang="en-GB" sz="1600" dirty="0" err="1">
                <a:latin typeface="Calibri" panose="020F0502020204030204" pitchFamily="34" charset="0"/>
                <a:ea typeface="Calibri" panose="020F0502020204030204" pitchFamily="34" charset="0"/>
                <a:cs typeface="Calibri" panose="020F0502020204030204" pitchFamily="34" charset="0"/>
              </a:rPr>
              <a:t>sa</a:t>
            </a:r>
            <a:r>
              <a:rPr lang="en-GB" sz="1600" dirty="0">
                <a:latin typeface="Calibri" panose="020F0502020204030204" pitchFamily="34" charset="0"/>
                <a:ea typeface="Calibri" panose="020F0502020204030204" pitchFamily="34" charset="0"/>
                <a:cs typeface="Calibri" panose="020F0502020204030204" pitchFamily="34" charset="0"/>
              </a:rPr>
              <a:t> localisation pour </a:t>
            </a:r>
            <a:r>
              <a:rPr lang="en-GB" sz="1600" dirty="0" err="1">
                <a:latin typeface="Calibri" panose="020F0502020204030204" pitchFamily="34" charset="0"/>
                <a:ea typeface="Calibri" panose="020F0502020204030204" pitchFamily="34" charset="0"/>
                <a:cs typeface="Calibri" panose="020F0502020204030204" pitchFamily="34" charset="0"/>
              </a:rPr>
              <a:t>l’acier</a:t>
            </a:r>
            <a:r>
              <a:rPr lang="en-GB" sz="1600" dirty="0">
                <a:latin typeface="Calibri" panose="020F0502020204030204" pitchFamily="34" charset="0"/>
                <a:ea typeface="Calibri" panose="020F0502020204030204" pitchFamily="34" charset="0"/>
                <a:cs typeface="Calibri" panose="020F0502020204030204" pitchFamily="34" charset="0"/>
              </a:rPr>
              <a:t> </a:t>
            </a:r>
            <a:r>
              <a:rPr lang="en-GB" sz="1600" dirty="0" err="1">
                <a:latin typeface="Calibri" panose="020F0502020204030204" pitchFamily="34" charset="0"/>
                <a:ea typeface="Calibri" panose="020F0502020204030204" pitchFamily="34" charset="0"/>
                <a:cs typeface="Calibri" panose="020F0502020204030204" pitchFamily="34" charset="0"/>
              </a:rPr>
              <a:t>inoxydable</a:t>
            </a:r>
            <a:r>
              <a:rPr lang="en-GB" sz="1600" dirty="0">
                <a:latin typeface="Calibri" panose="020F0502020204030204" pitchFamily="34" charset="0"/>
                <a:ea typeface="Calibri" panose="020F0502020204030204" pitchFamily="34" charset="0"/>
                <a:cs typeface="Calibri" panose="020F0502020204030204" pitchFamily="34" charset="0"/>
              </a:rPr>
              <a:t> </a:t>
            </a:r>
            <a:r>
              <a:rPr lang="en-GB" sz="1600" dirty="0" err="1">
                <a:latin typeface="Calibri" panose="020F0502020204030204" pitchFamily="34" charset="0"/>
                <a:ea typeface="Calibri" panose="020F0502020204030204" pitchFamily="34" charset="0"/>
                <a:cs typeface="Calibri" panose="020F0502020204030204" pitchFamily="34" charset="0"/>
              </a:rPr>
              <a:t>austénitique</a:t>
            </a:r>
            <a:r>
              <a:rPr lang="en-GB" sz="1600" dirty="0">
                <a:latin typeface="Calibri" panose="020F0502020204030204" pitchFamily="34" charset="0"/>
                <a:ea typeface="Calibri" panose="020F0502020204030204" pitchFamily="34" charset="0"/>
                <a:cs typeface="Calibri" panose="020F0502020204030204" pitchFamily="34" charset="0"/>
              </a:rPr>
              <a:t> 316L.,” These de </a:t>
            </a:r>
            <a:r>
              <a:rPr lang="en-GB" sz="1600" dirty="0" err="1">
                <a:latin typeface="Calibri" panose="020F0502020204030204" pitchFamily="34" charset="0"/>
                <a:ea typeface="Calibri" panose="020F0502020204030204" pitchFamily="34" charset="0"/>
                <a:cs typeface="Calibri" panose="020F0502020204030204" pitchFamily="34" charset="0"/>
              </a:rPr>
              <a:t>doctorat</a:t>
            </a:r>
            <a:r>
              <a:rPr lang="en-GB" sz="1600" dirty="0">
                <a:latin typeface="Calibri" panose="020F0502020204030204" pitchFamily="34" charset="0"/>
                <a:ea typeface="Calibri" panose="020F0502020204030204" pitchFamily="34" charset="0"/>
                <a:cs typeface="Calibri" panose="020F0502020204030204" pitchFamily="34" charset="0"/>
              </a:rPr>
              <a:t>, Lorient, 2018.</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2" name="Chart 11"/>
          <p:cNvGraphicFramePr>
            <a:graphicFrameLocks/>
          </p:cNvGraphicFramePr>
          <p:nvPr>
            <p:extLst>
              <p:ext uri="{D42A27DB-BD31-4B8C-83A1-F6EECF244321}">
                <p14:modId xmlns:p14="http://schemas.microsoft.com/office/powerpoint/2010/main" val="1516079983"/>
              </p:ext>
            </p:extLst>
          </p:nvPr>
        </p:nvGraphicFramePr>
        <p:xfrm>
          <a:off x="10544783" y="2971800"/>
          <a:ext cx="6857392" cy="4362855"/>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Box 12"/>
          <p:cNvSpPr txBox="1"/>
          <p:nvPr/>
        </p:nvSpPr>
        <p:spPr>
          <a:xfrm>
            <a:off x="10929543" y="7416050"/>
            <a:ext cx="6087872" cy="707886"/>
          </a:xfrm>
          <a:prstGeom prst="rect">
            <a:avLst/>
          </a:prstGeom>
          <a:noFill/>
        </p:spPr>
        <p:txBody>
          <a:bodyPr wrap="square" rtlCol="0">
            <a:spAutoFit/>
          </a:bodyPr>
          <a:lstStyle/>
          <a:p>
            <a:pPr algn="ctr"/>
            <a:r>
              <a:rPr lang="en-GB" sz="2000" b="1" dirty="0" smtClean="0"/>
              <a:t>Figure 18: </a:t>
            </a:r>
            <a:r>
              <a:rPr lang="en-GB" sz="2000" dirty="0" smtClean="0"/>
              <a:t>Comparison of experiment results with numerical results obtained with different software </a:t>
            </a:r>
            <a:endParaRPr lang="en-GB" sz="2000" dirty="0"/>
          </a:p>
        </p:txBody>
      </p:sp>
      <p:sp>
        <p:nvSpPr>
          <p:cNvPr id="14" name="Text Placeholder 2"/>
          <p:cNvSpPr txBox="1">
            <a:spLocks/>
          </p:cNvSpPr>
          <p:nvPr/>
        </p:nvSpPr>
        <p:spPr>
          <a:xfrm>
            <a:off x="6459111" y="3419779"/>
            <a:ext cx="3888567" cy="3311842"/>
          </a:xfrm>
          <a:prstGeom prst="rect">
            <a:avLst/>
          </a:prstGeom>
          <a:ln>
            <a:solidFill>
              <a:srgbClr val="FF0000"/>
            </a:solidFill>
          </a:ln>
        </p:spPr>
        <p:txBody>
          <a:bodyPr>
            <a:noAutofit/>
          </a:bodyPr>
          <a:lstStyle>
            <a:lvl1pPr marL="266700" indent="-266700" algn="l" defTabSz="1371783" rtl="0" eaLnBrk="1" latinLnBrk="0" hangingPunct="1">
              <a:lnSpc>
                <a:spcPct val="90000"/>
              </a:lnSpc>
              <a:spcBef>
                <a:spcPts val="0"/>
              </a:spcBef>
              <a:buClr>
                <a:srgbClr val="E20019"/>
              </a:buClr>
              <a:buFont typeface="Wingdings 3" panose="05040102010807070707" pitchFamily="18" charset="2"/>
              <a:buChar char="}"/>
              <a:defRPr sz="3200" b="0" i="0" kern="1200">
                <a:solidFill>
                  <a:srgbClr val="313131"/>
                </a:solidFill>
                <a:latin typeface="Segoe UI Semilight" panose="020B0402040204020203" pitchFamily="34" charset="0"/>
                <a:ea typeface="Roboto light" pitchFamily="2" charset="0"/>
                <a:cs typeface="Segoe UI Semilight" panose="020B0402040204020203" pitchFamily="34" charset="0"/>
              </a:defRPr>
            </a:lvl1pPr>
            <a:lvl2pPr marL="1028837" indent="-342946" algn="l" defTabSz="1371783" rtl="0" eaLnBrk="1" latinLnBrk="0" hangingPunct="1">
              <a:lnSpc>
                <a:spcPct val="90000"/>
              </a:lnSpc>
              <a:spcBef>
                <a:spcPts val="750"/>
              </a:spcBef>
              <a:buClr>
                <a:srgbClr val="E20019"/>
              </a:buClr>
              <a:buFont typeface="Wingdings" panose="05000000000000000000" pitchFamily="2" charset="2"/>
              <a:buChar char=""/>
              <a:defRPr sz="2800" kern="1200">
                <a:solidFill>
                  <a:schemeClr val="tx1"/>
                </a:solidFill>
                <a:latin typeface="Segoe UI Semilight" panose="020B0402040204020203" pitchFamily="34" charset="0"/>
                <a:ea typeface="Roboto light" pitchFamily="2" charset="0"/>
                <a:cs typeface="Segoe UI Semilight" panose="020B0402040204020203" pitchFamily="34" charset="0"/>
              </a:defRPr>
            </a:lvl2pPr>
            <a:lvl3pPr marL="1714729" indent="-342946" algn="l" defTabSz="1371783" rtl="0" eaLnBrk="1" latinLnBrk="0" hangingPunct="1">
              <a:lnSpc>
                <a:spcPct val="90000"/>
              </a:lnSpc>
              <a:spcBef>
                <a:spcPts val="750"/>
              </a:spcBef>
              <a:buClr>
                <a:srgbClr val="E20019"/>
              </a:buClr>
              <a:buFont typeface="Agency FB" panose="020B0503020202020204" pitchFamily="34" charset="0"/>
              <a:buChar char="-"/>
              <a:defRPr sz="2400" kern="1200">
                <a:solidFill>
                  <a:schemeClr val="tx1"/>
                </a:solidFill>
                <a:latin typeface="Segoe UI Semilight" panose="020B0402040204020203" pitchFamily="34" charset="0"/>
                <a:ea typeface="Roboto light" pitchFamily="2" charset="0"/>
                <a:cs typeface="Segoe UI Semilight" panose="020B0402040204020203" pitchFamily="34" charset="0"/>
              </a:defRPr>
            </a:lvl3pPr>
            <a:lvl4pPr marL="2400620"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511"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2403"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8294"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4186"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30077"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lnSpc>
                <a:spcPct val="100000"/>
              </a:lnSpc>
              <a:buFont typeface="Wingdings 3" panose="05040102010807070707" pitchFamily="18" charset="2"/>
              <a:buNone/>
            </a:pPr>
            <a:r>
              <a:rPr lang="en-US" sz="2400" i="1" u="sng" dirty="0" smtClean="0"/>
              <a:t>COMSOL modules used</a:t>
            </a:r>
          </a:p>
          <a:p>
            <a:pPr marL="0" indent="0">
              <a:lnSpc>
                <a:spcPct val="100000"/>
              </a:lnSpc>
              <a:buFont typeface="Wingdings 3" panose="05040102010807070707" pitchFamily="18" charset="2"/>
              <a:buNone/>
            </a:pPr>
            <a:endParaRPr lang="en-US" sz="1800" dirty="0" smtClean="0"/>
          </a:p>
          <a:p>
            <a:pPr>
              <a:lnSpc>
                <a:spcPct val="100000"/>
              </a:lnSpc>
            </a:pPr>
            <a:r>
              <a:rPr lang="en-US" sz="2000" dirty="0" smtClean="0"/>
              <a:t>Design Module</a:t>
            </a:r>
          </a:p>
          <a:p>
            <a:pPr>
              <a:lnSpc>
                <a:spcPct val="100000"/>
              </a:lnSpc>
            </a:pPr>
            <a:r>
              <a:rPr lang="en-US" sz="2000" dirty="0" smtClean="0"/>
              <a:t>Heat Transfer in solids</a:t>
            </a:r>
          </a:p>
          <a:p>
            <a:pPr lvl="1">
              <a:lnSpc>
                <a:spcPct val="100000"/>
              </a:lnSpc>
            </a:pPr>
            <a:r>
              <a:rPr lang="en-US" sz="1600" dirty="0" smtClean="0"/>
              <a:t>Temperature</a:t>
            </a:r>
          </a:p>
          <a:p>
            <a:pPr>
              <a:lnSpc>
                <a:spcPct val="100000"/>
              </a:lnSpc>
            </a:pPr>
            <a:r>
              <a:rPr lang="en-US" sz="2000" dirty="0" smtClean="0"/>
              <a:t>Structural Mechanics</a:t>
            </a:r>
          </a:p>
          <a:p>
            <a:pPr lvl="1">
              <a:lnSpc>
                <a:spcPct val="100000"/>
              </a:lnSpc>
            </a:pPr>
            <a:r>
              <a:rPr lang="en-US" sz="1600" dirty="0" smtClean="0"/>
              <a:t>Linear Elastic Material</a:t>
            </a:r>
          </a:p>
          <a:p>
            <a:pPr lvl="2">
              <a:lnSpc>
                <a:spcPct val="100000"/>
              </a:lnSpc>
            </a:pPr>
            <a:r>
              <a:rPr lang="en-US" sz="1200" dirty="0" smtClean="0"/>
              <a:t>Viscoplasticity</a:t>
            </a:r>
          </a:p>
          <a:p>
            <a:pPr>
              <a:lnSpc>
                <a:spcPct val="100000"/>
              </a:lnSpc>
            </a:pPr>
            <a:r>
              <a:rPr lang="en-US" sz="2000" dirty="0" smtClean="0"/>
              <a:t>Multiphysics</a:t>
            </a:r>
          </a:p>
        </p:txBody>
      </p:sp>
      <p:sp>
        <p:nvSpPr>
          <p:cNvPr id="15" name="TextBox 14"/>
          <p:cNvSpPr txBox="1"/>
          <p:nvPr/>
        </p:nvSpPr>
        <p:spPr>
          <a:xfrm>
            <a:off x="12182804" y="8205331"/>
            <a:ext cx="3581350" cy="400110"/>
          </a:xfrm>
          <a:prstGeom prst="rect">
            <a:avLst/>
          </a:prstGeom>
          <a:solidFill>
            <a:schemeClr val="accent6">
              <a:lumMod val="40000"/>
              <a:lumOff val="60000"/>
            </a:schemeClr>
          </a:solidFill>
        </p:spPr>
        <p:txBody>
          <a:bodyPr wrap="square" rtlCol="0">
            <a:spAutoFit/>
          </a:bodyPr>
          <a:lstStyle/>
          <a:p>
            <a:pPr algn="just"/>
            <a:r>
              <a:rPr lang="en-GB" sz="2000" dirty="0" smtClean="0"/>
              <a:t>EVP: Elasto Viscoplasticity Model</a:t>
            </a:r>
            <a:endParaRPr lang="en-GB" sz="2000" dirty="0"/>
          </a:p>
        </p:txBody>
      </p:sp>
    </p:spTree>
    <p:extLst>
      <p:ext uri="{BB962C8B-B14F-4D97-AF65-F5344CB8AC3E}">
        <p14:creationId xmlns:p14="http://schemas.microsoft.com/office/powerpoint/2010/main" val="90250414"/>
      </p:ext>
    </p:extLst>
  </p:cSld>
  <p:clrMapOvr>
    <a:masterClrMapping/>
  </p:clrMapOvr>
  <mc:AlternateContent xmlns:mc="http://schemas.openxmlformats.org/markup-compatibility/2006" xmlns:p14="http://schemas.microsoft.com/office/powerpoint/2010/main">
    <mc:Choice Requires="p14">
      <p:transition spd="slow" p14:dur="2000" advTm="42096"/>
    </mc:Choice>
    <mc:Fallback xmlns="">
      <p:transition spd="slow" advTm="42096"/>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a:t>Mechanical Model for Additive Manufacturing (AM)</a:t>
            </a:r>
          </a:p>
        </p:txBody>
      </p:sp>
      <p:sp>
        <p:nvSpPr>
          <p:cNvPr id="4" name="Text Placeholder 3"/>
          <p:cNvSpPr>
            <a:spLocks noGrp="1"/>
          </p:cNvSpPr>
          <p:nvPr>
            <p:ph type="body" sz="quarter" idx="14"/>
          </p:nvPr>
        </p:nvSpPr>
        <p:spPr>
          <a:xfrm>
            <a:off x="800100" y="1235860"/>
            <a:ext cx="16690975" cy="872578"/>
          </a:xfrm>
        </p:spPr>
        <p:txBody>
          <a:bodyPr/>
          <a:lstStyle/>
          <a:p>
            <a:r>
              <a:rPr lang="en-US" dirty="0"/>
              <a:t>COMSOL Feasibility Test</a:t>
            </a:r>
          </a:p>
        </p:txBody>
      </p:sp>
      <p:sp>
        <p:nvSpPr>
          <p:cNvPr id="17" name="Text Placeholder 2"/>
          <p:cNvSpPr>
            <a:spLocks noGrp="1"/>
          </p:cNvSpPr>
          <p:nvPr>
            <p:ph type="body" sz="quarter" idx="10"/>
          </p:nvPr>
        </p:nvSpPr>
        <p:spPr>
          <a:xfrm>
            <a:off x="800100" y="2369691"/>
            <a:ext cx="10923814" cy="602109"/>
          </a:xfrm>
        </p:spPr>
        <p:txBody>
          <a:bodyPr>
            <a:noAutofit/>
          </a:bodyPr>
          <a:lstStyle/>
          <a:p>
            <a:r>
              <a:rPr lang="en-GB" sz="2400" dirty="0"/>
              <a:t>SATOH Test: Software benchmarking (Complex </a:t>
            </a:r>
            <a:r>
              <a:rPr lang="en-GB" sz="2400" dirty="0" smtClean="0"/>
              <a:t>Thermo-Mechanical </a:t>
            </a:r>
            <a:r>
              <a:rPr lang="en-GB" sz="2400" dirty="0"/>
              <a:t>behaviour)</a:t>
            </a:r>
          </a:p>
          <a:p>
            <a:pPr marL="0" indent="0">
              <a:lnSpc>
                <a:spcPct val="100000"/>
              </a:lnSpc>
              <a:buNone/>
            </a:pPr>
            <a:endParaRPr lang="en-US" sz="1800" dirty="0" smtClean="0"/>
          </a:p>
          <a:p>
            <a:pPr marL="685891" lvl="1" indent="0">
              <a:lnSpc>
                <a:spcPct val="100000"/>
              </a:lnSpc>
              <a:buNone/>
            </a:pPr>
            <a:endParaRPr lang="en-US" sz="1600" dirty="0" smtClean="0"/>
          </a:p>
        </p:txBody>
      </p:sp>
      <p:grpSp>
        <p:nvGrpSpPr>
          <p:cNvPr id="3" name="Group 2"/>
          <p:cNvGrpSpPr/>
          <p:nvPr/>
        </p:nvGrpSpPr>
        <p:grpSpPr>
          <a:xfrm>
            <a:off x="0" y="3285002"/>
            <a:ext cx="6087872" cy="4773517"/>
            <a:chOff x="270684" y="3312887"/>
            <a:chExt cx="6087872" cy="4773517"/>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147" y="3312887"/>
              <a:ext cx="5398946" cy="4023781"/>
            </a:xfrm>
            <a:prstGeom prst="rect">
              <a:avLst/>
            </a:prstGeom>
          </p:spPr>
        </p:pic>
        <p:sp>
          <p:nvSpPr>
            <p:cNvPr id="10" name="TextBox 9"/>
            <p:cNvSpPr txBox="1"/>
            <p:nvPr/>
          </p:nvSpPr>
          <p:spPr>
            <a:xfrm>
              <a:off x="270684" y="7378518"/>
              <a:ext cx="6087872" cy="707886"/>
            </a:xfrm>
            <a:prstGeom prst="rect">
              <a:avLst/>
            </a:prstGeom>
            <a:noFill/>
          </p:spPr>
          <p:txBody>
            <a:bodyPr wrap="square" rtlCol="0">
              <a:spAutoFit/>
            </a:bodyPr>
            <a:lstStyle/>
            <a:p>
              <a:pPr algn="ctr"/>
              <a:r>
                <a:rPr lang="en-GB" sz="2000" b="1" dirty="0" smtClean="0"/>
                <a:t>Figure 19: </a:t>
              </a:r>
              <a:r>
                <a:rPr lang="en-GB" sz="2000" dirty="0" smtClean="0"/>
                <a:t>Conditions of temperature loading &amp; unloading cycle [4]</a:t>
              </a:r>
              <a:endParaRPr lang="en-GB" sz="2000" dirty="0"/>
            </a:p>
          </p:txBody>
        </p:sp>
      </p:grpSp>
      <p:grpSp>
        <p:nvGrpSpPr>
          <p:cNvPr id="5" name="Group 4"/>
          <p:cNvGrpSpPr/>
          <p:nvPr/>
        </p:nvGrpSpPr>
        <p:grpSpPr>
          <a:xfrm>
            <a:off x="9620941" y="2637422"/>
            <a:ext cx="8540885" cy="5925769"/>
            <a:chOff x="8257483" y="2996738"/>
            <a:chExt cx="8540885" cy="5925769"/>
          </a:xfrm>
        </p:grpSpPr>
        <p:graphicFrame>
          <p:nvGraphicFramePr>
            <p:cNvPr id="9" name="Chart 8"/>
            <p:cNvGraphicFramePr>
              <a:graphicFrameLocks/>
            </p:cNvGraphicFramePr>
            <p:nvPr>
              <p:extLst>
                <p:ext uri="{D42A27DB-BD31-4B8C-83A1-F6EECF244321}">
                  <p14:modId xmlns:p14="http://schemas.microsoft.com/office/powerpoint/2010/main" val="300606954"/>
                </p:ext>
              </p:extLst>
            </p:nvPr>
          </p:nvGraphicFramePr>
          <p:xfrm>
            <a:off x="8523446" y="2996738"/>
            <a:ext cx="8008958" cy="5248072"/>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8257483" y="8214621"/>
              <a:ext cx="8540885" cy="707886"/>
            </a:xfrm>
            <a:prstGeom prst="rect">
              <a:avLst/>
            </a:prstGeom>
            <a:noFill/>
          </p:spPr>
          <p:txBody>
            <a:bodyPr wrap="square" rtlCol="0">
              <a:spAutoFit/>
            </a:bodyPr>
            <a:lstStyle/>
            <a:p>
              <a:pPr algn="ctr"/>
              <a:r>
                <a:rPr lang="en-GB" sz="2000" b="1" dirty="0" smtClean="0"/>
                <a:t>Figure 20: </a:t>
              </a:r>
              <a:r>
                <a:rPr lang="en-GB" sz="2000" dirty="0" smtClean="0"/>
                <a:t>Comparison of experiment results with numerical results obtained from COMSL with different material model &amp; hardening laws </a:t>
              </a:r>
              <a:endParaRPr lang="en-GB" sz="2000" dirty="0"/>
            </a:p>
          </p:txBody>
        </p:sp>
      </p:grpSp>
      <p:sp>
        <p:nvSpPr>
          <p:cNvPr id="12" name="Text Placeholder 2"/>
          <p:cNvSpPr txBox="1">
            <a:spLocks/>
          </p:cNvSpPr>
          <p:nvPr/>
        </p:nvSpPr>
        <p:spPr>
          <a:xfrm>
            <a:off x="6087872" y="3640971"/>
            <a:ext cx="3888567" cy="3311842"/>
          </a:xfrm>
          <a:prstGeom prst="rect">
            <a:avLst/>
          </a:prstGeom>
          <a:ln>
            <a:solidFill>
              <a:srgbClr val="FF0000"/>
            </a:solidFill>
          </a:ln>
        </p:spPr>
        <p:txBody>
          <a:bodyPr>
            <a:noAutofit/>
          </a:bodyPr>
          <a:lstStyle>
            <a:lvl1pPr marL="266700" indent="-266700" algn="l" defTabSz="1371783" rtl="0" eaLnBrk="1" latinLnBrk="0" hangingPunct="1">
              <a:lnSpc>
                <a:spcPct val="90000"/>
              </a:lnSpc>
              <a:spcBef>
                <a:spcPts val="0"/>
              </a:spcBef>
              <a:buClr>
                <a:srgbClr val="E20019"/>
              </a:buClr>
              <a:buFont typeface="Wingdings 3" panose="05040102010807070707" pitchFamily="18" charset="2"/>
              <a:buChar char="}"/>
              <a:defRPr sz="3200" b="0" i="0" kern="1200">
                <a:solidFill>
                  <a:srgbClr val="313131"/>
                </a:solidFill>
                <a:latin typeface="Segoe UI Semilight" panose="020B0402040204020203" pitchFamily="34" charset="0"/>
                <a:ea typeface="Roboto light" pitchFamily="2" charset="0"/>
                <a:cs typeface="Segoe UI Semilight" panose="020B0402040204020203" pitchFamily="34" charset="0"/>
              </a:defRPr>
            </a:lvl1pPr>
            <a:lvl2pPr marL="1028837" indent="-342946" algn="l" defTabSz="1371783" rtl="0" eaLnBrk="1" latinLnBrk="0" hangingPunct="1">
              <a:lnSpc>
                <a:spcPct val="90000"/>
              </a:lnSpc>
              <a:spcBef>
                <a:spcPts val="750"/>
              </a:spcBef>
              <a:buClr>
                <a:srgbClr val="E20019"/>
              </a:buClr>
              <a:buFont typeface="Wingdings" panose="05000000000000000000" pitchFamily="2" charset="2"/>
              <a:buChar char=""/>
              <a:defRPr sz="2800" kern="1200">
                <a:solidFill>
                  <a:schemeClr val="tx1"/>
                </a:solidFill>
                <a:latin typeface="Segoe UI Semilight" panose="020B0402040204020203" pitchFamily="34" charset="0"/>
                <a:ea typeface="Roboto light" pitchFamily="2" charset="0"/>
                <a:cs typeface="Segoe UI Semilight" panose="020B0402040204020203" pitchFamily="34" charset="0"/>
              </a:defRPr>
            </a:lvl2pPr>
            <a:lvl3pPr marL="1714729" indent="-342946" algn="l" defTabSz="1371783" rtl="0" eaLnBrk="1" latinLnBrk="0" hangingPunct="1">
              <a:lnSpc>
                <a:spcPct val="90000"/>
              </a:lnSpc>
              <a:spcBef>
                <a:spcPts val="750"/>
              </a:spcBef>
              <a:buClr>
                <a:srgbClr val="E20019"/>
              </a:buClr>
              <a:buFont typeface="Agency FB" panose="020B0503020202020204" pitchFamily="34" charset="0"/>
              <a:buChar char="-"/>
              <a:defRPr sz="2400" kern="1200">
                <a:solidFill>
                  <a:schemeClr val="tx1"/>
                </a:solidFill>
                <a:latin typeface="Segoe UI Semilight" panose="020B0402040204020203" pitchFamily="34" charset="0"/>
                <a:ea typeface="Roboto light" pitchFamily="2" charset="0"/>
                <a:cs typeface="Segoe UI Semilight" panose="020B0402040204020203" pitchFamily="34" charset="0"/>
              </a:defRPr>
            </a:lvl3pPr>
            <a:lvl4pPr marL="2400620"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511"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2403"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8294"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4186"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30077"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lnSpc>
                <a:spcPct val="100000"/>
              </a:lnSpc>
              <a:buFont typeface="Wingdings 3" panose="05040102010807070707" pitchFamily="18" charset="2"/>
              <a:buNone/>
            </a:pPr>
            <a:r>
              <a:rPr lang="en-US" sz="2400" i="1" u="sng" dirty="0" smtClean="0"/>
              <a:t>COMSOL modules used</a:t>
            </a:r>
          </a:p>
          <a:p>
            <a:pPr marL="0" indent="0">
              <a:lnSpc>
                <a:spcPct val="100000"/>
              </a:lnSpc>
              <a:buFont typeface="Wingdings 3" panose="05040102010807070707" pitchFamily="18" charset="2"/>
              <a:buNone/>
            </a:pPr>
            <a:endParaRPr lang="en-US" sz="1800" dirty="0" smtClean="0"/>
          </a:p>
          <a:p>
            <a:pPr>
              <a:lnSpc>
                <a:spcPct val="100000"/>
              </a:lnSpc>
            </a:pPr>
            <a:r>
              <a:rPr lang="en-US" sz="2000" dirty="0" smtClean="0"/>
              <a:t>Design Module</a:t>
            </a:r>
          </a:p>
          <a:p>
            <a:pPr>
              <a:lnSpc>
                <a:spcPct val="100000"/>
              </a:lnSpc>
            </a:pPr>
            <a:r>
              <a:rPr lang="en-US" sz="2000" dirty="0" smtClean="0"/>
              <a:t>Heat Transfer in solids</a:t>
            </a:r>
          </a:p>
          <a:p>
            <a:pPr lvl="1">
              <a:lnSpc>
                <a:spcPct val="100000"/>
              </a:lnSpc>
            </a:pPr>
            <a:r>
              <a:rPr lang="en-US" sz="1600" dirty="0" smtClean="0"/>
              <a:t>Temperature</a:t>
            </a:r>
          </a:p>
          <a:p>
            <a:pPr>
              <a:lnSpc>
                <a:spcPct val="100000"/>
              </a:lnSpc>
            </a:pPr>
            <a:r>
              <a:rPr lang="en-US" sz="2000" dirty="0" smtClean="0"/>
              <a:t>Structural Mechanics</a:t>
            </a:r>
          </a:p>
          <a:p>
            <a:pPr lvl="1">
              <a:lnSpc>
                <a:spcPct val="100000"/>
              </a:lnSpc>
            </a:pPr>
            <a:r>
              <a:rPr lang="en-US" sz="1600" dirty="0" smtClean="0"/>
              <a:t>Linear Elastic Material</a:t>
            </a:r>
          </a:p>
          <a:p>
            <a:pPr lvl="2">
              <a:lnSpc>
                <a:spcPct val="100000"/>
              </a:lnSpc>
            </a:pPr>
            <a:r>
              <a:rPr lang="en-US" sz="1200" dirty="0" smtClean="0"/>
              <a:t>Viscoplasticity</a:t>
            </a:r>
          </a:p>
          <a:p>
            <a:pPr lvl="2">
              <a:lnSpc>
                <a:spcPct val="100000"/>
              </a:lnSpc>
            </a:pPr>
            <a:r>
              <a:rPr lang="en-US" sz="1200" dirty="0" smtClean="0"/>
              <a:t>Elastoplasticity</a:t>
            </a:r>
          </a:p>
          <a:p>
            <a:pPr>
              <a:lnSpc>
                <a:spcPct val="100000"/>
              </a:lnSpc>
            </a:pPr>
            <a:r>
              <a:rPr lang="en-US" sz="2000" dirty="0" smtClean="0"/>
              <a:t>Multiphysics</a:t>
            </a:r>
          </a:p>
        </p:txBody>
      </p:sp>
      <p:sp>
        <p:nvSpPr>
          <p:cNvPr id="13" name="TextBox 12"/>
          <p:cNvSpPr txBox="1"/>
          <p:nvPr/>
        </p:nvSpPr>
        <p:spPr>
          <a:xfrm>
            <a:off x="2093034" y="9514105"/>
            <a:ext cx="14105106" cy="707886"/>
          </a:xfrm>
          <a:prstGeom prst="rect">
            <a:avLst/>
          </a:prstGeom>
          <a:solidFill>
            <a:schemeClr val="accent5">
              <a:lumMod val="40000"/>
              <a:lumOff val="60000"/>
            </a:schemeClr>
          </a:solidFill>
        </p:spPr>
        <p:txBody>
          <a:bodyPr wrap="square" rtlCol="0">
            <a:spAutoFit/>
          </a:bodyPr>
          <a:lstStyle/>
          <a:p>
            <a:pPr algn="ctr"/>
            <a:r>
              <a:rPr lang="en-GB" sz="2000" dirty="0" smtClean="0"/>
              <a:t>COMSOL Multiphysics demonstrates its feasibility in modeling Additive Manufacturing (AM) process by predicting the stress behaviour due to complex heating and cooling cycle (same type of cycle in AM) with different material plasticity laws &amp; material properties</a:t>
            </a:r>
            <a:endParaRPr lang="en-GB" sz="2000" dirty="0"/>
          </a:p>
        </p:txBody>
      </p:sp>
      <p:sp>
        <p:nvSpPr>
          <p:cNvPr id="14" name="TextBox 13"/>
          <p:cNvSpPr txBox="1"/>
          <p:nvPr/>
        </p:nvSpPr>
        <p:spPr>
          <a:xfrm>
            <a:off x="12100708" y="8545642"/>
            <a:ext cx="3581350" cy="707886"/>
          </a:xfrm>
          <a:prstGeom prst="rect">
            <a:avLst/>
          </a:prstGeom>
          <a:solidFill>
            <a:schemeClr val="accent6">
              <a:lumMod val="40000"/>
              <a:lumOff val="60000"/>
            </a:schemeClr>
          </a:solidFill>
        </p:spPr>
        <p:txBody>
          <a:bodyPr wrap="square" rtlCol="0">
            <a:spAutoFit/>
          </a:bodyPr>
          <a:lstStyle/>
          <a:p>
            <a:pPr algn="just"/>
            <a:r>
              <a:rPr lang="en-GB" sz="2000" dirty="0" smtClean="0"/>
              <a:t>EVP: Elasto Viscoplasticity Model</a:t>
            </a:r>
          </a:p>
          <a:p>
            <a:pPr algn="just"/>
            <a:r>
              <a:rPr lang="en-GB" sz="2000" dirty="0" smtClean="0"/>
              <a:t>EP: Elastoplasticity Model</a:t>
            </a:r>
            <a:endParaRPr lang="en-GB" sz="2000" dirty="0"/>
          </a:p>
        </p:txBody>
      </p:sp>
    </p:spTree>
    <p:extLst>
      <p:ext uri="{BB962C8B-B14F-4D97-AF65-F5344CB8AC3E}">
        <p14:creationId xmlns:p14="http://schemas.microsoft.com/office/powerpoint/2010/main" val="470383629"/>
      </p:ext>
    </p:extLst>
  </p:cSld>
  <p:clrMapOvr>
    <a:masterClrMapping/>
  </p:clrMapOvr>
  <mc:AlternateContent xmlns:mc="http://schemas.openxmlformats.org/markup-compatibility/2006" xmlns:p14="http://schemas.microsoft.com/office/powerpoint/2010/main">
    <mc:Choice Requires="p14">
      <p:transition spd="slow" p14:dur="2000" advTm="41043"/>
    </mc:Choice>
    <mc:Fallback xmlns="">
      <p:transition spd="slow" advTm="41043"/>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smtClean="0"/>
              <a:t>Future Work</a:t>
            </a:r>
            <a:endParaRPr lang="en-US" dirty="0"/>
          </a:p>
        </p:txBody>
      </p:sp>
      <p:sp>
        <p:nvSpPr>
          <p:cNvPr id="17" name="Text Placeholder 2"/>
          <p:cNvSpPr>
            <a:spLocks noGrp="1"/>
          </p:cNvSpPr>
          <p:nvPr>
            <p:ph type="body" sz="quarter" idx="10"/>
          </p:nvPr>
        </p:nvSpPr>
        <p:spPr>
          <a:xfrm>
            <a:off x="800099" y="2369692"/>
            <a:ext cx="13347701" cy="5644008"/>
          </a:xfrm>
        </p:spPr>
        <p:txBody>
          <a:bodyPr>
            <a:noAutofit/>
          </a:bodyPr>
          <a:lstStyle/>
          <a:p>
            <a:pPr>
              <a:lnSpc>
                <a:spcPct val="100000"/>
              </a:lnSpc>
            </a:pPr>
            <a:r>
              <a:rPr lang="en-US" dirty="0" smtClean="0"/>
              <a:t>Development of Thermo-Mechanical Model for P-DED</a:t>
            </a:r>
          </a:p>
          <a:p>
            <a:pPr>
              <a:lnSpc>
                <a:spcPct val="100000"/>
              </a:lnSpc>
            </a:pPr>
            <a:endParaRPr lang="en-US" dirty="0" smtClean="0"/>
          </a:p>
          <a:p>
            <a:pPr lvl="1">
              <a:lnSpc>
                <a:spcPct val="100000"/>
              </a:lnSpc>
            </a:pPr>
            <a:r>
              <a:rPr lang="en-US" sz="2400" dirty="0" smtClean="0"/>
              <a:t>Transient Thermal Model validation for different material</a:t>
            </a:r>
          </a:p>
          <a:p>
            <a:pPr lvl="2">
              <a:lnSpc>
                <a:spcPct val="100000"/>
              </a:lnSpc>
            </a:pPr>
            <a:r>
              <a:rPr lang="en-US" sz="2200" dirty="0" smtClean="0"/>
              <a:t>Ti-6Al-4V</a:t>
            </a:r>
          </a:p>
          <a:p>
            <a:pPr lvl="2">
              <a:lnSpc>
                <a:spcPct val="100000"/>
              </a:lnSpc>
            </a:pPr>
            <a:r>
              <a:rPr lang="en-US" sz="2200" dirty="0" smtClean="0"/>
              <a:t>Inconel 718</a:t>
            </a:r>
          </a:p>
          <a:p>
            <a:pPr lvl="2">
              <a:lnSpc>
                <a:spcPct val="100000"/>
              </a:lnSpc>
            </a:pPr>
            <a:r>
              <a:rPr lang="en-US" sz="2200" dirty="0" smtClean="0"/>
              <a:t>Inconel 625</a:t>
            </a:r>
          </a:p>
          <a:p>
            <a:pPr lvl="2">
              <a:lnSpc>
                <a:spcPct val="100000"/>
              </a:lnSpc>
            </a:pPr>
            <a:endParaRPr lang="en-US" sz="1800" dirty="0" smtClean="0"/>
          </a:p>
          <a:p>
            <a:pPr lvl="1">
              <a:lnSpc>
                <a:spcPct val="100000"/>
              </a:lnSpc>
            </a:pPr>
            <a:r>
              <a:rPr lang="en-US" sz="2400" dirty="0" smtClean="0"/>
              <a:t>Development of Quasi-Static Mechanical Model</a:t>
            </a:r>
          </a:p>
          <a:p>
            <a:pPr lvl="2">
              <a:lnSpc>
                <a:spcPct val="100000"/>
              </a:lnSpc>
            </a:pPr>
            <a:r>
              <a:rPr lang="en-US" sz="2200" dirty="0" smtClean="0"/>
              <a:t>Comparison of Numerical results obtained with different material hardening laws</a:t>
            </a:r>
          </a:p>
          <a:p>
            <a:pPr lvl="2">
              <a:lnSpc>
                <a:spcPct val="100000"/>
              </a:lnSpc>
            </a:pPr>
            <a:r>
              <a:rPr lang="en-US" sz="2200" dirty="0" smtClean="0"/>
              <a:t>Validation of Mechanical Model with experiment results</a:t>
            </a:r>
          </a:p>
          <a:p>
            <a:pPr lvl="2">
              <a:lnSpc>
                <a:spcPct val="100000"/>
              </a:lnSpc>
            </a:pPr>
            <a:endParaRPr lang="en-US" sz="2200" dirty="0" smtClean="0"/>
          </a:p>
          <a:p>
            <a:pPr lvl="2">
              <a:lnSpc>
                <a:spcPct val="100000"/>
              </a:lnSpc>
            </a:pPr>
            <a:endParaRPr lang="en-US" sz="1800" dirty="0"/>
          </a:p>
        </p:txBody>
      </p:sp>
    </p:spTree>
    <p:extLst>
      <p:ext uri="{BB962C8B-B14F-4D97-AF65-F5344CB8AC3E}">
        <p14:creationId xmlns:p14="http://schemas.microsoft.com/office/powerpoint/2010/main" val="3780438776"/>
      </p:ext>
    </p:extLst>
  </p:cSld>
  <p:clrMapOvr>
    <a:masterClrMapping/>
  </p:clrMapOvr>
  <mc:AlternateContent xmlns:mc="http://schemas.openxmlformats.org/markup-compatibility/2006" xmlns:p14="http://schemas.microsoft.com/office/powerpoint/2010/main">
    <mc:Choice Requires="p14">
      <p:transition spd="slow" p14:dur="2000" advTm="15096"/>
    </mc:Choice>
    <mc:Fallback xmlns="">
      <p:transition spd="slow" advTm="15096"/>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7470AD1F-B84A-B34D-AE46-1ADC3C0A3269}"/>
              </a:ext>
            </a:extLst>
          </p:cNvPr>
          <p:cNvSpPr>
            <a:spLocks noGrp="1"/>
          </p:cNvSpPr>
          <p:nvPr>
            <p:ph type="title"/>
          </p:nvPr>
        </p:nvSpPr>
        <p:spPr>
          <a:xfrm>
            <a:off x="11415375" y="8810017"/>
            <a:ext cx="6833715" cy="684179"/>
          </a:xfrm>
          <a:solidFill>
            <a:schemeClr val="accent1">
              <a:lumMod val="75000"/>
            </a:schemeClr>
          </a:solidFill>
        </p:spPr>
        <p:txBody>
          <a:bodyPr>
            <a:normAutofit fontScale="90000"/>
          </a:bodyPr>
          <a:lstStyle/>
          <a:p>
            <a:r>
              <a:rPr lang="fr-FR" dirty="0" smtClean="0">
                <a:solidFill>
                  <a:schemeClr val="bg1"/>
                </a:solidFill>
              </a:rPr>
              <a:t>Contact: vn@irepa-laser.com</a:t>
            </a:r>
            <a:endParaRPr lang="fr-FR" dirty="0">
              <a:solidFill>
                <a:schemeClr val="bg1"/>
              </a:solidFill>
            </a:endParaRPr>
          </a:p>
        </p:txBody>
      </p:sp>
      <p:sp>
        <p:nvSpPr>
          <p:cNvPr id="5" name="TextBox 4"/>
          <p:cNvSpPr txBox="1"/>
          <p:nvPr/>
        </p:nvSpPr>
        <p:spPr>
          <a:xfrm>
            <a:off x="7328167" y="3379154"/>
            <a:ext cx="3634841" cy="1108124"/>
          </a:xfrm>
          <a:prstGeom prst="rect">
            <a:avLst/>
          </a:prstGeom>
          <a:noFill/>
        </p:spPr>
        <p:txBody>
          <a:bodyPr wrap="none" rtlCol="0">
            <a:spAutoFit/>
          </a:bodyPr>
          <a:lstStyle/>
          <a:p>
            <a:r>
              <a:rPr lang="en-GB" sz="6601" b="1" dirty="0" smtClean="0">
                <a:solidFill>
                  <a:schemeClr val="bg2">
                    <a:lumMod val="25000"/>
                  </a:schemeClr>
                </a:solidFill>
              </a:rPr>
              <a:t>Thankyou</a:t>
            </a:r>
            <a:endParaRPr lang="en-GB" sz="6601" b="1" dirty="0">
              <a:solidFill>
                <a:schemeClr val="bg2">
                  <a:lumMod val="25000"/>
                </a:schemeClr>
              </a:solidFill>
            </a:endParaRPr>
          </a:p>
        </p:txBody>
      </p:sp>
      <p:pic>
        <p:nvPicPr>
          <p:cNvPr id="1026" name="Picture 2" descr="Question and Answer Session - Trinity Lutheran Church"/>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72290" y="3933216"/>
            <a:ext cx="4876800" cy="4876801"/>
          </a:xfrm>
          <a:prstGeom prst="rect">
            <a:avLst/>
          </a:prstGeom>
          <a:noFill/>
          <a:extLst>
            <a:ext uri="{909E8E84-426E-40DD-AFC4-6F175D3DCCD1}">
              <a14:hiddenFill xmlns:a14="http://schemas.microsoft.com/office/drawing/2010/main">
                <a:solidFill>
                  <a:srgbClr val="FFFFFF"/>
                </a:solidFill>
              </a14:hiddenFill>
            </a:ext>
          </a:extLst>
        </p:spPr>
      </p:pic>
      <p:pic>
        <p:nvPicPr>
          <p:cNvPr id="6" name="Cylinder">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a:blip r:embed="rId8"/>
          <a:stretch>
            <a:fillRect/>
          </a:stretch>
        </p:blipFill>
        <p:spPr>
          <a:xfrm>
            <a:off x="648971" y="177499"/>
            <a:ext cx="5280001" cy="3960000"/>
          </a:xfrm>
          <a:prstGeom prst="rect">
            <a:avLst/>
          </a:prstGeom>
        </p:spPr>
      </p:pic>
      <p:pic>
        <p:nvPicPr>
          <p:cNvPr id="7" name="Square">
            <a:hlinkClick r:id="" action="ppaction://media"/>
          </p:cNvPr>
          <p:cNvPicPr>
            <a:picLocks noChangeAspect="1"/>
          </p:cNvPicPr>
          <p:nvPr>
            <a:videoFile r:link="rId5"/>
            <p:extLst>
              <p:ext uri="{DAA4B4D4-6D71-4841-9C94-3DE7FCFB9230}">
                <p14:media xmlns:p14="http://schemas.microsoft.com/office/powerpoint/2010/main" r:embed="rId4"/>
              </p:ext>
            </p:extLst>
          </p:nvPr>
        </p:nvPicPr>
        <p:blipFill>
          <a:blip r:embed="rId9"/>
          <a:stretch>
            <a:fillRect/>
          </a:stretch>
        </p:blipFill>
        <p:spPr>
          <a:xfrm>
            <a:off x="648972" y="4137499"/>
            <a:ext cx="5280000" cy="3960000"/>
          </a:xfrm>
          <a:prstGeom prst="rect">
            <a:avLst/>
          </a:prstGeom>
        </p:spPr>
      </p:pic>
    </p:spTree>
    <p:custDataLst>
      <p:tags r:id="rId1"/>
    </p:custDataLst>
    <p:extLst>
      <p:ext uri="{BB962C8B-B14F-4D97-AF65-F5344CB8AC3E}">
        <p14:creationId xmlns:p14="http://schemas.microsoft.com/office/powerpoint/2010/main" val="1094151297"/>
      </p:ext>
    </p:extLst>
  </p:cSld>
  <p:clrMapOvr>
    <a:masterClrMapping/>
  </p:clrMapOvr>
  <mc:AlternateContent xmlns:mc="http://schemas.openxmlformats.org/markup-compatibility/2006" xmlns:p14="http://schemas.microsoft.com/office/powerpoint/2010/main">
    <mc:Choice Requires="p14">
      <p:transition spd="slow" p14:dur="2000" advTm="13039"/>
    </mc:Choice>
    <mc:Fallback xmlns="">
      <p:transition spd="slow" advTm="1303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000" fill="hold"/>
                                        <p:tgtEl>
                                          <p:spTgt spid="6"/>
                                        </p:tgtEl>
                                      </p:cBhvr>
                                    </p:cmd>
                                  </p:childTnLst>
                                </p:cTn>
                              </p:par>
                              <p:par>
                                <p:cTn id="7" presetID="1" presetClass="mediacall" presetSubtype="0" fill="hold" nodeType="withEffect">
                                  <p:stCondLst>
                                    <p:cond delay="0"/>
                                  </p:stCondLst>
                                  <p:childTnLst>
                                    <p:cmd type="call" cmd="playFrom(0.0)">
                                      <p:cBhvr>
                                        <p:cTn id="8" dur="5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repeatCount="indefinite" fill="hold" display="0">
                  <p:stCondLst>
                    <p:cond delay="indefinite"/>
                  </p:stCondLst>
                </p:cTn>
                <p:tgtEl>
                  <p:spTgt spid="6"/>
                </p:tgtEl>
              </p:cMediaNode>
            </p:video>
            <p:video>
              <p:cMediaNode vol="80000">
                <p:cTn id="10" repeatCount="indefinite" fill="hold" display="0">
                  <p:stCondLst>
                    <p:cond delay="indefinite"/>
                  </p:stCondLst>
                </p:cTn>
                <p:tgtEl>
                  <p:spTgt spid="7"/>
                </p:tgtEl>
              </p:cMediaNode>
            </p:video>
          </p:childTnLst>
        </p:cTn>
      </p:par>
    </p:tnLst>
  </p:timing>
  <p:extLst mod="1">
    <p:ext uri="{E180D4A7-C9FB-4DFB-919C-405C955672EB}">
      <p14:showEvtLst xmlns:p14="http://schemas.microsoft.com/office/powerpoint/2010/main">
        <p14:playEvt time="597" objId="6"/>
        <p14:playEvt time="766" objId="7"/>
        <p14:playEvt time="5875" objId="6"/>
        <p14:playEvt time="6100" objId="7"/>
        <p14:pauseEvt time="10612" objId="6"/>
        <p14:pauseEvt time="10612" objId="7"/>
        <p14:stopEvt time="13039" objId="6"/>
        <p14:stopEvt time="13039" objId="7"/>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smtClean="0"/>
              <a:t>Directed Energy Deposition (DED)</a:t>
            </a:r>
            <a:endParaRPr lang="en-US" dirty="0"/>
          </a:p>
        </p:txBody>
      </p:sp>
      <p:sp>
        <p:nvSpPr>
          <p:cNvPr id="4" name="Text Placeholder 3"/>
          <p:cNvSpPr>
            <a:spLocks noGrp="1"/>
          </p:cNvSpPr>
          <p:nvPr>
            <p:ph type="body" sz="quarter" idx="14"/>
          </p:nvPr>
        </p:nvSpPr>
        <p:spPr>
          <a:xfrm>
            <a:off x="800100" y="1407870"/>
            <a:ext cx="11837727" cy="872578"/>
          </a:xfrm>
        </p:spPr>
        <p:txBody>
          <a:bodyPr/>
          <a:lstStyle/>
          <a:p>
            <a:r>
              <a:rPr lang="en-US" dirty="0" smtClean="0"/>
              <a:t>Powder DED (P-DED): Process Principle</a:t>
            </a:r>
            <a:endParaRPr lang="en-US" dirty="0"/>
          </a:p>
        </p:txBody>
      </p:sp>
      <p:sp>
        <p:nvSpPr>
          <p:cNvPr id="14" name="Text Placeholder 2"/>
          <p:cNvSpPr>
            <a:spLocks noGrp="1"/>
          </p:cNvSpPr>
          <p:nvPr>
            <p:ph type="body" sz="quarter" idx="10"/>
          </p:nvPr>
        </p:nvSpPr>
        <p:spPr>
          <a:xfrm>
            <a:off x="800100" y="2227451"/>
            <a:ext cx="9017000" cy="4986149"/>
          </a:xfrm>
        </p:spPr>
        <p:txBody>
          <a:bodyPr>
            <a:noAutofit/>
          </a:bodyPr>
          <a:lstStyle/>
          <a:p>
            <a:pPr marL="685891" lvl="1" indent="0">
              <a:lnSpc>
                <a:spcPct val="100000"/>
              </a:lnSpc>
              <a:buNone/>
            </a:pPr>
            <a:endParaRPr lang="en-US" sz="1600" dirty="0" smtClean="0"/>
          </a:p>
          <a:p>
            <a:pPr algn="just">
              <a:lnSpc>
                <a:spcPct val="100000"/>
              </a:lnSpc>
            </a:pPr>
            <a:r>
              <a:rPr lang="en-US" sz="2400" dirty="0" smtClean="0"/>
              <a:t>DED System</a:t>
            </a:r>
          </a:p>
          <a:p>
            <a:pPr lvl="1" algn="just">
              <a:lnSpc>
                <a:spcPct val="100000"/>
              </a:lnSpc>
            </a:pPr>
            <a:r>
              <a:rPr lang="en-GB" sz="2000" dirty="0" smtClean="0"/>
              <a:t>Co-axial nozzle with focused laser and </a:t>
            </a:r>
            <a:r>
              <a:rPr lang="en-GB" sz="2000" dirty="0"/>
              <a:t>a stream of powder, both intersecting at a common focal </a:t>
            </a:r>
            <a:r>
              <a:rPr lang="en-GB" sz="2000" dirty="0" smtClean="0"/>
              <a:t>point generally in </a:t>
            </a:r>
            <a:r>
              <a:rPr lang="en-GB" sz="2000" dirty="0"/>
              <a:t>an inert </a:t>
            </a:r>
            <a:r>
              <a:rPr lang="en-GB" sz="2000" dirty="0" smtClean="0"/>
              <a:t>environment</a:t>
            </a:r>
          </a:p>
          <a:p>
            <a:pPr lvl="1" algn="just">
              <a:lnSpc>
                <a:spcPct val="100000"/>
              </a:lnSpc>
            </a:pPr>
            <a:endParaRPr lang="en-GB" sz="2000" dirty="0" smtClean="0"/>
          </a:p>
          <a:p>
            <a:pPr algn="just">
              <a:lnSpc>
                <a:spcPct val="100000"/>
              </a:lnSpc>
            </a:pPr>
            <a:r>
              <a:rPr lang="en-GB" sz="2400" dirty="0" smtClean="0"/>
              <a:t>Process Physics</a:t>
            </a:r>
          </a:p>
          <a:p>
            <a:pPr lvl="1" algn="just">
              <a:lnSpc>
                <a:spcPct val="100000"/>
              </a:lnSpc>
            </a:pPr>
            <a:r>
              <a:rPr lang="en-GB" sz="2000" dirty="0"/>
              <a:t>The energy density generated at a particular point </a:t>
            </a:r>
            <a:r>
              <a:rPr lang="en-GB" sz="2000" dirty="0" smtClean="0"/>
              <a:t>leads to the melt </a:t>
            </a:r>
            <a:r>
              <a:rPr lang="en-GB" sz="2000" dirty="0"/>
              <a:t>pool </a:t>
            </a:r>
            <a:r>
              <a:rPr lang="en-GB" sz="2000" dirty="0" smtClean="0"/>
              <a:t>formation and incoming powder is fed in the melt-pool leading to the formation of a bead</a:t>
            </a:r>
          </a:p>
          <a:p>
            <a:pPr lvl="1" algn="just">
              <a:lnSpc>
                <a:spcPct val="100000"/>
              </a:lnSpc>
            </a:pPr>
            <a:endParaRPr lang="en-GB" sz="2000" dirty="0"/>
          </a:p>
          <a:p>
            <a:pPr algn="just">
              <a:lnSpc>
                <a:spcPct val="100000"/>
              </a:lnSpc>
            </a:pPr>
            <a:r>
              <a:rPr lang="en-GB" sz="2400" dirty="0" smtClean="0"/>
              <a:t>DED Advantages</a:t>
            </a:r>
          </a:p>
          <a:p>
            <a:pPr lvl="1">
              <a:lnSpc>
                <a:spcPct val="100000"/>
              </a:lnSpc>
            </a:pPr>
            <a:r>
              <a:rPr lang="en-US" sz="2000" dirty="0"/>
              <a:t>Fabrication of large parts </a:t>
            </a:r>
            <a:r>
              <a:rPr lang="en-US" sz="2000" dirty="0" smtClean="0"/>
              <a:t>possible</a:t>
            </a:r>
            <a:endParaRPr lang="en-US" sz="2000" dirty="0"/>
          </a:p>
          <a:p>
            <a:pPr lvl="1">
              <a:lnSpc>
                <a:spcPct val="100000"/>
              </a:lnSpc>
            </a:pPr>
            <a:r>
              <a:rPr lang="en-US" sz="2000" dirty="0"/>
              <a:t>Minimum powder wastage</a:t>
            </a:r>
          </a:p>
          <a:p>
            <a:pPr lvl="1" algn="just">
              <a:lnSpc>
                <a:spcPct val="100000"/>
              </a:lnSpc>
            </a:pPr>
            <a:endParaRPr lang="en-GB" sz="2000" dirty="0" smtClean="0"/>
          </a:p>
          <a:p>
            <a:pPr marL="685891" lvl="1" indent="0">
              <a:lnSpc>
                <a:spcPct val="100000"/>
              </a:lnSpc>
              <a:buNone/>
            </a:pPr>
            <a:endParaRPr lang="en-US" sz="1800" dirty="0" smtClean="0"/>
          </a:p>
          <a:p>
            <a:pPr marL="685891" lvl="1" indent="0">
              <a:lnSpc>
                <a:spcPct val="100000"/>
              </a:lnSpc>
              <a:buNone/>
            </a:pPr>
            <a:endParaRPr lang="en-US" sz="2000" dirty="0" smtClean="0"/>
          </a:p>
        </p:txBody>
      </p:sp>
      <p:grpSp>
        <p:nvGrpSpPr>
          <p:cNvPr id="8" name="Group 7"/>
          <p:cNvGrpSpPr/>
          <p:nvPr/>
        </p:nvGrpSpPr>
        <p:grpSpPr>
          <a:xfrm>
            <a:off x="12406839" y="148992"/>
            <a:ext cx="4482140" cy="4728809"/>
            <a:chOff x="13008934" y="662899"/>
            <a:chExt cx="4482140" cy="4728809"/>
          </a:xfrm>
        </p:grpSpPr>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494886" y="662899"/>
              <a:ext cx="3996188" cy="4359477"/>
            </a:xfrm>
            <a:prstGeom prst="rect">
              <a:avLst/>
            </a:prstGeom>
          </p:spPr>
        </p:pic>
        <p:sp>
          <p:nvSpPr>
            <p:cNvPr id="3" name="TextBox 2"/>
            <p:cNvSpPr txBox="1"/>
            <p:nvPr/>
          </p:nvSpPr>
          <p:spPr>
            <a:xfrm>
              <a:off x="13008934" y="5022376"/>
              <a:ext cx="4482140" cy="369332"/>
            </a:xfrm>
            <a:prstGeom prst="rect">
              <a:avLst/>
            </a:prstGeom>
            <a:noFill/>
          </p:spPr>
          <p:txBody>
            <a:bodyPr wrap="square" rtlCol="0">
              <a:spAutoFit/>
            </a:bodyPr>
            <a:lstStyle/>
            <a:p>
              <a:pPr algn="ctr"/>
              <a:r>
                <a:rPr lang="en-GB" b="1" dirty="0" smtClean="0">
                  <a:latin typeface="Times New Roman" panose="02020603050405020304" pitchFamily="18" charset="0"/>
                  <a:cs typeface="Times New Roman" panose="02020603050405020304" pitchFamily="18" charset="0"/>
                </a:rPr>
                <a:t>Figure 1</a:t>
              </a:r>
              <a:r>
                <a:rPr lang="en-GB" dirty="0" smtClean="0">
                  <a:latin typeface="Times New Roman" panose="02020603050405020304" pitchFamily="18" charset="0"/>
                  <a:cs typeface="Times New Roman" panose="02020603050405020304" pitchFamily="18" charset="0"/>
                </a:rPr>
                <a:t>: DED process schematic [1]</a:t>
              </a:r>
              <a:endParaRPr lang="en-GB" dirty="0">
                <a:latin typeface="Times New Roman" panose="02020603050405020304" pitchFamily="18" charset="0"/>
                <a:cs typeface="Times New Roman" panose="02020603050405020304" pitchFamily="18" charset="0"/>
              </a:endParaRPr>
            </a:p>
          </p:txBody>
        </p:sp>
      </p:grpSp>
      <p:grpSp>
        <p:nvGrpSpPr>
          <p:cNvPr id="12" name="Group 11"/>
          <p:cNvGrpSpPr/>
          <p:nvPr/>
        </p:nvGrpSpPr>
        <p:grpSpPr>
          <a:xfrm>
            <a:off x="12539708" y="5473890"/>
            <a:ext cx="4216401" cy="4005481"/>
            <a:chOff x="2815701" y="1162696"/>
            <a:chExt cx="3568429" cy="3680392"/>
          </a:xfrm>
        </p:grpSpPr>
        <p:grpSp>
          <p:nvGrpSpPr>
            <p:cNvPr id="13" name="Group 11"/>
            <p:cNvGrpSpPr>
              <a:grpSpLocks/>
            </p:cNvGrpSpPr>
            <p:nvPr/>
          </p:nvGrpSpPr>
          <p:grpSpPr bwMode="auto">
            <a:xfrm>
              <a:off x="2815701" y="1162696"/>
              <a:ext cx="3568429" cy="3680392"/>
              <a:chOff x="6551130" y="663716"/>
              <a:chExt cx="3568428" cy="3679215"/>
            </a:xfrm>
          </p:grpSpPr>
          <p:pic>
            <p:nvPicPr>
              <p:cNvPr id="18" name="Picture 140"/>
              <p:cNvPicPr>
                <a:picLocks noChangeAspect="1" noChangeArrowheads="1"/>
              </p:cNvPicPr>
              <p:nvPr/>
            </p:nvPicPr>
            <p:blipFill>
              <a:blip r:embed="rId5">
                <a:extLst>
                  <a:ext uri="{28A0092B-C50C-407E-A947-70E740481C1C}">
                    <a14:useLocalDpi xmlns:a14="http://schemas.microsoft.com/office/drawing/2010/main" val="0"/>
                  </a:ext>
                </a:extLst>
              </a:blip>
              <a:srcRect l="6219" t="6950" r="5344" b="4849"/>
              <a:stretch>
                <a:fillRect/>
              </a:stretch>
            </p:blipFill>
            <p:spPr bwMode="auto">
              <a:xfrm>
                <a:off x="6551130" y="663716"/>
                <a:ext cx="3568428" cy="296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
            <p:nvSpPr>
              <p:cNvPr id="19" name="Rectangle 146"/>
              <p:cNvSpPr>
                <a:spLocks/>
              </p:cNvSpPr>
              <p:nvPr/>
            </p:nvSpPr>
            <p:spPr bwMode="auto">
              <a:xfrm>
                <a:off x="6551130" y="3654191"/>
                <a:ext cx="3568428" cy="68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2000" b="1"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Figure 2</a:t>
                </a:r>
                <a:r>
                  <a:rPr lang="en-US" altLang="en-US" sz="20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 DED part fabrication</a:t>
                </a:r>
                <a:endParaRPr lang="en-US" altLang="en-US" sz="20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a:p>
                <a:pPr algn="ctr" eaLnBrk="1" hangingPunct="1">
                  <a:spcBef>
                    <a:spcPct val="0"/>
                  </a:spcBef>
                  <a:buClrTx/>
                  <a:buSzTx/>
                  <a:buFontTx/>
                  <a:buNone/>
                </a:pPr>
                <a:r>
                  <a:rPr lang="en-US" altLang="en-US" sz="20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(Height: </a:t>
                </a:r>
                <a:r>
                  <a:rPr lang="en-US" altLang="en-US" sz="20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rPr>
                  <a:t>500mm; Ø: 600 mm)</a:t>
                </a:r>
              </a:p>
            </p:txBody>
          </p:sp>
        </p:grpSp>
        <p:grpSp>
          <p:nvGrpSpPr>
            <p:cNvPr id="15" name="Group 14"/>
            <p:cNvGrpSpPr/>
            <p:nvPr/>
          </p:nvGrpSpPr>
          <p:grpSpPr>
            <a:xfrm>
              <a:off x="3814788" y="2519047"/>
              <a:ext cx="1570254" cy="506195"/>
              <a:chOff x="5068392" y="4929736"/>
              <a:chExt cx="1570254" cy="506195"/>
            </a:xfrm>
          </p:grpSpPr>
          <p:pic>
            <p:nvPicPr>
              <p:cNvPr id="16" name="Image 4"/>
              <p:cNvPicPr>
                <a:picLocks noChangeAspect="1"/>
              </p:cNvPicPr>
              <p:nvPr/>
            </p:nvPicPr>
            <p:blipFill>
              <a:blip r:embed="rId6"/>
              <a:stretch>
                <a:fillRect/>
              </a:stretch>
            </p:blipFill>
            <p:spPr>
              <a:xfrm>
                <a:off x="5068392" y="5174221"/>
                <a:ext cx="1570254" cy="261710"/>
              </a:xfrm>
              <a:prstGeom prst="rect">
                <a:avLst/>
              </a:prstGeom>
            </p:spPr>
          </p:pic>
          <p:pic>
            <p:nvPicPr>
              <p:cNvPr id="17" name="Imag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68929" y="4929736"/>
                <a:ext cx="1569181" cy="286297"/>
              </a:xfrm>
              <a:prstGeom prst="rect">
                <a:avLst/>
              </a:prstGeom>
            </p:spPr>
          </p:pic>
        </p:grpSp>
      </p:grpSp>
      <p:sp>
        <p:nvSpPr>
          <p:cNvPr id="5" name="Rectangle 4"/>
          <p:cNvSpPr/>
          <p:nvPr/>
        </p:nvSpPr>
        <p:spPr>
          <a:xfrm>
            <a:off x="3643265" y="9642266"/>
            <a:ext cx="11004644" cy="584775"/>
          </a:xfrm>
          <a:prstGeom prst="rect">
            <a:avLst/>
          </a:prstGeom>
        </p:spPr>
        <p:txBody>
          <a:bodyPr wrap="square">
            <a:spAutoFit/>
          </a:bodyPr>
          <a:lstStyle/>
          <a:p>
            <a:pPr algn="just"/>
            <a:r>
              <a:rPr lang="en-GB" sz="1600" dirty="0">
                <a:latin typeface="Calibri" panose="020F0502020204030204" pitchFamily="34" charset="0"/>
                <a:ea typeface="Calibri" panose="020F0502020204030204" pitchFamily="34" charset="0"/>
              </a:rPr>
              <a:t>[1]	X. Guan and Y. F. Zhao, “Modeling of the laser powder–based directed energy deposition process for additive manufacturing: a review,” </a:t>
            </a:r>
            <a:r>
              <a:rPr lang="en-GB" sz="1600" i="1" dirty="0" err="1">
                <a:latin typeface="Calibri" panose="020F0502020204030204" pitchFamily="34" charset="0"/>
                <a:ea typeface="Calibri" panose="020F0502020204030204" pitchFamily="34" charset="0"/>
              </a:rPr>
              <a:t>Int</a:t>
            </a:r>
            <a:r>
              <a:rPr lang="en-GB" sz="1600" i="1" dirty="0">
                <a:latin typeface="Calibri" panose="020F0502020204030204" pitchFamily="34" charset="0"/>
                <a:ea typeface="Calibri" panose="020F0502020204030204" pitchFamily="34" charset="0"/>
              </a:rPr>
              <a:t> J </a:t>
            </a:r>
            <a:r>
              <a:rPr lang="en-GB" sz="1600" i="1" dirty="0" err="1">
                <a:latin typeface="Calibri" panose="020F0502020204030204" pitchFamily="34" charset="0"/>
                <a:ea typeface="Calibri" panose="020F0502020204030204" pitchFamily="34" charset="0"/>
              </a:rPr>
              <a:t>Adv</a:t>
            </a:r>
            <a:r>
              <a:rPr lang="en-GB" sz="1600" i="1" dirty="0">
                <a:latin typeface="Calibri" panose="020F0502020204030204" pitchFamily="34" charset="0"/>
                <a:ea typeface="Calibri" panose="020F0502020204030204" pitchFamily="34" charset="0"/>
              </a:rPr>
              <a:t> </a:t>
            </a:r>
            <a:r>
              <a:rPr lang="en-GB" sz="1600" i="1" dirty="0" err="1">
                <a:latin typeface="Calibri" panose="020F0502020204030204" pitchFamily="34" charset="0"/>
                <a:ea typeface="Calibri" panose="020F0502020204030204" pitchFamily="34" charset="0"/>
              </a:rPr>
              <a:t>Manuf</a:t>
            </a:r>
            <a:r>
              <a:rPr lang="en-GB" sz="1600" i="1" dirty="0">
                <a:latin typeface="Calibri" panose="020F0502020204030204" pitchFamily="34" charset="0"/>
                <a:ea typeface="Calibri" panose="020F0502020204030204" pitchFamily="34" charset="0"/>
              </a:rPr>
              <a:t> </a:t>
            </a:r>
            <a:r>
              <a:rPr lang="en-GB" sz="1600" i="1" dirty="0" err="1">
                <a:latin typeface="Calibri" panose="020F0502020204030204" pitchFamily="34" charset="0"/>
                <a:ea typeface="Calibri" panose="020F0502020204030204" pitchFamily="34" charset="0"/>
              </a:rPr>
              <a:t>Technol</a:t>
            </a:r>
            <a:r>
              <a:rPr lang="en-GB" sz="1600" dirty="0">
                <a:latin typeface="Calibri" panose="020F0502020204030204" pitchFamily="34" charset="0"/>
                <a:ea typeface="Calibri" panose="020F0502020204030204" pitchFamily="34" charset="0"/>
              </a:rPr>
              <a:t>, vol. 107, no. 5, pp. 1959–1982, Mar. 2020, </a:t>
            </a:r>
            <a:r>
              <a:rPr lang="en-GB" sz="1600" dirty="0" err="1">
                <a:latin typeface="Calibri" panose="020F0502020204030204" pitchFamily="34" charset="0"/>
                <a:ea typeface="Calibri" panose="020F0502020204030204" pitchFamily="34" charset="0"/>
              </a:rPr>
              <a:t>doi</a:t>
            </a:r>
            <a:r>
              <a:rPr lang="en-GB" sz="1600" dirty="0">
                <a:latin typeface="Calibri" panose="020F0502020204030204" pitchFamily="34" charset="0"/>
                <a:ea typeface="Calibri" panose="020F0502020204030204" pitchFamily="34" charset="0"/>
              </a:rPr>
              <a:t>: 10.1007/s00170-020-05027-0.</a:t>
            </a:r>
            <a:endParaRPr lang="en-GB" sz="1600" dirty="0"/>
          </a:p>
        </p:txBody>
      </p:sp>
    </p:spTree>
    <p:custDataLst>
      <p:tags r:id="rId1"/>
    </p:custDataLst>
    <p:extLst>
      <p:ext uri="{BB962C8B-B14F-4D97-AF65-F5344CB8AC3E}">
        <p14:creationId xmlns:p14="http://schemas.microsoft.com/office/powerpoint/2010/main" val="3655028161"/>
      </p:ext>
    </p:extLst>
  </p:cSld>
  <p:clrMapOvr>
    <a:masterClrMapping/>
  </p:clrMapOvr>
  <mc:AlternateContent xmlns:mc="http://schemas.openxmlformats.org/markup-compatibility/2006" xmlns:p14="http://schemas.microsoft.com/office/powerpoint/2010/main">
    <mc:Choice Requires="p14">
      <p:transition spd="slow" p14:dur="2000" advTm="40391"/>
    </mc:Choice>
    <mc:Fallback xmlns="">
      <p:transition spd="slow" advTm="4039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smtClean="0"/>
              <a:t>Why model P-DED process ?</a:t>
            </a:r>
            <a:endParaRPr lang="en-US" dirty="0"/>
          </a:p>
        </p:txBody>
      </p:sp>
      <p:sp>
        <p:nvSpPr>
          <p:cNvPr id="4" name="Text Placeholder 3"/>
          <p:cNvSpPr>
            <a:spLocks noGrp="1"/>
          </p:cNvSpPr>
          <p:nvPr>
            <p:ph type="body" sz="quarter" idx="14"/>
          </p:nvPr>
        </p:nvSpPr>
        <p:spPr>
          <a:xfrm>
            <a:off x="800100" y="1407870"/>
            <a:ext cx="11837727" cy="872578"/>
          </a:xfrm>
        </p:spPr>
        <p:txBody>
          <a:bodyPr/>
          <a:lstStyle/>
          <a:p>
            <a:r>
              <a:rPr lang="en-US" dirty="0" smtClean="0"/>
              <a:t>Distortion &amp; Residual Stresses</a:t>
            </a:r>
            <a:endParaRPr lang="en-US" dirty="0"/>
          </a:p>
        </p:txBody>
      </p:sp>
      <p:sp>
        <p:nvSpPr>
          <p:cNvPr id="14" name="Text Placeholder 2"/>
          <p:cNvSpPr>
            <a:spLocks noGrp="1"/>
          </p:cNvSpPr>
          <p:nvPr>
            <p:ph type="body" sz="quarter" idx="10"/>
          </p:nvPr>
        </p:nvSpPr>
        <p:spPr>
          <a:xfrm>
            <a:off x="800100" y="2227450"/>
            <a:ext cx="8687121" cy="7383477"/>
          </a:xfrm>
        </p:spPr>
        <p:txBody>
          <a:bodyPr>
            <a:noAutofit/>
          </a:bodyPr>
          <a:lstStyle/>
          <a:p>
            <a:pPr marL="685891" lvl="1" indent="0">
              <a:lnSpc>
                <a:spcPct val="100000"/>
              </a:lnSpc>
              <a:buNone/>
            </a:pPr>
            <a:endParaRPr lang="en-US" sz="1600" dirty="0" smtClean="0"/>
          </a:p>
          <a:p>
            <a:pPr algn="just">
              <a:lnSpc>
                <a:spcPct val="100000"/>
              </a:lnSpc>
            </a:pPr>
            <a:r>
              <a:rPr lang="en-US" sz="2400" dirty="0" smtClean="0"/>
              <a:t>DED Process</a:t>
            </a:r>
          </a:p>
          <a:p>
            <a:pPr lvl="1" algn="just">
              <a:lnSpc>
                <a:spcPct val="100000"/>
              </a:lnSpc>
            </a:pPr>
            <a:r>
              <a:rPr lang="en-GB" sz="2000" dirty="0" smtClean="0"/>
              <a:t>Due to the complex thermal cycles in DED process, it leads to the generation &amp; accumulation of unwanted levels of </a:t>
            </a:r>
            <a:r>
              <a:rPr lang="en-GB" sz="2000" b="1" i="1" u="sng" dirty="0" smtClean="0"/>
              <a:t>distortion &amp; residual stresses</a:t>
            </a:r>
            <a:endParaRPr lang="en-GB" sz="2000" dirty="0" smtClean="0"/>
          </a:p>
          <a:p>
            <a:pPr lvl="1" algn="just">
              <a:lnSpc>
                <a:spcPct val="100000"/>
              </a:lnSpc>
            </a:pPr>
            <a:endParaRPr lang="en-GB" sz="2000" dirty="0" smtClean="0"/>
          </a:p>
          <a:p>
            <a:pPr algn="just">
              <a:lnSpc>
                <a:spcPct val="100000"/>
              </a:lnSpc>
            </a:pPr>
            <a:r>
              <a:rPr lang="en-GB" sz="2400" dirty="0" smtClean="0"/>
              <a:t>DED Disadvantages</a:t>
            </a:r>
          </a:p>
          <a:p>
            <a:pPr lvl="1" algn="just">
              <a:lnSpc>
                <a:spcPct val="100000"/>
              </a:lnSpc>
            </a:pPr>
            <a:r>
              <a:rPr lang="en-GB" sz="2000" dirty="0" smtClean="0"/>
              <a:t>Unwanted levels of distortion &amp; residual stresses</a:t>
            </a:r>
          </a:p>
          <a:p>
            <a:pPr lvl="1" algn="just">
              <a:lnSpc>
                <a:spcPct val="100000"/>
              </a:lnSpc>
            </a:pPr>
            <a:r>
              <a:rPr lang="en-GB" sz="2000" dirty="0" smtClean="0"/>
              <a:t>Leads to crack formations, misalignment &amp; failure of parts</a:t>
            </a:r>
          </a:p>
          <a:p>
            <a:pPr lvl="1" algn="just">
              <a:lnSpc>
                <a:spcPct val="100000"/>
              </a:lnSpc>
            </a:pPr>
            <a:endParaRPr lang="en-GB" sz="2000" dirty="0"/>
          </a:p>
          <a:p>
            <a:pPr algn="just">
              <a:lnSpc>
                <a:spcPct val="100000"/>
              </a:lnSpc>
            </a:pPr>
            <a:r>
              <a:rPr lang="en-GB" sz="2400" dirty="0" smtClean="0"/>
              <a:t>DED Process still not understood due to</a:t>
            </a:r>
          </a:p>
          <a:p>
            <a:pPr lvl="1" algn="just">
              <a:lnSpc>
                <a:spcPct val="100000"/>
              </a:lnSpc>
            </a:pPr>
            <a:r>
              <a:rPr lang="en-GB" sz="2000" dirty="0" smtClean="0"/>
              <a:t>It involves complex multiple heat cycles</a:t>
            </a:r>
          </a:p>
          <a:p>
            <a:pPr lvl="1" algn="just">
              <a:lnSpc>
                <a:spcPct val="100000"/>
              </a:lnSpc>
            </a:pPr>
            <a:r>
              <a:rPr lang="en-GB" sz="2000" dirty="0" smtClean="0"/>
              <a:t>Lack of understanding of accumulation of distortion &amp; residual stress</a:t>
            </a:r>
          </a:p>
          <a:p>
            <a:pPr lvl="1" algn="just">
              <a:lnSpc>
                <a:spcPct val="100000"/>
              </a:lnSpc>
            </a:pPr>
            <a:r>
              <a:rPr lang="en-GB" sz="2000" dirty="0" smtClean="0"/>
              <a:t>Complicated evolution of microstructure of build materials</a:t>
            </a:r>
          </a:p>
          <a:p>
            <a:pPr lvl="1" algn="just">
              <a:lnSpc>
                <a:spcPct val="100000"/>
              </a:lnSpc>
            </a:pPr>
            <a:endParaRPr lang="en-GB" sz="2000" dirty="0"/>
          </a:p>
          <a:p>
            <a:pPr algn="just">
              <a:lnSpc>
                <a:spcPct val="100000"/>
              </a:lnSpc>
            </a:pPr>
            <a:r>
              <a:rPr lang="en-GB" sz="2400" i="1" dirty="0" smtClean="0"/>
              <a:t>Modeling can help to</a:t>
            </a:r>
          </a:p>
          <a:p>
            <a:pPr lvl="1">
              <a:lnSpc>
                <a:spcPct val="100000"/>
              </a:lnSpc>
            </a:pPr>
            <a:r>
              <a:rPr lang="en-US" sz="2000" i="1" dirty="0" smtClean="0"/>
              <a:t>Develop the better understanding of process physics</a:t>
            </a:r>
            <a:endParaRPr lang="en-US" sz="2000" i="1" dirty="0"/>
          </a:p>
          <a:p>
            <a:pPr lvl="1">
              <a:lnSpc>
                <a:spcPct val="100000"/>
              </a:lnSpc>
            </a:pPr>
            <a:r>
              <a:rPr lang="en-US" sz="2000" i="1" dirty="0" smtClean="0"/>
              <a:t>Predict &amp; minimize deformation &amp; residual stresses</a:t>
            </a:r>
          </a:p>
          <a:p>
            <a:pPr lvl="1">
              <a:lnSpc>
                <a:spcPct val="100000"/>
              </a:lnSpc>
            </a:pPr>
            <a:r>
              <a:rPr lang="en-US" sz="2000" i="1" dirty="0" smtClean="0"/>
              <a:t>Achieve the objective FABRICATE PART FIRST TIME RIGHT</a:t>
            </a:r>
            <a:endParaRPr lang="en-US" sz="2000" i="1" dirty="0"/>
          </a:p>
          <a:p>
            <a:pPr lvl="1" algn="just">
              <a:lnSpc>
                <a:spcPct val="100000"/>
              </a:lnSpc>
            </a:pPr>
            <a:endParaRPr lang="en-GB" sz="2000" dirty="0" smtClean="0"/>
          </a:p>
          <a:p>
            <a:pPr marL="685891" lvl="1" indent="0">
              <a:lnSpc>
                <a:spcPct val="100000"/>
              </a:lnSpc>
              <a:buNone/>
            </a:pPr>
            <a:endParaRPr lang="en-US" sz="1800" dirty="0" smtClean="0"/>
          </a:p>
          <a:p>
            <a:pPr marL="685891" lvl="1" indent="0">
              <a:lnSpc>
                <a:spcPct val="100000"/>
              </a:lnSpc>
              <a:buNone/>
            </a:pPr>
            <a:endParaRPr lang="en-US" sz="2000" dirty="0" smtClean="0"/>
          </a:p>
        </p:txBody>
      </p:sp>
      <p:grpSp>
        <p:nvGrpSpPr>
          <p:cNvPr id="40" name="Group 39"/>
          <p:cNvGrpSpPr/>
          <p:nvPr/>
        </p:nvGrpSpPr>
        <p:grpSpPr>
          <a:xfrm>
            <a:off x="10956302" y="5802011"/>
            <a:ext cx="7028979" cy="3244018"/>
            <a:chOff x="10933043" y="5919042"/>
            <a:chExt cx="7028979" cy="3244018"/>
          </a:xfrm>
        </p:grpSpPr>
        <p:grpSp>
          <p:nvGrpSpPr>
            <p:cNvPr id="29" name="Group 28"/>
            <p:cNvGrpSpPr/>
            <p:nvPr/>
          </p:nvGrpSpPr>
          <p:grpSpPr>
            <a:xfrm>
              <a:off x="11927532" y="5919042"/>
              <a:ext cx="5040000" cy="2589115"/>
              <a:chOff x="535478" y="1085459"/>
              <a:chExt cx="4064455" cy="1829468"/>
            </a:xfrm>
          </p:grpSpPr>
          <p:grpSp>
            <p:nvGrpSpPr>
              <p:cNvPr id="30" name="Group 29"/>
              <p:cNvGrpSpPr/>
              <p:nvPr/>
            </p:nvGrpSpPr>
            <p:grpSpPr>
              <a:xfrm>
                <a:off x="535478" y="1085460"/>
                <a:ext cx="2032227" cy="1829467"/>
                <a:chOff x="535478" y="1085460"/>
                <a:chExt cx="2032227" cy="1829467"/>
              </a:xfrm>
            </p:grpSpPr>
            <p:pic>
              <p:nvPicPr>
                <p:cNvPr id="34" name="Picture 2"/>
                <p:cNvPicPr>
                  <a:picLocks noChangeArrowheads="1"/>
                </p:cNvPicPr>
                <p:nvPr/>
              </p:nvPicPr>
              <p:blipFill>
                <a:blip r:embed="rId4">
                  <a:extLst>
                    <a:ext uri="{28A0092B-C50C-407E-A947-70E740481C1C}">
                      <a14:useLocalDpi xmlns:a14="http://schemas.microsoft.com/office/drawing/2010/main" val="0"/>
                    </a:ext>
                  </a:extLst>
                </a:blip>
                <a:srcRect l="34253" t="5916" r="33176" b="20049"/>
                <a:stretch>
                  <a:fillRect/>
                </a:stretch>
              </p:blipFill>
              <p:spPr bwMode="auto">
                <a:xfrm>
                  <a:off x="535478" y="1085460"/>
                  <a:ext cx="2032227" cy="152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round/>
                      <a:headEnd/>
                      <a:tailEnd/>
                    </a14:hiddenLine>
                  </a:ext>
                </a:extLst>
              </p:spPr>
            </p:pic>
            <p:sp>
              <p:nvSpPr>
                <p:cNvPr id="35" name="Rectangle 5"/>
                <p:cNvSpPr>
                  <a:spLocks/>
                </p:cNvSpPr>
                <p:nvPr/>
              </p:nvSpPr>
              <p:spPr bwMode="auto">
                <a:xfrm>
                  <a:off x="1081725" y="2611714"/>
                  <a:ext cx="939734"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(a) Crack</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grpSp>
            <p:nvGrpSpPr>
              <p:cNvPr id="31" name="Group 30"/>
              <p:cNvGrpSpPr/>
              <p:nvPr/>
            </p:nvGrpSpPr>
            <p:grpSpPr>
              <a:xfrm>
                <a:off x="2567705" y="1085459"/>
                <a:ext cx="2032228" cy="1829468"/>
                <a:chOff x="2567705" y="1085459"/>
                <a:chExt cx="2032228" cy="1829468"/>
              </a:xfrm>
            </p:grpSpPr>
            <p:pic>
              <p:nvPicPr>
                <p:cNvPr id="32" name="Picture 3"/>
                <p:cNvPicPr>
                  <a:picLocks noChangeArrowheads="1"/>
                </p:cNvPicPr>
                <p:nvPr/>
              </p:nvPicPr>
              <p:blipFill>
                <a:blip r:embed="rId5">
                  <a:extLst>
                    <a:ext uri="{28A0092B-C50C-407E-A947-70E740481C1C}">
                      <a14:useLocalDpi xmlns:a14="http://schemas.microsoft.com/office/drawing/2010/main" val="0"/>
                    </a:ext>
                  </a:extLst>
                </a:blip>
                <a:srcRect l="20592" r="20287" b="19974"/>
                <a:stretch>
                  <a:fillRect/>
                </a:stretch>
              </p:blipFill>
              <p:spPr bwMode="auto">
                <a:xfrm>
                  <a:off x="2567705" y="1085459"/>
                  <a:ext cx="2032228" cy="152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round/>
                      <a:headEnd/>
                      <a:tailEnd/>
                    </a14:hiddenLine>
                  </a:ext>
                </a:extLst>
              </p:spPr>
            </p:pic>
            <p:sp>
              <p:nvSpPr>
                <p:cNvPr id="33" name="Rectangle 6"/>
                <p:cNvSpPr>
                  <a:spLocks/>
                </p:cNvSpPr>
                <p:nvPr/>
              </p:nvSpPr>
              <p:spPr bwMode="auto">
                <a:xfrm>
                  <a:off x="2970250" y="2611715"/>
                  <a:ext cx="1227137"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(b) Mismatch</a:t>
                  </a:r>
                  <a:endParaRPr lang="en-US" altLang="en-US" sz="18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grpSp>
        <p:sp>
          <p:nvSpPr>
            <p:cNvPr id="39" name="Rectangle 146"/>
            <p:cNvSpPr>
              <a:spLocks/>
            </p:cNvSpPr>
            <p:nvPr/>
          </p:nvSpPr>
          <p:spPr bwMode="auto">
            <a:xfrm>
              <a:off x="10933043" y="8462830"/>
              <a:ext cx="7028979" cy="70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b="1"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Figure 4</a:t>
              </a: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 DED fabricated part failure due to crack generation &amp; misalignment during &amp; after deposition</a:t>
              </a:r>
              <a:endParaRPr lang="en-US" altLang="en-US" sz="18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grpSp>
        <p:nvGrpSpPr>
          <p:cNvPr id="12" name="Group 11"/>
          <p:cNvGrpSpPr/>
          <p:nvPr/>
        </p:nvGrpSpPr>
        <p:grpSpPr>
          <a:xfrm>
            <a:off x="10118658" y="2541701"/>
            <a:ext cx="7866624" cy="2587379"/>
            <a:chOff x="9817101" y="2995925"/>
            <a:chExt cx="7866624" cy="2587379"/>
          </a:xfrm>
        </p:grpSpPr>
        <p:sp>
          <p:nvSpPr>
            <p:cNvPr id="28" name="Rectangle 146"/>
            <p:cNvSpPr>
              <a:spLocks/>
            </p:cNvSpPr>
            <p:nvPr/>
          </p:nvSpPr>
          <p:spPr bwMode="auto">
            <a:xfrm>
              <a:off x="9817101" y="4914824"/>
              <a:ext cx="7866624" cy="66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b="1"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Figure 3</a:t>
              </a: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 Large Scale DED fabricated part &amp; Distortion accumulation leading to rejection of part</a:t>
              </a:r>
              <a:r>
                <a:rPr lang="en-US" altLang="en-US" sz="18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rPr>
                <a:t> </a:t>
              </a: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(Fabricated part length: 1100mm)</a:t>
              </a:r>
              <a:endParaRPr lang="en-US" altLang="en-US" sz="18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nvGrpSpPr>
            <p:cNvPr id="8" name="Group 7"/>
            <p:cNvGrpSpPr/>
            <p:nvPr/>
          </p:nvGrpSpPr>
          <p:grpSpPr>
            <a:xfrm>
              <a:off x="9828232" y="2995925"/>
              <a:ext cx="3927746" cy="1941562"/>
              <a:chOff x="9828232" y="2995925"/>
              <a:chExt cx="3927746" cy="1941562"/>
            </a:xfrm>
          </p:grpSpPr>
          <p:grpSp>
            <p:nvGrpSpPr>
              <p:cNvPr id="9" name="Group 8"/>
              <p:cNvGrpSpPr/>
              <p:nvPr/>
            </p:nvGrpSpPr>
            <p:grpSpPr>
              <a:xfrm>
                <a:off x="9828232" y="2995925"/>
                <a:ext cx="3927746" cy="1498591"/>
                <a:chOff x="11044942" y="4214194"/>
                <a:chExt cx="6750683" cy="2204960"/>
              </a:xfrm>
            </p:grpSpPr>
            <p:pic>
              <p:nvPicPr>
                <p:cNvPr id="25" name="Image 7"/>
                <p:cNvPicPr>
                  <a:picLocks noChangeAspect="1"/>
                </p:cNvPicPr>
                <p:nvPr/>
              </p:nvPicPr>
              <p:blipFill rotWithShape="1">
                <a:blip r:embed="rId6" cstate="print">
                  <a:extLst>
                    <a:ext uri="{28A0092B-C50C-407E-A947-70E740481C1C}">
                      <a14:useLocalDpi xmlns:a14="http://schemas.microsoft.com/office/drawing/2010/main" val="0"/>
                    </a:ext>
                  </a:extLst>
                </a:blip>
                <a:srcRect l="3959" t="31754" b="33099"/>
                <a:stretch/>
              </p:blipFill>
              <p:spPr>
                <a:xfrm>
                  <a:off x="11044942" y="4214194"/>
                  <a:ext cx="6750683" cy="2204960"/>
                </a:xfrm>
                <a:prstGeom prst="rect">
                  <a:avLst/>
                </a:prstGeom>
              </p:spPr>
            </p:pic>
            <p:grpSp>
              <p:nvGrpSpPr>
                <p:cNvPr id="22" name="Groupe 10"/>
                <p:cNvGrpSpPr/>
                <p:nvPr/>
              </p:nvGrpSpPr>
              <p:grpSpPr>
                <a:xfrm>
                  <a:off x="13466282" y="5685464"/>
                  <a:ext cx="1908003" cy="616183"/>
                  <a:chOff x="6968807" y="5447275"/>
                  <a:chExt cx="1205801" cy="295248"/>
                </a:xfrm>
              </p:grpSpPr>
              <p:pic>
                <p:nvPicPr>
                  <p:cNvPr id="23" name="Image 4"/>
                  <p:cNvPicPr>
                    <a:picLocks noChangeAspect="1"/>
                  </p:cNvPicPr>
                  <p:nvPr/>
                </p:nvPicPr>
                <p:blipFill>
                  <a:blip r:embed="rId7"/>
                  <a:stretch>
                    <a:fillRect/>
                  </a:stretch>
                </p:blipFill>
                <p:spPr>
                  <a:xfrm>
                    <a:off x="6968807" y="5607072"/>
                    <a:ext cx="1205800" cy="135451"/>
                  </a:xfrm>
                  <a:prstGeom prst="rect">
                    <a:avLst/>
                  </a:prstGeom>
                </p:spPr>
              </p:pic>
              <p:pic>
                <p:nvPicPr>
                  <p:cNvPr id="24" name="Imag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68808" y="5447275"/>
                    <a:ext cx="1205800" cy="148277"/>
                  </a:xfrm>
                  <a:prstGeom prst="rect">
                    <a:avLst/>
                  </a:prstGeom>
                </p:spPr>
              </p:pic>
            </p:grpSp>
          </p:grpSp>
          <p:sp>
            <p:nvSpPr>
              <p:cNvPr id="27" name="Rectangle 5"/>
              <p:cNvSpPr>
                <a:spLocks/>
              </p:cNvSpPr>
              <p:nvPr/>
            </p:nvSpPr>
            <p:spPr bwMode="auto">
              <a:xfrm>
                <a:off x="10945845" y="4508371"/>
                <a:ext cx="1703114"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(a) Fabrication</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grpSp>
          <p:nvGrpSpPr>
            <p:cNvPr id="11" name="Group 10"/>
            <p:cNvGrpSpPr/>
            <p:nvPr/>
          </p:nvGrpSpPr>
          <p:grpSpPr>
            <a:xfrm>
              <a:off x="13755978" y="2995925"/>
              <a:ext cx="3927746" cy="1918897"/>
              <a:chOff x="13755978" y="2995925"/>
              <a:chExt cx="3927746" cy="1918897"/>
            </a:xfrm>
          </p:grpSpPr>
          <p:pic>
            <p:nvPicPr>
              <p:cNvPr id="21" name="Picture 7"/>
              <p:cNvPicPr>
                <a:picLocks noChangeArrowheads="1"/>
              </p:cNvPicPr>
              <p:nvPr/>
            </p:nvPicPr>
            <p:blipFill>
              <a:blip r:embed="rId9" cstate="print">
                <a:extLst>
                  <a:ext uri="{28A0092B-C50C-407E-A947-70E740481C1C}">
                    <a14:useLocalDpi xmlns:a14="http://schemas.microsoft.com/office/drawing/2010/main" val="0"/>
                  </a:ext>
                </a:extLst>
              </a:blip>
              <a:srcRect t="21999" r="12201" b="10800"/>
              <a:stretch>
                <a:fillRect/>
              </a:stretch>
            </p:blipFill>
            <p:spPr bwMode="auto">
              <a:xfrm>
                <a:off x="13755978" y="2995925"/>
                <a:ext cx="3927746" cy="1498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cxnSp>
            <p:nvCxnSpPr>
              <p:cNvPr id="5" name="Straight Connector 4"/>
              <p:cNvCxnSpPr/>
              <p:nvPr/>
            </p:nvCxnSpPr>
            <p:spPr>
              <a:xfrm flipH="1">
                <a:off x="14873591" y="3900794"/>
                <a:ext cx="758758" cy="36376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14873591" y="4093041"/>
                <a:ext cx="758758" cy="36376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4873591" y="4206186"/>
                <a:ext cx="0" cy="250615"/>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Rectangle 5"/>
              <p:cNvSpPr>
                <a:spLocks/>
              </p:cNvSpPr>
              <p:nvPr/>
            </p:nvSpPr>
            <p:spPr bwMode="auto">
              <a:xfrm>
                <a:off x="14868294" y="4485706"/>
                <a:ext cx="1703114"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(b) Distortion </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grpSp>
    </p:spTree>
    <p:custDataLst>
      <p:tags r:id="rId1"/>
    </p:custDataLst>
    <p:extLst>
      <p:ext uri="{BB962C8B-B14F-4D97-AF65-F5344CB8AC3E}">
        <p14:creationId xmlns:p14="http://schemas.microsoft.com/office/powerpoint/2010/main" val="3069481720"/>
      </p:ext>
    </p:extLst>
  </p:cSld>
  <p:clrMapOvr>
    <a:masterClrMapping/>
  </p:clrMapOvr>
  <mc:AlternateContent xmlns:mc="http://schemas.openxmlformats.org/markup-compatibility/2006" xmlns:p14="http://schemas.microsoft.com/office/powerpoint/2010/main">
    <mc:Choice Requires="p14">
      <p:transition spd="slow" p14:dur="2000" advTm="27976"/>
    </mc:Choice>
    <mc:Fallback xmlns="">
      <p:transition spd="slow" advTm="2797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13" end="1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4">
                                            <p:txEl>
                                              <p:pRg st="14" end="1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4">
                                            <p:txEl>
                                              <p:pRg st="15" end="15"/>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4">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smtClean="0"/>
              <a:t>Numerical Model</a:t>
            </a:r>
            <a:endParaRPr lang="en-US" dirty="0"/>
          </a:p>
        </p:txBody>
      </p:sp>
      <p:sp>
        <p:nvSpPr>
          <p:cNvPr id="4" name="Text Placeholder 3"/>
          <p:cNvSpPr>
            <a:spLocks noGrp="1"/>
          </p:cNvSpPr>
          <p:nvPr>
            <p:ph type="body" sz="quarter" idx="14"/>
          </p:nvPr>
        </p:nvSpPr>
        <p:spPr>
          <a:xfrm>
            <a:off x="800100" y="1235860"/>
            <a:ext cx="16690975" cy="872578"/>
          </a:xfrm>
        </p:spPr>
        <p:txBody>
          <a:bodyPr/>
          <a:lstStyle/>
          <a:p>
            <a:r>
              <a:rPr lang="en-US" dirty="0" smtClean="0"/>
              <a:t>Development of the model for P-DED</a:t>
            </a:r>
            <a:endParaRPr lang="en-US" dirty="0"/>
          </a:p>
        </p:txBody>
      </p:sp>
      <p:graphicFrame>
        <p:nvGraphicFramePr>
          <p:cNvPr id="3" name="Diagram 2"/>
          <p:cNvGraphicFramePr/>
          <p:nvPr>
            <p:extLst>
              <p:ext uri="{D42A27DB-BD31-4B8C-83A1-F6EECF244321}">
                <p14:modId xmlns:p14="http://schemas.microsoft.com/office/powerpoint/2010/main" val="3738101448"/>
              </p:ext>
            </p:extLst>
          </p:nvPr>
        </p:nvGraphicFramePr>
        <p:xfrm>
          <a:off x="1568727" y="2170637"/>
          <a:ext cx="7200000" cy="720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Striped Right Arrow 9"/>
          <p:cNvSpPr/>
          <p:nvPr/>
        </p:nvSpPr>
        <p:spPr>
          <a:xfrm>
            <a:off x="9833006" y="5202068"/>
            <a:ext cx="1866557" cy="113713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t>Input</a:t>
            </a:r>
            <a:endParaRPr lang="en-GB" dirty="0"/>
          </a:p>
        </p:txBody>
      </p:sp>
      <p:sp>
        <p:nvSpPr>
          <p:cNvPr id="6" name="Oval 5"/>
          <p:cNvSpPr/>
          <p:nvPr/>
        </p:nvSpPr>
        <p:spPr>
          <a:xfrm>
            <a:off x="12867861" y="4294637"/>
            <a:ext cx="2952000" cy="295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t>Mechanical Model</a:t>
            </a:r>
            <a:endParaRPr lang="en-GB" sz="3200" dirty="0"/>
          </a:p>
        </p:txBody>
      </p:sp>
      <p:sp>
        <p:nvSpPr>
          <p:cNvPr id="8" name="TextBox 7"/>
          <p:cNvSpPr txBox="1"/>
          <p:nvPr/>
        </p:nvSpPr>
        <p:spPr>
          <a:xfrm>
            <a:off x="9512286" y="4371070"/>
            <a:ext cx="2507995" cy="830997"/>
          </a:xfrm>
          <a:prstGeom prst="rect">
            <a:avLst/>
          </a:prstGeom>
          <a:noFill/>
        </p:spPr>
        <p:txBody>
          <a:bodyPr wrap="none" rtlCol="0">
            <a:spAutoFit/>
          </a:bodyPr>
          <a:lstStyle/>
          <a:p>
            <a:pPr algn="ctr"/>
            <a:r>
              <a:rPr lang="en-GB" sz="2400" dirty="0" smtClean="0"/>
              <a:t>Transient Thermal </a:t>
            </a:r>
          </a:p>
          <a:p>
            <a:pPr algn="ctr"/>
            <a:r>
              <a:rPr lang="en-GB" sz="2400" dirty="0" smtClean="0"/>
              <a:t>Model Results</a:t>
            </a:r>
            <a:endParaRPr lang="en-GB" sz="2400" dirty="0"/>
          </a:p>
        </p:txBody>
      </p:sp>
      <p:sp>
        <p:nvSpPr>
          <p:cNvPr id="9" name="Text Placeholder 2"/>
          <p:cNvSpPr>
            <a:spLocks noGrp="1"/>
          </p:cNvSpPr>
          <p:nvPr>
            <p:ph type="body" sz="quarter" idx="10"/>
          </p:nvPr>
        </p:nvSpPr>
        <p:spPr>
          <a:xfrm>
            <a:off x="7920745" y="7372768"/>
            <a:ext cx="9354969" cy="2136501"/>
          </a:xfrm>
        </p:spPr>
        <p:txBody>
          <a:bodyPr>
            <a:noAutofit/>
          </a:bodyPr>
          <a:lstStyle/>
          <a:p>
            <a:pPr marL="685891" lvl="1" indent="0">
              <a:lnSpc>
                <a:spcPct val="100000"/>
              </a:lnSpc>
              <a:buNone/>
            </a:pPr>
            <a:endParaRPr lang="en-US" sz="1600" dirty="0" smtClean="0"/>
          </a:p>
          <a:p>
            <a:pPr algn="just">
              <a:lnSpc>
                <a:spcPct val="100000"/>
              </a:lnSpc>
            </a:pPr>
            <a:r>
              <a:rPr lang="en-US" sz="2400" dirty="0" smtClean="0"/>
              <a:t>Accurate transient 3D Thermal Model is a pre-requisite to develop Thermo-Mechanical model for P-DED.</a:t>
            </a:r>
          </a:p>
          <a:p>
            <a:pPr algn="just">
              <a:lnSpc>
                <a:spcPct val="100000"/>
              </a:lnSpc>
            </a:pPr>
            <a:endParaRPr lang="en-US" sz="2400" dirty="0"/>
          </a:p>
          <a:p>
            <a:pPr algn="just">
              <a:lnSpc>
                <a:spcPct val="100000"/>
              </a:lnSpc>
            </a:pPr>
            <a:r>
              <a:rPr lang="en-US" sz="2400" dirty="0" smtClean="0"/>
              <a:t>So, in the present work a transient 3D Thermal Model is developed in COMSOL </a:t>
            </a:r>
            <a:r>
              <a:rPr lang="en-GB" sz="2400" dirty="0"/>
              <a:t>Multiphysics</a:t>
            </a:r>
            <a:r>
              <a:rPr lang="en-GB" sz="2400" baseline="30000" dirty="0"/>
              <a:t>®</a:t>
            </a:r>
            <a:r>
              <a:rPr lang="en-GB" sz="2400" dirty="0"/>
              <a:t> </a:t>
            </a:r>
            <a:r>
              <a:rPr lang="en-GB" sz="2400" dirty="0" smtClean="0"/>
              <a:t>5.5.</a:t>
            </a:r>
            <a:endParaRPr lang="en-GB" sz="2000" dirty="0" smtClean="0"/>
          </a:p>
          <a:p>
            <a:pPr marL="685891" lvl="1" indent="0">
              <a:lnSpc>
                <a:spcPct val="100000"/>
              </a:lnSpc>
              <a:buNone/>
            </a:pPr>
            <a:endParaRPr lang="en-US" sz="1800" dirty="0" smtClean="0"/>
          </a:p>
          <a:p>
            <a:pPr marL="685891" lvl="1" indent="0">
              <a:lnSpc>
                <a:spcPct val="100000"/>
              </a:lnSpc>
              <a:buNone/>
            </a:pPr>
            <a:endParaRPr lang="en-US" sz="2000" dirty="0" smtClean="0"/>
          </a:p>
        </p:txBody>
      </p:sp>
    </p:spTree>
    <p:extLst>
      <p:ext uri="{BB962C8B-B14F-4D97-AF65-F5344CB8AC3E}">
        <p14:creationId xmlns:p14="http://schemas.microsoft.com/office/powerpoint/2010/main" val="4262428676"/>
      </p:ext>
    </p:extLst>
  </p:cSld>
  <p:clrMapOvr>
    <a:masterClrMapping/>
  </p:clrMapOvr>
  <mc:AlternateContent xmlns:mc="http://schemas.openxmlformats.org/markup-compatibility/2006" xmlns:p14="http://schemas.microsoft.com/office/powerpoint/2010/main">
    <mc:Choice Requires="p14">
      <p:transition spd="slow" p14:dur="2000" advTm="14423"/>
    </mc:Choice>
    <mc:Fallback xmlns="">
      <p:transition spd="slow" advTm="14423"/>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smtClean="0"/>
              <a:t>Thermal Model for P-DED</a:t>
            </a:r>
            <a:endParaRPr lang="en-US" dirty="0"/>
          </a:p>
        </p:txBody>
      </p:sp>
      <p:sp>
        <p:nvSpPr>
          <p:cNvPr id="4" name="Text Placeholder 3"/>
          <p:cNvSpPr>
            <a:spLocks noGrp="1"/>
          </p:cNvSpPr>
          <p:nvPr>
            <p:ph type="body" sz="quarter" idx="14"/>
          </p:nvPr>
        </p:nvSpPr>
        <p:spPr>
          <a:xfrm>
            <a:off x="800100" y="1235860"/>
            <a:ext cx="16690975" cy="872578"/>
          </a:xfrm>
        </p:spPr>
        <p:txBody>
          <a:bodyPr/>
          <a:lstStyle/>
          <a:p>
            <a:r>
              <a:rPr lang="en-US" dirty="0" smtClean="0"/>
              <a:t>Use of COMSOL </a:t>
            </a:r>
            <a:r>
              <a:rPr lang="en-GB" dirty="0"/>
              <a:t>Multiphysics</a:t>
            </a:r>
            <a:r>
              <a:rPr lang="en-GB" baseline="30000" dirty="0"/>
              <a:t>®</a:t>
            </a:r>
            <a:r>
              <a:rPr lang="en-GB" dirty="0"/>
              <a:t> 5.5</a:t>
            </a:r>
            <a:endParaRPr lang="en-US" dirty="0"/>
          </a:p>
        </p:txBody>
      </p:sp>
      <p:grpSp>
        <p:nvGrpSpPr>
          <p:cNvPr id="41" name="Group 40"/>
          <p:cNvGrpSpPr/>
          <p:nvPr/>
        </p:nvGrpSpPr>
        <p:grpSpPr>
          <a:xfrm>
            <a:off x="3910091" y="2369691"/>
            <a:ext cx="10470992" cy="6660059"/>
            <a:chOff x="3910091" y="2291870"/>
            <a:chExt cx="10470992" cy="6660059"/>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0091" y="2291870"/>
              <a:ext cx="10470992" cy="6660059"/>
            </a:xfrm>
            <a:prstGeom prst="rect">
              <a:avLst/>
            </a:prstGeom>
          </p:spPr>
        </p:pic>
        <p:sp>
          <p:nvSpPr>
            <p:cNvPr id="12" name="Rounded Rectangle 11"/>
            <p:cNvSpPr/>
            <p:nvPr/>
          </p:nvSpPr>
          <p:spPr>
            <a:xfrm>
              <a:off x="7033097" y="8109790"/>
              <a:ext cx="1303507" cy="622570"/>
            </a:xfrm>
            <a:prstGeom prst="round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ounded Rectangle 13"/>
            <p:cNvSpPr/>
            <p:nvPr/>
          </p:nvSpPr>
          <p:spPr>
            <a:xfrm>
              <a:off x="9996791" y="4481210"/>
              <a:ext cx="1258111" cy="622570"/>
            </a:xfrm>
            <a:prstGeom prst="round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ounded Rectangle 14"/>
            <p:cNvSpPr/>
            <p:nvPr/>
          </p:nvSpPr>
          <p:spPr>
            <a:xfrm>
              <a:off x="5577191" y="3758119"/>
              <a:ext cx="1303507" cy="622570"/>
            </a:xfrm>
            <a:prstGeom prst="round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ounded Rectangle 15"/>
            <p:cNvSpPr/>
            <p:nvPr/>
          </p:nvSpPr>
          <p:spPr>
            <a:xfrm>
              <a:off x="12898876" y="4481210"/>
              <a:ext cx="1293779" cy="622570"/>
            </a:xfrm>
            <a:prstGeom prst="round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8985115" y="7516403"/>
              <a:ext cx="1838528" cy="118677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0000"/>
                  </a:solidFill>
                </a:rPr>
                <a:t>Use of COMSOL for Thermal Model for DED </a:t>
              </a:r>
              <a:endParaRPr lang="en-GB" dirty="0">
                <a:solidFill>
                  <a:srgbClr val="FF0000"/>
                </a:solidFill>
              </a:endParaRPr>
            </a:p>
          </p:txBody>
        </p:sp>
        <p:cxnSp>
          <p:nvCxnSpPr>
            <p:cNvPr id="25" name="Elbow Connector 24"/>
            <p:cNvCxnSpPr>
              <a:stCxn id="14" idx="1"/>
              <a:endCxn id="17" idx="0"/>
            </p:cNvCxnSpPr>
            <p:nvPr/>
          </p:nvCxnSpPr>
          <p:spPr>
            <a:xfrm rot="10800000" flipV="1">
              <a:off x="9904379" y="4792495"/>
              <a:ext cx="92412" cy="2723908"/>
            </a:xfrm>
            <a:prstGeom prst="bentConnector2">
              <a:avLst/>
            </a:prstGeom>
            <a:ln w="38100">
              <a:solidFill>
                <a:srgbClr val="7030A0"/>
              </a:solidFill>
              <a:prstDash val="dash"/>
            </a:ln>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12" idx="3"/>
              <a:endCxn id="17" idx="1"/>
            </p:cNvCxnSpPr>
            <p:nvPr/>
          </p:nvCxnSpPr>
          <p:spPr>
            <a:xfrm flipV="1">
              <a:off x="8336604" y="8109790"/>
              <a:ext cx="648511" cy="311285"/>
            </a:xfrm>
            <a:prstGeom prst="bentConnector3">
              <a:avLst/>
            </a:prstGeom>
            <a:ln w="38100">
              <a:solidFill>
                <a:srgbClr val="7030A0"/>
              </a:solidFill>
              <a:prstDash val="dash"/>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16" idx="3"/>
              <a:endCxn id="17" idx="2"/>
            </p:cNvCxnSpPr>
            <p:nvPr/>
          </p:nvCxnSpPr>
          <p:spPr>
            <a:xfrm flipH="1">
              <a:off x="9904379" y="4792495"/>
              <a:ext cx="4288276" cy="3910682"/>
            </a:xfrm>
            <a:prstGeom prst="bentConnector4">
              <a:avLst>
                <a:gd name="adj1" fmla="val -5331"/>
                <a:gd name="adj2" fmla="val 105846"/>
              </a:avLst>
            </a:prstGeom>
            <a:ln w="38100">
              <a:solidFill>
                <a:srgbClr val="7030A0"/>
              </a:solidFill>
              <a:prstDash val="dash"/>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15" idx="1"/>
            </p:cNvCxnSpPr>
            <p:nvPr/>
          </p:nvCxnSpPr>
          <p:spPr>
            <a:xfrm rot="10800000" flipH="1" flipV="1">
              <a:off x="5577191" y="4069404"/>
              <a:ext cx="4327188" cy="4662956"/>
            </a:xfrm>
            <a:prstGeom prst="bentConnector4">
              <a:avLst>
                <a:gd name="adj1" fmla="val -36531"/>
                <a:gd name="adj2" fmla="val 104449"/>
              </a:avLst>
            </a:prstGeom>
            <a:ln w="38100">
              <a:solidFill>
                <a:srgbClr val="7030A0"/>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92513079"/>
      </p:ext>
    </p:extLst>
  </p:cSld>
  <p:clrMapOvr>
    <a:masterClrMapping/>
  </p:clrMapOvr>
  <mc:AlternateContent xmlns:mc="http://schemas.openxmlformats.org/markup-compatibility/2006" xmlns:p14="http://schemas.microsoft.com/office/powerpoint/2010/main">
    <mc:Choice Requires="p14">
      <p:transition spd="slow" p14:dur="2000" advTm="30771"/>
    </mc:Choice>
    <mc:Fallback xmlns="">
      <p:transition spd="slow" advTm="30771"/>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smtClean="0"/>
              <a:t>Thermal Model for P-DED</a:t>
            </a:r>
            <a:endParaRPr lang="en-US" dirty="0"/>
          </a:p>
        </p:txBody>
      </p:sp>
      <p:sp>
        <p:nvSpPr>
          <p:cNvPr id="4" name="Text Placeholder 3"/>
          <p:cNvSpPr>
            <a:spLocks noGrp="1"/>
          </p:cNvSpPr>
          <p:nvPr>
            <p:ph type="body" sz="quarter" idx="14"/>
          </p:nvPr>
        </p:nvSpPr>
        <p:spPr>
          <a:xfrm>
            <a:off x="800100" y="1235860"/>
            <a:ext cx="16690975" cy="872578"/>
          </a:xfrm>
        </p:spPr>
        <p:txBody>
          <a:bodyPr/>
          <a:lstStyle/>
          <a:p>
            <a:r>
              <a:rPr lang="en-GB" dirty="0" smtClean="0"/>
              <a:t>Numerical Model Development</a:t>
            </a:r>
            <a:endParaRPr lang="en-US" dirty="0"/>
          </a:p>
        </p:txBody>
      </p:sp>
      <p:grpSp>
        <p:nvGrpSpPr>
          <p:cNvPr id="36" name="Group 35"/>
          <p:cNvGrpSpPr/>
          <p:nvPr/>
        </p:nvGrpSpPr>
        <p:grpSpPr>
          <a:xfrm>
            <a:off x="14463045" y="917638"/>
            <a:ext cx="3094373" cy="3149424"/>
            <a:chOff x="9561273" y="72733"/>
            <a:chExt cx="3229246" cy="3149424"/>
          </a:xfrm>
        </p:grpSpPr>
        <p:pic>
          <p:nvPicPr>
            <p:cNvPr id="38" name="Picture 6" descr="image024"/>
            <p:cNvPicPr>
              <a:picLocks noChangeAspect="1" noChangeArrowheads="1"/>
            </p:cNvPicPr>
            <p:nvPr/>
          </p:nvPicPr>
          <p:blipFill rotWithShape="1">
            <a:blip r:embed="rId3">
              <a:extLst>
                <a:ext uri="{28A0092B-C50C-407E-A947-70E740481C1C}">
                  <a14:useLocalDpi xmlns:a14="http://schemas.microsoft.com/office/drawing/2010/main" val="0"/>
                </a:ext>
              </a:extLst>
            </a:blip>
            <a:srcRect l="2361" t="6652" r="12644"/>
            <a:stretch/>
          </p:blipFill>
          <p:spPr bwMode="auto">
            <a:xfrm>
              <a:off x="9633520" y="72733"/>
              <a:ext cx="3084760" cy="255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TextBox 38"/>
            <p:cNvSpPr txBox="1"/>
            <p:nvPr/>
          </p:nvSpPr>
          <p:spPr>
            <a:xfrm>
              <a:off x="9561273" y="2575826"/>
              <a:ext cx="3229246" cy="646331"/>
            </a:xfrm>
            <a:prstGeom prst="rect">
              <a:avLst/>
            </a:prstGeom>
            <a:noFill/>
          </p:spPr>
          <p:txBody>
            <a:bodyPr wrap="none" rtlCol="0">
              <a:spAutoFit/>
            </a:bodyPr>
            <a:lstStyle/>
            <a:p>
              <a:pPr algn="ctr"/>
              <a:r>
                <a:rPr lang="en-GB" b="1" dirty="0" smtClean="0"/>
                <a:t>Figure 5</a:t>
              </a:r>
              <a:r>
                <a:rPr lang="en-GB" dirty="0" smtClean="0"/>
                <a:t>: Intensity Distribution </a:t>
              </a:r>
            </a:p>
            <a:p>
              <a:pPr algn="ctr"/>
              <a:r>
                <a:rPr lang="en-GB" dirty="0" smtClean="0"/>
                <a:t>Goldak Double Ellipsoid Source</a:t>
              </a:r>
              <a:endParaRPr lang="en-GB" dirty="0"/>
            </a:p>
          </p:txBody>
        </p:sp>
      </p:grpSp>
      <mc:AlternateContent xmlns:mc="http://schemas.openxmlformats.org/markup-compatibility/2006" xmlns:a14="http://schemas.microsoft.com/office/drawing/2010/main">
        <mc:Choice Requires="a14">
          <p:sp>
            <p:nvSpPr>
              <p:cNvPr id="6" name="TextBox 5"/>
              <p:cNvSpPr txBox="1"/>
              <p:nvPr/>
            </p:nvSpPr>
            <p:spPr>
              <a:xfrm>
                <a:off x="6377627" y="3354988"/>
                <a:ext cx="6499728" cy="80823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𝑄</m:t>
                      </m:r>
                      <m:d>
                        <m:dPr>
                          <m:ctrlPr>
                            <a:rPr lang="en-GB" i="1">
                              <a:latin typeface="Cambria Math" panose="02040503050406030204" pitchFamily="18" charset="0"/>
                            </a:rPr>
                          </m:ctrlPr>
                        </m:dPr>
                        <m:e>
                          <m:r>
                            <a:rPr lang="en-GB" i="1">
                              <a:latin typeface="Cambria Math" panose="02040503050406030204" pitchFamily="18" charset="0"/>
                            </a:rPr>
                            <m:t>𝑥</m:t>
                          </m:r>
                          <m:r>
                            <a:rPr lang="en-GB">
                              <a:latin typeface="Cambria Math" panose="02040503050406030204" pitchFamily="18" charset="0"/>
                            </a:rPr>
                            <m:t>,</m:t>
                          </m:r>
                          <m:r>
                            <a:rPr lang="en-GB" i="1">
                              <a:latin typeface="Cambria Math" panose="02040503050406030204" pitchFamily="18" charset="0"/>
                            </a:rPr>
                            <m:t>𝑦</m:t>
                          </m:r>
                          <m:r>
                            <a:rPr lang="en-GB">
                              <a:latin typeface="Cambria Math" panose="02040503050406030204" pitchFamily="18" charset="0"/>
                            </a:rPr>
                            <m:t>,</m:t>
                          </m:r>
                          <m:r>
                            <a:rPr lang="en-GB" i="1">
                              <a:latin typeface="Cambria Math" panose="02040503050406030204" pitchFamily="18" charset="0"/>
                            </a:rPr>
                            <m:t>𝑧</m:t>
                          </m:r>
                        </m:e>
                      </m:d>
                      <m:r>
                        <a:rPr lang="en-GB">
                          <a:latin typeface="Cambria Math" panose="02040503050406030204" pitchFamily="18" charset="0"/>
                        </a:rPr>
                        <m:t>= </m:t>
                      </m:r>
                      <m:f>
                        <m:fPr>
                          <m:ctrlPr>
                            <a:rPr lang="en-GB" i="1">
                              <a:latin typeface="Cambria Math" panose="02040503050406030204" pitchFamily="18" charset="0"/>
                            </a:rPr>
                          </m:ctrlPr>
                        </m:fPr>
                        <m:num>
                          <m:r>
                            <a:rPr lang="en-GB">
                              <a:latin typeface="Cambria Math" panose="02040503050406030204" pitchFamily="18" charset="0"/>
                            </a:rPr>
                            <m:t>6</m:t>
                          </m:r>
                          <m:rad>
                            <m:radPr>
                              <m:degHide m:val="on"/>
                              <m:ctrlPr>
                                <a:rPr lang="en-GB" i="1">
                                  <a:latin typeface="Cambria Math" panose="02040503050406030204" pitchFamily="18" charset="0"/>
                                </a:rPr>
                              </m:ctrlPr>
                            </m:radPr>
                            <m:deg/>
                            <m:e>
                              <m:r>
                                <a:rPr lang="en-GB">
                                  <a:latin typeface="Cambria Math" panose="02040503050406030204" pitchFamily="18" charset="0"/>
                                </a:rPr>
                                <m:t>3</m:t>
                              </m:r>
                            </m:e>
                          </m:rad>
                          <m:r>
                            <a:rPr lang="en-GB" i="1">
                              <a:solidFill>
                                <a:schemeClr val="accent1"/>
                              </a:solidFill>
                              <a:latin typeface="Cambria Math" panose="02040503050406030204" pitchFamily="18" charset="0"/>
                            </a:rPr>
                            <m:t>𝐴</m:t>
                          </m:r>
                          <m:r>
                            <a:rPr lang="en-GB" i="1">
                              <a:latin typeface="Cambria Math" panose="02040503050406030204" pitchFamily="18" charset="0"/>
                            </a:rPr>
                            <m:t>𝑃</m:t>
                          </m:r>
                        </m:num>
                        <m:den>
                          <m:r>
                            <a:rPr lang="en-GB" i="1">
                              <a:latin typeface="Cambria Math" panose="02040503050406030204" pitchFamily="18" charset="0"/>
                            </a:rPr>
                            <m:t>𝑎𝑏𝑐</m:t>
                          </m:r>
                          <m:r>
                            <a:rPr lang="en-GB" i="1">
                              <a:latin typeface="Cambria Math" panose="02040503050406030204" pitchFamily="18" charset="0"/>
                            </a:rPr>
                            <m:t>𝜋</m:t>
                          </m:r>
                          <m:rad>
                            <m:radPr>
                              <m:degHide m:val="on"/>
                              <m:ctrlPr>
                                <a:rPr lang="en-GB" i="1">
                                  <a:latin typeface="Cambria Math" panose="02040503050406030204" pitchFamily="18" charset="0"/>
                                </a:rPr>
                              </m:ctrlPr>
                            </m:radPr>
                            <m:deg/>
                            <m:e>
                              <m:r>
                                <a:rPr lang="en-GB" i="1">
                                  <a:latin typeface="Cambria Math" panose="02040503050406030204" pitchFamily="18" charset="0"/>
                                </a:rPr>
                                <m:t>𝜋</m:t>
                              </m:r>
                            </m:e>
                          </m:rad>
                        </m:den>
                      </m:f>
                      <m:r>
                        <a:rPr lang="en-GB" i="1">
                          <a:latin typeface="Cambria Math" panose="02040503050406030204" pitchFamily="18" charset="0"/>
                        </a:rPr>
                        <m:t>𝑒𝑥𝑝</m:t>
                      </m:r>
                      <m:d>
                        <m:dPr>
                          <m:ctrlPr>
                            <a:rPr lang="en-GB" i="1">
                              <a:latin typeface="Cambria Math" panose="02040503050406030204" pitchFamily="18" charset="0"/>
                            </a:rPr>
                          </m:ctrlPr>
                        </m:dPr>
                        <m:e>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rPr>
                                    <m:t>3</m:t>
                                  </m:r>
                                  <m:sSup>
                                    <m:sSupPr>
                                      <m:ctrlPr>
                                        <a:rPr lang="en-GB" i="1">
                                          <a:latin typeface="Cambria Math" panose="02040503050406030204" pitchFamily="18" charset="0"/>
                                        </a:rPr>
                                      </m:ctrlPr>
                                    </m:sSupPr>
                                    <m:e>
                                      <m:r>
                                        <a:rPr lang="en-GB" i="1">
                                          <a:latin typeface="Cambria Math" panose="02040503050406030204" pitchFamily="18" charset="0"/>
                                        </a:rPr>
                                        <m:t>(</m:t>
                                      </m:r>
                                      <m:r>
                                        <a:rPr lang="en-GB" i="1">
                                          <a:latin typeface="Cambria Math" panose="02040503050406030204" pitchFamily="18" charset="0"/>
                                        </a:rPr>
                                        <m:t>𝑥</m:t>
                                      </m:r>
                                      <m:r>
                                        <a:rPr lang="en-GB" i="1">
                                          <a:latin typeface="Cambria Math" panose="02040503050406030204" pitchFamily="18" charset="0"/>
                                        </a:rPr>
                                        <m:t> −</m:t>
                                      </m:r>
                                      <m:r>
                                        <a:rPr lang="en-GB" i="1">
                                          <a:latin typeface="Cambria Math" panose="02040503050406030204" pitchFamily="18" charset="0"/>
                                        </a:rPr>
                                        <m:t>𝑉</m:t>
                                      </m:r>
                                      <m:r>
                                        <a:rPr lang="en-GB" i="1">
                                          <a:latin typeface="Cambria Math" panose="02040503050406030204" pitchFamily="18" charset="0"/>
                                        </a:rPr>
                                        <m:t>∗</m:t>
                                      </m:r>
                                      <m:r>
                                        <a:rPr lang="en-GB" i="1">
                                          <a:latin typeface="Cambria Math" panose="02040503050406030204" pitchFamily="18" charset="0"/>
                                        </a:rPr>
                                        <m:t>𝑡</m:t>
                                      </m:r>
                                      <m:r>
                                        <a:rPr lang="en-GB" i="1">
                                          <a:latin typeface="Cambria Math" panose="02040503050406030204" pitchFamily="18" charset="0"/>
                                        </a:rPr>
                                        <m:t>)</m:t>
                                      </m:r>
                                    </m:e>
                                    <m:sup>
                                      <m:r>
                                        <a:rPr lang="en-GB" i="1">
                                          <a:latin typeface="Cambria Math" panose="02040503050406030204" pitchFamily="18" charset="0"/>
                                        </a:rPr>
                                        <m:t>2</m:t>
                                      </m:r>
                                    </m:sup>
                                  </m:sSup>
                                </m:num>
                                <m:den>
                                  <m:sSup>
                                    <m:sSupPr>
                                      <m:ctrlPr>
                                        <a:rPr lang="en-GB" i="1">
                                          <a:latin typeface="Cambria Math" panose="02040503050406030204" pitchFamily="18" charset="0"/>
                                        </a:rPr>
                                      </m:ctrlPr>
                                    </m:sSupPr>
                                    <m:e>
                                      <m:r>
                                        <a:rPr lang="en-GB" i="1">
                                          <a:latin typeface="Cambria Math" panose="02040503050406030204" pitchFamily="18" charset="0"/>
                                        </a:rPr>
                                        <m:t>𝑎</m:t>
                                      </m:r>
                                    </m:e>
                                    <m:sup>
                                      <m:r>
                                        <a:rPr lang="en-GB" i="1">
                                          <a:latin typeface="Cambria Math" panose="02040503050406030204" pitchFamily="18" charset="0"/>
                                        </a:rPr>
                                        <m:t>2</m:t>
                                      </m:r>
                                    </m:sup>
                                  </m:sSup>
                                </m:den>
                              </m:f>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3</m:t>
                                  </m:r>
                                  <m:sSup>
                                    <m:sSupPr>
                                      <m:ctrlPr>
                                        <a:rPr lang="en-GB" i="1">
                                          <a:latin typeface="Cambria Math" panose="02040503050406030204" pitchFamily="18" charset="0"/>
                                        </a:rPr>
                                      </m:ctrlPr>
                                    </m:sSupPr>
                                    <m:e>
                                      <m:r>
                                        <a:rPr lang="en-GB" i="1">
                                          <a:latin typeface="Cambria Math" panose="02040503050406030204" pitchFamily="18" charset="0"/>
                                        </a:rPr>
                                        <m:t>(</m:t>
                                      </m:r>
                                      <m:r>
                                        <a:rPr lang="en-GB" i="1">
                                          <a:latin typeface="Cambria Math" panose="02040503050406030204" pitchFamily="18" charset="0"/>
                                        </a:rPr>
                                        <m:t>𝑦</m:t>
                                      </m:r>
                                      <m:r>
                                        <a:rPr lang="en-GB" i="1">
                                          <a:latin typeface="Cambria Math" panose="02040503050406030204" pitchFamily="18" charset="0"/>
                                        </a:rPr>
                                        <m:t>)</m:t>
                                      </m:r>
                                    </m:e>
                                    <m:sup>
                                      <m:r>
                                        <a:rPr lang="en-GB" i="1">
                                          <a:latin typeface="Cambria Math" panose="02040503050406030204" pitchFamily="18" charset="0"/>
                                        </a:rPr>
                                        <m:t>2</m:t>
                                      </m:r>
                                    </m:sup>
                                  </m:sSup>
                                </m:num>
                                <m:den>
                                  <m:sSup>
                                    <m:sSupPr>
                                      <m:ctrlPr>
                                        <a:rPr lang="en-GB" i="1">
                                          <a:latin typeface="Cambria Math" panose="02040503050406030204" pitchFamily="18" charset="0"/>
                                        </a:rPr>
                                      </m:ctrlPr>
                                    </m:sSupPr>
                                    <m:e>
                                      <m:r>
                                        <a:rPr lang="en-GB" i="1">
                                          <a:latin typeface="Cambria Math" panose="02040503050406030204" pitchFamily="18" charset="0"/>
                                        </a:rPr>
                                        <m:t>𝑏</m:t>
                                      </m:r>
                                    </m:e>
                                    <m:sup>
                                      <m:r>
                                        <a:rPr lang="en-GB" i="1">
                                          <a:latin typeface="Cambria Math" panose="02040503050406030204" pitchFamily="18" charset="0"/>
                                        </a:rPr>
                                        <m:t>2</m:t>
                                      </m:r>
                                    </m:sup>
                                  </m:sSup>
                                </m:den>
                              </m:f>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3</m:t>
                                  </m:r>
                                  <m:sSup>
                                    <m:sSupPr>
                                      <m:ctrlPr>
                                        <a:rPr lang="en-GB" i="1">
                                          <a:latin typeface="Cambria Math" panose="02040503050406030204" pitchFamily="18" charset="0"/>
                                        </a:rPr>
                                      </m:ctrlPr>
                                    </m:sSupPr>
                                    <m:e>
                                      <m:r>
                                        <a:rPr lang="en-GB" i="1">
                                          <a:latin typeface="Cambria Math" panose="02040503050406030204" pitchFamily="18" charset="0"/>
                                        </a:rPr>
                                        <m:t>(</m:t>
                                      </m:r>
                                      <m:r>
                                        <a:rPr lang="en-GB" i="1">
                                          <a:latin typeface="Cambria Math" panose="02040503050406030204" pitchFamily="18" charset="0"/>
                                        </a:rPr>
                                        <m:t>𝑧</m:t>
                                      </m:r>
                                      <m:r>
                                        <a:rPr lang="en-GB" i="1">
                                          <a:latin typeface="Cambria Math" panose="02040503050406030204" pitchFamily="18" charset="0"/>
                                        </a:rPr>
                                        <m:t>)</m:t>
                                      </m:r>
                                    </m:e>
                                    <m:sup>
                                      <m:r>
                                        <a:rPr lang="en-GB" i="1">
                                          <a:latin typeface="Cambria Math" panose="02040503050406030204" pitchFamily="18" charset="0"/>
                                        </a:rPr>
                                        <m:t>2</m:t>
                                      </m:r>
                                    </m:sup>
                                  </m:sSup>
                                </m:num>
                                <m:den>
                                  <m:sSup>
                                    <m:sSupPr>
                                      <m:ctrlPr>
                                        <a:rPr lang="en-GB" i="1">
                                          <a:latin typeface="Cambria Math" panose="02040503050406030204" pitchFamily="18" charset="0"/>
                                        </a:rPr>
                                      </m:ctrlPr>
                                    </m:sSupPr>
                                    <m:e>
                                      <m:r>
                                        <a:rPr lang="en-GB" i="1">
                                          <a:latin typeface="Cambria Math" panose="02040503050406030204" pitchFamily="18" charset="0"/>
                                        </a:rPr>
                                        <m:t>𝑐</m:t>
                                      </m:r>
                                    </m:e>
                                    <m:sup>
                                      <m:r>
                                        <a:rPr lang="en-GB" i="1">
                                          <a:latin typeface="Cambria Math" panose="02040503050406030204" pitchFamily="18" charset="0"/>
                                        </a:rPr>
                                        <m:t>2</m:t>
                                      </m:r>
                                    </m:sup>
                                  </m:sSup>
                                </m:den>
                              </m:f>
                            </m:e>
                          </m:d>
                        </m:e>
                      </m:d>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6377627" y="3354988"/>
                <a:ext cx="6499728" cy="808235"/>
              </a:xfrm>
              <a:prstGeom prst="rect">
                <a:avLst/>
              </a:prstGeom>
              <a:blipFill rotWithShape="0">
                <a:blip r:embed="rId6"/>
                <a:stretch>
                  <a:fillRect/>
                </a:stretch>
              </a:blipFill>
            </p:spPr>
            <p:txBody>
              <a:bodyPr/>
              <a:lstStyle/>
              <a:p>
                <a:r>
                  <a:rPr lang="en-GB">
                    <a:noFill/>
                  </a:rPr>
                  <a:t> </a:t>
                </a:r>
              </a:p>
            </p:txBody>
          </p:sp>
        </mc:Fallback>
      </mc:AlternateContent>
      <p:sp>
        <p:nvSpPr>
          <p:cNvPr id="40" name="Text Placeholder 2"/>
          <p:cNvSpPr>
            <a:spLocks noGrp="1"/>
          </p:cNvSpPr>
          <p:nvPr>
            <p:ph type="body" sz="quarter" idx="10"/>
          </p:nvPr>
        </p:nvSpPr>
        <p:spPr>
          <a:xfrm>
            <a:off x="6377628" y="2610839"/>
            <a:ext cx="5083204" cy="811547"/>
          </a:xfrm>
        </p:spPr>
        <p:txBody>
          <a:bodyPr>
            <a:noAutofit/>
          </a:bodyPr>
          <a:lstStyle/>
          <a:p>
            <a:pPr marL="685891" lvl="1" indent="0">
              <a:lnSpc>
                <a:spcPct val="100000"/>
              </a:lnSpc>
              <a:buNone/>
            </a:pPr>
            <a:endParaRPr lang="en-US" sz="1600" dirty="0" smtClean="0"/>
          </a:p>
          <a:p>
            <a:pPr algn="just">
              <a:lnSpc>
                <a:spcPct val="100000"/>
              </a:lnSpc>
            </a:pPr>
            <a:r>
              <a:rPr lang="en-US" sz="2400" dirty="0" smtClean="0"/>
              <a:t>Equivalent Numerical Heat Source</a:t>
            </a:r>
          </a:p>
          <a:p>
            <a:pPr lvl="1" algn="just">
              <a:lnSpc>
                <a:spcPct val="100000"/>
              </a:lnSpc>
            </a:pPr>
            <a:endParaRPr lang="en-GB" sz="2000" dirty="0" smtClean="0"/>
          </a:p>
          <a:p>
            <a:pPr marL="685891" lvl="1" indent="0">
              <a:lnSpc>
                <a:spcPct val="100000"/>
              </a:lnSpc>
              <a:buNone/>
            </a:pPr>
            <a:endParaRPr lang="en-US" sz="1800" dirty="0" smtClean="0"/>
          </a:p>
          <a:p>
            <a:pPr marL="685891" lvl="1" indent="0">
              <a:lnSpc>
                <a:spcPct val="100000"/>
              </a:lnSpc>
              <a:buNone/>
            </a:pPr>
            <a:endParaRPr lang="en-US" sz="2000" dirty="0" smtClean="0"/>
          </a:p>
        </p:txBody>
      </p:sp>
      <p:sp>
        <p:nvSpPr>
          <p:cNvPr id="42" name="Text Placeholder 2"/>
          <p:cNvSpPr txBox="1">
            <a:spLocks/>
          </p:cNvSpPr>
          <p:nvPr/>
        </p:nvSpPr>
        <p:spPr>
          <a:xfrm>
            <a:off x="6377627" y="4222160"/>
            <a:ext cx="7333771" cy="2131664"/>
          </a:xfrm>
          <a:prstGeom prst="rect">
            <a:avLst/>
          </a:prstGeom>
        </p:spPr>
        <p:txBody>
          <a:bodyPr>
            <a:noAutofit/>
          </a:bodyPr>
          <a:lstStyle>
            <a:lvl1pPr marL="266700" indent="-266700" algn="l" defTabSz="1371783" rtl="0" eaLnBrk="1" latinLnBrk="0" hangingPunct="1">
              <a:lnSpc>
                <a:spcPct val="90000"/>
              </a:lnSpc>
              <a:spcBef>
                <a:spcPts val="0"/>
              </a:spcBef>
              <a:buClr>
                <a:srgbClr val="E20019"/>
              </a:buClr>
              <a:buFont typeface="Wingdings 3" panose="05040102010807070707" pitchFamily="18" charset="2"/>
              <a:buChar char="}"/>
              <a:defRPr sz="3200" b="0" i="0" kern="1200">
                <a:solidFill>
                  <a:srgbClr val="313131"/>
                </a:solidFill>
                <a:latin typeface="Segoe UI Semilight" panose="020B0402040204020203" pitchFamily="34" charset="0"/>
                <a:ea typeface="Roboto light" pitchFamily="2" charset="0"/>
                <a:cs typeface="Segoe UI Semilight" panose="020B0402040204020203" pitchFamily="34" charset="0"/>
              </a:defRPr>
            </a:lvl1pPr>
            <a:lvl2pPr marL="1028837" indent="-342946" algn="l" defTabSz="1371783" rtl="0" eaLnBrk="1" latinLnBrk="0" hangingPunct="1">
              <a:lnSpc>
                <a:spcPct val="90000"/>
              </a:lnSpc>
              <a:spcBef>
                <a:spcPts val="750"/>
              </a:spcBef>
              <a:buClr>
                <a:srgbClr val="E20019"/>
              </a:buClr>
              <a:buFont typeface="Wingdings" panose="05000000000000000000" pitchFamily="2" charset="2"/>
              <a:buChar char=""/>
              <a:defRPr sz="2800" kern="1200">
                <a:solidFill>
                  <a:schemeClr val="tx1"/>
                </a:solidFill>
                <a:latin typeface="Segoe UI Semilight" panose="020B0402040204020203" pitchFamily="34" charset="0"/>
                <a:ea typeface="Roboto light" pitchFamily="2" charset="0"/>
                <a:cs typeface="Segoe UI Semilight" panose="020B0402040204020203" pitchFamily="34" charset="0"/>
              </a:defRPr>
            </a:lvl2pPr>
            <a:lvl3pPr marL="1714729" indent="-342946" algn="l" defTabSz="1371783" rtl="0" eaLnBrk="1" latinLnBrk="0" hangingPunct="1">
              <a:lnSpc>
                <a:spcPct val="90000"/>
              </a:lnSpc>
              <a:spcBef>
                <a:spcPts val="750"/>
              </a:spcBef>
              <a:buClr>
                <a:srgbClr val="E20019"/>
              </a:buClr>
              <a:buFont typeface="Agency FB" panose="020B0503020202020204" pitchFamily="34" charset="0"/>
              <a:buChar char="-"/>
              <a:defRPr sz="2400" kern="1200">
                <a:solidFill>
                  <a:schemeClr val="tx1"/>
                </a:solidFill>
                <a:latin typeface="Segoe UI Semilight" panose="020B0402040204020203" pitchFamily="34" charset="0"/>
                <a:ea typeface="Roboto light" pitchFamily="2" charset="0"/>
                <a:cs typeface="Segoe UI Semilight" panose="020B0402040204020203" pitchFamily="34" charset="0"/>
              </a:defRPr>
            </a:lvl3pPr>
            <a:lvl4pPr marL="2400620"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511"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2403"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8294"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4186"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30077"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685891" lvl="1" indent="0">
              <a:lnSpc>
                <a:spcPct val="100000"/>
              </a:lnSpc>
              <a:buFont typeface="Wingdings" panose="05000000000000000000" pitchFamily="2" charset="2"/>
              <a:buNone/>
            </a:pPr>
            <a:endParaRPr lang="en-US" sz="1600" dirty="0" smtClean="0"/>
          </a:p>
          <a:p>
            <a:pPr algn="just">
              <a:lnSpc>
                <a:spcPct val="100000"/>
              </a:lnSpc>
            </a:pPr>
            <a:r>
              <a:rPr lang="en-US" sz="2400" dirty="0" smtClean="0"/>
              <a:t>Numerical Material Addition/Deposition</a:t>
            </a:r>
          </a:p>
          <a:p>
            <a:pPr lvl="1" algn="just">
              <a:lnSpc>
                <a:spcPct val="100000"/>
              </a:lnSpc>
            </a:pPr>
            <a:r>
              <a:rPr lang="en-US" sz="1600" dirty="0" smtClean="0"/>
              <a:t>Quiet/Active Element Activation</a:t>
            </a:r>
          </a:p>
          <a:p>
            <a:pPr lvl="1" algn="just">
              <a:lnSpc>
                <a:spcPct val="100000"/>
              </a:lnSpc>
            </a:pPr>
            <a:r>
              <a:rPr lang="en-US" sz="1600" dirty="0" smtClean="0"/>
              <a:t>Quiet Elements: Weak Thermal Properties</a:t>
            </a:r>
          </a:p>
          <a:p>
            <a:pPr lvl="1" algn="just">
              <a:lnSpc>
                <a:spcPct val="100000"/>
              </a:lnSpc>
            </a:pPr>
            <a:r>
              <a:rPr lang="en-US" sz="1600" dirty="0" smtClean="0"/>
              <a:t>Active Elements: Temperature dependent Thermal properties (Metal)</a:t>
            </a:r>
          </a:p>
          <a:p>
            <a:pPr lvl="1" algn="just">
              <a:lnSpc>
                <a:spcPct val="100000"/>
              </a:lnSpc>
            </a:pPr>
            <a:r>
              <a:rPr lang="en-US" sz="1600" dirty="0" smtClean="0"/>
              <a:t>Activation Criterion:  </a:t>
            </a:r>
            <a:endParaRPr lang="en-GB" sz="1600" dirty="0" smtClean="0"/>
          </a:p>
          <a:p>
            <a:pPr marL="685891" lvl="1" indent="0">
              <a:lnSpc>
                <a:spcPct val="100000"/>
              </a:lnSpc>
              <a:buFont typeface="Wingdings" panose="05000000000000000000" pitchFamily="2" charset="2"/>
              <a:buNone/>
            </a:pPr>
            <a:endParaRPr lang="en-US" sz="1800" dirty="0" smtClean="0"/>
          </a:p>
          <a:p>
            <a:pPr marL="685891" lvl="1" indent="0">
              <a:lnSpc>
                <a:spcPct val="100000"/>
              </a:lnSpc>
              <a:buFont typeface="Wingdings" panose="05000000000000000000" pitchFamily="2" charset="2"/>
              <a:buNone/>
            </a:pPr>
            <a:endParaRPr lang="en-US" sz="2000" dirty="0" smtClean="0"/>
          </a:p>
        </p:txBody>
      </p:sp>
      <p:sp>
        <p:nvSpPr>
          <p:cNvPr id="43" name="Text Placeholder 2"/>
          <p:cNvSpPr txBox="1">
            <a:spLocks/>
          </p:cNvSpPr>
          <p:nvPr/>
        </p:nvSpPr>
        <p:spPr>
          <a:xfrm>
            <a:off x="6377628" y="7254076"/>
            <a:ext cx="5083204" cy="811547"/>
          </a:xfrm>
          <a:prstGeom prst="rect">
            <a:avLst/>
          </a:prstGeom>
        </p:spPr>
        <p:txBody>
          <a:bodyPr>
            <a:noAutofit/>
          </a:bodyPr>
          <a:lstStyle>
            <a:lvl1pPr marL="266700" indent="-266700" algn="l" defTabSz="1371783" rtl="0" eaLnBrk="1" latinLnBrk="0" hangingPunct="1">
              <a:lnSpc>
                <a:spcPct val="90000"/>
              </a:lnSpc>
              <a:spcBef>
                <a:spcPts val="0"/>
              </a:spcBef>
              <a:buClr>
                <a:srgbClr val="E20019"/>
              </a:buClr>
              <a:buFont typeface="Wingdings 3" panose="05040102010807070707" pitchFamily="18" charset="2"/>
              <a:buChar char="}"/>
              <a:defRPr sz="3200" b="0" i="0" kern="1200">
                <a:solidFill>
                  <a:srgbClr val="313131"/>
                </a:solidFill>
                <a:latin typeface="Segoe UI Semilight" panose="020B0402040204020203" pitchFamily="34" charset="0"/>
                <a:ea typeface="Roboto light" pitchFamily="2" charset="0"/>
                <a:cs typeface="Segoe UI Semilight" panose="020B0402040204020203" pitchFamily="34" charset="0"/>
              </a:defRPr>
            </a:lvl1pPr>
            <a:lvl2pPr marL="1028837" indent="-342946" algn="l" defTabSz="1371783" rtl="0" eaLnBrk="1" latinLnBrk="0" hangingPunct="1">
              <a:lnSpc>
                <a:spcPct val="90000"/>
              </a:lnSpc>
              <a:spcBef>
                <a:spcPts val="750"/>
              </a:spcBef>
              <a:buClr>
                <a:srgbClr val="E20019"/>
              </a:buClr>
              <a:buFont typeface="Wingdings" panose="05000000000000000000" pitchFamily="2" charset="2"/>
              <a:buChar char=""/>
              <a:defRPr sz="2800" kern="1200">
                <a:solidFill>
                  <a:schemeClr val="tx1"/>
                </a:solidFill>
                <a:latin typeface="Segoe UI Semilight" panose="020B0402040204020203" pitchFamily="34" charset="0"/>
                <a:ea typeface="Roboto light" pitchFamily="2" charset="0"/>
                <a:cs typeface="Segoe UI Semilight" panose="020B0402040204020203" pitchFamily="34" charset="0"/>
              </a:defRPr>
            </a:lvl2pPr>
            <a:lvl3pPr marL="1714729" indent="-342946" algn="l" defTabSz="1371783" rtl="0" eaLnBrk="1" latinLnBrk="0" hangingPunct="1">
              <a:lnSpc>
                <a:spcPct val="90000"/>
              </a:lnSpc>
              <a:spcBef>
                <a:spcPts val="750"/>
              </a:spcBef>
              <a:buClr>
                <a:srgbClr val="E20019"/>
              </a:buClr>
              <a:buFont typeface="Agency FB" panose="020B0503020202020204" pitchFamily="34" charset="0"/>
              <a:buChar char="-"/>
              <a:defRPr sz="2400" kern="1200">
                <a:solidFill>
                  <a:schemeClr val="tx1"/>
                </a:solidFill>
                <a:latin typeface="Segoe UI Semilight" panose="020B0402040204020203" pitchFamily="34" charset="0"/>
                <a:ea typeface="Roboto light" pitchFamily="2" charset="0"/>
                <a:cs typeface="Segoe UI Semilight" panose="020B0402040204020203" pitchFamily="34" charset="0"/>
              </a:defRPr>
            </a:lvl3pPr>
            <a:lvl4pPr marL="2400620"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511"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2403"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8294"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4186"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30077"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685891" lvl="1" indent="0">
              <a:lnSpc>
                <a:spcPct val="100000"/>
              </a:lnSpc>
              <a:buFont typeface="Wingdings" panose="05000000000000000000" pitchFamily="2" charset="2"/>
              <a:buNone/>
            </a:pPr>
            <a:endParaRPr lang="en-US" sz="1600" dirty="0" smtClean="0"/>
          </a:p>
          <a:p>
            <a:pPr algn="just">
              <a:lnSpc>
                <a:spcPct val="100000"/>
              </a:lnSpc>
            </a:pPr>
            <a:r>
              <a:rPr lang="en-US" sz="2400" dirty="0" smtClean="0"/>
              <a:t>Heat Equation</a:t>
            </a:r>
          </a:p>
          <a:p>
            <a:pPr lvl="1" algn="just">
              <a:lnSpc>
                <a:spcPct val="100000"/>
              </a:lnSpc>
            </a:pPr>
            <a:endParaRPr lang="en-GB" sz="2000" dirty="0" smtClean="0"/>
          </a:p>
          <a:p>
            <a:pPr marL="685891" lvl="1" indent="0">
              <a:lnSpc>
                <a:spcPct val="100000"/>
              </a:lnSpc>
              <a:buFont typeface="Wingdings" panose="05000000000000000000" pitchFamily="2" charset="2"/>
              <a:buNone/>
            </a:pPr>
            <a:endParaRPr lang="en-US" sz="1800" dirty="0" smtClean="0"/>
          </a:p>
          <a:p>
            <a:pPr marL="685891" lvl="1" indent="0">
              <a:lnSpc>
                <a:spcPct val="100000"/>
              </a:lnSpc>
              <a:buFont typeface="Wingdings" panose="05000000000000000000" pitchFamily="2" charset="2"/>
              <a:buNone/>
            </a:pPr>
            <a:endParaRPr lang="en-US" sz="2000" dirty="0" smtClean="0"/>
          </a:p>
        </p:txBody>
      </p:sp>
      <p:sp>
        <p:nvSpPr>
          <p:cNvPr id="44" name="Text Placeholder 2"/>
          <p:cNvSpPr txBox="1">
            <a:spLocks/>
          </p:cNvSpPr>
          <p:nvPr/>
        </p:nvSpPr>
        <p:spPr>
          <a:xfrm>
            <a:off x="6377628" y="8771478"/>
            <a:ext cx="5083204" cy="811547"/>
          </a:xfrm>
          <a:prstGeom prst="rect">
            <a:avLst/>
          </a:prstGeom>
        </p:spPr>
        <p:txBody>
          <a:bodyPr>
            <a:noAutofit/>
          </a:bodyPr>
          <a:lstStyle>
            <a:lvl1pPr marL="266700" indent="-266700" algn="l" defTabSz="1371783" rtl="0" eaLnBrk="1" latinLnBrk="0" hangingPunct="1">
              <a:lnSpc>
                <a:spcPct val="90000"/>
              </a:lnSpc>
              <a:spcBef>
                <a:spcPts val="0"/>
              </a:spcBef>
              <a:buClr>
                <a:srgbClr val="E20019"/>
              </a:buClr>
              <a:buFont typeface="Wingdings 3" panose="05040102010807070707" pitchFamily="18" charset="2"/>
              <a:buChar char="}"/>
              <a:defRPr sz="3200" b="0" i="0" kern="1200">
                <a:solidFill>
                  <a:srgbClr val="313131"/>
                </a:solidFill>
                <a:latin typeface="Segoe UI Semilight" panose="020B0402040204020203" pitchFamily="34" charset="0"/>
                <a:ea typeface="Roboto light" pitchFamily="2" charset="0"/>
                <a:cs typeface="Segoe UI Semilight" panose="020B0402040204020203" pitchFamily="34" charset="0"/>
              </a:defRPr>
            </a:lvl1pPr>
            <a:lvl2pPr marL="1028837" indent="-342946" algn="l" defTabSz="1371783" rtl="0" eaLnBrk="1" latinLnBrk="0" hangingPunct="1">
              <a:lnSpc>
                <a:spcPct val="90000"/>
              </a:lnSpc>
              <a:spcBef>
                <a:spcPts val="750"/>
              </a:spcBef>
              <a:buClr>
                <a:srgbClr val="E20019"/>
              </a:buClr>
              <a:buFont typeface="Wingdings" panose="05000000000000000000" pitchFamily="2" charset="2"/>
              <a:buChar char=""/>
              <a:defRPr sz="2800" kern="1200">
                <a:solidFill>
                  <a:schemeClr val="tx1"/>
                </a:solidFill>
                <a:latin typeface="Segoe UI Semilight" panose="020B0402040204020203" pitchFamily="34" charset="0"/>
                <a:ea typeface="Roboto light" pitchFamily="2" charset="0"/>
                <a:cs typeface="Segoe UI Semilight" panose="020B0402040204020203" pitchFamily="34" charset="0"/>
              </a:defRPr>
            </a:lvl2pPr>
            <a:lvl3pPr marL="1714729" indent="-342946" algn="l" defTabSz="1371783" rtl="0" eaLnBrk="1" latinLnBrk="0" hangingPunct="1">
              <a:lnSpc>
                <a:spcPct val="90000"/>
              </a:lnSpc>
              <a:spcBef>
                <a:spcPts val="750"/>
              </a:spcBef>
              <a:buClr>
                <a:srgbClr val="E20019"/>
              </a:buClr>
              <a:buFont typeface="Agency FB" panose="020B0503020202020204" pitchFamily="34" charset="0"/>
              <a:buChar char="-"/>
              <a:defRPr sz="2400" kern="1200">
                <a:solidFill>
                  <a:schemeClr val="tx1"/>
                </a:solidFill>
                <a:latin typeface="Segoe UI Semilight" panose="020B0402040204020203" pitchFamily="34" charset="0"/>
                <a:ea typeface="Roboto light" pitchFamily="2" charset="0"/>
                <a:cs typeface="Segoe UI Semilight" panose="020B0402040204020203" pitchFamily="34" charset="0"/>
              </a:defRPr>
            </a:lvl3pPr>
            <a:lvl4pPr marL="2400620"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511"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2403"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8294"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4186"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30077"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685891" lvl="1" indent="0">
              <a:lnSpc>
                <a:spcPct val="100000"/>
              </a:lnSpc>
              <a:buFont typeface="Wingdings" panose="05000000000000000000" pitchFamily="2" charset="2"/>
              <a:buNone/>
            </a:pPr>
            <a:endParaRPr lang="en-US" sz="1600" dirty="0" smtClean="0"/>
          </a:p>
          <a:p>
            <a:pPr algn="just">
              <a:lnSpc>
                <a:spcPct val="100000"/>
              </a:lnSpc>
            </a:pPr>
            <a:r>
              <a:rPr lang="en-US" sz="2400" dirty="0" smtClean="0"/>
              <a:t>Heat Losses</a:t>
            </a:r>
          </a:p>
          <a:p>
            <a:pPr lvl="1" algn="just">
              <a:lnSpc>
                <a:spcPct val="100000"/>
              </a:lnSpc>
            </a:pPr>
            <a:endParaRPr lang="en-GB" sz="2000" dirty="0" smtClean="0"/>
          </a:p>
          <a:p>
            <a:pPr marL="685891" lvl="1" indent="0">
              <a:lnSpc>
                <a:spcPct val="100000"/>
              </a:lnSpc>
              <a:buFont typeface="Wingdings" panose="05000000000000000000" pitchFamily="2" charset="2"/>
              <a:buNone/>
            </a:pPr>
            <a:endParaRPr lang="en-US" sz="1800" dirty="0" smtClean="0"/>
          </a:p>
          <a:p>
            <a:pPr marL="685891" lvl="1" indent="0">
              <a:lnSpc>
                <a:spcPct val="100000"/>
              </a:lnSpc>
              <a:buFont typeface="Wingdings" panose="05000000000000000000" pitchFamily="2" charset="2"/>
              <a:buNone/>
            </a:pPr>
            <a:endParaRPr lang="en-US" sz="2000" dirty="0" smtClean="0"/>
          </a:p>
        </p:txBody>
      </p:sp>
      <mc:AlternateContent xmlns:mc="http://schemas.openxmlformats.org/markup-compatibility/2006" xmlns:a14="http://schemas.microsoft.com/office/drawing/2010/main">
        <mc:Choice Requires="a14">
          <p:sp>
            <p:nvSpPr>
              <p:cNvPr id="7" name="TextBox 6"/>
              <p:cNvSpPr txBox="1"/>
              <p:nvPr/>
            </p:nvSpPr>
            <p:spPr>
              <a:xfrm>
                <a:off x="6377627" y="8152462"/>
                <a:ext cx="5048498" cy="61901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𝜌</m:t>
                      </m:r>
                      <m:sSubSup>
                        <m:sSubSupPr>
                          <m:ctrlPr>
                            <a:rPr lang="en-GB" i="1">
                              <a:latin typeface="Cambria Math" panose="02040503050406030204" pitchFamily="18" charset="0"/>
                            </a:rPr>
                          </m:ctrlPr>
                        </m:sSubSupPr>
                        <m:e>
                          <m:r>
                            <a:rPr lang="en-GB" i="1">
                              <a:latin typeface="Cambria Math" panose="02040503050406030204" pitchFamily="18" charset="0"/>
                            </a:rPr>
                            <m:t>(</m:t>
                          </m:r>
                          <m:r>
                            <a:rPr lang="en-GB" i="1">
                              <a:latin typeface="Cambria Math" panose="02040503050406030204" pitchFamily="18" charset="0"/>
                            </a:rPr>
                            <m:t>𝑇</m:t>
                          </m:r>
                          <m:r>
                            <a:rPr lang="en-GB" i="1">
                              <a:latin typeface="Cambria Math" panose="02040503050406030204" pitchFamily="18" charset="0"/>
                            </a:rPr>
                            <m:t>)</m:t>
                          </m:r>
                          <m:r>
                            <a:rPr lang="en-GB" i="1">
                              <a:latin typeface="Cambria Math" panose="02040503050406030204" pitchFamily="18" charset="0"/>
                            </a:rPr>
                            <m:t>𝐶</m:t>
                          </m:r>
                        </m:e>
                        <m:sub>
                          <m:r>
                            <a:rPr lang="en-GB" i="1">
                              <a:latin typeface="Cambria Math" panose="02040503050406030204" pitchFamily="18" charset="0"/>
                            </a:rPr>
                            <m:t>𝑝</m:t>
                          </m:r>
                        </m:sub>
                        <m:sup>
                          <m:r>
                            <a:rPr lang="en-GB" i="1">
                              <a:latin typeface="Cambria Math" panose="02040503050406030204" pitchFamily="18" charset="0"/>
                            </a:rPr>
                            <m:t>∗</m:t>
                          </m:r>
                        </m:sup>
                      </m:sSubSup>
                      <m:d>
                        <m:dPr>
                          <m:ctrlPr>
                            <a:rPr lang="en-GB" i="1">
                              <a:latin typeface="Cambria Math" panose="02040503050406030204" pitchFamily="18" charset="0"/>
                            </a:rPr>
                          </m:ctrlPr>
                        </m:dPr>
                        <m:e>
                          <m:r>
                            <a:rPr lang="en-GB" i="1">
                              <a:latin typeface="Cambria Math" panose="02040503050406030204" pitchFamily="18" charset="0"/>
                            </a:rPr>
                            <m:t>𝑇</m:t>
                          </m:r>
                        </m:e>
                      </m:d>
                      <m:f>
                        <m:fPr>
                          <m:ctrlPr>
                            <a:rPr lang="en-GB" i="1">
                              <a:latin typeface="Cambria Math" panose="02040503050406030204" pitchFamily="18" charset="0"/>
                            </a:rPr>
                          </m:ctrlPr>
                        </m:fPr>
                        <m:num>
                          <m:r>
                            <a:rPr lang="en-GB" i="1">
                              <a:latin typeface="Cambria Math" panose="02040503050406030204" pitchFamily="18" charset="0"/>
                            </a:rPr>
                            <m:t>𝜕</m:t>
                          </m:r>
                          <m:r>
                            <a:rPr lang="en-GB" i="1">
                              <a:latin typeface="Cambria Math" panose="02040503050406030204" pitchFamily="18" charset="0"/>
                            </a:rPr>
                            <m:t>𝑇</m:t>
                          </m:r>
                        </m:num>
                        <m:den>
                          <m:r>
                            <a:rPr lang="en-GB" i="1">
                              <a:latin typeface="Cambria Math" panose="02040503050406030204" pitchFamily="18" charset="0"/>
                            </a:rPr>
                            <m:t>𝜕</m:t>
                          </m:r>
                          <m:r>
                            <a:rPr lang="en-GB" i="1">
                              <a:latin typeface="Cambria Math" panose="02040503050406030204" pitchFamily="18" charset="0"/>
                            </a:rPr>
                            <m:t>𝑡</m:t>
                          </m:r>
                        </m:den>
                      </m:f>
                      <m:r>
                        <a:rPr lang="en-GB" i="1">
                          <a:latin typeface="Cambria Math" panose="02040503050406030204" pitchFamily="18" charset="0"/>
                        </a:rPr>
                        <m:t>+ </m:t>
                      </m:r>
                      <m:r>
                        <a:rPr lang="en-GB" i="1">
                          <a:latin typeface="Cambria Math" panose="02040503050406030204" pitchFamily="18" charset="0"/>
                        </a:rPr>
                        <m:t>𝛻</m:t>
                      </m:r>
                      <m:r>
                        <a:rPr lang="en-GB" i="1">
                          <a:latin typeface="Cambria Math" panose="02040503050406030204" pitchFamily="18" charset="0"/>
                        </a:rPr>
                        <m:t>.</m:t>
                      </m:r>
                      <m:r>
                        <a:rPr lang="en-GB" i="1">
                          <a:latin typeface="Cambria Math" panose="02040503050406030204" pitchFamily="18" charset="0"/>
                        </a:rPr>
                        <m:t>𝑞</m:t>
                      </m:r>
                      <m:r>
                        <a:rPr lang="en-GB" i="1">
                          <a:latin typeface="Cambria Math" panose="02040503050406030204" pitchFamily="18" charset="0"/>
                        </a:rPr>
                        <m:t>= 0, </m:t>
                      </m:r>
                      <m:r>
                        <a:rPr lang="en-GB" i="1">
                          <a:latin typeface="Cambria Math" panose="02040503050406030204" pitchFamily="18" charset="0"/>
                        </a:rPr>
                        <m:t>𝑤h𝑒𝑟𝑒</m:t>
                      </m:r>
                      <m:r>
                        <a:rPr lang="en-GB" i="1">
                          <a:latin typeface="Cambria Math" panose="02040503050406030204" pitchFamily="18" charset="0"/>
                        </a:rPr>
                        <m:t> </m:t>
                      </m:r>
                      <m:r>
                        <a:rPr lang="en-GB" i="1">
                          <a:latin typeface="Cambria Math" panose="02040503050406030204" pitchFamily="18" charset="0"/>
                        </a:rPr>
                        <m:t>𝑞</m:t>
                      </m:r>
                      <m:r>
                        <a:rPr lang="en-GB" i="1">
                          <a:latin typeface="Cambria Math" panose="02040503050406030204" pitchFamily="18" charset="0"/>
                        </a:rPr>
                        <m:t>= −</m:t>
                      </m:r>
                      <m:sSup>
                        <m:sSupPr>
                          <m:ctrlPr>
                            <a:rPr lang="en-GB" i="1">
                              <a:latin typeface="Cambria Math" panose="02040503050406030204" pitchFamily="18" charset="0"/>
                            </a:rPr>
                          </m:ctrlPr>
                        </m:sSupPr>
                        <m:e>
                          <m:r>
                            <a:rPr lang="en-GB" i="1">
                              <a:latin typeface="Cambria Math" panose="02040503050406030204" pitchFamily="18" charset="0"/>
                            </a:rPr>
                            <m:t>𝑘</m:t>
                          </m:r>
                        </m:e>
                        <m:sup>
                          <m:r>
                            <a:rPr lang="en-GB" i="1">
                              <a:latin typeface="Cambria Math" panose="02040503050406030204" pitchFamily="18" charset="0"/>
                            </a:rPr>
                            <m:t>∗</m:t>
                          </m:r>
                        </m:sup>
                      </m:sSup>
                      <m:d>
                        <m:dPr>
                          <m:ctrlPr>
                            <a:rPr lang="en-GB" i="1">
                              <a:latin typeface="Cambria Math" panose="02040503050406030204" pitchFamily="18" charset="0"/>
                            </a:rPr>
                          </m:ctrlPr>
                        </m:dPr>
                        <m:e>
                          <m:r>
                            <a:rPr lang="en-GB" i="1">
                              <a:latin typeface="Cambria Math" panose="02040503050406030204" pitchFamily="18" charset="0"/>
                            </a:rPr>
                            <m:t>𝑇</m:t>
                          </m:r>
                        </m:e>
                      </m:d>
                      <m:r>
                        <a:rPr lang="en-GB" i="1">
                          <a:latin typeface="Cambria Math" panose="02040503050406030204" pitchFamily="18" charset="0"/>
                        </a:rPr>
                        <m:t>𝛻</m:t>
                      </m:r>
                      <m:r>
                        <a:rPr lang="en-GB" i="1">
                          <a:latin typeface="Cambria Math" panose="02040503050406030204" pitchFamily="18" charset="0"/>
                        </a:rPr>
                        <m:t>𝑇</m:t>
                      </m:r>
                    </m:oMath>
                  </m:oMathPara>
                </a14:m>
                <a:endParaRPr lang="en-GB" i="1" dirty="0">
                  <a:latin typeface="Cambria Math" panose="020405030504060302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6377627" y="8152462"/>
                <a:ext cx="5048498" cy="619016"/>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6377627" y="9784274"/>
                <a:ext cx="405001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𝑄</m:t>
                          </m:r>
                        </m:e>
                        <m:sub>
                          <m:r>
                            <a:rPr lang="en-GB" i="1">
                              <a:latin typeface="Cambria Math" panose="02040503050406030204" pitchFamily="18" charset="0"/>
                            </a:rPr>
                            <m:t>𝑙𝑜𝑠𝑠</m:t>
                          </m:r>
                        </m:sub>
                      </m:sSub>
                      <m:r>
                        <a:rPr lang="en-GB" i="1">
                          <a:latin typeface="Cambria Math" panose="02040503050406030204" pitchFamily="18" charset="0"/>
                        </a:rPr>
                        <m:t>= </m:t>
                      </m:r>
                      <m:sSub>
                        <m:sSubPr>
                          <m:ctrlPr>
                            <a:rPr lang="en-GB" i="1">
                              <a:latin typeface="Cambria Math" panose="02040503050406030204" pitchFamily="18" charset="0"/>
                            </a:rPr>
                          </m:ctrlPr>
                        </m:sSubPr>
                        <m:e>
                          <m:r>
                            <a:rPr lang="en-GB" i="1">
                              <a:latin typeface="Cambria Math" panose="02040503050406030204" pitchFamily="18" charset="0"/>
                            </a:rPr>
                            <m:t>−</m:t>
                          </m:r>
                          <m:r>
                            <a:rPr lang="en-GB" i="1">
                              <a:latin typeface="Cambria Math" panose="02040503050406030204" pitchFamily="18" charset="0"/>
                            </a:rPr>
                            <m:t>h</m:t>
                          </m:r>
                        </m:e>
                        <m:sub>
                          <m:r>
                            <a:rPr lang="en-GB" i="1">
                              <a:latin typeface="Cambria Math" panose="02040503050406030204" pitchFamily="18" charset="0"/>
                            </a:rPr>
                            <m:t>𝐹𝐶</m:t>
                          </m:r>
                        </m:sub>
                      </m:sSub>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𝑇</m:t>
                              </m:r>
                            </m:e>
                            <m:sub>
                              <m:r>
                                <a:rPr lang="en-GB" i="1">
                                  <a:latin typeface="Cambria Math" panose="02040503050406030204" pitchFamily="18" charset="0"/>
                                </a:rPr>
                                <m:t>𝑠</m:t>
                              </m:r>
                            </m:sub>
                          </m:sSub>
                          <m:r>
                            <a:rPr lang="en-GB">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𝑇</m:t>
                              </m:r>
                            </m:e>
                            <m:sub>
                              <m:r>
                                <a:rPr lang="en-GB" i="1">
                                  <a:latin typeface="Cambria Math" panose="02040503050406030204" pitchFamily="18" charset="0"/>
                                </a:rPr>
                                <m:t>𝑎</m:t>
                              </m:r>
                            </m:sub>
                          </m:sSub>
                        </m:e>
                      </m:d>
                      <m:r>
                        <a:rPr lang="en-GB">
                          <a:latin typeface="Cambria Math" panose="02040503050406030204" pitchFamily="18" charset="0"/>
                        </a:rPr>
                        <m:t>− </m:t>
                      </m:r>
                      <m:r>
                        <a:rPr lang="en-GB" i="1">
                          <a:latin typeface="Cambria Math" panose="02040503050406030204" pitchFamily="18" charset="0"/>
                        </a:rPr>
                        <m:t>𝜀𝜎</m:t>
                      </m:r>
                      <m:d>
                        <m:dPr>
                          <m:ctrlPr>
                            <a:rPr lang="en-GB" i="1">
                              <a:latin typeface="Cambria Math" panose="02040503050406030204" pitchFamily="18" charset="0"/>
                            </a:rPr>
                          </m:ctrlPr>
                        </m:dPr>
                        <m:e>
                          <m:sSubSup>
                            <m:sSubSupPr>
                              <m:ctrlPr>
                                <a:rPr lang="en-GB" i="1">
                                  <a:latin typeface="Cambria Math" panose="02040503050406030204" pitchFamily="18" charset="0"/>
                                </a:rPr>
                              </m:ctrlPr>
                            </m:sSubSupPr>
                            <m:e>
                              <m:r>
                                <a:rPr lang="en-GB" i="1">
                                  <a:latin typeface="Cambria Math" panose="02040503050406030204" pitchFamily="18" charset="0"/>
                                </a:rPr>
                                <m:t>𝑇</m:t>
                              </m:r>
                            </m:e>
                            <m:sub>
                              <m:r>
                                <a:rPr lang="en-GB" i="1">
                                  <a:latin typeface="Cambria Math" panose="02040503050406030204" pitchFamily="18" charset="0"/>
                                </a:rPr>
                                <m:t>𝑠</m:t>
                              </m:r>
                            </m:sub>
                            <m:sup>
                              <m:r>
                                <a:rPr lang="en-GB" i="1">
                                  <a:latin typeface="Cambria Math" panose="02040503050406030204" pitchFamily="18" charset="0"/>
                                </a:rPr>
                                <m:t>4</m:t>
                              </m:r>
                            </m:sup>
                          </m:sSubSup>
                          <m:r>
                            <a:rPr lang="en-GB">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rPr>
                                <m:t>𝑇</m:t>
                              </m:r>
                            </m:e>
                            <m:sub>
                              <m:r>
                                <a:rPr lang="en-GB" i="1">
                                  <a:latin typeface="Cambria Math" panose="02040503050406030204" pitchFamily="18" charset="0"/>
                                </a:rPr>
                                <m:t>𝑎</m:t>
                              </m:r>
                            </m:sub>
                            <m:sup>
                              <m:r>
                                <a:rPr lang="en-GB">
                                  <a:latin typeface="Cambria Math" panose="02040503050406030204" pitchFamily="18" charset="0"/>
                                </a:rPr>
                                <m:t>4</m:t>
                              </m:r>
                            </m:sup>
                          </m:sSubSup>
                        </m:e>
                      </m:d>
                    </m:oMath>
                  </m:oMathPara>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6377627" y="9784274"/>
                <a:ext cx="4050019" cy="369332"/>
              </a:xfrm>
              <a:prstGeom prst="rect">
                <a:avLst/>
              </a:prstGeom>
              <a:blipFill rotWithShape="0">
                <a:blip r:embed="rId8"/>
                <a:stretch>
                  <a:fillRect b="-9836"/>
                </a:stretch>
              </a:blipFill>
            </p:spPr>
            <p:txBody>
              <a:bodyPr/>
              <a:lstStyle/>
              <a:p>
                <a:r>
                  <a:rPr lang="en-GB">
                    <a:noFill/>
                  </a:rPr>
                  <a:t> </a:t>
                </a:r>
              </a:p>
            </p:txBody>
          </p:sp>
        </mc:Fallback>
      </mc:AlternateContent>
      <p:grpSp>
        <p:nvGrpSpPr>
          <p:cNvPr id="9" name="Group 8"/>
          <p:cNvGrpSpPr/>
          <p:nvPr/>
        </p:nvGrpSpPr>
        <p:grpSpPr>
          <a:xfrm>
            <a:off x="13832975" y="4780121"/>
            <a:ext cx="4354514" cy="3929466"/>
            <a:chOff x="13711398" y="3867546"/>
            <a:chExt cx="4354514" cy="3929466"/>
          </a:xfrm>
        </p:grpSpPr>
        <p:grpSp>
          <p:nvGrpSpPr>
            <p:cNvPr id="47" name="Group 46"/>
            <p:cNvGrpSpPr/>
            <p:nvPr/>
          </p:nvGrpSpPr>
          <p:grpSpPr>
            <a:xfrm>
              <a:off x="13711398" y="3867546"/>
              <a:ext cx="4354514" cy="3492007"/>
              <a:chOff x="217114" y="1611082"/>
              <a:chExt cx="4014551" cy="3309415"/>
            </a:xfrm>
          </p:grpSpPr>
          <p:grpSp>
            <p:nvGrpSpPr>
              <p:cNvPr id="48" name="Group 47"/>
              <p:cNvGrpSpPr/>
              <p:nvPr/>
            </p:nvGrpSpPr>
            <p:grpSpPr>
              <a:xfrm>
                <a:off x="217114" y="1611082"/>
                <a:ext cx="4014551" cy="3309415"/>
                <a:chOff x="217114" y="1611082"/>
                <a:chExt cx="4014551" cy="3309415"/>
              </a:xfrm>
            </p:grpSpPr>
            <p:grpSp>
              <p:nvGrpSpPr>
                <p:cNvPr id="50" name="Group 49"/>
                <p:cNvGrpSpPr/>
                <p:nvPr/>
              </p:nvGrpSpPr>
              <p:grpSpPr>
                <a:xfrm>
                  <a:off x="217114" y="1824497"/>
                  <a:ext cx="4014551" cy="3096000"/>
                  <a:chOff x="2413880" y="3248118"/>
                  <a:chExt cx="4014551" cy="3096000"/>
                </a:xfrm>
              </p:grpSpPr>
              <p:grpSp>
                <p:nvGrpSpPr>
                  <p:cNvPr id="52" name="Group 51"/>
                  <p:cNvGrpSpPr/>
                  <p:nvPr/>
                </p:nvGrpSpPr>
                <p:grpSpPr>
                  <a:xfrm>
                    <a:off x="2413880" y="3248118"/>
                    <a:ext cx="4014551" cy="3096000"/>
                    <a:chOff x="2413880" y="3248118"/>
                    <a:chExt cx="4014551" cy="3096000"/>
                  </a:xfrm>
                </p:grpSpPr>
                <p:pic>
                  <p:nvPicPr>
                    <p:cNvPr id="54" name="Picture 53"/>
                    <p:cNvPicPr>
                      <a:picLocks noChangeAspect="1"/>
                    </p:cNvPicPr>
                    <p:nvPr/>
                  </p:nvPicPr>
                  <p:blipFill rotWithShape="1">
                    <a:blip r:embed="rId9">
                      <a:extLst>
                        <a:ext uri="{28A0092B-C50C-407E-A947-70E740481C1C}">
                          <a14:useLocalDpi xmlns:a14="http://schemas.microsoft.com/office/drawing/2010/main" val="0"/>
                        </a:ext>
                      </a:extLst>
                    </a:blip>
                    <a:srcRect l="37536"/>
                    <a:stretch/>
                  </p:blipFill>
                  <p:spPr>
                    <a:xfrm>
                      <a:off x="2413880" y="3248118"/>
                      <a:ext cx="4014551" cy="3096000"/>
                    </a:xfrm>
                    <a:prstGeom prst="rect">
                      <a:avLst/>
                    </a:prstGeom>
                  </p:spPr>
                </p:pic>
                <p:sp>
                  <p:nvSpPr>
                    <p:cNvPr id="55" name="TextBox 54"/>
                    <p:cNvSpPr txBox="1"/>
                    <p:nvPr/>
                  </p:nvSpPr>
                  <p:spPr>
                    <a:xfrm>
                      <a:off x="3214925" y="5187542"/>
                      <a:ext cx="1582036" cy="307777"/>
                    </a:xfrm>
                    <a:prstGeom prst="rect">
                      <a:avLst/>
                    </a:prstGeom>
                    <a:noFill/>
                  </p:spPr>
                  <p:txBody>
                    <a:bodyPr wrap="none" rtlCol="0">
                      <a:spAutoFit/>
                    </a:bodyPr>
                    <a:lstStyle/>
                    <a:p>
                      <a:r>
                        <a:rPr lang="en-GB" sz="1400" i="1" dirty="0" smtClean="0"/>
                        <a:t>Activated Elements</a:t>
                      </a:r>
                      <a:endParaRPr lang="en-GB" sz="1400" i="1" dirty="0"/>
                    </a:p>
                  </p:txBody>
                </p:sp>
                <p:sp>
                  <p:nvSpPr>
                    <p:cNvPr id="56" name="TextBox 55"/>
                    <p:cNvSpPr txBox="1"/>
                    <p:nvPr/>
                  </p:nvSpPr>
                  <p:spPr>
                    <a:xfrm>
                      <a:off x="4436426" y="4642229"/>
                      <a:ext cx="1288045" cy="307777"/>
                    </a:xfrm>
                    <a:prstGeom prst="rect">
                      <a:avLst/>
                    </a:prstGeom>
                    <a:noFill/>
                  </p:spPr>
                  <p:txBody>
                    <a:bodyPr wrap="none" rtlCol="0">
                      <a:spAutoFit/>
                    </a:bodyPr>
                    <a:lstStyle/>
                    <a:p>
                      <a:r>
                        <a:rPr lang="en-GB" sz="1400" i="1" dirty="0" smtClean="0"/>
                        <a:t>Quiet Elements</a:t>
                      </a:r>
                      <a:endParaRPr lang="en-GB" sz="1400" i="1" dirty="0"/>
                    </a:p>
                  </p:txBody>
                </p:sp>
              </p:grpSp>
              <p:sp>
                <p:nvSpPr>
                  <p:cNvPr id="53" name="TextBox 52"/>
                  <p:cNvSpPr txBox="1"/>
                  <p:nvPr/>
                </p:nvSpPr>
                <p:spPr>
                  <a:xfrm>
                    <a:off x="2790033" y="4590413"/>
                    <a:ext cx="849784" cy="523220"/>
                  </a:xfrm>
                  <a:prstGeom prst="rect">
                    <a:avLst/>
                  </a:prstGeom>
                  <a:noFill/>
                </p:spPr>
                <p:txBody>
                  <a:bodyPr wrap="none" rtlCol="0">
                    <a:spAutoFit/>
                  </a:bodyPr>
                  <a:lstStyle/>
                  <a:p>
                    <a:r>
                      <a:rPr lang="en-GB" sz="1400" i="1" dirty="0" smtClean="0"/>
                      <a:t>Active </a:t>
                    </a:r>
                  </a:p>
                  <a:p>
                    <a:r>
                      <a:rPr lang="en-GB" sz="1400" i="1" dirty="0" smtClean="0"/>
                      <a:t>Elements</a:t>
                    </a:r>
                    <a:endParaRPr lang="en-GB" sz="1400" i="1" dirty="0"/>
                  </a:p>
                </p:txBody>
              </p:sp>
            </p:grpSp>
            <p:sp>
              <p:nvSpPr>
                <p:cNvPr id="51" name="TextBox 50"/>
                <p:cNvSpPr txBox="1"/>
                <p:nvPr/>
              </p:nvSpPr>
              <p:spPr>
                <a:xfrm>
                  <a:off x="1443051" y="1611082"/>
                  <a:ext cx="1659172" cy="307777"/>
                </a:xfrm>
                <a:prstGeom prst="rect">
                  <a:avLst/>
                </a:prstGeom>
                <a:noFill/>
              </p:spPr>
              <p:txBody>
                <a:bodyPr wrap="none" rtlCol="0">
                  <a:spAutoFit/>
                </a:bodyPr>
                <a:lstStyle/>
                <a:p>
                  <a:r>
                    <a:rPr lang="en-GB" sz="1400" i="1" dirty="0" smtClean="0"/>
                    <a:t>Moving Heat Source</a:t>
                  </a:r>
                  <a:endParaRPr lang="en-GB" sz="1400" i="1" dirty="0"/>
                </a:p>
              </p:txBody>
            </p:sp>
          </p:grpSp>
          <p:sp>
            <p:nvSpPr>
              <p:cNvPr id="49" name="TextBox 48"/>
              <p:cNvSpPr txBox="1"/>
              <p:nvPr/>
            </p:nvSpPr>
            <p:spPr>
              <a:xfrm>
                <a:off x="2915932" y="2773346"/>
                <a:ext cx="1038233" cy="307777"/>
              </a:xfrm>
              <a:prstGeom prst="rect">
                <a:avLst/>
              </a:prstGeom>
              <a:noFill/>
            </p:spPr>
            <p:txBody>
              <a:bodyPr wrap="none" rtlCol="0">
                <a:spAutoFit/>
              </a:bodyPr>
              <a:lstStyle/>
              <a:p>
                <a:r>
                  <a:rPr lang="en-GB" sz="1400" i="1" dirty="0" smtClean="0"/>
                  <a:t>Static Mesh</a:t>
                </a:r>
                <a:endParaRPr lang="en-GB" sz="1400" i="1" dirty="0"/>
              </a:p>
            </p:txBody>
          </p:sp>
        </p:grpSp>
        <p:sp>
          <p:nvSpPr>
            <p:cNvPr id="57" name="TextBox 56"/>
            <p:cNvSpPr txBox="1"/>
            <p:nvPr/>
          </p:nvSpPr>
          <p:spPr>
            <a:xfrm>
              <a:off x="13711398" y="7150681"/>
              <a:ext cx="4354514" cy="646331"/>
            </a:xfrm>
            <a:prstGeom prst="rect">
              <a:avLst/>
            </a:prstGeom>
            <a:noFill/>
          </p:spPr>
          <p:txBody>
            <a:bodyPr wrap="square" rtlCol="0">
              <a:spAutoFit/>
            </a:bodyPr>
            <a:lstStyle/>
            <a:p>
              <a:pPr algn="ctr"/>
              <a:r>
                <a:rPr lang="en-GB" b="1" dirty="0" smtClean="0"/>
                <a:t>Figure 6</a:t>
              </a:r>
              <a:r>
                <a:rPr lang="en-GB" dirty="0" smtClean="0"/>
                <a:t>: Schematic of Quiet/Active Element Activation method</a:t>
              </a:r>
              <a:endParaRPr lang="en-GB" dirty="0"/>
            </a:p>
          </p:txBody>
        </p:sp>
      </p:grpSp>
      <p:sp>
        <p:nvSpPr>
          <p:cNvPr id="10" name="TextBox 9"/>
          <p:cNvSpPr txBox="1"/>
          <p:nvPr/>
        </p:nvSpPr>
        <p:spPr>
          <a:xfrm>
            <a:off x="1772182" y="2066973"/>
            <a:ext cx="2022862" cy="369332"/>
          </a:xfrm>
          <a:prstGeom prst="rect">
            <a:avLst/>
          </a:prstGeom>
          <a:solidFill>
            <a:schemeClr val="accent4"/>
          </a:solidFill>
        </p:spPr>
        <p:txBody>
          <a:bodyPr wrap="none" rtlCol="0">
            <a:spAutoFit/>
          </a:bodyPr>
          <a:lstStyle/>
          <a:p>
            <a:pPr algn="ctr"/>
            <a:r>
              <a:rPr lang="en-GB" dirty="0" smtClean="0">
                <a:latin typeface="Segoe UI Semilight" panose="020B0402040204020203" pitchFamily="34" charset="0"/>
                <a:cs typeface="Segoe UI Semilight" panose="020B0402040204020203" pitchFamily="34" charset="0"/>
              </a:rPr>
              <a:t>PROCESS PHYSICS</a:t>
            </a:r>
            <a:endParaRPr lang="en-GB" dirty="0">
              <a:latin typeface="Segoe UI Semilight" panose="020B0402040204020203" pitchFamily="34" charset="0"/>
              <a:cs typeface="Segoe UI Semilight" panose="020B0402040204020203" pitchFamily="34" charset="0"/>
            </a:endParaRPr>
          </a:p>
        </p:txBody>
      </p:sp>
      <p:sp>
        <p:nvSpPr>
          <p:cNvPr id="58" name="TextBox 57"/>
          <p:cNvSpPr txBox="1"/>
          <p:nvPr/>
        </p:nvSpPr>
        <p:spPr>
          <a:xfrm>
            <a:off x="7786827" y="2072244"/>
            <a:ext cx="2230098" cy="369332"/>
          </a:xfrm>
          <a:prstGeom prst="rect">
            <a:avLst/>
          </a:prstGeom>
          <a:solidFill>
            <a:schemeClr val="accent4"/>
          </a:solidFill>
        </p:spPr>
        <p:txBody>
          <a:bodyPr wrap="none" rtlCol="0">
            <a:spAutoFit/>
          </a:bodyPr>
          <a:lstStyle/>
          <a:p>
            <a:pPr algn="ctr"/>
            <a:r>
              <a:rPr lang="en-GB" dirty="0" smtClean="0">
                <a:latin typeface="Segoe UI Semilight" panose="020B0402040204020203" pitchFamily="34" charset="0"/>
                <a:cs typeface="Segoe UI Semilight" panose="020B0402040204020203" pitchFamily="34" charset="0"/>
              </a:rPr>
              <a:t>NUMERICAL MODEL</a:t>
            </a:r>
            <a:endParaRPr lang="en-GB" dirty="0">
              <a:latin typeface="Segoe UI Semilight" panose="020B0402040204020203" pitchFamily="34" charset="0"/>
              <a:cs typeface="Segoe UI Semilight" panose="020B0402040204020203" pitchFamily="34" charset="0"/>
            </a:endParaRPr>
          </a:p>
        </p:txBody>
      </p:sp>
      <mc:AlternateContent xmlns:mc="http://schemas.openxmlformats.org/markup-compatibility/2006" xmlns:a14="http://schemas.microsoft.com/office/drawing/2010/main">
        <mc:Choice Requires="a14">
          <p:sp>
            <p:nvSpPr>
              <p:cNvPr id="59" name="TextBox 58"/>
              <p:cNvSpPr txBox="1"/>
              <p:nvPr/>
            </p:nvSpPr>
            <p:spPr>
              <a:xfrm>
                <a:off x="6377627" y="6460413"/>
                <a:ext cx="4252574" cy="80823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𝑒𝑥𝑝</m:t>
                      </m:r>
                      <m:d>
                        <m:dPr>
                          <m:ctrlPr>
                            <a:rPr lang="en-GB" i="1">
                              <a:latin typeface="Cambria Math" panose="02040503050406030204" pitchFamily="18" charset="0"/>
                            </a:rPr>
                          </m:ctrlPr>
                        </m:dPr>
                        <m:e>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rPr>
                                    <m:t>3</m:t>
                                  </m:r>
                                  <m:sSup>
                                    <m:sSupPr>
                                      <m:ctrlPr>
                                        <a:rPr lang="en-GB" i="1">
                                          <a:latin typeface="Cambria Math" panose="02040503050406030204" pitchFamily="18" charset="0"/>
                                        </a:rPr>
                                      </m:ctrlPr>
                                    </m:sSupPr>
                                    <m:e>
                                      <m:r>
                                        <a:rPr lang="en-GB" i="1">
                                          <a:latin typeface="Cambria Math" panose="02040503050406030204" pitchFamily="18" charset="0"/>
                                        </a:rPr>
                                        <m:t>(</m:t>
                                      </m:r>
                                      <m:r>
                                        <a:rPr lang="en-GB" i="1">
                                          <a:latin typeface="Cambria Math" panose="02040503050406030204" pitchFamily="18" charset="0"/>
                                        </a:rPr>
                                        <m:t>𝑥</m:t>
                                      </m:r>
                                      <m:r>
                                        <a:rPr lang="en-GB" i="1">
                                          <a:latin typeface="Cambria Math" panose="02040503050406030204" pitchFamily="18" charset="0"/>
                                        </a:rPr>
                                        <m:t>)</m:t>
                                      </m:r>
                                    </m:e>
                                    <m:sup>
                                      <m:r>
                                        <a:rPr lang="en-GB" i="1">
                                          <a:latin typeface="Cambria Math" panose="02040503050406030204" pitchFamily="18" charset="0"/>
                                        </a:rPr>
                                        <m:t>2</m:t>
                                      </m:r>
                                    </m:sup>
                                  </m:sSup>
                                </m:num>
                                <m:den>
                                  <m:sSup>
                                    <m:sSupPr>
                                      <m:ctrlPr>
                                        <a:rPr lang="en-GB" i="1">
                                          <a:latin typeface="Cambria Math" panose="02040503050406030204" pitchFamily="18" charset="0"/>
                                        </a:rPr>
                                      </m:ctrlPr>
                                    </m:sSupPr>
                                    <m:e>
                                      <m:r>
                                        <a:rPr lang="en-GB" i="1">
                                          <a:latin typeface="Cambria Math" panose="02040503050406030204" pitchFamily="18" charset="0"/>
                                        </a:rPr>
                                        <m:t>𝑎</m:t>
                                      </m:r>
                                    </m:e>
                                    <m:sup>
                                      <m:r>
                                        <a:rPr lang="en-GB" i="1">
                                          <a:latin typeface="Cambria Math" panose="02040503050406030204" pitchFamily="18" charset="0"/>
                                        </a:rPr>
                                        <m:t>2</m:t>
                                      </m:r>
                                    </m:sup>
                                  </m:sSup>
                                </m:den>
                              </m:f>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3</m:t>
                                  </m:r>
                                  <m:sSup>
                                    <m:sSupPr>
                                      <m:ctrlPr>
                                        <a:rPr lang="en-GB" i="1">
                                          <a:latin typeface="Cambria Math" panose="02040503050406030204" pitchFamily="18" charset="0"/>
                                        </a:rPr>
                                      </m:ctrlPr>
                                    </m:sSupPr>
                                    <m:e>
                                      <m:r>
                                        <a:rPr lang="en-GB" i="1">
                                          <a:latin typeface="Cambria Math" panose="02040503050406030204" pitchFamily="18" charset="0"/>
                                        </a:rPr>
                                        <m:t>(</m:t>
                                      </m:r>
                                      <m:r>
                                        <a:rPr lang="en-GB" i="1">
                                          <a:latin typeface="Cambria Math" panose="02040503050406030204" pitchFamily="18" charset="0"/>
                                        </a:rPr>
                                        <m:t>𝑦</m:t>
                                      </m:r>
                                      <m:r>
                                        <a:rPr lang="en-GB" i="1">
                                          <a:latin typeface="Cambria Math" panose="02040503050406030204" pitchFamily="18" charset="0"/>
                                        </a:rPr>
                                        <m:t>)</m:t>
                                      </m:r>
                                    </m:e>
                                    <m:sup>
                                      <m:r>
                                        <a:rPr lang="en-GB" i="1">
                                          <a:latin typeface="Cambria Math" panose="02040503050406030204" pitchFamily="18" charset="0"/>
                                        </a:rPr>
                                        <m:t>2</m:t>
                                      </m:r>
                                    </m:sup>
                                  </m:sSup>
                                </m:num>
                                <m:den>
                                  <m:sSup>
                                    <m:sSupPr>
                                      <m:ctrlPr>
                                        <a:rPr lang="en-GB" i="1">
                                          <a:latin typeface="Cambria Math" panose="02040503050406030204" pitchFamily="18" charset="0"/>
                                        </a:rPr>
                                      </m:ctrlPr>
                                    </m:sSupPr>
                                    <m:e>
                                      <m:r>
                                        <a:rPr lang="en-GB" i="1">
                                          <a:latin typeface="Cambria Math" panose="02040503050406030204" pitchFamily="18" charset="0"/>
                                        </a:rPr>
                                        <m:t>𝑏</m:t>
                                      </m:r>
                                    </m:e>
                                    <m:sup>
                                      <m:r>
                                        <a:rPr lang="en-GB" i="1">
                                          <a:latin typeface="Cambria Math" panose="02040503050406030204" pitchFamily="18" charset="0"/>
                                        </a:rPr>
                                        <m:t>2</m:t>
                                      </m:r>
                                    </m:sup>
                                  </m:sSup>
                                </m:den>
                              </m:f>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3</m:t>
                                  </m:r>
                                  <m:sSup>
                                    <m:sSupPr>
                                      <m:ctrlPr>
                                        <a:rPr lang="en-GB" i="1">
                                          <a:latin typeface="Cambria Math" panose="02040503050406030204" pitchFamily="18" charset="0"/>
                                        </a:rPr>
                                      </m:ctrlPr>
                                    </m:sSupPr>
                                    <m:e>
                                      <m:r>
                                        <a:rPr lang="en-GB" i="1">
                                          <a:latin typeface="Cambria Math" panose="02040503050406030204" pitchFamily="18" charset="0"/>
                                        </a:rPr>
                                        <m:t>(</m:t>
                                      </m:r>
                                      <m:r>
                                        <a:rPr lang="en-GB" i="1">
                                          <a:latin typeface="Cambria Math" panose="02040503050406030204" pitchFamily="18" charset="0"/>
                                        </a:rPr>
                                        <m:t>𝑧</m:t>
                                      </m:r>
                                      <m:r>
                                        <a:rPr lang="en-GB" i="1">
                                          <a:latin typeface="Cambria Math" panose="02040503050406030204" pitchFamily="18" charset="0"/>
                                        </a:rPr>
                                        <m:t>)</m:t>
                                      </m:r>
                                    </m:e>
                                    <m:sup>
                                      <m:r>
                                        <a:rPr lang="en-GB" i="1">
                                          <a:latin typeface="Cambria Math" panose="02040503050406030204" pitchFamily="18" charset="0"/>
                                        </a:rPr>
                                        <m:t>2</m:t>
                                      </m:r>
                                    </m:sup>
                                  </m:sSup>
                                </m:num>
                                <m:den>
                                  <m:sSup>
                                    <m:sSupPr>
                                      <m:ctrlPr>
                                        <a:rPr lang="en-GB" i="1">
                                          <a:latin typeface="Cambria Math" panose="02040503050406030204" pitchFamily="18" charset="0"/>
                                        </a:rPr>
                                      </m:ctrlPr>
                                    </m:sSupPr>
                                    <m:e>
                                      <m:r>
                                        <a:rPr lang="en-GB" i="1">
                                          <a:latin typeface="Cambria Math" panose="02040503050406030204" pitchFamily="18" charset="0"/>
                                        </a:rPr>
                                        <m:t>𝑐</m:t>
                                      </m:r>
                                    </m:e>
                                    <m:sup>
                                      <m:r>
                                        <a:rPr lang="en-GB" i="1">
                                          <a:latin typeface="Cambria Math" panose="02040503050406030204" pitchFamily="18" charset="0"/>
                                        </a:rPr>
                                        <m:t>2</m:t>
                                      </m:r>
                                    </m:sup>
                                  </m:sSup>
                                </m:den>
                              </m:f>
                            </m:e>
                          </m:d>
                        </m:e>
                      </m:d>
                      <m:r>
                        <a:rPr lang="en-GB" b="0" i="1" smtClean="0">
                          <a:latin typeface="Cambria Math" panose="02040503050406030204" pitchFamily="18" charset="0"/>
                        </a:rPr>
                        <m:t>≥5%</m:t>
                      </m:r>
                    </m:oMath>
                  </m:oMathPara>
                </a14:m>
                <a:endParaRPr lang="en-GB" dirty="0"/>
              </a:p>
            </p:txBody>
          </p:sp>
        </mc:Choice>
        <mc:Fallback xmlns="">
          <p:sp>
            <p:nvSpPr>
              <p:cNvPr id="59" name="TextBox 58"/>
              <p:cNvSpPr txBox="1">
                <a:spLocks noRot="1" noChangeAspect="1" noMove="1" noResize="1" noEditPoints="1" noAdjustHandles="1" noChangeArrowheads="1" noChangeShapeType="1" noTextEdit="1"/>
              </p:cNvSpPr>
              <p:nvPr/>
            </p:nvSpPr>
            <p:spPr>
              <a:xfrm>
                <a:off x="6377627" y="6460413"/>
                <a:ext cx="4252574" cy="808235"/>
              </a:xfrm>
              <a:prstGeom prst="rect">
                <a:avLst/>
              </a:prstGeom>
              <a:blipFill rotWithShape="0">
                <a:blip r:embed="rId10"/>
                <a:stretch>
                  <a:fillRect/>
                </a:stretch>
              </a:blipFill>
            </p:spPr>
            <p:txBody>
              <a:bodyPr/>
              <a:lstStyle/>
              <a:p>
                <a:r>
                  <a:rPr lang="en-GB">
                    <a:noFill/>
                  </a:rPr>
                  <a:t> </a:t>
                </a:r>
              </a:p>
            </p:txBody>
          </p:sp>
        </mc:Fallback>
      </mc:AlternateContent>
      <p:grpSp>
        <p:nvGrpSpPr>
          <p:cNvPr id="41" name="Group 40"/>
          <p:cNvGrpSpPr/>
          <p:nvPr/>
        </p:nvGrpSpPr>
        <p:grpSpPr>
          <a:xfrm>
            <a:off x="312386" y="2713748"/>
            <a:ext cx="4868609" cy="6898589"/>
            <a:chOff x="312386" y="2713748"/>
            <a:chExt cx="4868609" cy="6898589"/>
          </a:xfrm>
        </p:grpSpPr>
        <p:grpSp>
          <p:nvGrpSpPr>
            <p:cNvPr id="45" name="Group 44"/>
            <p:cNvGrpSpPr/>
            <p:nvPr/>
          </p:nvGrpSpPr>
          <p:grpSpPr>
            <a:xfrm>
              <a:off x="312386" y="2818409"/>
              <a:ext cx="4751047" cy="6793928"/>
              <a:chOff x="312386" y="2818409"/>
              <a:chExt cx="4751047" cy="6793928"/>
            </a:xfrm>
          </p:grpSpPr>
          <p:grpSp>
            <p:nvGrpSpPr>
              <p:cNvPr id="60" name="Group 59"/>
              <p:cNvGrpSpPr/>
              <p:nvPr/>
            </p:nvGrpSpPr>
            <p:grpSpPr>
              <a:xfrm>
                <a:off x="312386" y="2890960"/>
                <a:ext cx="4751047" cy="6721377"/>
                <a:chOff x="6967720" y="2000512"/>
                <a:chExt cx="4751047" cy="6721377"/>
              </a:xfrm>
            </p:grpSpPr>
            <p:sp>
              <p:nvSpPr>
                <p:cNvPr id="62" name="Rectangle 61"/>
                <p:cNvSpPr/>
                <p:nvPr/>
              </p:nvSpPr>
              <p:spPr>
                <a:xfrm>
                  <a:off x="8407720" y="2000512"/>
                  <a:ext cx="900000" cy="432000"/>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i="1" dirty="0" smtClean="0">
                      <a:solidFill>
                        <a:schemeClr val="tx1"/>
                      </a:solidFill>
                    </a:rPr>
                    <a:t>LASER</a:t>
                  </a:r>
                </a:p>
              </p:txBody>
            </p:sp>
            <p:sp>
              <p:nvSpPr>
                <p:cNvPr id="63" name="Rectangle 62"/>
                <p:cNvSpPr/>
                <p:nvPr/>
              </p:nvSpPr>
              <p:spPr>
                <a:xfrm>
                  <a:off x="10342016" y="2000512"/>
                  <a:ext cx="1376751" cy="432000"/>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i="1" dirty="0" smtClean="0">
                      <a:solidFill>
                        <a:schemeClr val="tx1"/>
                      </a:solidFill>
                    </a:rPr>
                    <a:t>POWDER SPRAY</a:t>
                  </a:r>
                </a:p>
              </p:txBody>
            </p:sp>
            <p:sp>
              <p:nvSpPr>
                <p:cNvPr id="64" name="Rectangle 63"/>
                <p:cNvSpPr/>
                <p:nvPr/>
              </p:nvSpPr>
              <p:spPr>
                <a:xfrm>
                  <a:off x="7314854" y="6432200"/>
                  <a:ext cx="1980000" cy="731014"/>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i="1" dirty="0" smtClean="0">
                      <a:solidFill>
                        <a:schemeClr val="tx1"/>
                      </a:solidFill>
                    </a:rPr>
                    <a:t>CONDUCTION</a:t>
                  </a:r>
                </a:p>
              </p:txBody>
            </p:sp>
            <p:sp>
              <p:nvSpPr>
                <p:cNvPr id="65" name="Rectangle 64"/>
                <p:cNvSpPr/>
                <p:nvPr/>
              </p:nvSpPr>
              <p:spPr>
                <a:xfrm>
                  <a:off x="6967720" y="7990875"/>
                  <a:ext cx="2340000" cy="731014"/>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i="1" dirty="0" smtClean="0">
                      <a:solidFill>
                        <a:schemeClr val="tx1"/>
                      </a:solidFill>
                    </a:rPr>
                    <a:t>BUILD PART AND SUBSTRATE </a:t>
                  </a:r>
                </a:p>
                <a:p>
                  <a:pPr algn="ctr"/>
                  <a:r>
                    <a:rPr lang="en-GB" sz="1400" b="1" i="1" dirty="0" smtClean="0">
                      <a:solidFill>
                        <a:schemeClr val="tx1"/>
                      </a:solidFill>
                    </a:rPr>
                    <a:t>HEAT LOSS</a:t>
                  </a:r>
                </a:p>
              </p:txBody>
            </p:sp>
            <p:sp>
              <p:nvSpPr>
                <p:cNvPr id="66" name="Down Arrow 78"/>
                <p:cNvSpPr/>
                <p:nvPr/>
              </p:nvSpPr>
              <p:spPr>
                <a:xfrm>
                  <a:off x="8160854" y="7397044"/>
                  <a:ext cx="288000" cy="36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67" name="Down Arrow 79"/>
                <p:cNvSpPr/>
                <p:nvPr/>
              </p:nvSpPr>
              <p:spPr>
                <a:xfrm>
                  <a:off x="8537131" y="4144356"/>
                  <a:ext cx="288000" cy="36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68" name="Rectangle 67"/>
                <p:cNvSpPr/>
                <p:nvPr/>
              </p:nvSpPr>
              <p:spPr>
                <a:xfrm>
                  <a:off x="8051131" y="3262526"/>
                  <a:ext cx="1260000" cy="648000"/>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i="1" dirty="0" smtClean="0">
                      <a:solidFill>
                        <a:schemeClr val="tx1"/>
                      </a:solidFill>
                    </a:rPr>
                    <a:t>MELTING </a:t>
                  </a:r>
                  <a:endParaRPr lang="en-GB" sz="1400" b="1" i="1" dirty="0" smtClean="0">
                    <a:solidFill>
                      <a:srgbClr val="FF0000"/>
                    </a:solidFill>
                  </a:endParaRPr>
                </a:p>
              </p:txBody>
            </p:sp>
            <p:sp>
              <p:nvSpPr>
                <p:cNvPr id="69" name="Down Arrow 73"/>
                <p:cNvSpPr/>
                <p:nvPr/>
              </p:nvSpPr>
              <p:spPr>
                <a:xfrm>
                  <a:off x="8713720" y="2666342"/>
                  <a:ext cx="288000" cy="36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70" name="Down Arrow 74"/>
                <p:cNvSpPr/>
                <p:nvPr/>
              </p:nvSpPr>
              <p:spPr>
                <a:xfrm>
                  <a:off x="8353719" y="5838369"/>
                  <a:ext cx="288001" cy="36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71" name="Rectangle 70"/>
                <p:cNvSpPr/>
                <p:nvPr/>
              </p:nvSpPr>
              <p:spPr>
                <a:xfrm>
                  <a:off x="7687720" y="4740540"/>
                  <a:ext cx="1620000" cy="863999"/>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i="1" dirty="0" smtClean="0">
                      <a:solidFill>
                        <a:schemeClr val="tx1"/>
                      </a:solidFill>
                    </a:rPr>
                    <a:t>MELT POOL &amp; SOLIDIFICATION</a:t>
                  </a:r>
                </a:p>
                <a:p>
                  <a:pPr algn="ctr"/>
                  <a:r>
                    <a:rPr lang="en-GB" sz="1400" b="1" i="1" dirty="0">
                      <a:solidFill>
                        <a:schemeClr val="accent6">
                          <a:lumMod val="60000"/>
                          <a:lumOff val="40000"/>
                        </a:schemeClr>
                      </a:solidFill>
                    </a:rPr>
                    <a:t>Dynamics</a:t>
                  </a:r>
                </a:p>
                <a:p>
                  <a:pPr algn="ctr"/>
                  <a:r>
                    <a:rPr lang="en-GB" sz="1400" b="1" i="1" dirty="0">
                      <a:solidFill>
                        <a:schemeClr val="accent6">
                          <a:lumMod val="60000"/>
                          <a:lumOff val="40000"/>
                        </a:schemeClr>
                      </a:solidFill>
                    </a:rPr>
                    <a:t>Heat </a:t>
                  </a:r>
                  <a:r>
                    <a:rPr lang="en-GB" sz="1400" b="1" i="1" dirty="0" smtClean="0">
                      <a:solidFill>
                        <a:schemeClr val="accent6">
                          <a:lumMod val="60000"/>
                          <a:lumOff val="40000"/>
                        </a:schemeClr>
                      </a:solidFill>
                    </a:rPr>
                    <a:t>transfer</a:t>
                  </a:r>
                  <a:endParaRPr lang="en-GB" sz="1400" b="1" i="1" dirty="0">
                    <a:solidFill>
                      <a:schemeClr val="accent6">
                        <a:lumMod val="60000"/>
                        <a:lumOff val="40000"/>
                      </a:schemeClr>
                    </a:solidFill>
                  </a:endParaRPr>
                </a:p>
              </p:txBody>
            </p:sp>
          </p:grpSp>
          <mc:AlternateContent xmlns:mc="http://schemas.openxmlformats.org/markup-compatibility/2006" xmlns:a14="http://schemas.microsoft.com/office/drawing/2010/main">
            <mc:Choice Requires="a14">
              <p:sp>
                <p:nvSpPr>
                  <p:cNvPr id="61" name="TextBox 60"/>
                  <p:cNvSpPr txBox="1"/>
                  <p:nvPr/>
                </p:nvSpPr>
                <p:spPr>
                  <a:xfrm>
                    <a:off x="2951992" y="2818409"/>
                    <a:ext cx="448841"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3600" b="0" i="1" smtClean="0">
                              <a:latin typeface="Cambria Math" panose="02040503050406030204" pitchFamily="18" charset="0"/>
                            </a:rPr>
                            <m:t>+</m:t>
                          </m:r>
                        </m:oMath>
                      </m:oMathPara>
                    </a14:m>
                    <a:endParaRPr lang="en-GB" sz="3600" dirty="0"/>
                  </a:p>
                </p:txBody>
              </p:sp>
            </mc:Choice>
            <mc:Fallback xmlns="">
              <p:sp>
                <p:nvSpPr>
                  <p:cNvPr id="61" name="TextBox 60"/>
                  <p:cNvSpPr txBox="1">
                    <a:spLocks noRot="1" noChangeAspect="1" noMove="1" noResize="1" noEditPoints="1" noAdjustHandles="1" noChangeArrowheads="1" noChangeShapeType="1" noTextEdit="1"/>
                  </p:cNvSpPr>
                  <p:nvPr/>
                </p:nvSpPr>
                <p:spPr>
                  <a:xfrm>
                    <a:off x="2951992" y="2818409"/>
                    <a:ext cx="448841" cy="553998"/>
                  </a:xfrm>
                  <a:prstGeom prst="rect">
                    <a:avLst/>
                  </a:prstGeom>
                  <a:blipFill rotWithShape="0">
                    <a:blip r:embed="rId11"/>
                    <a:stretch>
                      <a:fillRect/>
                    </a:stretch>
                  </a:blipFill>
                </p:spPr>
                <p:txBody>
                  <a:bodyPr/>
                  <a:lstStyle/>
                  <a:p>
                    <a:r>
                      <a:rPr lang="en-GB">
                        <a:noFill/>
                      </a:rPr>
                      <a:t> </a:t>
                    </a:r>
                  </a:p>
                </p:txBody>
              </p:sp>
            </mc:Fallback>
          </mc:AlternateContent>
        </p:grpSp>
        <p:sp>
          <p:nvSpPr>
            <p:cNvPr id="46" name="Rectangle 45"/>
            <p:cNvSpPr/>
            <p:nvPr/>
          </p:nvSpPr>
          <p:spPr>
            <a:xfrm>
              <a:off x="1620671" y="2713748"/>
              <a:ext cx="3560324" cy="786424"/>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032906354"/>
      </p:ext>
    </p:extLst>
  </p:cSld>
  <p:clrMapOvr>
    <a:masterClrMapping/>
  </p:clrMapOvr>
  <mc:AlternateContent xmlns:mc="http://schemas.openxmlformats.org/markup-compatibility/2006" xmlns:p14="http://schemas.microsoft.com/office/powerpoint/2010/main">
    <mc:Choice Requires="p14">
      <p:transition spd="slow" p14:dur="2000" advTm="38499"/>
    </mc:Choice>
    <mc:Fallback xmlns="">
      <p:transition spd="slow" advTm="38499"/>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smtClean="0"/>
              <a:t>Thermal Model for P-DED</a:t>
            </a:r>
            <a:endParaRPr lang="en-US" dirty="0"/>
          </a:p>
        </p:txBody>
      </p:sp>
      <p:sp>
        <p:nvSpPr>
          <p:cNvPr id="4" name="Text Placeholder 3"/>
          <p:cNvSpPr>
            <a:spLocks noGrp="1"/>
          </p:cNvSpPr>
          <p:nvPr>
            <p:ph type="body" sz="quarter" idx="14"/>
          </p:nvPr>
        </p:nvSpPr>
        <p:spPr>
          <a:xfrm>
            <a:off x="800100" y="1235860"/>
            <a:ext cx="16690975" cy="872578"/>
          </a:xfrm>
        </p:spPr>
        <p:txBody>
          <a:bodyPr/>
          <a:lstStyle/>
          <a:p>
            <a:r>
              <a:rPr lang="en-US" dirty="0" smtClean="0"/>
              <a:t>Experiment results (from literature [2])</a:t>
            </a:r>
            <a:endParaRPr lang="en-US" dirty="0"/>
          </a:p>
        </p:txBody>
      </p:sp>
      <p:sp>
        <p:nvSpPr>
          <p:cNvPr id="17" name="Text Placeholder 2"/>
          <p:cNvSpPr>
            <a:spLocks noGrp="1"/>
          </p:cNvSpPr>
          <p:nvPr>
            <p:ph type="body" sz="quarter" idx="10"/>
          </p:nvPr>
        </p:nvSpPr>
        <p:spPr>
          <a:xfrm>
            <a:off x="800100" y="2369691"/>
            <a:ext cx="5966460" cy="2422653"/>
          </a:xfrm>
        </p:spPr>
        <p:txBody>
          <a:bodyPr>
            <a:noAutofit/>
          </a:bodyPr>
          <a:lstStyle/>
          <a:p>
            <a:pPr marL="0" indent="0">
              <a:lnSpc>
                <a:spcPct val="100000"/>
              </a:lnSpc>
              <a:buNone/>
            </a:pPr>
            <a:r>
              <a:rPr lang="en-US" sz="2400" i="1" dirty="0" smtClean="0"/>
              <a:t>Experiment Set-Up</a:t>
            </a:r>
          </a:p>
          <a:p>
            <a:pPr marL="0" indent="0">
              <a:lnSpc>
                <a:spcPct val="100000"/>
              </a:lnSpc>
              <a:buNone/>
            </a:pPr>
            <a:endParaRPr lang="en-US" sz="1800" dirty="0" smtClean="0"/>
          </a:p>
          <a:p>
            <a:pPr>
              <a:lnSpc>
                <a:spcPct val="100000"/>
              </a:lnSpc>
            </a:pPr>
            <a:r>
              <a:rPr lang="en-US" sz="2000" dirty="0" smtClean="0"/>
              <a:t>Process Parameters</a:t>
            </a:r>
          </a:p>
          <a:p>
            <a:pPr>
              <a:lnSpc>
                <a:spcPct val="100000"/>
              </a:lnSpc>
            </a:pPr>
            <a:endParaRPr lang="en-US" sz="2000" dirty="0" smtClean="0"/>
          </a:p>
          <a:p>
            <a:pPr>
              <a:lnSpc>
                <a:spcPct val="100000"/>
              </a:lnSpc>
            </a:pPr>
            <a:r>
              <a:rPr lang="en-US" sz="2000" dirty="0" smtClean="0"/>
              <a:t>Deposition Pattern</a:t>
            </a:r>
            <a:endParaRPr lang="en-US" sz="2000" dirty="0"/>
          </a:p>
          <a:p>
            <a:pPr marL="0" indent="0">
              <a:lnSpc>
                <a:spcPct val="100000"/>
              </a:lnSpc>
              <a:buNone/>
            </a:pPr>
            <a:endParaRPr lang="en-US" sz="2000" dirty="0"/>
          </a:p>
          <a:p>
            <a:pPr>
              <a:lnSpc>
                <a:spcPct val="100000"/>
              </a:lnSpc>
            </a:pPr>
            <a:r>
              <a:rPr lang="en-US" sz="2000" dirty="0" smtClean="0"/>
              <a:t>Thermocouple Location &amp; Measurement</a:t>
            </a:r>
          </a:p>
          <a:p>
            <a:pPr>
              <a:lnSpc>
                <a:spcPct val="100000"/>
              </a:lnSpc>
            </a:pPr>
            <a:endParaRPr lang="en-US" sz="2000" dirty="0"/>
          </a:p>
          <a:p>
            <a:pPr lvl="1">
              <a:lnSpc>
                <a:spcPct val="100000"/>
              </a:lnSpc>
            </a:pPr>
            <a:endParaRPr lang="en-US" sz="1600" dirty="0" smtClean="0"/>
          </a:p>
        </p:txBody>
      </p:sp>
      <p:graphicFrame>
        <p:nvGraphicFramePr>
          <p:cNvPr id="23" name="Table 22"/>
          <p:cNvGraphicFramePr>
            <a:graphicFrameLocks noGrp="1"/>
          </p:cNvGraphicFramePr>
          <p:nvPr>
            <p:extLst>
              <p:ext uri="{D42A27DB-BD31-4B8C-83A1-F6EECF244321}">
                <p14:modId xmlns:p14="http://schemas.microsoft.com/office/powerpoint/2010/main" val="291251447"/>
              </p:ext>
            </p:extLst>
          </p:nvPr>
        </p:nvGraphicFramePr>
        <p:xfrm>
          <a:off x="12469292" y="2600591"/>
          <a:ext cx="4932883" cy="4846320"/>
        </p:xfrm>
        <a:graphic>
          <a:graphicData uri="http://schemas.openxmlformats.org/drawingml/2006/table">
            <a:tbl>
              <a:tblPr firstRow="1" bandRow="1">
                <a:tableStyleId>{5940675A-B579-460E-94D1-54222C63F5DA}</a:tableStyleId>
              </a:tblPr>
              <a:tblGrid>
                <a:gridCol w="2977623"/>
                <a:gridCol w="1955260"/>
              </a:tblGrid>
              <a:tr h="370840">
                <a:tc>
                  <a:txBody>
                    <a:bodyPr/>
                    <a:lstStyle/>
                    <a:p>
                      <a:r>
                        <a:rPr lang="en-GB" sz="2000" dirty="0" smtClean="0"/>
                        <a:t>Process</a:t>
                      </a:r>
                      <a:r>
                        <a:rPr lang="en-GB" sz="2000" baseline="0" dirty="0" smtClean="0"/>
                        <a:t> Parameter</a:t>
                      </a:r>
                      <a:endParaRPr lang="en-GB" sz="2000" dirty="0"/>
                    </a:p>
                  </a:txBody>
                  <a:tcPr/>
                </a:tc>
                <a:tc>
                  <a:txBody>
                    <a:bodyPr/>
                    <a:lstStyle/>
                    <a:p>
                      <a:r>
                        <a:rPr lang="en-GB" sz="2000" dirty="0" smtClean="0"/>
                        <a:t>Value</a:t>
                      </a:r>
                      <a:endParaRPr lang="en-GB" sz="2000" dirty="0"/>
                    </a:p>
                  </a:txBody>
                  <a:tcPr/>
                </a:tc>
              </a:tr>
              <a:tr h="370840">
                <a:tc gridSpan="2">
                  <a:txBody>
                    <a:bodyPr/>
                    <a:lstStyle/>
                    <a:p>
                      <a:r>
                        <a:rPr lang="en-GB" sz="1800" i="1" dirty="0" smtClean="0"/>
                        <a:t>Feedstock Type</a:t>
                      </a:r>
                      <a:endParaRPr lang="en-GB" sz="1800" i="1" dirty="0"/>
                    </a:p>
                  </a:txBody>
                  <a:tcPr>
                    <a:solidFill>
                      <a:schemeClr val="bg1">
                        <a:lumMod val="85000"/>
                      </a:schemeClr>
                    </a:solidFill>
                  </a:tcPr>
                </a:tc>
                <a:tc hMerge="1">
                  <a:txBody>
                    <a:bodyPr/>
                    <a:lstStyle/>
                    <a:p>
                      <a:endParaRPr lang="en-GB"/>
                    </a:p>
                  </a:txBody>
                  <a:tcPr/>
                </a:tc>
              </a:tr>
              <a:tr h="370840">
                <a:tc>
                  <a:txBody>
                    <a:bodyPr/>
                    <a:lstStyle/>
                    <a:p>
                      <a:r>
                        <a:rPr lang="en-GB" sz="1600" dirty="0" smtClean="0"/>
                        <a:t>Substrate &amp;</a:t>
                      </a:r>
                      <a:r>
                        <a:rPr lang="en-GB" sz="1600" baseline="0" dirty="0" smtClean="0"/>
                        <a:t> Feedstock Material</a:t>
                      </a:r>
                      <a:endParaRPr lang="en-GB" sz="1600" dirty="0"/>
                    </a:p>
                  </a:txBody>
                  <a:tcPr>
                    <a:solidFill>
                      <a:schemeClr val="accent1">
                        <a:lumMod val="20000"/>
                        <a:lumOff val="80000"/>
                      </a:schemeClr>
                    </a:solidFill>
                  </a:tcPr>
                </a:tc>
                <a:tc>
                  <a:txBody>
                    <a:bodyPr/>
                    <a:lstStyle/>
                    <a:p>
                      <a:r>
                        <a:rPr lang="en-GB" sz="1600" dirty="0" smtClean="0"/>
                        <a:t>Stainless</a:t>
                      </a:r>
                      <a:r>
                        <a:rPr lang="en-GB" sz="1600" baseline="0" dirty="0" smtClean="0"/>
                        <a:t> Steel 316L</a:t>
                      </a:r>
                      <a:endParaRPr lang="en-GB" sz="1600" dirty="0"/>
                    </a:p>
                  </a:txBody>
                  <a:tcPr>
                    <a:solidFill>
                      <a:schemeClr val="accent6">
                        <a:lumMod val="20000"/>
                        <a:lumOff val="80000"/>
                      </a:schemeClr>
                    </a:solidFill>
                  </a:tcPr>
                </a:tc>
              </a:tr>
              <a:tr h="370840">
                <a:tc>
                  <a:txBody>
                    <a:bodyPr/>
                    <a:lstStyle/>
                    <a:p>
                      <a:r>
                        <a:rPr lang="en-GB" sz="1600" dirty="0" smtClean="0"/>
                        <a:t>Mass feed rate</a:t>
                      </a:r>
                      <a:endParaRPr lang="en-GB" sz="1600" dirty="0"/>
                    </a:p>
                  </a:txBody>
                  <a:tcPr>
                    <a:solidFill>
                      <a:schemeClr val="accent1">
                        <a:lumMod val="20000"/>
                        <a:lumOff val="80000"/>
                      </a:schemeClr>
                    </a:solidFill>
                  </a:tcPr>
                </a:tc>
                <a:tc>
                  <a:txBody>
                    <a:bodyPr/>
                    <a:lstStyle/>
                    <a:p>
                      <a:r>
                        <a:rPr lang="en-GB" sz="1600" dirty="0" smtClean="0"/>
                        <a:t>7.5 g/min</a:t>
                      </a:r>
                      <a:endParaRPr lang="en-GB" sz="1600" dirty="0"/>
                    </a:p>
                  </a:txBody>
                  <a:tcPr>
                    <a:solidFill>
                      <a:schemeClr val="accent6">
                        <a:lumMod val="20000"/>
                        <a:lumOff val="80000"/>
                      </a:schemeClr>
                    </a:solidFill>
                  </a:tcPr>
                </a:tc>
              </a:tr>
              <a:tr h="370840">
                <a:tc gridSpan="2">
                  <a:txBody>
                    <a:bodyPr/>
                    <a:lstStyle/>
                    <a:p>
                      <a:r>
                        <a:rPr lang="en-GB" sz="1800" i="1" dirty="0" smtClean="0"/>
                        <a:t>Dimensions</a:t>
                      </a:r>
                      <a:endParaRPr lang="en-GB" sz="1800" i="1" dirty="0"/>
                    </a:p>
                  </a:txBody>
                  <a:tcPr>
                    <a:solidFill>
                      <a:schemeClr val="bg1">
                        <a:lumMod val="85000"/>
                      </a:schemeClr>
                    </a:solidFill>
                  </a:tcPr>
                </a:tc>
                <a:tc hMerge="1">
                  <a:txBody>
                    <a:bodyPr/>
                    <a:lstStyle/>
                    <a:p>
                      <a:endParaRPr lang="en-GB"/>
                    </a:p>
                  </a:txBody>
                  <a:tcPr/>
                </a:tc>
              </a:tr>
              <a:tr h="370840">
                <a:tc>
                  <a:txBody>
                    <a:bodyPr/>
                    <a:lstStyle/>
                    <a:p>
                      <a:r>
                        <a:rPr lang="en-GB" sz="1600" dirty="0" smtClean="0"/>
                        <a:t>Substrate </a:t>
                      </a:r>
                      <a:endParaRPr lang="en-GB" sz="1600" dirty="0"/>
                    </a:p>
                  </a:txBody>
                  <a:tcPr>
                    <a:solidFill>
                      <a:schemeClr val="accent1">
                        <a:lumMod val="20000"/>
                        <a:lumOff val="80000"/>
                      </a:schemeClr>
                    </a:solidFill>
                  </a:tcPr>
                </a:tc>
                <a:tc>
                  <a:txBody>
                    <a:bodyPr/>
                    <a:lstStyle/>
                    <a:p>
                      <a:pPr marL="0" marR="0" lvl="0" indent="0" algn="l" defTabSz="1371783" rtl="0" eaLnBrk="1" fontAlgn="auto" latinLnBrk="0" hangingPunct="1">
                        <a:lnSpc>
                          <a:spcPct val="100000"/>
                        </a:lnSpc>
                        <a:spcBef>
                          <a:spcPts val="0"/>
                        </a:spcBef>
                        <a:spcAft>
                          <a:spcPts val="0"/>
                        </a:spcAft>
                        <a:buClrTx/>
                        <a:buSzTx/>
                        <a:buFontTx/>
                        <a:buNone/>
                        <a:tabLst/>
                        <a:defRPr/>
                      </a:pPr>
                      <a:r>
                        <a:rPr lang="en-GB" sz="1600" dirty="0" smtClean="0"/>
                        <a:t>100×30×8 mm</a:t>
                      </a:r>
                      <a:r>
                        <a:rPr lang="en-GB" sz="1600" baseline="30000" dirty="0" smtClean="0"/>
                        <a:t>3</a:t>
                      </a:r>
                    </a:p>
                  </a:txBody>
                  <a:tcPr>
                    <a:solidFill>
                      <a:schemeClr val="accent6">
                        <a:lumMod val="20000"/>
                        <a:lumOff val="80000"/>
                      </a:schemeClr>
                    </a:solidFill>
                  </a:tcPr>
                </a:tc>
              </a:tr>
              <a:tr h="370840">
                <a:tc>
                  <a:txBody>
                    <a:bodyPr/>
                    <a:lstStyle/>
                    <a:p>
                      <a:r>
                        <a:rPr lang="en-GB" sz="1600" dirty="0" smtClean="0"/>
                        <a:t>Deposited</a:t>
                      </a:r>
                      <a:r>
                        <a:rPr lang="en-GB" sz="1600" baseline="0" dirty="0" smtClean="0"/>
                        <a:t> Layer</a:t>
                      </a:r>
                      <a:endParaRPr lang="en-GB" sz="1600" dirty="0"/>
                    </a:p>
                  </a:txBody>
                  <a:tcPr>
                    <a:solidFill>
                      <a:schemeClr val="accent1">
                        <a:lumMod val="20000"/>
                        <a:lumOff val="80000"/>
                      </a:schemeClr>
                    </a:solidFill>
                  </a:tcPr>
                </a:tc>
                <a:tc>
                  <a:txBody>
                    <a:bodyPr/>
                    <a:lstStyle/>
                    <a:p>
                      <a:pPr marL="0" marR="0" lvl="0" indent="0" algn="l" defTabSz="1371783" rtl="0" eaLnBrk="1" fontAlgn="auto" latinLnBrk="0" hangingPunct="1">
                        <a:lnSpc>
                          <a:spcPct val="100000"/>
                        </a:lnSpc>
                        <a:spcBef>
                          <a:spcPts val="0"/>
                        </a:spcBef>
                        <a:spcAft>
                          <a:spcPts val="0"/>
                        </a:spcAft>
                        <a:buClrTx/>
                        <a:buSzTx/>
                        <a:buFontTx/>
                        <a:buNone/>
                        <a:tabLst/>
                        <a:defRPr/>
                      </a:pPr>
                      <a:r>
                        <a:rPr lang="en-GB" sz="1600" dirty="0" smtClean="0"/>
                        <a:t>65×1.2×0.6 mm</a:t>
                      </a:r>
                      <a:r>
                        <a:rPr lang="en-GB" sz="1600" baseline="30000" dirty="0" smtClean="0"/>
                        <a:t>3</a:t>
                      </a:r>
                    </a:p>
                  </a:txBody>
                  <a:tcPr>
                    <a:solidFill>
                      <a:schemeClr val="accent6">
                        <a:lumMod val="20000"/>
                        <a:lumOff val="80000"/>
                      </a:schemeClr>
                    </a:solidFill>
                  </a:tcPr>
                </a:tc>
              </a:tr>
              <a:tr h="370840">
                <a:tc>
                  <a:txBody>
                    <a:bodyPr/>
                    <a:lstStyle/>
                    <a:p>
                      <a:r>
                        <a:rPr lang="en-GB" sz="1600" dirty="0" smtClean="0"/>
                        <a:t>Number of Layers</a:t>
                      </a:r>
                      <a:endParaRPr lang="en-GB" sz="1600" dirty="0"/>
                    </a:p>
                  </a:txBody>
                  <a:tcPr>
                    <a:solidFill>
                      <a:schemeClr val="accent1">
                        <a:lumMod val="20000"/>
                        <a:lumOff val="80000"/>
                      </a:schemeClr>
                    </a:solidFill>
                  </a:tcPr>
                </a:tc>
                <a:tc>
                  <a:txBody>
                    <a:bodyPr/>
                    <a:lstStyle/>
                    <a:p>
                      <a:r>
                        <a:rPr lang="en-GB" sz="1600" dirty="0" smtClean="0"/>
                        <a:t>30</a:t>
                      </a:r>
                      <a:endParaRPr lang="en-GB" sz="1600" dirty="0"/>
                    </a:p>
                  </a:txBody>
                  <a:tcPr>
                    <a:solidFill>
                      <a:schemeClr val="accent6">
                        <a:lumMod val="20000"/>
                        <a:lumOff val="80000"/>
                      </a:schemeClr>
                    </a:solidFill>
                  </a:tcPr>
                </a:tc>
              </a:tr>
              <a:tr h="370840">
                <a:tc>
                  <a:txBody>
                    <a:bodyPr/>
                    <a:lstStyle/>
                    <a:p>
                      <a:r>
                        <a:rPr lang="en-GB" sz="1600" dirty="0" smtClean="0"/>
                        <a:t>Mass feed rate</a:t>
                      </a:r>
                      <a:endParaRPr lang="en-GB" sz="1600" dirty="0"/>
                    </a:p>
                  </a:txBody>
                  <a:tcPr>
                    <a:solidFill>
                      <a:schemeClr val="accent1">
                        <a:lumMod val="20000"/>
                        <a:lumOff val="80000"/>
                      </a:schemeClr>
                    </a:solidFill>
                  </a:tcPr>
                </a:tc>
                <a:tc>
                  <a:txBody>
                    <a:bodyPr/>
                    <a:lstStyle/>
                    <a:p>
                      <a:r>
                        <a:rPr lang="en-GB" sz="1600" dirty="0" smtClean="0"/>
                        <a:t>7.5 g/min</a:t>
                      </a:r>
                      <a:endParaRPr lang="en-GB" sz="1600" dirty="0"/>
                    </a:p>
                  </a:txBody>
                  <a:tcPr>
                    <a:solidFill>
                      <a:schemeClr val="accent6">
                        <a:lumMod val="20000"/>
                        <a:lumOff val="80000"/>
                      </a:schemeClr>
                    </a:solidFill>
                  </a:tcPr>
                </a:tc>
              </a:tr>
              <a:tr h="370840">
                <a:tc gridSpan="2">
                  <a:txBody>
                    <a:bodyPr/>
                    <a:lstStyle/>
                    <a:p>
                      <a:r>
                        <a:rPr lang="en-GB" sz="1800" i="1" dirty="0" smtClean="0"/>
                        <a:t>Laser Parameters</a:t>
                      </a:r>
                      <a:endParaRPr lang="en-GB" sz="1800" i="1" dirty="0"/>
                    </a:p>
                  </a:txBody>
                  <a:tcPr>
                    <a:solidFill>
                      <a:schemeClr val="bg1">
                        <a:lumMod val="85000"/>
                      </a:schemeClr>
                    </a:solidFill>
                  </a:tcPr>
                </a:tc>
                <a:tc hMerge="1">
                  <a:txBody>
                    <a:bodyPr/>
                    <a:lstStyle/>
                    <a:p>
                      <a:endParaRPr lang="en-GB" dirty="0"/>
                    </a:p>
                  </a:txBody>
                  <a:tcPr>
                    <a:solidFill>
                      <a:schemeClr val="bg1">
                        <a:lumMod val="85000"/>
                      </a:schemeClr>
                    </a:solidFill>
                  </a:tcPr>
                </a:tc>
              </a:tr>
              <a:tr h="370840">
                <a:tc>
                  <a:txBody>
                    <a:bodyPr/>
                    <a:lstStyle/>
                    <a:p>
                      <a:r>
                        <a:rPr lang="en-GB" sz="1600" dirty="0" smtClean="0"/>
                        <a:t>Laser Power</a:t>
                      </a:r>
                      <a:endParaRPr lang="en-GB" sz="1600" dirty="0"/>
                    </a:p>
                  </a:txBody>
                  <a:tcPr>
                    <a:solidFill>
                      <a:schemeClr val="accent1">
                        <a:lumMod val="20000"/>
                        <a:lumOff val="80000"/>
                      </a:schemeClr>
                    </a:solidFill>
                  </a:tcPr>
                </a:tc>
                <a:tc>
                  <a:txBody>
                    <a:bodyPr/>
                    <a:lstStyle/>
                    <a:p>
                      <a:r>
                        <a:rPr lang="en-GB" sz="1600" dirty="0" smtClean="0"/>
                        <a:t>400 Watt</a:t>
                      </a:r>
                      <a:endParaRPr lang="en-GB" sz="1600" dirty="0"/>
                    </a:p>
                  </a:txBody>
                  <a:tcPr>
                    <a:solidFill>
                      <a:schemeClr val="accent6">
                        <a:lumMod val="20000"/>
                        <a:lumOff val="80000"/>
                      </a:schemeClr>
                    </a:solidFill>
                  </a:tcPr>
                </a:tc>
              </a:tr>
              <a:tr h="370840">
                <a:tc>
                  <a:txBody>
                    <a:bodyPr/>
                    <a:lstStyle/>
                    <a:p>
                      <a:r>
                        <a:rPr lang="en-GB" sz="1600" dirty="0" smtClean="0"/>
                        <a:t>Laser Scan Speed</a:t>
                      </a:r>
                      <a:endParaRPr lang="en-GB" sz="1600" dirty="0"/>
                    </a:p>
                  </a:txBody>
                  <a:tcPr>
                    <a:solidFill>
                      <a:schemeClr val="accent1">
                        <a:lumMod val="20000"/>
                        <a:lumOff val="80000"/>
                      </a:schemeClr>
                    </a:solidFill>
                  </a:tcPr>
                </a:tc>
                <a:tc>
                  <a:txBody>
                    <a:bodyPr/>
                    <a:lstStyle/>
                    <a:p>
                      <a:r>
                        <a:rPr lang="en-GB" sz="1600" dirty="0" smtClean="0"/>
                        <a:t>600 mm/min</a:t>
                      </a:r>
                    </a:p>
                  </a:txBody>
                  <a:tcPr>
                    <a:solidFill>
                      <a:schemeClr val="accent6">
                        <a:lumMod val="20000"/>
                        <a:lumOff val="80000"/>
                      </a:schemeClr>
                    </a:solidFill>
                  </a:tcPr>
                </a:tc>
              </a:tr>
              <a:tr h="370840">
                <a:tc>
                  <a:txBody>
                    <a:bodyPr/>
                    <a:lstStyle/>
                    <a:p>
                      <a:r>
                        <a:rPr lang="en-GB" sz="1600" dirty="0" smtClean="0"/>
                        <a:t>Laser Spot Radius</a:t>
                      </a:r>
                      <a:endParaRPr lang="en-GB" sz="1600" dirty="0"/>
                    </a:p>
                  </a:txBody>
                  <a:tcPr>
                    <a:solidFill>
                      <a:schemeClr val="accent1">
                        <a:lumMod val="20000"/>
                        <a:lumOff val="80000"/>
                      </a:schemeClr>
                    </a:solidFill>
                  </a:tcPr>
                </a:tc>
                <a:tc>
                  <a:txBody>
                    <a:bodyPr/>
                    <a:lstStyle/>
                    <a:p>
                      <a:r>
                        <a:rPr lang="en-GB" sz="1600" dirty="0" smtClean="0"/>
                        <a:t>0,6 mm</a:t>
                      </a:r>
                      <a:endParaRPr lang="en-GB" sz="1600" dirty="0"/>
                    </a:p>
                  </a:txBody>
                  <a:tcPr>
                    <a:solidFill>
                      <a:schemeClr val="accent6">
                        <a:lumMod val="20000"/>
                        <a:lumOff val="80000"/>
                      </a:schemeClr>
                    </a:solidFill>
                  </a:tcPr>
                </a:tc>
              </a:tr>
            </a:tbl>
          </a:graphicData>
        </a:graphic>
      </p:graphicFrame>
      <p:grpSp>
        <p:nvGrpSpPr>
          <p:cNvPr id="18" name="Group 17"/>
          <p:cNvGrpSpPr/>
          <p:nvPr/>
        </p:nvGrpSpPr>
        <p:grpSpPr>
          <a:xfrm>
            <a:off x="7079975" y="5954256"/>
            <a:ext cx="4131223" cy="2290192"/>
            <a:chOff x="10762038" y="814978"/>
            <a:chExt cx="2530004" cy="1126275"/>
          </a:xfrm>
        </p:grpSpPr>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62038" y="814978"/>
              <a:ext cx="2530004" cy="1005716"/>
            </a:xfrm>
            <a:prstGeom prst="rect">
              <a:avLst/>
            </a:prstGeom>
          </p:spPr>
        </p:pic>
        <p:sp>
          <p:nvSpPr>
            <p:cNvPr id="20" name="TextBox 19"/>
            <p:cNvSpPr txBox="1"/>
            <p:nvPr/>
          </p:nvSpPr>
          <p:spPr>
            <a:xfrm>
              <a:off x="10803127" y="1744486"/>
              <a:ext cx="2447826" cy="196767"/>
            </a:xfrm>
            <a:prstGeom prst="rect">
              <a:avLst/>
            </a:prstGeom>
            <a:noFill/>
          </p:spPr>
          <p:txBody>
            <a:bodyPr wrap="square" rtlCol="0">
              <a:spAutoFit/>
            </a:bodyPr>
            <a:lstStyle/>
            <a:p>
              <a:pPr algn="ctr"/>
              <a:r>
                <a:rPr lang="en-GB" sz="2000" b="1" dirty="0" smtClean="0"/>
                <a:t>Figure 8: </a:t>
              </a:r>
              <a:r>
                <a:rPr lang="en-GB" sz="2000" dirty="0" smtClean="0"/>
                <a:t>Thermocouple location [2]</a:t>
              </a:r>
              <a:endParaRPr lang="en-GB" sz="2000" dirty="0"/>
            </a:p>
          </p:txBody>
        </p:sp>
      </p:grpSp>
      <p:sp>
        <p:nvSpPr>
          <p:cNvPr id="30" name="Rectangle 29"/>
          <p:cNvSpPr/>
          <p:nvPr/>
        </p:nvSpPr>
        <p:spPr>
          <a:xfrm>
            <a:off x="2084904" y="9010689"/>
            <a:ext cx="14032466" cy="973600"/>
          </a:xfrm>
          <a:prstGeom prst="rect">
            <a:avLst/>
          </a:prstGeom>
        </p:spPr>
        <p:txBody>
          <a:bodyPr wrap="square">
            <a:spAutoFit/>
          </a:bodyPr>
          <a:lstStyle/>
          <a:p>
            <a:pPr algn="just">
              <a:lnSpc>
                <a:spcPct val="107000"/>
              </a:lnSpc>
              <a:spcAft>
                <a:spcPts val="800"/>
              </a:spcAft>
            </a:pPr>
            <a:r>
              <a:rPr lang="en-GB" sz="1600" dirty="0" smtClean="0">
                <a:latin typeface="Calibri" panose="020F0502020204030204" pitchFamily="34" charset="0"/>
                <a:ea typeface="Calibri" panose="020F0502020204030204" pitchFamily="34" charset="0"/>
                <a:cs typeface="Calibri" panose="020F0502020204030204" pitchFamily="34" charset="0"/>
              </a:rPr>
              <a:t>[2]</a:t>
            </a:r>
            <a:r>
              <a:rPr lang="en-GB" sz="1600" dirty="0">
                <a:latin typeface="Calibri" panose="020F0502020204030204" pitchFamily="34" charset="0"/>
                <a:ea typeface="Calibri" panose="020F0502020204030204" pitchFamily="34" charset="0"/>
                <a:cs typeface="Calibri" panose="020F0502020204030204" pitchFamily="34" charset="0"/>
              </a:rPr>
              <a:t>	M. Biegler, B. Graf, and M. Rethmeier, “In-situ distortions in LMD additive manufacturing walls can be measured with digital image correlation and predicted using numerical simulations,” </a:t>
            </a:r>
            <a:r>
              <a:rPr lang="en-GB" sz="1600" i="1" dirty="0">
                <a:latin typeface="Calibri" panose="020F0502020204030204" pitchFamily="34" charset="0"/>
                <a:ea typeface="Calibri" panose="020F0502020204030204" pitchFamily="34" charset="0"/>
                <a:cs typeface="Calibri" panose="020F0502020204030204" pitchFamily="34" charset="0"/>
              </a:rPr>
              <a:t>Additive Manufacturing</a:t>
            </a:r>
            <a:r>
              <a:rPr lang="en-GB" sz="1600" dirty="0">
                <a:latin typeface="Calibri" panose="020F0502020204030204" pitchFamily="34" charset="0"/>
                <a:ea typeface="Calibri" panose="020F0502020204030204" pitchFamily="34" charset="0"/>
                <a:cs typeface="Calibri" panose="020F0502020204030204" pitchFamily="34" charset="0"/>
              </a:rPr>
              <a:t>, vol. 20, pp. 101–110, Mar. 2018, </a:t>
            </a:r>
            <a:r>
              <a:rPr lang="en-GB" sz="1600" dirty="0" err="1">
                <a:latin typeface="Calibri" panose="020F0502020204030204" pitchFamily="34" charset="0"/>
                <a:ea typeface="Calibri" panose="020F0502020204030204" pitchFamily="34" charset="0"/>
                <a:cs typeface="Calibri" panose="020F0502020204030204" pitchFamily="34" charset="0"/>
              </a:rPr>
              <a:t>doi</a:t>
            </a:r>
            <a:r>
              <a:rPr lang="en-GB" sz="1600" dirty="0">
                <a:latin typeface="Calibri" panose="020F0502020204030204" pitchFamily="34" charset="0"/>
                <a:ea typeface="Calibri" panose="020F0502020204030204" pitchFamily="34" charset="0"/>
                <a:cs typeface="Calibri" panose="020F0502020204030204" pitchFamily="34" charset="0"/>
              </a:rPr>
              <a:t>: 10.1016/j.addma.2017.12.007</a:t>
            </a:r>
            <a:r>
              <a:rPr lang="en-GB" sz="1600" dirty="0" smtClean="0">
                <a:latin typeface="Calibri" panose="020F0502020204030204" pitchFamily="34" charset="0"/>
                <a:ea typeface="Calibri" panose="020F0502020204030204" pitchFamily="34" charset="0"/>
                <a:cs typeface="Calibri" panose="020F0502020204030204" pitchFamily="34" charset="0"/>
              </a:rPr>
              <a:t>.</a:t>
            </a:r>
          </a:p>
          <a:p>
            <a:pPr algn="just">
              <a:lnSpc>
                <a:spcPct val="107000"/>
              </a:lnSpc>
              <a:spcAft>
                <a:spcPts val="800"/>
              </a:spcAft>
            </a:pP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2" name="TextBox 31"/>
          <p:cNvSpPr txBox="1"/>
          <p:nvPr/>
        </p:nvSpPr>
        <p:spPr>
          <a:xfrm>
            <a:off x="12758476" y="7569732"/>
            <a:ext cx="4354514" cy="369332"/>
          </a:xfrm>
          <a:prstGeom prst="rect">
            <a:avLst/>
          </a:prstGeom>
          <a:noFill/>
        </p:spPr>
        <p:txBody>
          <a:bodyPr wrap="square" rtlCol="0">
            <a:spAutoFit/>
          </a:bodyPr>
          <a:lstStyle/>
          <a:p>
            <a:pPr algn="ctr"/>
            <a:r>
              <a:rPr lang="en-GB" b="1" dirty="0" smtClean="0"/>
              <a:t>Table </a:t>
            </a:r>
            <a:r>
              <a:rPr lang="en-GB" b="1" dirty="0"/>
              <a:t>1</a:t>
            </a:r>
            <a:r>
              <a:rPr lang="en-GB" dirty="0" smtClean="0"/>
              <a:t>: Process parameters [2,3]</a:t>
            </a:r>
            <a:endParaRPr lang="en-GB" dirty="0"/>
          </a:p>
        </p:txBody>
      </p:sp>
      <p:sp>
        <p:nvSpPr>
          <p:cNvPr id="24" name="Rectangle 23"/>
          <p:cNvSpPr/>
          <p:nvPr/>
        </p:nvSpPr>
        <p:spPr>
          <a:xfrm>
            <a:off x="2084904" y="9681019"/>
            <a:ext cx="12986425" cy="619272"/>
          </a:xfrm>
          <a:prstGeom prst="rect">
            <a:avLst/>
          </a:prstGeom>
        </p:spPr>
        <p:txBody>
          <a:bodyPr wrap="square">
            <a:spAutoFit/>
          </a:bodyPr>
          <a:lstStyle/>
          <a:p>
            <a:pPr algn="just">
              <a:lnSpc>
                <a:spcPct val="107000"/>
              </a:lnSpc>
              <a:spcAft>
                <a:spcPts val="800"/>
              </a:spcAft>
            </a:pPr>
            <a:r>
              <a:rPr lang="en-GB" sz="1600" dirty="0">
                <a:latin typeface="Calibri" panose="020F0502020204030204" pitchFamily="34" charset="0"/>
                <a:ea typeface="Calibri" panose="020F0502020204030204" pitchFamily="34" charset="0"/>
                <a:cs typeface="Calibri" panose="020F0502020204030204" pitchFamily="34" charset="0"/>
              </a:rPr>
              <a:t>[3]	M. Biegler, A. Marko, B. Graf, and M. Rethmeier, “Finite element analysis of in-situ distortion and bulging for an arbitrarily curved additive manufacturing directed energy deposition geometry,” </a:t>
            </a:r>
            <a:r>
              <a:rPr lang="en-GB" sz="1600" i="1" dirty="0">
                <a:latin typeface="Calibri" panose="020F0502020204030204" pitchFamily="34" charset="0"/>
                <a:ea typeface="Calibri" panose="020F0502020204030204" pitchFamily="34" charset="0"/>
                <a:cs typeface="Calibri" panose="020F0502020204030204" pitchFamily="34" charset="0"/>
              </a:rPr>
              <a:t>Additive Manufacturing</a:t>
            </a:r>
            <a:r>
              <a:rPr lang="en-GB" sz="1600" dirty="0">
                <a:latin typeface="Calibri" panose="020F0502020204030204" pitchFamily="34" charset="0"/>
                <a:ea typeface="Calibri" panose="020F0502020204030204" pitchFamily="34" charset="0"/>
                <a:cs typeface="Calibri" panose="020F0502020204030204" pitchFamily="34" charset="0"/>
              </a:rPr>
              <a:t>, vol. 24, pp. 264–272, Dec. 2018, </a:t>
            </a:r>
            <a:r>
              <a:rPr lang="en-GB" sz="1600" dirty="0" err="1">
                <a:latin typeface="Calibri" panose="020F0502020204030204" pitchFamily="34" charset="0"/>
                <a:ea typeface="Calibri" panose="020F0502020204030204" pitchFamily="34" charset="0"/>
                <a:cs typeface="Calibri" panose="020F0502020204030204" pitchFamily="34" charset="0"/>
              </a:rPr>
              <a:t>doi</a:t>
            </a:r>
            <a:r>
              <a:rPr lang="en-GB" sz="1600" dirty="0">
                <a:latin typeface="Calibri" panose="020F0502020204030204" pitchFamily="34" charset="0"/>
                <a:ea typeface="Calibri" panose="020F0502020204030204" pitchFamily="34" charset="0"/>
                <a:cs typeface="Calibri" panose="020F0502020204030204" pitchFamily="34" charset="0"/>
              </a:rPr>
              <a:t>: 10.1016/j.addma.2018.10.006.</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grpSp>
        <p:nvGrpSpPr>
          <p:cNvPr id="6" name="Group 5"/>
          <p:cNvGrpSpPr/>
          <p:nvPr/>
        </p:nvGrpSpPr>
        <p:grpSpPr>
          <a:xfrm>
            <a:off x="6923880" y="2522668"/>
            <a:ext cx="4354514" cy="2746203"/>
            <a:chOff x="6923879" y="2600591"/>
            <a:chExt cx="4354514" cy="2746203"/>
          </a:xfrm>
        </p:grpSpPr>
        <p:grpSp>
          <p:nvGrpSpPr>
            <p:cNvPr id="15" name="Group 14"/>
            <p:cNvGrpSpPr/>
            <p:nvPr/>
          </p:nvGrpSpPr>
          <p:grpSpPr>
            <a:xfrm>
              <a:off x="6923879" y="2600591"/>
              <a:ext cx="4354514" cy="2746203"/>
              <a:chOff x="7021363" y="3171282"/>
              <a:chExt cx="4354514" cy="2746203"/>
            </a:xfrm>
          </p:grpSpPr>
          <p:grpSp>
            <p:nvGrpSpPr>
              <p:cNvPr id="14" name="Group 13"/>
              <p:cNvGrpSpPr/>
              <p:nvPr/>
            </p:nvGrpSpPr>
            <p:grpSpPr>
              <a:xfrm>
                <a:off x="7133009" y="3171282"/>
                <a:ext cx="4131223" cy="2260998"/>
                <a:chOff x="7230670" y="3067451"/>
                <a:chExt cx="4131223" cy="2260998"/>
              </a:xfrm>
            </p:grpSpPr>
            <p:sp>
              <p:nvSpPr>
                <p:cNvPr id="3" name="Rectangle 2"/>
                <p:cNvSpPr/>
                <p:nvPr/>
              </p:nvSpPr>
              <p:spPr>
                <a:xfrm>
                  <a:off x="7230670" y="5023649"/>
                  <a:ext cx="4131223" cy="3048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Substrate</a:t>
                  </a:r>
                  <a:endParaRPr lang="en-GB" dirty="0">
                    <a:solidFill>
                      <a:schemeClr val="tx1"/>
                    </a:solidFill>
                  </a:endParaRPr>
                </a:p>
              </p:txBody>
            </p:sp>
            <p:sp>
              <p:nvSpPr>
                <p:cNvPr id="5" name="Rectangle 4"/>
                <p:cNvSpPr/>
                <p:nvPr/>
              </p:nvSpPr>
              <p:spPr>
                <a:xfrm>
                  <a:off x="7826711" y="3724235"/>
                  <a:ext cx="2939143" cy="21771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7826711" y="3505307"/>
                  <a:ext cx="2939143" cy="21771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7826711" y="3286379"/>
                  <a:ext cx="2939143" cy="21771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7826711" y="3067451"/>
                  <a:ext cx="2939143" cy="21771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a:stCxn id="5" idx="1"/>
                  <a:endCxn id="5" idx="3"/>
                </p:cNvCxnSpPr>
                <p:nvPr/>
              </p:nvCxnSpPr>
              <p:spPr>
                <a:xfrm>
                  <a:off x="7826711" y="3833092"/>
                  <a:ext cx="2939143" cy="0"/>
                </a:xfrm>
                <a:prstGeom prst="straightConnector1">
                  <a:avLst/>
                </a:prstGeom>
                <a:ln w="12700">
                  <a:solidFill>
                    <a:srgbClr val="FE3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21" idx="3"/>
                  <a:endCxn id="21" idx="1"/>
                </p:cNvCxnSpPr>
                <p:nvPr/>
              </p:nvCxnSpPr>
              <p:spPr>
                <a:xfrm flipH="1">
                  <a:off x="7826711" y="3614164"/>
                  <a:ext cx="2939143" cy="0"/>
                </a:xfrm>
                <a:prstGeom prst="straightConnector1">
                  <a:avLst/>
                </a:prstGeom>
                <a:ln w="12700">
                  <a:solidFill>
                    <a:srgbClr val="FE3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22" idx="1"/>
                  <a:endCxn id="22" idx="3"/>
                </p:cNvCxnSpPr>
                <p:nvPr/>
              </p:nvCxnSpPr>
              <p:spPr>
                <a:xfrm>
                  <a:off x="7826711" y="3395236"/>
                  <a:ext cx="2939143" cy="0"/>
                </a:xfrm>
                <a:prstGeom prst="straightConnector1">
                  <a:avLst/>
                </a:prstGeom>
                <a:ln w="12700">
                  <a:solidFill>
                    <a:srgbClr val="FE3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29" idx="3"/>
                  <a:endCxn id="29" idx="1"/>
                </p:cNvCxnSpPr>
                <p:nvPr/>
              </p:nvCxnSpPr>
              <p:spPr>
                <a:xfrm flipH="1">
                  <a:off x="7826711" y="3176308"/>
                  <a:ext cx="2939143" cy="0"/>
                </a:xfrm>
                <a:prstGeom prst="straightConnector1">
                  <a:avLst/>
                </a:prstGeom>
                <a:ln w="12700">
                  <a:solidFill>
                    <a:srgbClr val="FE3000"/>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TextBox 30"/>
              <p:cNvSpPr txBox="1"/>
              <p:nvPr/>
            </p:nvSpPr>
            <p:spPr>
              <a:xfrm>
                <a:off x="7021363" y="5548153"/>
                <a:ext cx="4354514" cy="369332"/>
              </a:xfrm>
              <a:prstGeom prst="rect">
                <a:avLst/>
              </a:prstGeom>
              <a:noFill/>
            </p:spPr>
            <p:txBody>
              <a:bodyPr wrap="square" rtlCol="0">
                <a:spAutoFit/>
              </a:bodyPr>
              <a:lstStyle/>
              <a:p>
                <a:pPr algn="ctr"/>
                <a:r>
                  <a:rPr lang="en-GB" b="1" dirty="0" smtClean="0"/>
                  <a:t>Figure 7</a:t>
                </a:r>
                <a:r>
                  <a:rPr lang="en-GB" dirty="0" smtClean="0"/>
                  <a:t>: Zig-Zag Deposition Pattern</a:t>
                </a:r>
                <a:endParaRPr lang="en-GB" dirty="0"/>
              </a:p>
            </p:txBody>
          </p:sp>
        </p:grpSp>
        <p:sp>
          <p:nvSpPr>
            <p:cNvPr id="25" name="Rectangle 24"/>
            <p:cNvSpPr/>
            <p:nvPr/>
          </p:nvSpPr>
          <p:spPr>
            <a:xfrm>
              <a:off x="7631566" y="3475089"/>
              <a:ext cx="2939143" cy="1080000"/>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Patterned Layers</a:t>
              </a:r>
              <a:endParaRPr lang="en-GB" dirty="0">
                <a:solidFill>
                  <a:schemeClr val="tx1"/>
                </a:solidFill>
              </a:endParaRPr>
            </a:p>
          </p:txBody>
        </p:sp>
      </p:grpSp>
    </p:spTree>
    <p:extLst>
      <p:ext uri="{BB962C8B-B14F-4D97-AF65-F5344CB8AC3E}">
        <p14:creationId xmlns:p14="http://schemas.microsoft.com/office/powerpoint/2010/main" val="2138791955"/>
      </p:ext>
    </p:extLst>
  </p:cSld>
  <p:clrMapOvr>
    <a:masterClrMapping/>
  </p:clrMapOvr>
  <mc:AlternateContent xmlns:mc="http://schemas.openxmlformats.org/markup-compatibility/2006" xmlns:p14="http://schemas.microsoft.com/office/powerpoint/2010/main">
    <mc:Choice Requires="p14">
      <p:transition spd="slow" p14:dur="2000" advTm="37010"/>
    </mc:Choice>
    <mc:Fallback xmlns="">
      <p:transition spd="slow" advTm="3701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smtClean="0"/>
              <a:t>Thermal Model for P-DED</a:t>
            </a:r>
            <a:endParaRPr lang="en-US" dirty="0"/>
          </a:p>
        </p:txBody>
      </p:sp>
      <p:sp>
        <p:nvSpPr>
          <p:cNvPr id="4" name="Text Placeholder 3"/>
          <p:cNvSpPr>
            <a:spLocks noGrp="1"/>
          </p:cNvSpPr>
          <p:nvPr>
            <p:ph type="body" sz="quarter" idx="14"/>
          </p:nvPr>
        </p:nvSpPr>
        <p:spPr>
          <a:xfrm>
            <a:off x="800100" y="1235860"/>
            <a:ext cx="16690975" cy="872578"/>
          </a:xfrm>
        </p:spPr>
        <p:txBody>
          <a:bodyPr/>
          <a:lstStyle/>
          <a:p>
            <a:r>
              <a:rPr lang="en-US" dirty="0" smtClean="0"/>
              <a:t>Numerical Model Set-Up</a:t>
            </a:r>
            <a:endParaRPr lang="en-US" dirty="0"/>
          </a:p>
        </p:txBody>
      </p:sp>
      <p:sp>
        <p:nvSpPr>
          <p:cNvPr id="17" name="Text Placeholder 2"/>
          <p:cNvSpPr>
            <a:spLocks noGrp="1"/>
          </p:cNvSpPr>
          <p:nvPr>
            <p:ph type="body" sz="quarter" idx="10"/>
          </p:nvPr>
        </p:nvSpPr>
        <p:spPr>
          <a:xfrm>
            <a:off x="800100" y="2369691"/>
            <a:ext cx="5966460" cy="2422653"/>
          </a:xfrm>
        </p:spPr>
        <p:txBody>
          <a:bodyPr>
            <a:noAutofit/>
          </a:bodyPr>
          <a:lstStyle/>
          <a:p>
            <a:pPr marL="0" indent="0">
              <a:lnSpc>
                <a:spcPct val="100000"/>
              </a:lnSpc>
              <a:buNone/>
            </a:pPr>
            <a:r>
              <a:rPr lang="en-US" sz="2400" i="1" dirty="0" smtClean="0"/>
              <a:t>Model Definition</a:t>
            </a:r>
          </a:p>
          <a:p>
            <a:pPr marL="0" indent="0">
              <a:lnSpc>
                <a:spcPct val="100000"/>
              </a:lnSpc>
              <a:buNone/>
            </a:pPr>
            <a:endParaRPr lang="en-US" sz="1800" dirty="0" smtClean="0"/>
          </a:p>
          <a:p>
            <a:pPr>
              <a:lnSpc>
                <a:spcPct val="100000"/>
              </a:lnSpc>
            </a:pPr>
            <a:r>
              <a:rPr lang="en-US" sz="2000" dirty="0" smtClean="0"/>
              <a:t>CAD Design</a:t>
            </a:r>
          </a:p>
          <a:p>
            <a:pPr>
              <a:lnSpc>
                <a:spcPct val="100000"/>
              </a:lnSpc>
            </a:pPr>
            <a:endParaRPr lang="en-US" sz="2000" dirty="0" smtClean="0"/>
          </a:p>
          <a:p>
            <a:pPr>
              <a:lnSpc>
                <a:spcPct val="100000"/>
              </a:lnSpc>
            </a:pPr>
            <a:r>
              <a:rPr lang="en-US" sz="2000" dirty="0" smtClean="0"/>
              <a:t>Material Properties</a:t>
            </a:r>
            <a:endParaRPr lang="en-US" sz="2000" dirty="0"/>
          </a:p>
          <a:p>
            <a:pPr marL="0" indent="0">
              <a:lnSpc>
                <a:spcPct val="100000"/>
              </a:lnSpc>
              <a:buNone/>
            </a:pPr>
            <a:endParaRPr lang="en-US" sz="2000" dirty="0"/>
          </a:p>
          <a:p>
            <a:pPr>
              <a:lnSpc>
                <a:spcPct val="100000"/>
              </a:lnSpc>
            </a:pPr>
            <a:r>
              <a:rPr lang="en-US" sz="2000" dirty="0" smtClean="0"/>
              <a:t>Mesh Strategy</a:t>
            </a:r>
            <a:endParaRPr lang="en-US" sz="2000" dirty="0"/>
          </a:p>
          <a:p>
            <a:pPr lvl="1">
              <a:lnSpc>
                <a:spcPct val="100000"/>
              </a:lnSpc>
            </a:pPr>
            <a:endParaRPr lang="en-US" sz="1600" dirty="0" smtClean="0"/>
          </a:p>
        </p:txBody>
      </p:sp>
      <p:grpSp>
        <p:nvGrpSpPr>
          <p:cNvPr id="6" name="Group 5"/>
          <p:cNvGrpSpPr/>
          <p:nvPr/>
        </p:nvGrpSpPr>
        <p:grpSpPr>
          <a:xfrm>
            <a:off x="6125535" y="2006498"/>
            <a:ext cx="5613682" cy="3427688"/>
            <a:chOff x="6766560" y="1885156"/>
            <a:chExt cx="5613682" cy="3427688"/>
          </a:xfrm>
        </p:grpSpPr>
        <p:grpSp>
          <p:nvGrpSpPr>
            <p:cNvPr id="28" name="Group 27"/>
            <p:cNvGrpSpPr/>
            <p:nvPr/>
          </p:nvGrpSpPr>
          <p:grpSpPr>
            <a:xfrm>
              <a:off x="6919044" y="1885156"/>
              <a:ext cx="5308714" cy="2922599"/>
              <a:chOff x="7733156" y="2108438"/>
              <a:chExt cx="7598387" cy="4325531"/>
            </a:xfrm>
          </p:grpSpPr>
          <p:pic>
            <p:nvPicPr>
              <p:cNvPr id="24" name="Picture 23"/>
              <p:cNvPicPr>
                <a:picLocks noChangeAspect="1"/>
              </p:cNvPicPr>
              <p:nvPr/>
            </p:nvPicPr>
            <p:blipFill rotWithShape="1">
              <a:blip r:embed="rId3">
                <a:extLst>
                  <a:ext uri="{28A0092B-C50C-407E-A947-70E740481C1C}">
                    <a14:useLocalDpi xmlns:a14="http://schemas.microsoft.com/office/drawing/2010/main" val="0"/>
                  </a:ext>
                </a:extLst>
              </a:blip>
              <a:srcRect l="7980" t="22915" r="6961" b="12523"/>
              <a:stretch/>
            </p:blipFill>
            <p:spPr>
              <a:xfrm>
                <a:off x="7733156" y="2108438"/>
                <a:ext cx="7598387" cy="4325531"/>
              </a:xfrm>
              <a:prstGeom prst="rect">
                <a:avLst/>
              </a:prstGeom>
            </p:spPr>
          </p:pic>
          <p:sp>
            <p:nvSpPr>
              <p:cNvPr id="25" name="TextBox 24"/>
              <p:cNvSpPr txBox="1"/>
              <p:nvPr/>
            </p:nvSpPr>
            <p:spPr>
              <a:xfrm rot="20315265">
                <a:off x="11238444" y="4562797"/>
                <a:ext cx="1366270" cy="461665"/>
              </a:xfrm>
              <a:prstGeom prst="rect">
                <a:avLst/>
              </a:prstGeom>
              <a:noFill/>
            </p:spPr>
            <p:txBody>
              <a:bodyPr wrap="none" rtlCol="0">
                <a:spAutoFit/>
              </a:bodyPr>
              <a:lstStyle/>
              <a:p>
                <a:r>
                  <a:rPr lang="en-GB" sz="2400" dirty="0" smtClean="0"/>
                  <a:t>Substrate</a:t>
                </a:r>
                <a:endParaRPr lang="en-GB" sz="2400" dirty="0"/>
              </a:p>
            </p:txBody>
          </p:sp>
          <p:sp>
            <p:nvSpPr>
              <p:cNvPr id="26" name="TextBox 25"/>
              <p:cNvSpPr txBox="1"/>
              <p:nvPr/>
            </p:nvSpPr>
            <p:spPr>
              <a:xfrm rot="20360616">
                <a:off x="10043638" y="3429407"/>
                <a:ext cx="3059885" cy="592174"/>
              </a:xfrm>
              <a:prstGeom prst="rect">
                <a:avLst/>
              </a:prstGeom>
              <a:noFill/>
            </p:spPr>
            <p:txBody>
              <a:bodyPr wrap="none" rtlCol="0">
                <a:spAutoFit/>
              </a:bodyPr>
              <a:lstStyle/>
              <a:p>
                <a:pPr algn="ctr"/>
                <a:r>
                  <a:rPr lang="en-GB" sz="2000" dirty="0" smtClean="0">
                    <a:solidFill>
                      <a:schemeClr val="bg1"/>
                    </a:solidFill>
                  </a:rPr>
                  <a:t>Pattern Layers (20)</a:t>
                </a:r>
                <a:endParaRPr lang="en-GB" sz="2000" dirty="0">
                  <a:solidFill>
                    <a:schemeClr val="bg1"/>
                  </a:solidFill>
                </a:endParaRPr>
              </a:p>
            </p:txBody>
          </p:sp>
          <p:sp>
            <p:nvSpPr>
              <p:cNvPr id="27" name="TextBox 26"/>
              <p:cNvSpPr txBox="1"/>
              <p:nvPr/>
            </p:nvSpPr>
            <p:spPr>
              <a:xfrm rot="20344270">
                <a:off x="10118819" y="2857201"/>
                <a:ext cx="2640288" cy="592174"/>
              </a:xfrm>
              <a:prstGeom prst="rect">
                <a:avLst/>
              </a:prstGeom>
              <a:noFill/>
            </p:spPr>
            <p:txBody>
              <a:bodyPr wrap="none" rtlCol="0">
                <a:spAutoFit/>
              </a:bodyPr>
              <a:lstStyle/>
              <a:p>
                <a:pPr algn="ctr"/>
                <a:r>
                  <a:rPr lang="en-GB" sz="2000" dirty="0" smtClean="0">
                    <a:solidFill>
                      <a:schemeClr val="bg1"/>
                    </a:solidFill>
                  </a:rPr>
                  <a:t>New Layers (10)</a:t>
                </a:r>
                <a:endParaRPr lang="en-GB" sz="2000" dirty="0">
                  <a:solidFill>
                    <a:schemeClr val="bg1"/>
                  </a:solidFill>
                </a:endParaRPr>
              </a:p>
            </p:txBody>
          </p:sp>
        </p:grpSp>
        <p:sp>
          <p:nvSpPr>
            <p:cNvPr id="32" name="TextBox 31"/>
            <p:cNvSpPr txBox="1"/>
            <p:nvPr/>
          </p:nvSpPr>
          <p:spPr>
            <a:xfrm>
              <a:off x="6766560" y="4912734"/>
              <a:ext cx="5613682" cy="400110"/>
            </a:xfrm>
            <a:prstGeom prst="rect">
              <a:avLst/>
            </a:prstGeom>
            <a:noFill/>
          </p:spPr>
          <p:txBody>
            <a:bodyPr wrap="square" rtlCol="0">
              <a:spAutoFit/>
            </a:bodyPr>
            <a:lstStyle/>
            <a:p>
              <a:pPr algn="ctr"/>
              <a:r>
                <a:rPr lang="en-GB" sz="2000" b="1" dirty="0" smtClean="0"/>
                <a:t>Figure 9: </a:t>
              </a:r>
              <a:r>
                <a:rPr lang="en-GB" sz="2000" dirty="0" smtClean="0"/>
                <a:t>CAD design done in Comsol Design Module</a:t>
              </a:r>
              <a:endParaRPr lang="en-GB" sz="2000" dirty="0"/>
            </a:p>
          </p:txBody>
        </p:sp>
      </p:grpSp>
      <p:grpSp>
        <p:nvGrpSpPr>
          <p:cNvPr id="74" name="Group 73"/>
          <p:cNvGrpSpPr/>
          <p:nvPr/>
        </p:nvGrpSpPr>
        <p:grpSpPr>
          <a:xfrm>
            <a:off x="1241053" y="6047756"/>
            <a:ext cx="10593283" cy="3940396"/>
            <a:chOff x="7489934" y="4037749"/>
            <a:chExt cx="10593283" cy="3940396"/>
          </a:xfrm>
        </p:grpSpPr>
        <p:grpSp>
          <p:nvGrpSpPr>
            <p:cNvPr id="72" name="Group 71"/>
            <p:cNvGrpSpPr/>
            <p:nvPr/>
          </p:nvGrpSpPr>
          <p:grpSpPr>
            <a:xfrm>
              <a:off x="7489934" y="4037749"/>
              <a:ext cx="10593283" cy="3403803"/>
              <a:chOff x="7489934" y="4037749"/>
              <a:chExt cx="10593283" cy="3403803"/>
            </a:xfrm>
          </p:grpSpPr>
          <p:grpSp>
            <p:nvGrpSpPr>
              <p:cNvPr id="68" name="Group 67"/>
              <p:cNvGrpSpPr/>
              <p:nvPr/>
            </p:nvGrpSpPr>
            <p:grpSpPr>
              <a:xfrm>
                <a:off x="7489934" y="4037749"/>
                <a:ext cx="10593283" cy="3247850"/>
                <a:chOff x="7830765" y="4015613"/>
                <a:chExt cx="10593283" cy="3247850"/>
              </a:xfrm>
            </p:grpSpPr>
            <p:grpSp>
              <p:nvGrpSpPr>
                <p:cNvPr id="48" name="Group 47"/>
                <p:cNvGrpSpPr/>
                <p:nvPr/>
              </p:nvGrpSpPr>
              <p:grpSpPr>
                <a:xfrm>
                  <a:off x="7830765" y="4015613"/>
                  <a:ext cx="10593283" cy="3247850"/>
                  <a:chOff x="3173829" y="5166501"/>
                  <a:chExt cx="9666543" cy="2529024"/>
                </a:xfrm>
              </p:grpSpPr>
              <p:grpSp>
                <p:nvGrpSpPr>
                  <p:cNvPr id="49" name="Group 48"/>
                  <p:cNvGrpSpPr/>
                  <p:nvPr/>
                </p:nvGrpSpPr>
                <p:grpSpPr>
                  <a:xfrm>
                    <a:off x="6413829" y="5166501"/>
                    <a:ext cx="3240000" cy="2520000"/>
                    <a:chOff x="5992234" y="2596722"/>
                    <a:chExt cx="4904928" cy="3861253"/>
                  </a:xfrm>
                </p:grpSpPr>
                <p:pic>
                  <p:nvPicPr>
                    <p:cNvPr id="56" name="Picture 5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7162" y="2857975"/>
                      <a:ext cx="4800000" cy="3600000"/>
                    </a:xfrm>
                    <a:prstGeom prst="rect">
                      <a:avLst/>
                    </a:prstGeom>
                  </p:spPr>
                </p:pic>
                <p:pic>
                  <p:nvPicPr>
                    <p:cNvPr id="57" name="Picture 56"/>
                    <p:cNvPicPr>
                      <a:picLocks noChangeAspect="1"/>
                    </p:cNvPicPr>
                    <p:nvPr/>
                  </p:nvPicPr>
                  <p:blipFill rotWithShape="1">
                    <a:blip r:embed="rId5" cstate="print">
                      <a:extLst>
                        <a:ext uri="{28A0092B-C50C-407E-A947-70E740481C1C}">
                          <a14:useLocalDpi xmlns:a14="http://schemas.microsoft.com/office/drawing/2010/main" val="0"/>
                        </a:ext>
                      </a:extLst>
                    </a:blip>
                    <a:srcRect l="46641" t="18277" r="13722" b="13520"/>
                    <a:stretch/>
                  </p:blipFill>
                  <p:spPr>
                    <a:xfrm>
                      <a:off x="5992234" y="2596722"/>
                      <a:ext cx="1115825" cy="1440000"/>
                    </a:xfrm>
                    <a:prstGeom prst="rect">
                      <a:avLst/>
                    </a:prstGeom>
                  </p:spPr>
                </p:pic>
              </p:grpSp>
              <p:grpSp>
                <p:nvGrpSpPr>
                  <p:cNvPr id="50" name="Group 49"/>
                  <p:cNvGrpSpPr/>
                  <p:nvPr/>
                </p:nvGrpSpPr>
                <p:grpSpPr>
                  <a:xfrm>
                    <a:off x="9600372" y="5175525"/>
                    <a:ext cx="3240000" cy="2520000"/>
                    <a:chOff x="1542836" y="5179966"/>
                    <a:chExt cx="4800001" cy="3729090"/>
                  </a:xfrm>
                </p:grpSpPr>
                <p:pic>
                  <p:nvPicPr>
                    <p:cNvPr id="54" name="Picture 5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42836" y="5309056"/>
                      <a:ext cx="4800001" cy="3600000"/>
                    </a:xfrm>
                    <a:prstGeom prst="rect">
                      <a:avLst/>
                    </a:prstGeom>
                  </p:spPr>
                </p:pic>
                <p:pic>
                  <p:nvPicPr>
                    <p:cNvPr id="55" name="Picture 54"/>
                    <p:cNvPicPr>
                      <a:picLocks noChangeAspect="1"/>
                    </p:cNvPicPr>
                    <p:nvPr/>
                  </p:nvPicPr>
                  <p:blipFill rotWithShape="1">
                    <a:blip r:embed="rId7" cstate="print">
                      <a:extLst>
                        <a:ext uri="{28A0092B-C50C-407E-A947-70E740481C1C}">
                          <a14:useLocalDpi xmlns:a14="http://schemas.microsoft.com/office/drawing/2010/main" val="0"/>
                        </a:ext>
                      </a:extLst>
                    </a:blip>
                    <a:srcRect l="36739" t="17502" r="19936" b="9029"/>
                    <a:stretch/>
                  </p:blipFill>
                  <p:spPr>
                    <a:xfrm>
                      <a:off x="1714499" y="5179966"/>
                      <a:ext cx="1132238" cy="1440000"/>
                    </a:xfrm>
                    <a:prstGeom prst="rect">
                      <a:avLst/>
                    </a:prstGeom>
                  </p:spPr>
                </p:pic>
              </p:grpSp>
              <p:grpSp>
                <p:nvGrpSpPr>
                  <p:cNvPr id="51" name="Group 50"/>
                  <p:cNvGrpSpPr/>
                  <p:nvPr/>
                </p:nvGrpSpPr>
                <p:grpSpPr>
                  <a:xfrm>
                    <a:off x="3173829" y="5166501"/>
                    <a:ext cx="3240000" cy="2520000"/>
                    <a:chOff x="7126424" y="2925980"/>
                    <a:chExt cx="4904928" cy="3612938"/>
                  </a:xfrm>
                </p:grpSpPr>
                <p:pic>
                  <p:nvPicPr>
                    <p:cNvPr id="52" name="Picture 5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1352" y="2938918"/>
                      <a:ext cx="4800000" cy="3600000"/>
                    </a:xfrm>
                    <a:prstGeom prst="rect">
                      <a:avLst/>
                    </a:prstGeom>
                  </p:spPr>
                </p:pic>
                <p:pic>
                  <p:nvPicPr>
                    <p:cNvPr id="53" name="Picture 52"/>
                    <p:cNvPicPr>
                      <a:picLocks noChangeAspect="1"/>
                    </p:cNvPicPr>
                    <p:nvPr/>
                  </p:nvPicPr>
                  <p:blipFill rotWithShape="1">
                    <a:blip r:embed="rId9">
                      <a:extLst>
                        <a:ext uri="{28A0092B-C50C-407E-A947-70E740481C1C}">
                          <a14:useLocalDpi xmlns:a14="http://schemas.microsoft.com/office/drawing/2010/main" val="0"/>
                        </a:ext>
                      </a:extLst>
                    </a:blip>
                    <a:srcRect l="37476" t="19709" r="31071" b="26687"/>
                    <a:stretch/>
                  </p:blipFill>
                  <p:spPr>
                    <a:xfrm>
                      <a:off x="7126424" y="2925980"/>
                      <a:ext cx="1126632" cy="1440000"/>
                    </a:xfrm>
                    <a:prstGeom prst="rect">
                      <a:avLst/>
                    </a:prstGeom>
                  </p:spPr>
                </p:pic>
              </p:grpSp>
            </p:grpSp>
            <p:grpSp>
              <p:nvGrpSpPr>
                <p:cNvPr id="58" name="Group 57"/>
                <p:cNvGrpSpPr/>
                <p:nvPr/>
              </p:nvGrpSpPr>
              <p:grpSpPr>
                <a:xfrm>
                  <a:off x="8238543" y="4619072"/>
                  <a:ext cx="7746460" cy="1304154"/>
                  <a:chOff x="8209360" y="4578377"/>
                  <a:chExt cx="7746460" cy="1304154"/>
                </a:xfrm>
              </p:grpSpPr>
              <p:sp>
                <p:nvSpPr>
                  <p:cNvPr id="59" name="Oval 58"/>
                  <p:cNvSpPr/>
                  <p:nvPr/>
                </p:nvSpPr>
                <p:spPr>
                  <a:xfrm>
                    <a:off x="8617138" y="5418843"/>
                    <a:ext cx="360000" cy="360000"/>
                  </a:xfrm>
                  <a:prstGeom prst="ellips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p:cNvSpPr/>
                  <p:nvPr/>
                </p:nvSpPr>
                <p:spPr>
                  <a:xfrm>
                    <a:off x="15595820" y="5442972"/>
                    <a:ext cx="360000" cy="360000"/>
                  </a:xfrm>
                  <a:prstGeom prst="ellips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p:cNvSpPr/>
                  <p:nvPr/>
                </p:nvSpPr>
                <p:spPr>
                  <a:xfrm>
                    <a:off x="12179737" y="5522531"/>
                    <a:ext cx="360000" cy="360000"/>
                  </a:xfrm>
                  <a:prstGeom prst="ellips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2" name="Straight Connector 61"/>
                  <p:cNvCxnSpPr>
                    <a:stCxn id="59" idx="3"/>
                    <a:endCxn id="53" idx="2"/>
                  </p:cNvCxnSpPr>
                  <p:nvPr/>
                </p:nvCxnSpPr>
                <p:spPr>
                  <a:xfrm flipH="1" flipV="1">
                    <a:off x="8209360" y="5264787"/>
                    <a:ext cx="460499" cy="4613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59" idx="0"/>
                  </p:cNvCxnSpPr>
                  <p:nvPr/>
                </p:nvCxnSpPr>
                <p:spPr>
                  <a:xfrm flipH="1" flipV="1">
                    <a:off x="8617139" y="4619852"/>
                    <a:ext cx="179999" cy="79899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61" idx="2"/>
                    <a:endCxn id="57" idx="2"/>
                  </p:cNvCxnSpPr>
                  <p:nvPr/>
                </p:nvCxnSpPr>
                <p:spPr>
                  <a:xfrm flipH="1" flipV="1">
                    <a:off x="11756071" y="5181836"/>
                    <a:ext cx="423666" cy="52069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61" idx="0"/>
                    <a:endCxn id="57" idx="3"/>
                  </p:cNvCxnSpPr>
                  <p:nvPr/>
                </p:nvCxnSpPr>
                <p:spPr>
                  <a:xfrm flipH="1" flipV="1">
                    <a:off x="12159937" y="4578377"/>
                    <a:ext cx="199800" cy="9441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60" idx="2"/>
                    <a:endCxn id="55" idx="2"/>
                  </p:cNvCxnSpPr>
                  <p:nvPr/>
                </p:nvCxnSpPr>
                <p:spPr>
                  <a:xfrm flipH="1" flipV="1">
                    <a:off x="15389990" y="5236200"/>
                    <a:ext cx="205830" cy="38677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0" idx="7"/>
                    <a:endCxn id="55" idx="3"/>
                  </p:cNvCxnSpPr>
                  <p:nvPr/>
                </p:nvCxnSpPr>
                <p:spPr>
                  <a:xfrm flipH="1" flipV="1">
                    <a:off x="15808755" y="4611354"/>
                    <a:ext cx="94344" cy="88433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sp>
            <p:nvSpPr>
              <p:cNvPr id="69" name="Rectangle 5"/>
              <p:cNvSpPr>
                <a:spLocks/>
              </p:cNvSpPr>
              <p:nvPr/>
            </p:nvSpPr>
            <p:spPr bwMode="auto">
              <a:xfrm>
                <a:off x="8254038" y="7006731"/>
                <a:ext cx="1783098"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(a) Original Mesh</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sp>
            <p:nvSpPr>
              <p:cNvPr id="70" name="Rectangle 5"/>
              <p:cNvSpPr>
                <a:spLocks/>
              </p:cNvSpPr>
              <p:nvPr/>
            </p:nvSpPr>
            <p:spPr bwMode="auto">
              <a:xfrm>
                <a:off x="11728704" y="6995221"/>
                <a:ext cx="2272724"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(b) Single Refinement</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sp>
            <p:nvSpPr>
              <p:cNvPr id="71" name="Rectangle 5"/>
              <p:cNvSpPr>
                <a:spLocks/>
              </p:cNvSpPr>
              <p:nvPr/>
            </p:nvSpPr>
            <p:spPr bwMode="auto">
              <a:xfrm>
                <a:off x="15169572" y="7012436"/>
                <a:ext cx="2272724"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(c) Double Refinement</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sp>
          <p:nvSpPr>
            <p:cNvPr id="73" name="TextBox 72"/>
            <p:cNvSpPr txBox="1"/>
            <p:nvPr/>
          </p:nvSpPr>
          <p:spPr>
            <a:xfrm>
              <a:off x="9036562" y="7578035"/>
              <a:ext cx="7500026" cy="400110"/>
            </a:xfrm>
            <a:prstGeom prst="rect">
              <a:avLst/>
            </a:prstGeom>
            <a:noFill/>
          </p:spPr>
          <p:txBody>
            <a:bodyPr wrap="square" rtlCol="0">
              <a:spAutoFit/>
            </a:bodyPr>
            <a:lstStyle/>
            <a:p>
              <a:pPr algn="ctr"/>
              <a:r>
                <a:rPr lang="en-GB" sz="2000" b="1" dirty="0" smtClean="0"/>
                <a:t>Figure 11: </a:t>
              </a:r>
              <a:r>
                <a:rPr lang="en-GB" sz="2000" dirty="0" smtClean="0"/>
                <a:t>Original Mesh &amp; Mesh Refinement along the width of track</a:t>
              </a:r>
              <a:endParaRPr lang="en-GB" sz="2000" dirty="0"/>
            </a:p>
          </p:txBody>
        </p:sp>
      </p:grpSp>
      <p:grpSp>
        <p:nvGrpSpPr>
          <p:cNvPr id="8" name="Group 7"/>
          <p:cNvGrpSpPr/>
          <p:nvPr/>
        </p:nvGrpSpPr>
        <p:grpSpPr>
          <a:xfrm>
            <a:off x="13530617" y="1163214"/>
            <a:ext cx="4572000" cy="7562626"/>
            <a:chOff x="13530617" y="1163214"/>
            <a:chExt cx="4572000" cy="7562626"/>
          </a:xfrm>
        </p:grpSpPr>
        <p:sp>
          <p:nvSpPr>
            <p:cNvPr id="81" name="TextBox 80"/>
            <p:cNvSpPr txBox="1"/>
            <p:nvPr/>
          </p:nvSpPr>
          <p:spPr>
            <a:xfrm>
              <a:off x="13530617" y="8017954"/>
              <a:ext cx="4572000" cy="707886"/>
            </a:xfrm>
            <a:prstGeom prst="rect">
              <a:avLst/>
            </a:prstGeom>
            <a:noFill/>
          </p:spPr>
          <p:txBody>
            <a:bodyPr wrap="square" rtlCol="0">
              <a:spAutoFit/>
            </a:bodyPr>
            <a:lstStyle/>
            <a:p>
              <a:pPr algn="ctr"/>
              <a:r>
                <a:rPr lang="en-GB" sz="2000" b="1" dirty="0" smtClean="0"/>
                <a:t>Figure 10: </a:t>
              </a:r>
              <a:r>
                <a:rPr lang="en-GB" sz="2000" dirty="0" smtClean="0"/>
                <a:t>Temperature dependent Material Properties [2]</a:t>
              </a:r>
              <a:endParaRPr lang="en-GB" sz="2000" dirty="0"/>
            </a:p>
          </p:txBody>
        </p:sp>
        <p:grpSp>
          <p:nvGrpSpPr>
            <p:cNvPr id="3" name="Group 2"/>
            <p:cNvGrpSpPr/>
            <p:nvPr/>
          </p:nvGrpSpPr>
          <p:grpSpPr>
            <a:xfrm>
              <a:off x="13530617" y="1163214"/>
              <a:ext cx="4572000" cy="3128071"/>
              <a:chOff x="13530617" y="1163214"/>
              <a:chExt cx="4572000" cy="3128071"/>
            </a:xfrm>
          </p:grpSpPr>
          <p:sp>
            <p:nvSpPr>
              <p:cNvPr id="77" name="Rectangle 5"/>
              <p:cNvSpPr>
                <a:spLocks/>
              </p:cNvSpPr>
              <p:nvPr/>
            </p:nvSpPr>
            <p:spPr bwMode="auto">
              <a:xfrm>
                <a:off x="14531171" y="3862169"/>
                <a:ext cx="2570892"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(a) Thermal Properties [2] </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aphicFrame>
            <p:nvGraphicFramePr>
              <p:cNvPr id="84" name="Chart 83"/>
              <p:cNvGraphicFramePr>
                <a:graphicFrameLocks/>
              </p:cNvGraphicFramePr>
              <p:nvPr>
                <p:extLst>
                  <p:ext uri="{D42A27DB-BD31-4B8C-83A1-F6EECF244321}">
                    <p14:modId xmlns:p14="http://schemas.microsoft.com/office/powerpoint/2010/main" val="3162989631"/>
                  </p:ext>
                </p:extLst>
              </p:nvPr>
            </p:nvGraphicFramePr>
            <p:xfrm>
              <a:off x="13530617" y="1163214"/>
              <a:ext cx="4572000" cy="2743200"/>
            </p:xfrm>
            <a:graphic>
              <a:graphicData uri="http://schemas.openxmlformats.org/drawingml/2006/chart">
                <c:chart xmlns:c="http://schemas.openxmlformats.org/drawingml/2006/chart" xmlns:r="http://schemas.openxmlformats.org/officeDocument/2006/relationships" r:id="rId10"/>
              </a:graphicData>
            </a:graphic>
          </p:graphicFrame>
        </p:grpSp>
        <p:grpSp>
          <p:nvGrpSpPr>
            <p:cNvPr id="7" name="Group 6"/>
            <p:cNvGrpSpPr/>
            <p:nvPr/>
          </p:nvGrpSpPr>
          <p:grpSpPr>
            <a:xfrm>
              <a:off x="13530617" y="4676156"/>
              <a:ext cx="4572000" cy="3199851"/>
              <a:chOff x="13530617" y="4676156"/>
              <a:chExt cx="4572000" cy="3199851"/>
            </a:xfrm>
          </p:grpSpPr>
          <p:sp>
            <p:nvSpPr>
              <p:cNvPr id="78" name="Rectangle 5"/>
              <p:cNvSpPr>
                <a:spLocks/>
              </p:cNvSpPr>
              <p:nvPr/>
            </p:nvSpPr>
            <p:spPr bwMode="auto">
              <a:xfrm>
                <a:off x="14415834" y="7446891"/>
                <a:ext cx="2801566"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(b) Mechanical Properties [2] </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aphicFrame>
            <p:nvGraphicFramePr>
              <p:cNvPr id="85" name="Chart 84"/>
              <p:cNvGraphicFramePr>
                <a:graphicFrameLocks/>
              </p:cNvGraphicFramePr>
              <p:nvPr>
                <p:extLst>
                  <p:ext uri="{D42A27DB-BD31-4B8C-83A1-F6EECF244321}">
                    <p14:modId xmlns:p14="http://schemas.microsoft.com/office/powerpoint/2010/main" val="2695734601"/>
                  </p:ext>
                </p:extLst>
              </p:nvPr>
            </p:nvGraphicFramePr>
            <p:xfrm>
              <a:off x="13530617" y="4676156"/>
              <a:ext cx="4572000" cy="2743200"/>
            </p:xfrm>
            <a:graphic>
              <a:graphicData uri="http://schemas.openxmlformats.org/drawingml/2006/chart">
                <c:chart xmlns:c="http://schemas.openxmlformats.org/drawingml/2006/chart" xmlns:r="http://schemas.openxmlformats.org/officeDocument/2006/relationships" r:id="rId11"/>
              </a:graphicData>
            </a:graphic>
          </p:graphicFrame>
        </p:grpSp>
      </p:grpSp>
    </p:spTree>
    <p:extLst>
      <p:ext uri="{BB962C8B-B14F-4D97-AF65-F5344CB8AC3E}">
        <p14:creationId xmlns:p14="http://schemas.microsoft.com/office/powerpoint/2010/main" val="1211878432"/>
      </p:ext>
    </p:extLst>
  </p:cSld>
  <p:clrMapOvr>
    <a:masterClrMapping/>
  </p:clrMapOvr>
  <mc:AlternateContent xmlns:mc="http://schemas.openxmlformats.org/markup-compatibility/2006" xmlns:p14="http://schemas.microsoft.com/office/powerpoint/2010/main">
    <mc:Choice Requires="p14">
      <p:transition spd="slow" p14:dur="2000" advTm="30128"/>
    </mc:Choice>
    <mc:Fallback xmlns="">
      <p:transition spd="slow" advTm="30128"/>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32E5733-1305-B947-BD58-20EDADB1C7E9}"/>
              </a:ext>
            </a:extLst>
          </p:cNvPr>
          <p:cNvSpPr>
            <a:spLocks noGrp="1"/>
          </p:cNvSpPr>
          <p:nvPr>
            <p:ph type="title"/>
          </p:nvPr>
        </p:nvSpPr>
        <p:spPr>
          <a:xfrm>
            <a:off x="800100" y="274039"/>
            <a:ext cx="16602075" cy="1133831"/>
          </a:xfrm>
        </p:spPr>
        <p:txBody>
          <a:bodyPr/>
          <a:lstStyle/>
          <a:p>
            <a:r>
              <a:rPr lang="en-US" dirty="0" smtClean="0"/>
              <a:t>Thermal Model for P-DED</a:t>
            </a:r>
            <a:endParaRPr lang="en-US" dirty="0"/>
          </a:p>
        </p:txBody>
      </p:sp>
      <p:sp>
        <p:nvSpPr>
          <p:cNvPr id="4" name="Text Placeholder 3"/>
          <p:cNvSpPr>
            <a:spLocks noGrp="1"/>
          </p:cNvSpPr>
          <p:nvPr>
            <p:ph type="body" sz="quarter" idx="14"/>
          </p:nvPr>
        </p:nvSpPr>
        <p:spPr>
          <a:xfrm>
            <a:off x="800100" y="1235860"/>
            <a:ext cx="16690975" cy="872578"/>
          </a:xfrm>
        </p:spPr>
        <p:txBody>
          <a:bodyPr/>
          <a:lstStyle/>
          <a:p>
            <a:r>
              <a:rPr lang="en-US" dirty="0" smtClean="0"/>
              <a:t>Numerical Model Implementation</a:t>
            </a:r>
            <a:endParaRPr lang="en-US" dirty="0"/>
          </a:p>
        </p:txBody>
      </p:sp>
      <p:sp>
        <p:nvSpPr>
          <p:cNvPr id="17" name="Text Placeholder 2"/>
          <p:cNvSpPr>
            <a:spLocks noGrp="1"/>
          </p:cNvSpPr>
          <p:nvPr>
            <p:ph type="body" sz="quarter" idx="10"/>
          </p:nvPr>
        </p:nvSpPr>
        <p:spPr>
          <a:xfrm>
            <a:off x="800100" y="2369692"/>
            <a:ext cx="5221321" cy="2437680"/>
          </a:xfrm>
        </p:spPr>
        <p:txBody>
          <a:bodyPr>
            <a:noAutofit/>
          </a:bodyPr>
          <a:lstStyle/>
          <a:p>
            <a:pPr marL="0" indent="0">
              <a:lnSpc>
                <a:spcPct val="100000"/>
              </a:lnSpc>
              <a:buNone/>
            </a:pPr>
            <a:r>
              <a:rPr lang="en-US" sz="2400" i="1" dirty="0" smtClean="0"/>
              <a:t>Model features</a:t>
            </a:r>
          </a:p>
          <a:p>
            <a:pPr marL="0" indent="0">
              <a:lnSpc>
                <a:spcPct val="100000"/>
              </a:lnSpc>
              <a:buNone/>
            </a:pPr>
            <a:endParaRPr lang="en-US" sz="1800" dirty="0" smtClean="0"/>
          </a:p>
          <a:p>
            <a:pPr>
              <a:lnSpc>
                <a:spcPct val="100000"/>
              </a:lnSpc>
            </a:pPr>
            <a:r>
              <a:rPr lang="en-US" sz="2000" dirty="0" smtClean="0"/>
              <a:t>Material Addition</a:t>
            </a:r>
          </a:p>
          <a:p>
            <a:pPr>
              <a:lnSpc>
                <a:spcPct val="100000"/>
              </a:lnSpc>
            </a:pPr>
            <a:endParaRPr lang="en-US" sz="2000" dirty="0" smtClean="0"/>
          </a:p>
          <a:p>
            <a:pPr>
              <a:lnSpc>
                <a:spcPct val="100000"/>
              </a:lnSpc>
            </a:pPr>
            <a:r>
              <a:rPr lang="en-US" sz="2000" dirty="0" smtClean="0">
                <a:solidFill>
                  <a:schemeClr val="bg1">
                    <a:lumMod val="85000"/>
                  </a:schemeClr>
                </a:solidFill>
              </a:rPr>
              <a:t>Heat Transfer Analysis</a:t>
            </a:r>
          </a:p>
          <a:p>
            <a:pPr>
              <a:lnSpc>
                <a:spcPct val="100000"/>
              </a:lnSpc>
            </a:pPr>
            <a:endParaRPr lang="en-US" sz="2000" dirty="0">
              <a:solidFill>
                <a:schemeClr val="bg1">
                  <a:lumMod val="85000"/>
                </a:schemeClr>
              </a:solidFill>
            </a:endParaRPr>
          </a:p>
          <a:p>
            <a:pPr>
              <a:lnSpc>
                <a:spcPct val="100000"/>
              </a:lnSpc>
            </a:pPr>
            <a:r>
              <a:rPr lang="en-US" sz="2000" dirty="0" smtClean="0">
                <a:solidFill>
                  <a:schemeClr val="bg1">
                    <a:lumMod val="85000"/>
                  </a:schemeClr>
                </a:solidFill>
              </a:rPr>
              <a:t>Mesh Strategy</a:t>
            </a:r>
            <a:endParaRPr lang="en-US" sz="2000" dirty="0">
              <a:solidFill>
                <a:schemeClr val="bg1">
                  <a:lumMod val="85000"/>
                </a:schemeClr>
              </a:solidFill>
            </a:endParaRPr>
          </a:p>
        </p:txBody>
      </p:sp>
      <p:sp>
        <p:nvSpPr>
          <p:cNvPr id="31" name="Text Placeholder 2"/>
          <p:cNvSpPr txBox="1">
            <a:spLocks/>
          </p:cNvSpPr>
          <p:nvPr/>
        </p:nvSpPr>
        <p:spPr>
          <a:xfrm>
            <a:off x="800100" y="5123382"/>
            <a:ext cx="3888567" cy="3311842"/>
          </a:xfrm>
          <a:prstGeom prst="rect">
            <a:avLst/>
          </a:prstGeom>
          <a:ln>
            <a:solidFill>
              <a:srgbClr val="FF0000"/>
            </a:solidFill>
          </a:ln>
        </p:spPr>
        <p:txBody>
          <a:bodyPr>
            <a:noAutofit/>
          </a:bodyPr>
          <a:lstStyle>
            <a:lvl1pPr marL="266700" indent="-266700" algn="l" defTabSz="1371783" rtl="0" eaLnBrk="1" latinLnBrk="0" hangingPunct="1">
              <a:lnSpc>
                <a:spcPct val="90000"/>
              </a:lnSpc>
              <a:spcBef>
                <a:spcPts val="0"/>
              </a:spcBef>
              <a:buClr>
                <a:srgbClr val="E20019"/>
              </a:buClr>
              <a:buFont typeface="Wingdings 3" panose="05040102010807070707" pitchFamily="18" charset="2"/>
              <a:buChar char="}"/>
              <a:defRPr sz="3200" b="0" i="0" kern="1200">
                <a:solidFill>
                  <a:srgbClr val="313131"/>
                </a:solidFill>
                <a:latin typeface="Segoe UI Semilight" panose="020B0402040204020203" pitchFamily="34" charset="0"/>
                <a:ea typeface="Roboto light" pitchFamily="2" charset="0"/>
                <a:cs typeface="Segoe UI Semilight" panose="020B0402040204020203" pitchFamily="34" charset="0"/>
              </a:defRPr>
            </a:lvl1pPr>
            <a:lvl2pPr marL="1028837" indent="-342946" algn="l" defTabSz="1371783" rtl="0" eaLnBrk="1" latinLnBrk="0" hangingPunct="1">
              <a:lnSpc>
                <a:spcPct val="90000"/>
              </a:lnSpc>
              <a:spcBef>
                <a:spcPts val="750"/>
              </a:spcBef>
              <a:buClr>
                <a:srgbClr val="E20019"/>
              </a:buClr>
              <a:buFont typeface="Wingdings" panose="05000000000000000000" pitchFamily="2" charset="2"/>
              <a:buChar char=""/>
              <a:defRPr sz="2800" kern="1200">
                <a:solidFill>
                  <a:schemeClr val="tx1"/>
                </a:solidFill>
                <a:latin typeface="Segoe UI Semilight" panose="020B0402040204020203" pitchFamily="34" charset="0"/>
                <a:ea typeface="Roboto light" pitchFamily="2" charset="0"/>
                <a:cs typeface="Segoe UI Semilight" panose="020B0402040204020203" pitchFamily="34" charset="0"/>
              </a:defRPr>
            </a:lvl2pPr>
            <a:lvl3pPr marL="1714729" indent="-342946" algn="l" defTabSz="1371783" rtl="0" eaLnBrk="1" latinLnBrk="0" hangingPunct="1">
              <a:lnSpc>
                <a:spcPct val="90000"/>
              </a:lnSpc>
              <a:spcBef>
                <a:spcPts val="750"/>
              </a:spcBef>
              <a:buClr>
                <a:srgbClr val="E20019"/>
              </a:buClr>
              <a:buFont typeface="Agency FB" panose="020B0503020202020204" pitchFamily="34" charset="0"/>
              <a:buChar char="-"/>
              <a:defRPr sz="2400" kern="1200">
                <a:solidFill>
                  <a:schemeClr val="tx1"/>
                </a:solidFill>
                <a:latin typeface="Segoe UI Semilight" panose="020B0402040204020203" pitchFamily="34" charset="0"/>
                <a:ea typeface="Roboto light" pitchFamily="2" charset="0"/>
                <a:cs typeface="Segoe UI Semilight" panose="020B0402040204020203" pitchFamily="34" charset="0"/>
              </a:defRPr>
            </a:lvl3pPr>
            <a:lvl4pPr marL="2400620"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511"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2403"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8294"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4186"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30077" indent="-342946" algn="l" defTabSz="1371783"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lnSpc>
                <a:spcPct val="100000"/>
              </a:lnSpc>
              <a:buFont typeface="Wingdings 3" panose="05040102010807070707" pitchFamily="18" charset="2"/>
              <a:buNone/>
            </a:pPr>
            <a:r>
              <a:rPr lang="en-US" sz="2400" i="1" u="sng" dirty="0" smtClean="0"/>
              <a:t>COMSOL modules used</a:t>
            </a:r>
          </a:p>
          <a:p>
            <a:pPr marL="0" indent="0">
              <a:lnSpc>
                <a:spcPct val="100000"/>
              </a:lnSpc>
              <a:buFont typeface="Wingdings 3" panose="05040102010807070707" pitchFamily="18" charset="2"/>
              <a:buNone/>
            </a:pPr>
            <a:endParaRPr lang="en-US" sz="1800" dirty="0" smtClean="0"/>
          </a:p>
          <a:p>
            <a:pPr>
              <a:lnSpc>
                <a:spcPct val="100000"/>
              </a:lnSpc>
            </a:pPr>
            <a:r>
              <a:rPr lang="en-US" sz="2000" dirty="0" smtClean="0"/>
              <a:t>Design Module</a:t>
            </a:r>
          </a:p>
          <a:p>
            <a:pPr>
              <a:lnSpc>
                <a:spcPct val="100000"/>
              </a:lnSpc>
            </a:pPr>
            <a:r>
              <a:rPr lang="en-US" sz="2000" dirty="0" smtClean="0"/>
              <a:t>Heat Transfer in solids</a:t>
            </a:r>
          </a:p>
          <a:p>
            <a:pPr lvl="1">
              <a:lnSpc>
                <a:spcPct val="100000"/>
              </a:lnSpc>
            </a:pPr>
            <a:r>
              <a:rPr lang="en-US" sz="1600" dirty="0" smtClean="0"/>
              <a:t>Heat Source</a:t>
            </a:r>
          </a:p>
          <a:p>
            <a:pPr lvl="1">
              <a:lnSpc>
                <a:spcPct val="100000"/>
              </a:lnSpc>
            </a:pPr>
            <a:r>
              <a:rPr lang="en-US" sz="1600" dirty="0" smtClean="0"/>
              <a:t>Heat flux (convective heat flux) </a:t>
            </a:r>
          </a:p>
          <a:p>
            <a:pPr lvl="1">
              <a:lnSpc>
                <a:spcPct val="100000"/>
              </a:lnSpc>
            </a:pPr>
            <a:r>
              <a:rPr lang="en-US" sz="1600" dirty="0" smtClean="0"/>
              <a:t>Surface-to-ambient radiation</a:t>
            </a:r>
          </a:p>
          <a:p>
            <a:pPr>
              <a:lnSpc>
                <a:spcPct val="100000"/>
              </a:lnSpc>
            </a:pPr>
            <a:r>
              <a:rPr lang="en-US" sz="2000" dirty="0" smtClean="0"/>
              <a:t>Structural Mechanics</a:t>
            </a:r>
          </a:p>
          <a:p>
            <a:pPr lvl="1">
              <a:lnSpc>
                <a:spcPct val="100000"/>
              </a:lnSpc>
            </a:pPr>
            <a:r>
              <a:rPr lang="en-US" sz="1600" dirty="0" smtClean="0"/>
              <a:t>Linear Elastic Material</a:t>
            </a:r>
          </a:p>
          <a:p>
            <a:pPr lvl="2">
              <a:lnSpc>
                <a:spcPct val="100000"/>
              </a:lnSpc>
            </a:pPr>
            <a:r>
              <a:rPr lang="en-US" sz="1200" dirty="0" smtClean="0"/>
              <a:t>Activation</a:t>
            </a:r>
          </a:p>
        </p:txBody>
      </p:sp>
      <p:grpSp>
        <p:nvGrpSpPr>
          <p:cNvPr id="8" name="Group 7"/>
          <p:cNvGrpSpPr/>
          <p:nvPr/>
        </p:nvGrpSpPr>
        <p:grpSpPr>
          <a:xfrm>
            <a:off x="6791025" y="1569519"/>
            <a:ext cx="11053765" cy="7819925"/>
            <a:chOff x="6256004" y="1846257"/>
            <a:chExt cx="11053765" cy="7819925"/>
          </a:xfrm>
        </p:grpSpPr>
        <p:grpSp>
          <p:nvGrpSpPr>
            <p:cNvPr id="49" name="Group 48"/>
            <p:cNvGrpSpPr/>
            <p:nvPr/>
          </p:nvGrpSpPr>
          <p:grpSpPr>
            <a:xfrm>
              <a:off x="6256004" y="1846257"/>
              <a:ext cx="11053765" cy="7819925"/>
              <a:chOff x="4917775" y="3018535"/>
              <a:chExt cx="11053765" cy="7819925"/>
            </a:xfrm>
          </p:grpSpPr>
          <p:sp>
            <p:nvSpPr>
              <p:cNvPr id="22" name="TextBox 21"/>
              <p:cNvSpPr txBox="1"/>
              <p:nvPr/>
            </p:nvSpPr>
            <p:spPr>
              <a:xfrm>
                <a:off x="7709600" y="10438350"/>
                <a:ext cx="5613682" cy="400110"/>
              </a:xfrm>
              <a:prstGeom prst="rect">
                <a:avLst/>
              </a:prstGeom>
              <a:noFill/>
            </p:spPr>
            <p:txBody>
              <a:bodyPr wrap="square" rtlCol="0">
                <a:spAutoFit/>
              </a:bodyPr>
              <a:lstStyle/>
              <a:p>
                <a:pPr algn="ctr"/>
                <a:r>
                  <a:rPr lang="en-GB" sz="2000" b="1" dirty="0" smtClean="0"/>
                  <a:t>Figure 12: </a:t>
                </a:r>
                <a:r>
                  <a:rPr lang="en-GB" sz="2000" dirty="0" smtClean="0"/>
                  <a:t>Quiet/Active method material activation</a:t>
                </a:r>
                <a:endParaRPr lang="en-GB" sz="2000" dirty="0"/>
              </a:p>
            </p:txBody>
          </p:sp>
          <p:grpSp>
            <p:nvGrpSpPr>
              <p:cNvPr id="48" name="Group 47"/>
              <p:cNvGrpSpPr/>
              <p:nvPr/>
            </p:nvGrpSpPr>
            <p:grpSpPr>
              <a:xfrm>
                <a:off x="4917775" y="3018535"/>
                <a:ext cx="11053765" cy="6982796"/>
                <a:chOff x="4917775" y="3018535"/>
                <a:chExt cx="11053765" cy="6982796"/>
              </a:xfrm>
            </p:grpSpPr>
            <p:grpSp>
              <p:nvGrpSpPr>
                <p:cNvPr id="29" name="Group 28"/>
                <p:cNvGrpSpPr/>
                <p:nvPr/>
              </p:nvGrpSpPr>
              <p:grpSpPr>
                <a:xfrm>
                  <a:off x="10713282" y="6528785"/>
                  <a:ext cx="5220000" cy="3472546"/>
                  <a:chOff x="7865813" y="8696961"/>
                  <a:chExt cx="5220000" cy="3472546"/>
                </a:xfrm>
              </p:grpSpPr>
              <p:sp>
                <p:nvSpPr>
                  <p:cNvPr id="18" name="Rectangle 5"/>
                  <p:cNvSpPr>
                    <a:spLocks/>
                  </p:cNvSpPr>
                  <p:nvPr/>
                </p:nvSpPr>
                <p:spPr bwMode="auto">
                  <a:xfrm>
                    <a:off x="9325718" y="11740391"/>
                    <a:ext cx="2300191"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(c) Layer 10 Deposition</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pic>
                <p:nvPicPr>
                  <p:cNvPr id="24" name="Picture 23"/>
                  <p:cNvPicPr>
                    <a:picLocks noChangeAspect="1"/>
                  </p:cNvPicPr>
                  <p:nvPr/>
                </p:nvPicPr>
                <p:blipFill rotWithShape="1">
                  <a:blip r:embed="rId3" cstate="print">
                    <a:extLst>
                      <a:ext uri="{28A0092B-C50C-407E-A947-70E740481C1C}">
                        <a14:useLocalDpi xmlns:a14="http://schemas.microsoft.com/office/drawing/2010/main" val="0"/>
                      </a:ext>
                    </a:extLst>
                  </a:blip>
                  <a:srcRect t="19490" b="7222"/>
                  <a:stretch/>
                </p:blipFill>
                <p:spPr>
                  <a:xfrm>
                    <a:off x="7865813" y="8696961"/>
                    <a:ext cx="5220000" cy="2869211"/>
                  </a:xfrm>
                  <a:prstGeom prst="rect">
                    <a:avLst/>
                  </a:prstGeom>
                </p:spPr>
              </p:pic>
            </p:grpSp>
            <p:grpSp>
              <p:nvGrpSpPr>
                <p:cNvPr id="47" name="Group 46"/>
                <p:cNvGrpSpPr/>
                <p:nvPr/>
              </p:nvGrpSpPr>
              <p:grpSpPr>
                <a:xfrm>
                  <a:off x="4917775" y="3018535"/>
                  <a:ext cx="11053765" cy="3120679"/>
                  <a:chOff x="4917775" y="3018535"/>
                  <a:chExt cx="11053765" cy="3120679"/>
                </a:xfrm>
              </p:grpSpPr>
              <p:grpSp>
                <p:nvGrpSpPr>
                  <p:cNvPr id="25" name="Group 24"/>
                  <p:cNvGrpSpPr/>
                  <p:nvPr/>
                </p:nvGrpSpPr>
                <p:grpSpPr>
                  <a:xfrm>
                    <a:off x="4917775" y="3018535"/>
                    <a:ext cx="5329877" cy="3120679"/>
                    <a:chOff x="1958646" y="4866147"/>
                    <a:chExt cx="5329877" cy="3120679"/>
                  </a:xfrm>
                </p:grpSpPr>
                <p:sp>
                  <p:nvSpPr>
                    <p:cNvPr id="15" name="Rectangle 5"/>
                    <p:cNvSpPr>
                      <a:spLocks/>
                    </p:cNvSpPr>
                    <p:nvPr/>
                  </p:nvSpPr>
                  <p:spPr bwMode="auto">
                    <a:xfrm>
                      <a:off x="3473489" y="7557710"/>
                      <a:ext cx="2300191"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(a) Layer 1 Deposition</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pic>
                  <p:nvPicPr>
                    <p:cNvPr id="21" name="Picture 20"/>
                    <p:cNvPicPr>
                      <a:picLocks noChangeAspect="1"/>
                    </p:cNvPicPr>
                    <p:nvPr/>
                  </p:nvPicPr>
                  <p:blipFill rotWithShape="1">
                    <a:blip r:embed="rId4" cstate="print">
                      <a:extLst>
                        <a:ext uri="{28A0092B-C50C-407E-A947-70E740481C1C}">
                          <a14:useLocalDpi xmlns:a14="http://schemas.microsoft.com/office/drawing/2010/main" val="0"/>
                        </a:ext>
                      </a:extLst>
                    </a:blip>
                    <a:srcRect t="22575" b="9881"/>
                    <a:stretch/>
                  </p:blipFill>
                  <p:spPr>
                    <a:xfrm>
                      <a:off x="1958646" y="4866147"/>
                      <a:ext cx="5329877" cy="2700000"/>
                    </a:xfrm>
                    <a:prstGeom prst="rect">
                      <a:avLst/>
                    </a:prstGeom>
                  </p:spPr>
                </p:pic>
              </p:grpSp>
              <p:grpSp>
                <p:nvGrpSpPr>
                  <p:cNvPr id="46" name="Group 45"/>
                  <p:cNvGrpSpPr/>
                  <p:nvPr/>
                </p:nvGrpSpPr>
                <p:grpSpPr>
                  <a:xfrm>
                    <a:off x="10675027" y="3024120"/>
                    <a:ext cx="5296513" cy="3098366"/>
                    <a:chOff x="10675027" y="3024120"/>
                    <a:chExt cx="5296513" cy="3098366"/>
                  </a:xfrm>
                </p:grpSpPr>
                <p:sp>
                  <p:nvSpPr>
                    <p:cNvPr id="28" name="Rectangle 5"/>
                    <p:cNvSpPr>
                      <a:spLocks/>
                    </p:cNvSpPr>
                    <p:nvPr/>
                  </p:nvSpPr>
                  <p:spPr bwMode="auto">
                    <a:xfrm>
                      <a:off x="12173188" y="5693370"/>
                      <a:ext cx="2300191"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(b) Layer 2 Deposition</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pic>
                  <p:nvPicPr>
                    <p:cNvPr id="44" name="Picture 43"/>
                    <p:cNvPicPr>
                      <a:picLocks noChangeAspect="1"/>
                    </p:cNvPicPr>
                    <p:nvPr/>
                  </p:nvPicPr>
                  <p:blipFill rotWithShape="1">
                    <a:blip r:embed="rId5" cstate="print">
                      <a:extLst>
                        <a:ext uri="{28A0092B-C50C-407E-A947-70E740481C1C}">
                          <a14:useLocalDpi xmlns:a14="http://schemas.microsoft.com/office/drawing/2010/main" val="0"/>
                        </a:ext>
                      </a:extLst>
                    </a:blip>
                    <a:srcRect t="22043" b="9988"/>
                    <a:stretch/>
                  </p:blipFill>
                  <p:spPr>
                    <a:xfrm>
                      <a:off x="10675027" y="3024120"/>
                      <a:ext cx="5296513" cy="2700000"/>
                    </a:xfrm>
                    <a:prstGeom prst="rect">
                      <a:avLst/>
                    </a:prstGeom>
                  </p:spPr>
                </p:pic>
              </p:grpSp>
            </p:grpSp>
          </p:grpSp>
        </p:grpSp>
        <p:grpSp>
          <p:nvGrpSpPr>
            <p:cNvPr id="7" name="Group 6"/>
            <p:cNvGrpSpPr/>
            <p:nvPr/>
          </p:nvGrpSpPr>
          <p:grpSpPr>
            <a:xfrm>
              <a:off x="6535587" y="5414586"/>
              <a:ext cx="5220000" cy="3433001"/>
              <a:chOff x="6535587" y="5414586"/>
              <a:chExt cx="5220000" cy="3433001"/>
            </a:xfrm>
          </p:grpSpPr>
          <p:pic>
            <p:nvPicPr>
              <p:cNvPr id="6" name="Picture 5"/>
              <p:cNvPicPr>
                <a:picLocks noChangeAspect="1"/>
              </p:cNvPicPr>
              <p:nvPr/>
            </p:nvPicPr>
            <p:blipFill rotWithShape="1">
              <a:blip r:embed="rId6">
                <a:extLst>
                  <a:ext uri="{28A0092B-C50C-407E-A947-70E740481C1C}">
                    <a14:useLocalDpi xmlns:a14="http://schemas.microsoft.com/office/drawing/2010/main" val="0"/>
                  </a:ext>
                </a:extLst>
              </a:blip>
              <a:srcRect l="2441" t="19809" r="2147" b="7435"/>
              <a:stretch/>
            </p:blipFill>
            <p:spPr>
              <a:xfrm>
                <a:off x="6535587" y="5414586"/>
                <a:ext cx="5220000" cy="2985351"/>
              </a:xfrm>
              <a:prstGeom prst="rect">
                <a:avLst/>
              </a:prstGeom>
            </p:spPr>
          </p:pic>
          <p:sp>
            <p:nvSpPr>
              <p:cNvPr id="34" name="Rectangle 5"/>
              <p:cNvSpPr>
                <a:spLocks/>
              </p:cNvSpPr>
              <p:nvPr/>
            </p:nvSpPr>
            <p:spPr bwMode="auto">
              <a:xfrm>
                <a:off x="7632395" y="8418471"/>
                <a:ext cx="3026385" cy="42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38100" tIns="38100" rIns="38100" bIns="38100"/>
              <a:lstStyle>
                <a:lvl1pPr>
                  <a:spcBef>
                    <a:spcPts val="600"/>
                  </a:spcBef>
                  <a:buClr>
                    <a:srgbClr val="EC1C29"/>
                  </a:buClr>
                  <a:buSzPct val="100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1pPr>
                <a:lvl2pPr marL="704850" indent="-285750">
                  <a:spcBef>
                    <a:spcPts val="600"/>
                  </a:spcBef>
                  <a:buClr>
                    <a:srgbClr val="EC1C29"/>
                  </a:buClr>
                  <a:buSzPct val="155000"/>
                  <a:buFont typeface="Wingdings 3" panose="05040102010807070707" pitchFamily="18" charset="2"/>
                  <a:buChar char=""/>
                  <a:defRPr sz="2400">
                    <a:solidFill>
                      <a:srgbClr val="7F7F7F"/>
                    </a:solidFill>
                    <a:latin typeface="Arial Bold" charset="0"/>
                    <a:ea typeface="ヒラギノ角ゴ ProN W6" charset="0"/>
                    <a:cs typeface="ヒラギノ角ゴ ProN W6" charset="0"/>
                    <a:sym typeface="Arial Bold" charset="0"/>
                  </a:defRPr>
                </a:lvl2pPr>
                <a:lvl3pPr marL="1104900" indent="-228600">
                  <a:spcBef>
                    <a:spcPts val="500"/>
                  </a:spcBef>
                  <a:buClr>
                    <a:srgbClr val="EC1C29"/>
                  </a:buClr>
                  <a:buSzPct val="8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3pPr>
                <a:lvl4pPr marL="1562100" indent="-228600">
                  <a:spcBef>
                    <a:spcPts val="500"/>
                  </a:spcBef>
                  <a:buClr>
                    <a:srgbClr val="EC1C29"/>
                  </a:buClr>
                  <a:buSzPct val="90000"/>
                  <a:buFont typeface="Wingdings 3" panose="05040102010807070707" pitchFamily="18" charset="2"/>
                  <a:buChar char=""/>
                  <a:defRPr sz="2000">
                    <a:solidFill>
                      <a:srgbClr val="7F7F7F"/>
                    </a:solidFill>
                    <a:latin typeface="Arial Bold" charset="0"/>
                    <a:ea typeface="ヒラギノ角ゴ ProN W6" charset="0"/>
                    <a:cs typeface="ヒラギノ角ゴ ProN W6" charset="0"/>
                    <a:sym typeface="Arial Bold" charset="0"/>
                  </a:defRPr>
                </a:lvl4pPr>
                <a:lvl5pPr marL="2019300" indent="-228600">
                  <a:spcBef>
                    <a:spcPts val="500"/>
                  </a:spcBef>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5pPr>
                <a:lvl6pPr marL="24765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6pPr>
                <a:lvl7pPr marL="29337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7pPr>
                <a:lvl8pPr marL="33909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8pPr>
                <a:lvl9pPr marL="3848100" indent="-22860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Lucida Grande" charset="0"/>
                    <a:ea typeface="ヒラギノ角ゴ ProN W3" charset="0"/>
                    <a:cs typeface="ヒラギノ角ゴ ProN W3" charset="0"/>
                    <a:sym typeface="Lucida Grande" charset="0"/>
                  </a:defRPr>
                </a:lvl9pPr>
              </a:lstStyle>
              <a:p>
                <a:pPr algn="ctr" eaLnBrk="1" hangingPunct="1">
                  <a:spcBef>
                    <a:spcPct val="0"/>
                  </a:spcBef>
                  <a:buClrTx/>
                  <a:buSzTx/>
                  <a:buFontTx/>
                  <a:buNone/>
                </a:pPr>
                <a:r>
                  <a:rPr lang="en-US" altLang="en-US" sz="1800" dirty="0" smtClean="0">
                    <a:solidFill>
                      <a:schemeClr val="tx1"/>
                    </a:solidFill>
                    <a:latin typeface="Times New Roman" panose="02020603050405020304" pitchFamily="18" charset="0"/>
                    <a:ea typeface="Lucida Grande" charset="0"/>
                    <a:cs typeface="Times New Roman" panose="02020603050405020304" pitchFamily="18" charset="0"/>
                    <a:sym typeface="Lucida Grande" charset="0"/>
                  </a:rPr>
                  <a:t>(d) Deposition process finishes</a:t>
                </a:r>
                <a:endParaRPr lang="en-US" altLang="en-US" sz="1600" dirty="0">
                  <a:solidFill>
                    <a:schemeClr val="tx1"/>
                  </a:solidFill>
                  <a:latin typeface="Times New Roman" panose="02020603050405020304" pitchFamily="18" charset="0"/>
                  <a:ea typeface="Lucida Grande" charset="0"/>
                  <a:cs typeface="Times New Roman" panose="02020603050405020304" pitchFamily="18" charset="0"/>
                  <a:sym typeface="Lucida Grande" charset="0"/>
                </a:endParaRPr>
              </a:p>
            </p:txBody>
          </p:sp>
        </p:grpSp>
      </p:grpSp>
      <mc:AlternateContent xmlns:mc="http://schemas.openxmlformats.org/markup-compatibility/2006" xmlns:a14="http://schemas.microsoft.com/office/drawing/2010/main">
        <mc:Choice Requires="a14">
          <p:sp>
            <p:nvSpPr>
              <p:cNvPr id="37" name="TextBox 36"/>
              <p:cNvSpPr txBox="1"/>
              <p:nvPr/>
            </p:nvSpPr>
            <p:spPr>
              <a:xfrm>
                <a:off x="1849618" y="9480353"/>
                <a:ext cx="7830990" cy="808235"/>
              </a:xfrm>
              <a:prstGeom prst="rect">
                <a:avLst/>
              </a:prstGeom>
              <a:solidFill>
                <a:schemeClr val="bg1">
                  <a:lumMod val="85000"/>
                </a:schemeClr>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𝑒𝑥𝑝</m:t>
                      </m:r>
                      <m:d>
                        <m:dPr>
                          <m:ctrlPr>
                            <a:rPr lang="en-GB" i="1">
                              <a:latin typeface="Cambria Math" panose="02040503050406030204" pitchFamily="18" charset="0"/>
                            </a:rPr>
                          </m:ctrlPr>
                        </m:dPr>
                        <m:e>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rPr>
                                    <m:t>3</m:t>
                                  </m:r>
                                  <m:sSup>
                                    <m:sSupPr>
                                      <m:ctrlPr>
                                        <a:rPr lang="en-GB" i="1">
                                          <a:latin typeface="Cambria Math" panose="02040503050406030204" pitchFamily="18" charset="0"/>
                                        </a:rPr>
                                      </m:ctrlPr>
                                    </m:sSupPr>
                                    <m:e>
                                      <m:r>
                                        <a:rPr lang="en-GB" i="1">
                                          <a:latin typeface="Cambria Math" panose="02040503050406030204" pitchFamily="18" charset="0"/>
                                        </a:rPr>
                                        <m:t>(</m:t>
                                      </m:r>
                                      <m:r>
                                        <a:rPr lang="en-GB" i="1">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𝑡𝑟𝑎𝑗</m:t>
                                      </m:r>
                                      <m:r>
                                        <a:rPr lang="en-GB" b="0" i="1" smtClean="0">
                                          <a:latin typeface="Cambria Math" panose="02040503050406030204" pitchFamily="18" charset="0"/>
                                        </a:rPr>
                                        <m:t>_</m:t>
                                      </m:r>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𝑡</m:t>
                                      </m:r>
                                      <m:r>
                                        <a:rPr lang="en-GB" b="0" i="1" smtClean="0">
                                          <a:latin typeface="Cambria Math" panose="02040503050406030204" pitchFamily="18" charset="0"/>
                                        </a:rPr>
                                        <m:t>))</m:t>
                                      </m:r>
                                    </m:e>
                                    <m:sup>
                                      <m:r>
                                        <a:rPr lang="en-GB" i="1">
                                          <a:latin typeface="Cambria Math" panose="02040503050406030204" pitchFamily="18" charset="0"/>
                                        </a:rPr>
                                        <m:t>2</m:t>
                                      </m:r>
                                    </m:sup>
                                  </m:sSup>
                                </m:num>
                                <m:den>
                                  <m:sSup>
                                    <m:sSupPr>
                                      <m:ctrlPr>
                                        <a:rPr lang="en-GB" i="1">
                                          <a:latin typeface="Cambria Math" panose="02040503050406030204" pitchFamily="18" charset="0"/>
                                        </a:rPr>
                                      </m:ctrlPr>
                                    </m:sSupPr>
                                    <m:e>
                                      <m:r>
                                        <a:rPr lang="en-GB" i="1">
                                          <a:latin typeface="Cambria Math" panose="02040503050406030204" pitchFamily="18" charset="0"/>
                                        </a:rPr>
                                        <m:t>𝑎</m:t>
                                      </m:r>
                                    </m:e>
                                    <m:sup>
                                      <m:r>
                                        <a:rPr lang="en-GB" i="1">
                                          <a:latin typeface="Cambria Math" panose="02040503050406030204" pitchFamily="18" charset="0"/>
                                        </a:rPr>
                                        <m:t>2</m:t>
                                      </m:r>
                                    </m:sup>
                                  </m:sSup>
                                </m:den>
                              </m:f>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3</m:t>
                                  </m:r>
                                  <m:sSup>
                                    <m:sSupPr>
                                      <m:ctrlPr>
                                        <a:rPr lang="en-GB" i="1">
                                          <a:latin typeface="Cambria Math" panose="02040503050406030204" pitchFamily="18" charset="0"/>
                                        </a:rPr>
                                      </m:ctrlPr>
                                    </m:sSupPr>
                                    <m:e>
                                      <m:r>
                                        <a:rPr lang="en-GB" i="1">
                                          <a:latin typeface="Cambria Math" panose="02040503050406030204" pitchFamily="18" charset="0"/>
                                        </a:rPr>
                                        <m:t>(</m:t>
                                      </m:r>
                                      <m:r>
                                        <a:rPr lang="en-GB" i="1">
                                          <a:latin typeface="Cambria Math" panose="02040503050406030204" pitchFamily="18" charset="0"/>
                                        </a:rPr>
                                        <m:t>𝑦</m:t>
                                      </m:r>
                                      <m:r>
                                        <a:rPr lang="en-GB" b="0" i="1" smtClean="0">
                                          <a:latin typeface="Cambria Math" panose="02040503050406030204" pitchFamily="18" charset="0"/>
                                        </a:rPr>
                                        <m:t>−</m:t>
                                      </m:r>
                                      <m:r>
                                        <a:rPr lang="en-GB" b="0" i="1" smtClean="0">
                                          <a:latin typeface="Cambria Math" panose="02040503050406030204" pitchFamily="18" charset="0"/>
                                        </a:rPr>
                                        <m:t>𝑡𝑟𝑎𝑗</m:t>
                                      </m:r>
                                      <m:r>
                                        <a:rPr lang="en-GB" b="0" i="1" smtClean="0">
                                          <a:latin typeface="Cambria Math" panose="02040503050406030204" pitchFamily="18" charset="0"/>
                                        </a:rPr>
                                        <m:t>_</m:t>
                                      </m:r>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latin typeface="Cambria Math" panose="02040503050406030204" pitchFamily="18" charset="0"/>
                                        </a:rPr>
                                        <m:t>𝑡</m:t>
                                      </m:r>
                                      <m:r>
                                        <a:rPr lang="en-GB" b="0" i="1" smtClean="0">
                                          <a:latin typeface="Cambria Math" panose="02040503050406030204" pitchFamily="18" charset="0"/>
                                        </a:rPr>
                                        <m:t>))</m:t>
                                      </m:r>
                                    </m:e>
                                    <m:sup>
                                      <m:r>
                                        <a:rPr lang="en-GB" i="1">
                                          <a:latin typeface="Cambria Math" panose="02040503050406030204" pitchFamily="18" charset="0"/>
                                        </a:rPr>
                                        <m:t>2</m:t>
                                      </m:r>
                                    </m:sup>
                                  </m:sSup>
                                </m:num>
                                <m:den>
                                  <m:sSup>
                                    <m:sSupPr>
                                      <m:ctrlPr>
                                        <a:rPr lang="en-GB" i="1">
                                          <a:latin typeface="Cambria Math" panose="02040503050406030204" pitchFamily="18" charset="0"/>
                                        </a:rPr>
                                      </m:ctrlPr>
                                    </m:sSupPr>
                                    <m:e>
                                      <m:r>
                                        <a:rPr lang="en-GB" i="1">
                                          <a:latin typeface="Cambria Math" panose="02040503050406030204" pitchFamily="18" charset="0"/>
                                        </a:rPr>
                                        <m:t>𝑏</m:t>
                                      </m:r>
                                    </m:e>
                                    <m:sup>
                                      <m:r>
                                        <a:rPr lang="en-GB" i="1">
                                          <a:latin typeface="Cambria Math" panose="02040503050406030204" pitchFamily="18" charset="0"/>
                                        </a:rPr>
                                        <m:t>2</m:t>
                                      </m:r>
                                    </m:sup>
                                  </m:sSup>
                                </m:den>
                              </m:f>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3</m:t>
                                  </m:r>
                                  <m:sSup>
                                    <m:sSupPr>
                                      <m:ctrlPr>
                                        <a:rPr lang="en-GB" i="1">
                                          <a:latin typeface="Cambria Math" panose="02040503050406030204" pitchFamily="18" charset="0"/>
                                        </a:rPr>
                                      </m:ctrlPr>
                                    </m:sSupPr>
                                    <m:e>
                                      <m:r>
                                        <a:rPr lang="en-GB" i="1">
                                          <a:latin typeface="Cambria Math" panose="02040503050406030204" pitchFamily="18" charset="0"/>
                                        </a:rPr>
                                        <m:t>(</m:t>
                                      </m:r>
                                      <m:r>
                                        <a:rPr lang="en-GB" i="1">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𝑡𝑟𝑎𝑗</m:t>
                                      </m:r>
                                      <m:r>
                                        <a:rPr lang="en-GB" b="0" i="1" smtClean="0">
                                          <a:latin typeface="Cambria Math" panose="02040503050406030204" pitchFamily="18" charset="0"/>
                                        </a:rPr>
                                        <m:t>_</m:t>
                                      </m:r>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𝑡</m:t>
                                      </m:r>
                                      <m:r>
                                        <a:rPr lang="en-GB" b="0" i="1" smtClean="0">
                                          <a:latin typeface="Cambria Math" panose="02040503050406030204" pitchFamily="18" charset="0"/>
                                        </a:rPr>
                                        <m:t>))</m:t>
                                      </m:r>
                                    </m:e>
                                    <m:sup>
                                      <m:r>
                                        <a:rPr lang="en-GB" i="1">
                                          <a:latin typeface="Cambria Math" panose="02040503050406030204" pitchFamily="18" charset="0"/>
                                        </a:rPr>
                                        <m:t>2</m:t>
                                      </m:r>
                                    </m:sup>
                                  </m:sSup>
                                </m:num>
                                <m:den>
                                  <m:sSup>
                                    <m:sSupPr>
                                      <m:ctrlPr>
                                        <a:rPr lang="en-GB" i="1">
                                          <a:latin typeface="Cambria Math" panose="02040503050406030204" pitchFamily="18" charset="0"/>
                                        </a:rPr>
                                      </m:ctrlPr>
                                    </m:sSupPr>
                                    <m:e>
                                      <m:r>
                                        <a:rPr lang="en-GB" i="1">
                                          <a:latin typeface="Cambria Math" panose="02040503050406030204" pitchFamily="18" charset="0"/>
                                        </a:rPr>
                                        <m:t>𝑐</m:t>
                                      </m:r>
                                    </m:e>
                                    <m:sup>
                                      <m:r>
                                        <a:rPr lang="en-GB" i="1">
                                          <a:latin typeface="Cambria Math" panose="02040503050406030204" pitchFamily="18" charset="0"/>
                                        </a:rPr>
                                        <m:t>2</m:t>
                                      </m:r>
                                    </m:sup>
                                  </m:sSup>
                                </m:den>
                              </m:f>
                            </m:e>
                          </m:d>
                        </m:e>
                      </m:d>
                      <m:r>
                        <a:rPr lang="en-GB" b="0" i="1" smtClean="0">
                          <a:latin typeface="Cambria Math" panose="02040503050406030204" pitchFamily="18" charset="0"/>
                        </a:rPr>
                        <m:t>≥5%</m:t>
                      </m:r>
                    </m:oMath>
                  </m:oMathPara>
                </a14:m>
                <a:endParaRPr lang="en-GB" dirty="0"/>
              </a:p>
            </p:txBody>
          </p:sp>
        </mc:Choice>
        <mc:Fallback xmlns="">
          <p:sp>
            <p:nvSpPr>
              <p:cNvPr id="37" name="TextBox 36"/>
              <p:cNvSpPr txBox="1">
                <a:spLocks noRot="1" noChangeAspect="1" noMove="1" noResize="1" noEditPoints="1" noAdjustHandles="1" noChangeArrowheads="1" noChangeShapeType="1" noTextEdit="1"/>
              </p:cNvSpPr>
              <p:nvPr/>
            </p:nvSpPr>
            <p:spPr>
              <a:xfrm>
                <a:off x="1849618" y="9480353"/>
                <a:ext cx="7830990" cy="808235"/>
              </a:xfrm>
              <a:prstGeom prst="rect">
                <a:avLst/>
              </a:prstGeom>
              <a:blipFill rotWithShape="0">
                <a:blip r:embed="rId9"/>
                <a:stretch>
                  <a:fillRect/>
                </a:stretch>
              </a:blipFill>
            </p:spPr>
            <p:txBody>
              <a:bodyPr/>
              <a:lstStyle/>
              <a:p>
                <a:r>
                  <a:rPr lang="en-GB">
                    <a:noFill/>
                  </a:rPr>
                  <a:t> </a:t>
                </a:r>
              </a:p>
            </p:txBody>
          </p:sp>
        </mc:Fallback>
      </mc:AlternateContent>
      <p:sp>
        <p:nvSpPr>
          <p:cNvPr id="38" name="TextBox 37"/>
          <p:cNvSpPr txBox="1"/>
          <p:nvPr/>
        </p:nvSpPr>
        <p:spPr>
          <a:xfrm>
            <a:off x="1849618" y="9080243"/>
            <a:ext cx="3094331" cy="400110"/>
          </a:xfrm>
          <a:prstGeom prst="rect">
            <a:avLst/>
          </a:prstGeom>
          <a:solidFill>
            <a:schemeClr val="accent5">
              <a:lumMod val="40000"/>
              <a:lumOff val="60000"/>
            </a:schemeClr>
          </a:solidFill>
        </p:spPr>
        <p:txBody>
          <a:bodyPr wrap="square" rtlCol="0">
            <a:spAutoFit/>
          </a:bodyPr>
          <a:lstStyle/>
          <a:p>
            <a:pPr algn="just"/>
            <a:r>
              <a:rPr lang="en-GB" sz="2000" dirty="0" smtClean="0"/>
              <a:t>Activation Criteria COMSOL:</a:t>
            </a:r>
          </a:p>
        </p:txBody>
      </p:sp>
    </p:spTree>
    <p:extLst>
      <p:ext uri="{BB962C8B-B14F-4D97-AF65-F5344CB8AC3E}">
        <p14:creationId xmlns:p14="http://schemas.microsoft.com/office/powerpoint/2010/main" val="29092007"/>
      </p:ext>
    </p:extLst>
  </p:cSld>
  <p:clrMapOvr>
    <a:masterClrMapping/>
  </p:clrMapOvr>
  <mc:AlternateContent xmlns:mc="http://schemas.openxmlformats.org/markup-compatibility/2006" xmlns:p14="http://schemas.microsoft.com/office/powerpoint/2010/main">
    <mc:Choice Requires="p14">
      <p:transition spd="slow" p14:dur="2000" advTm="29256"/>
    </mc:Choice>
    <mc:Fallback xmlns="">
      <p:transition spd="slow" advTm="29256"/>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9|13.8|10.6"/>
</p:tagLst>
</file>

<file path=ppt/tags/tag2.xml><?xml version="1.0" encoding="utf-8"?>
<p:tagLst xmlns:a="http://schemas.openxmlformats.org/drawingml/2006/main" xmlns:r="http://schemas.openxmlformats.org/officeDocument/2006/relationships" xmlns:p="http://schemas.openxmlformats.org/presentationml/2006/main">
  <p:tag name="TIMING" val="|1.5|7.7|5.1|5.4"/>
</p:tagLst>
</file>

<file path=ppt/tags/tag3.xml><?xml version="1.0" encoding="utf-8"?>
<p:tagLst xmlns:a="http://schemas.openxmlformats.org/drawingml/2006/main" xmlns:r="http://schemas.openxmlformats.org/officeDocument/2006/relationships" xmlns:p="http://schemas.openxmlformats.org/presentationml/2006/main">
  <p:tag name="TIMING" val="|24.2"/>
</p:tagLst>
</file>

<file path=ppt/tags/tag4.xml><?xml version="1.0" encoding="utf-8"?>
<p:tagLst xmlns:a="http://schemas.openxmlformats.org/drawingml/2006/main" xmlns:r="http://schemas.openxmlformats.org/officeDocument/2006/relationships" xmlns:p="http://schemas.openxmlformats.org/presentationml/2006/main">
  <p:tag name="TIMING" val="|0.4"/>
</p:tagLst>
</file>

<file path=ppt/theme/theme1.xml><?xml version="1.0" encoding="utf-8"?>
<a:theme xmlns:a="http://schemas.openxmlformats.org/drawingml/2006/main" name="IREPA LASER_PPT">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13071</TotalTime>
  <Words>1369</Words>
  <Application>Microsoft Office PowerPoint</Application>
  <PresentationFormat>Custom</PresentationFormat>
  <Paragraphs>336</Paragraphs>
  <Slides>16</Slides>
  <Notes>14</Notes>
  <HiddenSlides>0</HiddenSlides>
  <MMClips>3</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16</vt:i4>
      </vt:variant>
    </vt:vector>
  </HeadingPairs>
  <TitlesOfParts>
    <vt:vector size="32" baseType="lpstr">
      <vt:lpstr>Agency FB</vt:lpstr>
      <vt:lpstr>Arial</vt:lpstr>
      <vt:lpstr>Calibri</vt:lpstr>
      <vt:lpstr>Calibri Light</vt:lpstr>
      <vt:lpstr>Cambria Math</vt:lpstr>
      <vt:lpstr>Karla</vt:lpstr>
      <vt:lpstr>Lucida Grande</vt:lpstr>
      <vt:lpstr>Poppins Light</vt:lpstr>
      <vt:lpstr>Roboto light</vt:lpstr>
      <vt:lpstr>Roboto Medium</vt:lpstr>
      <vt:lpstr>Segoe UI Semibold</vt:lpstr>
      <vt:lpstr>Segoe UI Semilight</vt:lpstr>
      <vt:lpstr>Times New Roman</vt:lpstr>
      <vt:lpstr>Wingdings</vt:lpstr>
      <vt:lpstr>Wingdings 3</vt:lpstr>
      <vt:lpstr>IREPA LASER_PPT</vt:lpstr>
      <vt:lpstr>Thermal Analysis of DED process and COMSOL feasibility in Mechanical Modeling of AM process</vt:lpstr>
      <vt:lpstr>Directed Energy Deposition (DED)</vt:lpstr>
      <vt:lpstr>Why model P-DED process ?</vt:lpstr>
      <vt:lpstr>Numerical Model</vt:lpstr>
      <vt:lpstr>Thermal Model for P-DED</vt:lpstr>
      <vt:lpstr>Thermal Model for P-DED</vt:lpstr>
      <vt:lpstr>Thermal Model for P-DED</vt:lpstr>
      <vt:lpstr>Thermal Model for P-DED</vt:lpstr>
      <vt:lpstr>Thermal Model for P-DED</vt:lpstr>
      <vt:lpstr>Thermal Model for P-DED</vt:lpstr>
      <vt:lpstr>Thermal Model for P-DED</vt:lpstr>
      <vt:lpstr>Thermal Model for P-DED</vt:lpstr>
      <vt:lpstr>Mechanical Model for Additive Manufacturing (AM)</vt:lpstr>
      <vt:lpstr>Mechanical Model for Additive Manufacturing (AM)</vt:lpstr>
      <vt:lpstr>Future Work</vt:lpstr>
      <vt:lpstr>Contact: vn@irepa-laser.com</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RePack by Diakov</dc:creator>
  <cp:lastModifiedBy>Vaibhav Nain</cp:lastModifiedBy>
  <cp:revision>631</cp:revision>
  <cp:lastPrinted>2019-01-23T13:12:50Z</cp:lastPrinted>
  <dcterms:created xsi:type="dcterms:W3CDTF">2017-06-12T02:35:05Z</dcterms:created>
  <dcterms:modified xsi:type="dcterms:W3CDTF">2020-09-25T16:07:22Z</dcterms:modified>
</cp:coreProperties>
</file>