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6858000" cy="9906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7DA6AC-850F-406F-B2E6-F368AE079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637ED6D-6DDC-45A8-BBC8-99E13F1EA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845EC-21C2-4973-9123-4255AD5958F8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14496ED-B932-4012-B262-1A38213F3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5EE2DF0-2BFA-49FF-A47E-FC24973F1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2CE68-EC0A-4630-8303-100F80FFAB4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97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2146B55-EE05-48DF-94CB-AFE40DB4C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073B4BA-BCD9-4EC4-AECC-549BB86786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A08BC6-95CD-43D6-ACFD-C32FEA3333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845EC-21C2-4973-9123-4255AD5958F8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E7DB1D-8609-4267-9B9A-08DFD10CA7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D1AE9AD-23A6-458C-903C-47C402A91F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2CE68-EC0A-4630-8303-100F80FFAB4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093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 hidden="1">
            <a:extLst>
              <a:ext uri="{FF2B5EF4-FFF2-40B4-BE49-F238E27FC236}">
                <a16:creationId xmlns:a16="http://schemas.microsoft.com/office/drawing/2014/main" id="{C0EB2E05-0091-4052-ABDB-CE932D104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7520A39-899B-4C7F-A6E9-D978EC79E83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6185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4D7C4887C8E74FA384361D0473A483" ma:contentTypeVersion="12" ma:contentTypeDescription="Create a new document." ma:contentTypeScope="" ma:versionID="a11e93694de8066085ebd4acd680ff08">
  <xsd:schema xmlns:xsd="http://www.w3.org/2001/XMLSchema" xmlns:xs="http://www.w3.org/2001/XMLSchema" xmlns:p="http://schemas.microsoft.com/office/2006/metadata/properties" xmlns:ns3="a75e0526-2262-45f2-a521-10ff3a641c0a" xmlns:ns4="3b41352b-c2d7-43e5-827c-cb1d90aef8c1" targetNamespace="http://schemas.microsoft.com/office/2006/metadata/properties" ma:root="true" ma:fieldsID="f3dcd3352bacbd7a5a501fb7bbbf29c8" ns3:_="" ns4:_="">
    <xsd:import namespace="a75e0526-2262-45f2-a521-10ff3a641c0a"/>
    <xsd:import namespace="3b41352b-c2d7-43e5-827c-cb1d90aef8c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5e0526-2262-45f2-a521-10ff3a641c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41352b-c2d7-43e5-827c-cb1d90aef8c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0B5AFE5-BB30-4187-A1F2-EA0517C68A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5e0526-2262-45f2-a521-10ff3a641c0a"/>
    <ds:schemaRef ds:uri="3b41352b-c2d7-43e5-827c-cb1d90aef8c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1439B3C-069F-45D5-9E4B-6F1313B3DB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4CF542-A1E5-4FCE-A7D2-B6DFB4C8C893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(21x29,7 cm)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Mauro Iacuaniello</dc:creator>
  <cp:lastModifiedBy>Mauro Iacuaniello</cp:lastModifiedBy>
  <cp:revision>1</cp:revision>
  <dcterms:created xsi:type="dcterms:W3CDTF">2020-09-17T08:49:21Z</dcterms:created>
  <dcterms:modified xsi:type="dcterms:W3CDTF">2020-09-17T08:49:23Z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0x0101006D4D7C4887C8E74FA384361D0473A483</vt:lpwstr>
  </property>
</Properties>
</file>