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
  </p:notesMasterIdLst>
  <p:sldIdLst>
    <p:sldId id="256" r:id="rId2"/>
  </p:sldIdLst>
  <p:sldSz cx="6858000" cy="9906000" type="A4"/>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56542"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99741" algn="l" defTabSz="956542"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199481" algn="l" defTabSz="956542"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299223" algn="l" defTabSz="956542"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398964" algn="l" defTabSz="956542"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498704" algn="l" defTabSz="956542"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598445" algn="l" defTabSz="956542"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698186" algn="l" defTabSz="956542"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797927" algn="l" defTabSz="956542"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2F2F2"/>
          </a:solidFill>
        </a:fill>
      </a:tcStyle>
    </a:wholeTbl>
    <a:band2H>
      <a:tcTxStyle/>
      <a:tcStyle>
        <a:tcBdr/>
        <a:fill>
          <a:solidFill>
            <a:srgbClr val="F9F9F9"/>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2">
              <a:lumOff val="16690"/>
            </a:schemeClr>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2">
              <a:lumOff val="16690"/>
            </a:schemeClr>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2">
              <a:lumOff val="16690"/>
            </a:schemeClr>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CDCDC"/>
          </a:solidFill>
        </a:fill>
      </a:tcStyle>
    </a:wholeTbl>
    <a:band2H>
      <a:tcTxStyle/>
      <a:tcStyle>
        <a:tcBdr/>
        <a:fill>
          <a:solidFill>
            <a:schemeClr val="accent6">
              <a:lumOff val="63215"/>
            </a:schemeClr>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CFCF"/>
          </a:solidFill>
        </a:fill>
      </a:tcStyle>
    </a:wholeTbl>
    <a:band2H>
      <a:tcTxStyle/>
      <a:tcStyle>
        <a:tcBdr/>
        <a:fill>
          <a:solidFill>
            <a:srgbClr val="E8E8E8"/>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2">
              <a:lumOff val="16690"/>
            </a:schemeClr>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2">
              <a:lumOff val="16690"/>
            </a:schemeClr>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1" d="100"/>
          <a:sy n="61" d="100"/>
        </p:scale>
        <p:origin x="-2328" y="-112"/>
      </p:cViewPr>
      <p:guideLst>
        <p:guide orient="horz" pos="3120"/>
        <p:guide pos="216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1" name="Shape 91"/>
          <p:cNvSpPr>
            <a:spLocks noGrp="1" noRot="1" noChangeAspect="1"/>
          </p:cNvSpPr>
          <p:nvPr>
            <p:ph type="sldImg"/>
          </p:nvPr>
        </p:nvSpPr>
        <p:spPr>
          <a:xfrm>
            <a:off x="1143000" y="685800"/>
            <a:ext cx="4572000" cy="3429000"/>
          </a:xfrm>
          <a:prstGeom prst="rect">
            <a:avLst/>
          </a:prstGeom>
        </p:spPr>
        <p:txBody>
          <a:bodyPr/>
          <a:lstStyle/>
          <a:p>
            <a:endParaRPr/>
          </a:p>
        </p:txBody>
      </p:sp>
      <p:sp>
        <p:nvSpPr>
          <p:cNvPr id="92" name="Shape 92"/>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2006575509"/>
      </p:ext>
    </p:extLst>
  </p:cSld>
  <p:clrMap bg1="lt1" tx1="dk1" bg2="lt2" tx2="dk2" accent1="accent1" accent2="accent2" accent3="accent3" accent4="accent4" accent5="accent5" accent6="accent6" hlink="hlink" folHlink="folHlink"/>
  <p:notesStyle>
    <a:lvl1pPr defTabSz="199136" latinLnBrk="0">
      <a:defRPr sz="200">
        <a:latin typeface="+mj-lt"/>
        <a:ea typeface="+mj-ea"/>
        <a:cs typeface="+mj-cs"/>
        <a:sym typeface="Calibri"/>
      </a:defRPr>
    </a:lvl1pPr>
    <a:lvl2pPr indent="228600" defTabSz="199136" latinLnBrk="0">
      <a:defRPr sz="200">
        <a:latin typeface="+mj-lt"/>
        <a:ea typeface="+mj-ea"/>
        <a:cs typeface="+mj-cs"/>
        <a:sym typeface="Calibri"/>
      </a:defRPr>
    </a:lvl2pPr>
    <a:lvl3pPr indent="457200" defTabSz="199136" latinLnBrk="0">
      <a:defRPr sz="200">
        <a:latin typeface="+mj-lt"/>
        <a:ea typeface="+mj-ea"/>
        <a:cs typeface="+mj-cs"/>
        <a:sym typeface="Calibri"/>
      </a:defRPr>
    </a:lvl3pPr>
    <a:lvl4pPr indent="685800" defTabSz="199136" latinLnBrk="0">
      <a:defRPr sz="200">
        <a:latin typeface="+mj-lt"/>
        <a:ea typeface="+mj-ea"/>
        <a:cs typeface="+mj-cs"/>
        <a:sym typeface="Calibri"/>
      </a:defRPr>
    </a:lvl4pPr>
    <a:lvl5pPr indent="914400" defTabSz="199136" latinLnBrk="0">
      <a:defRPr sz="200">
        <a:latin typeface="+mj-lt"/>
        <a:ea typeface="+mj-ea"/>
        <a:cs typeface="+mj-cs"/>
        <a:sym typeface="Calibri"/>
      </a:defRPr>
    </a:lvl5pPr>
    <a:lvl6pPr indent="1143000" defTabSz="199136" latinLnBrk="0">
      <a:defRPr sz="200">
        <a:latin typeface="+mj-lt"/>
        <a:ea typeface="+mj-ea"/>
        <a:cs typeface="+mj-cs"/>
        <a:sym typeface="Calibri"/>
      </a:defRPr>
    </a:lvl6pPr>
    <a:lvl7pPr indent="1371600" defTabSz="199136" latinLnBrk="0">
      <a:defRPr sz="200">
        <a:latin typeface="+mj-lt"/>
        <a:ea typeface="+mj-ea"/>
        <a:cs typeface="+mj-cs"/>
        <a:sym typeface="Calibri"/>
      </a:defRPr>
    </a:lvl7pPr>
    <a:lvl8pPr indent="1600200" defTabSz="199136" latinLnBrk="0">
      <a:defRPr sz="200">
        <a:latin typeface="+mj-lt"/>
        <a:ea typeface="+mj-ea"/>
        <a:cs typeface="+mj-cs"/>
        <a:sym typeface="Calibri"/>
      </a:defRPr>
    </a:lvl8pPr>
    <a:lvl9pPr indent="1828800" defTabSz="199136" latinLnBrk="0">
      <a:defRPr sz="200">
        <a:latin typeface="+mj-lt"/>
        <a:ea typeface="+mj-ea"/>
        <a:cs typeface="+mj-cs"/>
        <a:sym typeface="Calibri"/>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11" name="Texto del título"/>
          <p:cNvSpPr txBox="1">
            <a:spLocks noGrp="1"/>
          </p:cNvSpPr>
          <p:nvPr>
            <p:ph type="title"/>
          </p:nvPr>
        </p:nvSpPr>
        <p:spPr>
          <a:xfrm>
            <a:off x="514351" y="3077281"/>
            <a:ext cx="5829301" cy="2123370"/>
          </a:xfrm>
          <a:prstGeom prst="rect">
            <a:avLst/>
          </a:prstGeom>
        </p:spPr>
        <p:txBody>
          <a:bodyPr/>
          <a:lstStyle/>
          <a:p>
            <a:r>
              <a:t>Texto del título</a:t>
            </a:r>
          </a:p>
        </p:txBody>
      </p:sp>
      <p:sp>
        <p:nvSpPr>
          <p:cNvPr id="12" name="Nivel de texto 1…"/>
          <p:cNvSpPr txBox="1">
            <a:spLocks noGrp="1"/>
          </p:cNvSpPr>
          <p:nvPr>
            <p:ph type="body" sz="quarter" idx="1"/>
          </p:nvPr>
        </p:nvSpPr>
        <p:spPr>
          <a:xfrm>
            <a:off x="1028700" y="5613400"/>
            <a:ext cx="4800600" cy="2531534"/>
          </a:xfrm>
          <a:prstGeom prst="rect">
            <a:avLst/>
          </a:prstGeom>
        </p:spPr>
        <p:txBody>
          <a:bodyPr/>
          <a:lstStyle>
            <a:lvl1pPr marL="0" indent="0" algn="ctr">
              <a:buSzTx/>
              <a:buFontTx/>
              <a:buNone/>
              <a:defRPr>
                <a:solidFill>
                  <a:srgbClr val="888888"/>
                </a:solidFill>
              </a:defRPr>
            </a:lvl1pPr>
            <a:lvl2pPr marL="0" indent="457090" algn="ctr">
              <a:buSzTx/>
              <a:buFontTx/>
              <a:buNone/>
              <a:defRPr>
                <a:solidFill>
                  <a:srgbClr val="888888"/>
                </a:solidFill>
              </a:defRPr>
            </a:lvl2pPr>
            <a:lvl3pPr marL="0" indent="914181" algn="ctr">
              <a:buSzTx/>
              <a:buFontTx/>
              <a:buNone/>
              <a:defRPr>
                <a:solidFill>
                  <a:srgbClr val="888888"/>
                </a:solidFill>
              </a:defRPr>
            </a:lvl3pPr>
            <a:lvl4pPr marL="0" indent="1371272" algn="ctr">
              <a:buSzTx/>
              <a:buFontTx/>
              <a:buNone/>
              <a:defRPr>
                <a:solidFill>
                  <a:srgbClr val="888888"/>
                </a:solidFill>
              </a:defRPr>
            </a:lvl4pPr>
            <a:lvl5pPr marL="0" indent="1828362" algn="ctr">
              <a:buSzTx/>
              <a:buFontTx/>
              <a:buNone/>
              <a:defRPr>
                <a:solidFill>
                  <a:srgbClr val="888888"/>
                </a:solidFill>
              </a:defRPr>
            </a:lvl5pPr>
          </a:lstStyle>
          <a:p>
            <a:r>
              <a:t>Nivel de texto 1</a:t>
            </a:r>
          </a:p>
          <a:p>
            <a:pPr lvl="1"/>
            <a:r>
              <a:t>Nivel de texto 2</a:t>
            </a:r>
          </a:p>
          <a:p>
            <a:pPr lvl="2"/>
            <a:r>
              <a:t>Nivel de texto 3</a:t>
            </a:r>
          </a:p>
          <a:p>
            <a:pPr lvl="3"/>
            <a:r>
              <a:t>Nivel de texto 4</a:t>
            </a:r>
          </a:p>
          <a:p>
            <a:pPr lvl="4"/>
            <a:r>
              <a:t>Nivel de texto 5</a:t>
            </a:r>
          </a:p>
        </p:txBody>
      </p:sp>
      <p:sp>
        <p:nvSpPr>
          <p:cNvPr id="13" name="Número de diapositiva"/>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xmlns:p14="http://schemas.microsoft.com/office/powerpoint/2010/mai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20" name="Texto del título"/>
          <p:cNvSpPr txBox="1">
            <a:spLocks noGrp="1"/>
          </p:cNvSpPr>
          <p:nvPr>
            <p:ph type="title"/>
          </p:nvPr>
        </p:nvSpPr>
        <p:spPr>
          <a:prstGeom prst="rect">
            <a:avLst/>
          </a:prstGeom>
        </p:spPr>
        <p:txBody>
          <a:bodyPr/>
          <a:lstStyle/>
          <a:p>
            <a:r>
              <a:t>Texto del título</a:t>
            </a:r>
          </a:p>
        </p:txBody>
      </p:sp>
      <p:sp>
        <p:nvSpPr>
          <p:cNvPr id="21" name="Nivel de texto 1…"/>
          <p:cNvSpPr txBox="1">
            <a:spLocks noGrp="1"/>
          </p:cNvSpPr>
          <p:nvPr>
            <p:ph type="body" idx="1"/>
          </p:nvPr>
        </p:nvSpPr>
        <p:spPr>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22" name="Número de diapositiva"/>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xmlns:p14="http://schemas.microsoft.com/office/powerpoint/2010/mai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29" name="Texto del título"/>
          <p:cNvSpPr txBox="1">
            <a:spLocks noGrp="1"/>
          </p:cNvSpPr>
          <p:nvPr>
            <p:ph type="title"/>
          </p:nvPr>
        </p:nvSpPr>
        <p:spPr>
          <a:xfrm>
            <a:off x="541735" y="6365523"/>
            <a:ext cx="5829301" cy="1967443"/>
          </a:xfrm>
          <a:prstGeom prst="rect">
            <a:avLst/>
          </a:prstGeom>
        </p:spPr>
        <p:txBody>
          <a:bodyPr anchor="t"/>
          <a:lstStyle>
            <a:lvl1pPr algn="l">
              <a:defRPr sz="4000" b="1" cap="all">
                <a:latin typeface="+mn-lt"/>
                <a:ea typeface="+mn-ea"/>
                <a:cs typeface="+mn-cs"/>
                <a:sym typeface="Helvetica"/>
              </a:defRPr>
            </a:lvl1pPr>
          </a:lstStyle>
          <a:p>
            <a:r>
              <a:t>Texto del título</a:t>
            </a:r>
          </a:p>
        </p:txBody>
      </p:sp>
      <p:sp>
        <p:nvSpPr>
          <p:cNvPr id="30" name="Nivel de texto 1…"/>
          <p:cNvSpPr txBox="1">
            <a:spLocks noGrp="1"/>
          </p:cNvSpPr>
          <p:nvPr>
            <p:ph type="body" sz="quarter" idx="1"/>
          </p:nvPr>
        </p:nvSpPr>
        <p:spPr>
          <a:xfrm>
            <a:off x="541735" y="4198585"/>
            <a:ext cx="5829301" cy="2166938"/>
          </a:xfrm>
          <a:prstGeom prst="rect">
            <a:avLst/>
          </a:prstGeom>
        </p:spPr>
        <p:txBody>
          <a:bodyPr anchor="b"/>
          <a:lstStyle>
            <a:lvl1pPr marL="0" indent="0">
              <a:spcBef>
                <a:spcPts val="400"/>
              </a:spcBef>
              <a:buSzTx/>
              <a:buFontTx/>
              <a:buNone/>
              <a:defRPr sz="2000">
                <a:solidFill>
                  <a:srgbClr val="888888"/>
                </a:solidFill>
              </a:defRPr>
            </a:lvl1pPr>
            <a:lvl2pPr marL="0" indent="457090">
              <a:spcBef>
                <a:spcPts val="400"/>
              </a:spcBef>
              <a:buSzTx/>
              <a:buFontTx/>
              <a:buNone/>
              <a:defRPr sz="2000">
                <a:solidFill>
                  <a:srgbClr val="888888"/>
                </a:solidFill>
              </a:defRPr>
            </a:lvl2pPr>
            <a:lvl3pPr marL="0" indent="914181">
              <a:spcBef>
                <a:spcPts val="400"/>
              </a:spcBef>
              <a:buSzTx/>
              <a:buFontTx/>
              <a:buNone/>
              <a:defRPr sz="2000">
                <a:solidFill>
                  <a:srgbClr val="888888"/>
                </a:solidFill>
              </a:defRPr>
            </a:lvl3pPr>
            <a:lvl4pPr marL="0" indent="1371272">
              <a:spcBef>
                <a:spcPts val="400"/>
              </a:spcBef>
              <a:buSzTx/>
              <a:buFontTx/>
              <a:buNone/>
              <a:defRPr sz="2000">
                <a:solidFill>
                  <a:srgbClr val="888888"/>
                </a:solidFill>
              </a:defRPr>
            </a:lvl4pPr>
            <a:lvl5pPr marL="0" indent="1828362">
              <a:spcBef>
                <a:spcPts val="400"/>
              </a:spcBef>
              <a:buSzTx/>
              <a:buFontTx/>
              <a:buNone/>
              <a:defRPr sz="2000">
                <a:solidFill>
                  <a:srgbClr val="888888"/>
                </a:solidFill>
              </a:defRPr>
            </a:lvl5pPr>
          </a:lstStyle>
          <a:p>
            <a:r>
              <a:t>Nivel de texto 1</a:t>
            </a:r>
          </a:p>
          <a:p>
            <a:pPr lvl="1"/>
            <a:r>
              <a:t>Nivel de texto 2</a:t>
            </a:r>
          </a:p>
          <a:p>
            <a:pPr lvl="2"/>
            <a:r>
              <a:t>Nivel de texto 3</a:t>
            </a:r>
          </a:p>
          <a:p>
            <a:pPr lvl="3"/>
            <a:r>
              <a:t>Nivel de texto 4</a:t>
            </a:r>
          </a:p>
          <a:p>
            <a:pPr lvl="4"/>
            <a:r>
              <a:t>Nivel de texto 5</a:t>
            </a:r>
          </a:p>
        </p:txBody>
      </p:sp>
      <p:sp>
        <p:nvSpPr>
          <p:cNvPr id="31" name="Número de diapositiva"/>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xmlns:p14="http://schemas.microsoft.com/office/powerpoint/2010/mai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38" name="Texto del título"/>
          <p:cNvSpPr txBox="1">
            <a:spLocks noGrp="1"/>
          </p:cNvSpPr>
          <p:nvPr>
            <p:ph type="title"/>
          </p:nvPr>
        </p:nvSpPr>
        <p:spPr>
          <a:prstGeom prst="rect">
            <a:avLst/>
          </a:prstGeom>
        </p:spPr>
        <p:txBody>
          <a:bodyPr/>
          <a:lstStyle/>
          <a:p>
            <a:r>
              <a:t>Texto del título</a:t>
            </a:r>
          </a:p>
        </p:txBody>
      </p:sp>
      <p:sp>
        <p:nvSpPr>
          <p:cNvPr id="39" name="Nivel de texto 1…"/>
          <p:cNvSpPr txBox="1">
            <a:spLocks noGrp="1"/>
          </p:cNvSpPr>
          <p:nvPr>
            <p:ph type="body" idx="1"/>
          </p:nvPr>
        </p:nvSpPr>
        <p:spPr>
          <a:xfrm>
            <a:off x="1234678" y="14792501"/>
            <a:ext cx="11052573" cy="41841385"/>
          </a:xfrm>
          <a:prstGeom prst="rect">
            <a:avLst/>
          </a:prstGeom>
        </p:spPr>
        <p:txBody>
          <a:bodyPr/>
          <a:lstStyle>
            <a:lvl1pPr>
              <a:spcBef>
                <a:spcPts val="600"/>
              </a:spcBef>
              <a:defRPr sz="2800"/>
            </a:lvl1pPr>
            <a:lvl2pPr marL="804121" indent="-347431">
              <a:spcBef>
                <a:spcPts val="600"/>
              </a:spcBef>
              <a:defRPr sz="2800"/>
            </a:lvl2pPr>
            <a:lvl3pPr marL="1233824" indent="-319451">
              <a:spcBef>
                <a:spcPts val="600"/>
              </a:spcBef>
              <a:defRPr sz="2800"/>
            </a:lvl3pPr>
            <a:lvl4pPr marL="1747219" indent="-375825">
              <a:spcBef>
                <a:spcPts val="600"/>
              </a:spcBef>
              <a:defRPr sz="2800"/>
            </a:lvl4pPr>
            <a:lvl5pPr marL="2203909" indent="-375825">
              <a:spcBef>
                <a:spcPts val="600"/>
              </a:spcBef>
              <a:defRPr sz="2800"/>
            </a:lvl5pPr>
          </a:lstStyle>
          <a:p>
            <a:r>
              <a:t>Nivel de texto 1</a:t>
            </a:r>
          </a:p>
          <a:p>
            <a:pPr lvl="1"/>
            <a:r>
              <a:t>Nivel de texto 2</a:t>
            </a:r>
          </a:p>
          <a:p>
            <a:pPr lvl="2"/>
            <a:r>
              <a:t>Nivel de texto 3</a:t>
            </a:r>
          </a:p>
          <a:p>
            <a:pPr lvl="3"/>
            <a:r>
              <a:t>Nivel de texto 4</a:t>
            </a:r>
          </a:p>
          <a:p>
            <a:pPr lvl="4"/>
            <a:r>
              <a:t>Nivel de texto 5</a:t>
            </a:r>
          </a:p>
        </p:txBody>
      </p:sp>
      <p:sp>
        <p:nvSpPr>
          <p:cNvPr id="40" name="Número de diapositiva"/>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xmlns:p14="http://schemas.microsoft.com/office/powerpoint/2010/mai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47" name="Texto del título"/>
          <p:cNvSpPr txBox="1">
            <a:spLocks noGrp="1"/>
          </p:cNvSpPr>
          <p:nvPr>
            <p:ph type="title"/>
          </p:nvPr>
        </p:nvSpPr>
        <p:spPr>
          <a:xfrm>
            <a:off x="342900" y="396698"/>
            <a:ext cx="6172200" cy="1651001"/>
          </a:xfrm>
          <a:prstGeom prst="rect">
            <a:avLst/>
          </a:prstGeom>
        </p:spPr>
        <p:txBody>
          <a:bodyPr/>
          <a:lstStyle/>
          <a:p>
            <a:r>
              <a:t>Texto del título</a:t>
            </a:r>
          </a:p>
        </p:txBody>
      </p:sp>
      <p:sp>
        <p:nvSpPr>
          <p:cNvPr id="48" name="Nivel de texto 1…"/>
          <p:cNvSpPr txBox="1">
            <a:spLocks noGrp="1"/>
          </p:cNvSpPr>
          <p:nvPr>
            <p:ph type="body" sz="quarter" idx="1"/>
          </p:nvPr>
        </p:nvSpPr>
        <p:spPr>
          <a:xfrm>
            <a:off x="342900" y="2217385"/>
            <a:ext cx="3030142" cy="924102"/>
          </a:xfrm>
          <a:prstGeom prst="rect">
            <a:avLst/>
          </a:prstGeom>
        </p:spPr>
        <p:txBody>
          <a:bodyPr anchor="b"/>
          <a:lstStyle>
            <a:lvl1pPr marL="0" indent="0">
              <a:spcBef>
                <a:spcPts val="500"/>
              </a:spcBef>
              <a:buSzTx/>
              <a:buFontTx/>
              <a:buNone/>
              <a:defRPr sz="2300" b="1">
                <a:latin typeface="+mn-lt"/>
                <a:ea typeface="+mn-ea"/>
                <a:cs typeface="+mn-cs"/>
                <a:sym typeface="Helvetica"/>
              </a:defRPr>
            </a:lvl1pPr>
            <a:lvl2pPr marL="0" indent="457090">
              <a:spcBef>
                <a:spcPts val="500"/>
              </a:spcBef>
              <a:buSzTx/>
              <a:buFontTx/>
              <a:buNone/>
              <a:defRPr sz="2300" b="1">
                <a:latin typeface="+mn-lt"/>
                <a:ea typeface="+mn-ea"/>
                <a:cs typeface="+mn-cs"/>
                <a:sym typeface="Helvetica"/>
              </a:defRPr>
            </a:lvl2pPr>
            <a:lvl3pPr marL="0" indent="914181">
              <a:spcBef>
                <a:spcPts val="500"/>
              </a:spcBef>
              <a:buSzTx/>
              <a:buFontTx/>
              <a:buNone/>
              <a:defRPr sz="2300" b="1">
                <a:latin typeface="+mn-lt"/>
                <a:ea typeface="+mn-ea"/>
                <a:cs typeface="+mn-cs"/>
                <a:sym typeface="Helvetica"/>
              </a:defRPr>
            </a:lvl3pPr>
            <a:lvl4pPr marL="0" indent="1371272">
              <a:spcBef>
                <a:spcPts val="500"/>
              </a:spcBef>
              <a:buSzTx/>
              <a:buFontTx/>
              <a:buNone/>
              <a:defRPr sz="2300" b="1">
                <a:latin typeface="+mn-lt"/>
                <a:ea typeface="+mn-ea"/>
                <a:cs typeface="+mn-cs"/>
                <a:sym typeface="Helvetica"/>
              </a:defRPr>
            </a:lvl4pPr>
            <a:lvl5pPr marL="0" indent="1828362">
              <a:spcBef>
                <a:spcPts val="500"/>
              </a:spcBef>
              <a:buSzTx/>
              <a:buFontTx/>
              <a:buNone/>
              <a:defRPr sz="2300" b="1">
                <a:latin typeface="+mn-lt"/>
                <a:ea typeface="+mn-ea"/>
                <a:cs typeface="+mn-cs"/>
                <a:sym typeface="Helvetica"/>
              </a:defRPr>
            </a:lvl5pPr>
          </a:lstStyle>
          <a:p>
            <a:r>
              <a:t>Nivel de texto 1</a:t>
            </a:r>
          </a:p>
          <a:p>
            <a:pPr lvl="1"/>
            <a:r>
              <a:t>Nivel de texto 2</a:t>
            </a:r>
          </a:p>
          <a:p>
            <a:pPr lvl="2"/>
            <a:r>
              <a:t>Nivel de texto 3</a:t>
            </a:r>
          </a:p>
          <a:p>
            <a:pPr lvl="3"/>
            <a:r>
              <a:t>Nivel de texto 4</a:t>
            </a:r>
          </a:p>
          <a:p>
            <a:pPr lvl="4"/>
            <a:r>
              <a:t>Nivel de texto 5</a:t>
            </a:r>
          </a:p>
        </p:txBody>
      </p:sp>
      <p:sp>
        <p:nvSpPr>
          <p:cNvPr id="49" name="Text Placeholder 4"/>
          <p:cNvSpPr>
            <a:spLocks noGrp="1"/>
          </p:cNvSpPr>
          <p:nvPr>
            <p:ph type="body" sz="quarter" idx="13"/>
          </p:nvPr>
        </p:nvSpPr>
        <p:spPr>
          <a:xfrm>
            <a:off x="3483769" y="2217385"/>
            <a:ext cx="3031333" cy="924101"/>
          </a:xfrm>
          <a:prstGeom prst="rect">
            <a:avLst/>
          </a:prstGeom>
        </p:spPr>
        <p:txBody>
          <a:bodyPr anchor="b"/>
          <a:lstStyle/>
          <a:p>
            <a:pPr marL="0" indent="0">
              <a:spcBef>
                <a:spcPts val="500"/>
              </a:spcBef>
              <a:buSzTx/>
              <a:buFontTx/>
              <a:buNone/>
              <a:defRPr sz="2300" b="1">
                <a:latin typeface="+mn-lt"/>
                <a:ea typeface="+mn-ea"/>
                <a:cs typeface="+mn-cs"/>
                <a:sym typeface="Helvetica"/>
              </a:defRPr>
            </a:pPr>
            <a:endParaRPr/>
          </a:p>
        </p:txBody>
      </p:sp>
      <p:sp>
        <p:nvSpPr>
          <p:cNvPr id="50" name="Número de diapositiva"/>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xmlns:p14="http://schemas.microsoft.com/office/powerpoint/2010/mai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57" name="Texto del título"/>
          <p:cNvSpPr txBox="1">
            <a:spLocks noGrp="1"/>
          </p:cNvSpPr>
          <p:nvPr>
            <p:ph type="title"/>
          </p:nvPr>
        </p:nvSpPr>
        <p:spPr>
          <a:prstGeom prst="rect">
            <a:avLst/>
          </a:prstGeom>
        </p:spPr>
        <p:txBody>
          <a:bodyPr/>
          <a:lstStyle/>
          <a:p>
            <a:r>
              <a:t>Texto del título</a:t>
            </a:r>
          </a:p>
        </p:txBody>
      </p:sp>
      <p:sp>
        <p:nvSpPr>
          <p:cNvPr id="58" name="Número de diapositiva"/>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xmlns:p14="http://schemas.microsoft.com/office/powerpoint/2010/mai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65" name="Número de diapositiva"/>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xmlns:p14="http://schemas.microsoft.com/office/powerpoint/2010/mai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72" name="Texto del título"/>
          <p:cNvSpPr txBox="1">
            <a:spLocks noGrp="1"/>
          </p:cNvSpPr>
          <p:nvPr>
            <p:ph type="title"/>
          </p:nvPr>
        </p:nvSpPr>
        <p:spPr>
          <a:xfrm>
            <a:off x="342900" y="394404"/>
            <a:ext cx="2256236" cy="1678518"/>
          </a:xfrm>
          <a:prstGeom prst="rect">
            <a:avLst/>
          </a:prstGeom>
        </p:spPr>
        <p:txBody>
          <a:bodyPr anchor="b"/>
          <a:lstStyle>
            <a:lvl1pPr algn="l">
              <a:defRPr sz="2000" b="1">
                <a:latin typeface="+mn-lt"/>
                <a:ea typeface="+mn-ea"/>
                <a:cs typeface="+mn-cs"/>
                <a:sym typeface="Helvetica"/>
              </a:defRPr>
            </a:lvl1pPr>
          </a:lstStyle>
          <a:p>
            <a:r>
              <a:t>Texto del título</a:t>
            </a:r>
          </a:p>
        </p:txBody>
      </p:sp>
      <p:sp>
        <p:nvSpPr>
          <p:cNvPr id="73" name="Nivel de texto 1…"/>
          <p:cNvSpPr txBox="1">
            <a:spLocks noGrp="1"/>
          </p:cNvSpPr>
          <p:nvPr>
            <p:ph type="body" idx="1"/>
          </p:nvPr>
        </p:nvSpPr>
        <p:spPr>
          <a:xfrm>
            <a:off x="2681288" y="394407"/>
            <a:ext cx="3833813" cy="8454498"/>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74" name="Text Placeholder 3"/>
          <p:cNvSpPr>
            <a:spLocks noGrp="1"/>
          </p:cNvSpPr>
          <p:nvPr>
            <p:ph type="body" sz="half" idx="13"/>
          </p:nvPr>
        </p:nvSpPr>
        <p:spPr>
          <a:xfrm>
            <a:off x="342901" y="2072922"/>
            <a:ext cx="2256235" cy="6775982"/>
          </a:xfrm>
          <a:prstGeom prst="rect">
            <a:avLst/>
          </a:prstGeom>
        </p:spPr>
        <p:txBody>
          <a:bodyPr/>
          <a:lstStyle/>
          <a:p>
            <a:pPr marL="0" indent="0">
              <a:spcBef>
                <a:spcPts val="300"/>
              </a:spcBef>
              <a:buSzTx/>
              <a:buFontTx/>
              <a:buNone/>
              <a:defRPr sz="1300"/>
            </a:pPr>
            <a:endParaRPr/>
          </a:p>
        </p:txBody>
      </p:sp>
      <p:sp>
        <p:nvSpPr>
          <p:cNvPr id="75" name="Número de diapositiva"/>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xmlns:p14="http://schemas.microsoft.com/office/powerpoint/2010/mai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82" name="Texto del título"/>
          <p:cNvSpPr txBox="1">
            <a:spLocks noGrp="1"/>
          </p:cNvSpPr>
          <p:nvPr>
            <p:ph type="title"/>
          </p:nvPr>
        </p:nvSpPr>
        <p:spPr>
          <a:xfrm>
            <a:off x="1344216" y="6934200"/>
            <a:ext cx="4114801" cy="818622"/>
          </a:xfrm>
          <a:prstGeom prst="rect">
            <a:avLst/>
          </a:prstGeom>
        </p:spPr>
        <p:txBody>
          <a:bodyPr anchor="b"/>
          <a:lstStyle>
            <a:lvl1pPr algn="l">
              <a:defRPr sz="2000" b="1">
                <a:latin typeface="+mn-lt"/>
                <a:ea typeface="+mn-ea"/>
                <a:cs typeface="+mn-cs"/>
                <a:sym typeface="Helvetica"/>
              </a:defRPr>
            </a:lvl1pPr>
          </a:lstStyle>
          <a:p>
            <a:r>
              <a:t>Texto del título</a:t>
            </a:r>
          </a:p>
        </p:txBody>
      </p:sp>
      <p:sp>
        <p:nvSpPr>
          <p:cNvPr id="83" name="Picture Placeholder 2"/>
          <p:cNvSpPr>
            <a:spLocks noGrp="1"/>
          </p:cNvSpPr>
          <p:nvPr>
            <p:ph type="pic" sz="half" idx="13"/>
          </p:nvPr>
        </p:nvSpPr>
        <p:spPr>
          <a:xfrm>
            <a:off x="1344216" y="885120"/>
            <a:ext cx="4114801" cy="5943601"/>
          </a:xfrm>
          <a:prstGeom prst="rect">
            <a:avLst/>
          </a:prstGeom>
        </p:spPr>
        <p:txBody>
          <a:bodyPr lIns="91439" tIns="45719" rIns="91439" bIns="45719">
            <a:noAutofit/>
          </a:bodyPr>
          <a:lstStyle/>
          <a:p>
            <a:endParaRPr/>
          </a:p>
        </p:txBody>
      </p:sp>
      <p:sp>
        <p:nvSpPr>
          <p:cNvPr id="84" name="Nivel de texto 1…"/>
          <p:cNvSpPr txBox="1">
            <a:spLocks noGrp="1"/>
          </p:cNvSpPr>
          <p:nvPr>
            <p:ph type="body" sz="quarter" idx="1"/>
          </p:nvPr>
        </p:nvSpPr>
        <p:spPr>
          <a:xfrm>
            <a:off x="1344216" y="7752822"/>
            <a:ext cx="4114801" cy="1162579"/>
          </a:xfrm>
          <a:prstGeom prst="rect">
            <a:avLst/>
          </a:prstGeom>
        </p:spPr>
        <p:txBody>
          <a:bodyPr/>
          <a:lstStyle>
            <a:lvl1pPr marL="0" indent="0">
              <a:spcBef>
                <a:spcPts val="300"/>
              </a:spcBef>
              <a:buSzTx/>
              <a:buFontTx/>
              <a:buNone/>
              <a:defRPr sz="1300"/>
            </a:lvl1pPr>
            <a:lvl2pPr marL="0" indent="457090">
              <a:spcBef>
                <a:spcPts val="300"/>
              </a:spcBef>
              <a:buSzTx/>
              <a:buFontTx/>
              <a:buNone/>
              <a:defRPr sz="1300"/>
            </a:lvl2pPr>
            <a:lvl3pPr marL="0" indent="914181">
              <a:spcBef>
                <a:spcPts val="300"/>
              </a:spcBef>
              <a:buSzTx/>
              <a:buFontTx/>
              <a:buNone/>
              <a:defRPr sz="1300"/>
            </a:lvl3pPr>
            <a:lvl4pPr marL="0" indent="1371272">
              <a:spcBef>
                <a:spcPts val="300"/>
              </a:spcBef>
              <a:buSzTx/>
              <a:buFontTx/>
              <a:buNone/>
              <a:defRPr sz="1300"/>
            </a:lvl4pPr>
            <a:lvl5pPr marL="0" indent="1828362">
              <a:spcBef>
                <a:spcPts val="300"/>
              </a:spcBef>
              <a:buSzTx/>
              <a:buFontTx/>
              <a:buNone/>
              <a:defRPr sz="1300"/>
            </a:lvl5pPr>
          </a:lstStyle>
          <a:p>
            <a:r>
              <a:t>Nivel de texto 1</a:t>
            </a:r>
          </a:p>
          <a:p>
            <a:pPr lvl="1"/>
            <a:r>
              <a:t>Nivel de texto 2</a:t>
            </a:r>
          </a:p>
          <a:p>
            <a:pPr lvl="2"/>
            <a:r>
              <a:t>Nivel de texto 3</a:t>
            </a:r>
          </a:p>
          <a:p>
            <a:pPr lvl="3"/>
            <a:r>
              <a:t>Nivel de texto 4</a:t>
            </a:r>
          </a:p>
          <a:p>
            <a:pPr lvl="4"/>
            <a:r>
              <a:t>Nivel de texto 5</a:t>
            </a:r>
          </a:p>
        </p:txBody>
      </p:sp>
      <p:sp>
        <p:nvSpPr>
          <p:cNvPr id="85" name="Número de diapositiva"/>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xmlns:p14="http://schemas.microsoft.com/office/powerpoint/2010/mai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o del título"/>
          <p:cNvSpPr txBox="1">
            <a:spLocks noGrp="1"/>
          </p:cNvSpPr>
          <p:nvPr>
            <p:ph type="title"/>
          </p:nvPr>
        </p:nvSpPr>
        <p:spPr>
          <a:xfrm>
            <a:off x="342966" y="396627"/>
            <a:ext cx="6172068" cy="1651001"/>
          </a:xfrm>
          <a:prstGeom prst="rect">
            <a:avLst/>
          </a:prstGeom>
          <a:ln w="12700">
            <a:miter lim="400000"/>
          </a:ln>
          <a:extLst>
            <a:ext uri="{C572A759-6A51-4108-AA02-DFA0A04FC94B}">
              <ma14:wrappingTextBoxFlag xmlns:ma14="http://schemas.microsoft.com/office/mac/drawingml/2011/main" val="1"/>
            </a:ext>
          </a:extLst>
        </p:spPr>
        <p:txBody>
          <a:bodyPr lIns="219425" tIns="219425" rIns="219425" bIns="219425" anchor="ctr">
            <a:normAutofit/>
          </a:bodyPr>
          <a:lstStyle/>
          <a:p>
            <a:r>
              <a:t>Texto del título</a:t>
            </a:r>
          </a:p>
        </p:txBody>
      </p:sp>
      <p:sp>
        <p:nvSpPr>
          <p:cNvPr id="3" name="Nivel de texto 1…"/>
          <p:cNvSpPr txBox="1">
            <a:spLocks noGrp="1"/>
          </p:cNvSpPr>
          <p:nvPr>
            <p:ph type="body" idx="1"/>
          </p:nvPr>
        </p:nvSpPr>
        <p:spPr>
          <a:xfrm>
            <a:off x="342966" y="2311329"/>
            <a:ext cx="6172068" cy="6537716"/>
          </a:xfrm>
          <a:prstGeom prst="rect">
            <a:avLst/>
          </a:prstGeom>
          <a:ln w="12700">
            <a:miter lim="400000"/>
          </a:ln>
          <a:extLst>
            <a:ext uri="{C572A759-6A51-4108-AA02-DFA0A04FC94B}">
              <ma14:wrappingTextBoxFlag xmlns:ma14="http://schemas.microsoft.com/office/mac/drawingml/2011/main" val="1"/>
            </a:ext>
          </a:extLst>
        </p:spPr>
        <p:txBody>
          <a:bodyPr lIns="219425" tIns="219425" rIns="219425" bIns="219425">
            <a:normAutofit/>
          </a:bodyPr>
          <a:lstStyle/>
          <a:p>
            <a:r>
              <a:t>Nivel de texto 1</a:t>
            </a:r>
          </a:p>
          <a:p>
            <a:pPr lvl="1"/>
            <a:r>
              <a:t>Nivel de texto 2</a:t>
            </a:r>
          </a:p>
          <a:p>
            <a:pPr lvl="2"/>
            <a:r>
              <a:t>Nivel de texto 3</a:t>
            </a:r>
          </a:p>
          <a:p>
            <a:pPr lvl="3"/>
            <a:r>
              <a:t>Nivel de texto 4</a:t>
            </a:r>
          </a:p>
          <a:p>
            <a:pPr lvl="4"/>
            <a:r>
              <a:t>Nivel de texto 5</a:t>
            </a:r>
          </a:p>
        </p:txBody>
      </p:sp>
      <p:sp>
        <p:nvSpPr>
          <p:cNvPr id="4" name="Número de diapositiva"/>
          <p:cNvSpPr txBox="1">
            <a:spLocks noGrp="1"/>
          </p:cNvSpPr>
          <p:nvPr>
            <p:ph type="sldNum" sz="quarter" idx="2"/>
          </p:nvPr>
        </p:nvSpPr>
        <p:spPr>
          <a:xfrm>
            <a:off x="5908998" y="9147381"/>
            <a:ext cx="606036" cy="595717"/>
          </a:xfrm>
          <a:prstGeom prst="rect">
            <a:avLst/>
          </a:prstGeom>
          <a:ln w="12700">
            <a:miter lim="400000"/>
          </a:ln>
        </p:spPr>
        <p:txBody>
          <a:bodyPr wrap="none" lIns="219425" tIns="219425" rIns="219425" bIns="219425" anchor="ctr">
            <a:spAutoFit/>
          </a:bodyPr>
          <a:lstStyle>
            <a:lvl1pPr algn="r">
              <a:defRPr sz="1200">
                <a:solidFill>
                  <a:srgbClr val="898989"/>
                </a:solidFill>
              </a:defRPr>
            </a:lvl1pPr>
          </a:lstStyle>
          <a:p>
            <a:fld id="{86CB4B4D-7CA3-9044-876B-883B54F8677D}" type="slidenum">
              <a:t>‹Nr.›</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ransition xmlns:p14="http://schemas.microsoft.com/office/powerpoint/2010/main" spd="med"/>
  <p:txStyles>
    <p:titleStyle>
      <a:lvl1pPr marL="0" marR="0" indent="0" algn="ctr" defTabSz="913380" rtl="0" latinLnBrk="0">
        <a:lnSpc>
          <a:spcPct val="100000"/>
        </a:lnSpc>
        <a:spcBef>
          <a:spcPts val="0"/>
        </a:spcBef>
        <a:spcAft>
          <a:spcPts val="0"/>
        </a:spcAft>
        <a:buClrTx/>
        <a:buSzTx/>
        <a:buFontTx/>
        <a:buNone/>
        <a:tabLst/>
        <a:defRPr sz="4300" b="0" i="0" u="none" strike="noStrike" cap="none" spc="0" baseline="0">
          <a:solidFill>
            <a:srgbClr val="000000"/>
          </a:solidFill>
          <a:uFillTx/>
          <a:latin typeface="+mj-lt"/>
          <a:ea typeface="+mj-ea"/>
          <a:cs typeface="+mj-cs"/>
          <a:sym typeface="Calibri"/>
        </a:defRPr>
      </a:lvl1pPr>
      <a:lvl2pPr marL="0" marR="0" indent="0" algn="ctr" defTabSz="913380" rtl="0" latinLnBrk="0">
        <a:lnSpc>
          <a:spcPct val="100000"/>
        </a:lnSpc>
        <a:spcBef>
          <a:spcPts val="0"/>
        </a:spcBef>
        <a:spcAft>
          <a:spcPts val="0"/>
        </a:spcAft>
        <a:buClrTx/>
        <a:buSzTx/>
        <a:buFontTx/>
        <a:buNone/>
        <a:tabLst/>
        <a:defRPr sz="4300" b="0" i="0" u="none" strike="noStrike" cap="none" spc="0" baseline="0">
          <a:solidFill>
            <a:srgbClr val="000000"/>
          </a:solidFill>
          <a:uFillTx/>
          <a:latin typeface="+mj-lt"/>
          <a:ea typeface="+mj-ea"/>
          <a:cs typeface="+mj-cs"/>
          <a:sym typeface="Calibri"/>
        </a:defRPr>
      </a:lvl2pPr>
      <a:lvl3pPr marL="0" marR="0" indent="0" algn="ctr" defTabSz="913380" rtl="0" latinLnBrk="0">
        <a:lnSpc>
          <a:spcPct val="100000"/>
        </a:lnSpc>
        <a:spcBef>
          <a:spcPts val="0"/>
        </a:spcBef>
        <a:spcAft>
          <a:spcPts val="0"/>
        </a:spcAft>
        <a:buClrTx/>
        <a:buSzTx/>
        <a:buFontTx/>
        <a:buNone/>
        <a:tabLst/>
        <a:defRPr sz="4300" b="0" i="0" u="none" strike="noStrike" cap="none" spc="0" baseline="0">
          <a:solidFill>
            <a:srgbClr val="000000"/>
          </a:solidFill>
          <a:uFillTx/>
          <a:latin typeface="+mj-lt"/>
          <a:ea typeface="+mj-ea"/>
          <a:cs typeface="+mj-cs"/>
          <a:sym typeface="Calibri"/>
        </a:defRPr>
      </a:lvl3pPr>
      <a:lvl4pPr marL="0" marR="0" indent="0" algn="ctr" defTabSz="913380" rtl="0" latinLnBrk="0">
        <a:lnSpc>
          <a:spcPct val="100000"/>
        </a:lnSpc>
        <a:spcBef>
          <a:spcPts val="0"/>
        </a:spcBef>
        <a:spcAft>
          <a:spcPts val="0"/>
        </a:spcAft>
        <a:buClrTx/>
        <a:buSzTx/>
        <a:buFontTx/>
        <a:buNone/>
        <a:tabLst/>
        <a:defRPr sz="4300" b="0" i="0" u="none" strike="noStrike" cap="none" spc="0" baseline="0">
          <a:solidFill>
            <a:srgbClr val="000000"/>
          </a:solidFill>
          <a:uFillTx/>
          <a:latin typeface="+mj-lt"/>
          <a:ea typeface="+mj-ea"/>
          <a:cs typeface="+mj-cs"/>
          <a:sym typeface="Calibri"/>
        </a:defRPr>
      </a:lvl4pPr>
      <a:lvl5pPr marL="0" marR="0" indent="0" algn="ctr" defTabSz="913380" rtl="0" latinLnBrk="0">
        <a:lnSpc>
          <a:spcPct val="100000"/>
        </a:lnSpc>
        <a:spcBef>
          <a:spcPts val="0"/>
        </a:spcBef>
        <a:spcAft>
          <a:spcPts val="0"/>
        </a:spcAft>
        <a:buClrTx/>
        <a:buSzTx/>
        <a:buFontTx/>
        <a:buNone/>
        <a:tabLst/>
        <a:defRPr sz="4300" b="0" i="0" u="none" strike="noStrike" cap="none" spc="0" baseline="0">
          <a:solidFill>
            <a:srgbClr val="000000"/>
          </a:solidFill>
          <a:uFillTx/>
          <a:latin typeface="+mj-lt"/>
          <a:ea typeface="+mj-ea"/>
          <a:cs typeface="+mj-cs"/>
          <a:sym typeface="Calibri"/>
        </a:defRPr>
      </a:lvl5pPr>
      <a:lvl6pPr marL="0" marR="0" indent="95226" algn="ctr" defTabSz="913380" rtl="0" latinLnBrk="0">
        <a:lnSpc>
          <a:spcPct val="100000"/>
        </a:lnSpc>
        <a:spcBef>
          <a:spcPts val="0"/>
        </a:spcBef>
        <a:spcAft>
          <a:spcPts val="0"/>
        </a:spcAft>
        <a:buClrTx/>
        <a:buSzTx/>
        <a:buFontTx/>
        <a:buNone/>
        <a:tabLst/>
        <a:defRPr sz="4300" b="0" i="0" u="none" strike="noStrike" cap="none" spc="0" baseline="0">
          <a:solidFill>
            <a:srgbClr val="000000"/>
          </a:solidFill>
          <a:uFillTx/>
          <a:latin typeface="+mj-lt"/>
          <a:ea typeface="+mj-ea"/>
          <a:cs typeface="+mj-cs"/>
          <a:sym typeface="Calibri"/>
        </a:defRPr>
      </a:lvl6pPr>
      <a:lvl7pPr marL="0" marR="0" indent="190455" algn="ctr" defTabSz="913380" rtl="0" latinLnBrk="0">
        <a:lnSpc>
          <a:spcPct val="100000"/>
        </a:lnSpc>
        <a:spcBef>
          <a:spcPts val="0"/>
        </a:spcBef>
        <a:spcAft>
          <a:spcPts val="0"/>
        </a:spcAft>
        <a:buClrTx/>
        <a:buSzTx/>
        <a:buFontTx/>
        <a:buNone/>
        <a:tabLst/>
        <a:defRPr sz="4300" b="0" i="0" u="none" strike="noStrike" cap="none" spc="0" baseline="0">
          <a:solidFill>
            <a:srgbClr val="000000"/>
          </a:solidFill>
          <a:uFillTx/>
          <a:latin typeface="+mj-lt"/>
          <a:ea typeface="+mj-ea"/>
          <a:cs typeface="+mj-cs"/>
          <a:sym typeface="Calibri"/>
        </a:defRPr>
      </a:lvl7pPr>
      <a:lvl8pPr marL="0" marR="0" indent="285682" algn="ctr" defTabSz="913380" rtl="0" latinLnBrk="0">
        <a:lnSpc>
          <a:spcPct val="100000"/>
        </a:lnSpc>
        <a:spcBef>
          <a:spcPts val="0"/>
        </a:spcBef>
        <a:spcAft>
          <a:spcPts val="0"/>
        </a:spcAft>
        <a:buClrTx/>
        <a:buSzTx/>
        <a:buFontTx/>
        <a:buNone/>
        <a:tabLst/>
        <a:defRPr sz="4300" b="0" i="0" u="none" strike="noStrike" cap="none" spc="0" baseline="0">
          <a:solidFill>
            <a:srgbClr val="000000"/>
          </a:solidFill>
          <a:uFillTx/>
          <a:latin typeface="+mj-lt"/>
          <a:ea typeface="+mj-ea"/>
          <a:cs typeface="+mj-cs"/>
          <a:sym typeface="Calibri"/>
        </a:defRPr>
      </a:lvl8pPr>
      <a:lvl9pPr marL="0" marR="0" indent="380908" algn="ctr" defTabSz="913380" rtl="0" latinLnBrk="0">
        <a:lnSpc>
          <a:spcPct val="100000"/>
        </a:lnSpc>
        <a:spcBef>
          <a:spcPts val="0"/>
        </a:spcBef>
        <a:spcAft>
          <a:spcPts val="0"/>
        </a:spcAft>
        <a:buClrTx/>
        <a:buSzTx/>
        <a:buFontTx/>
        <a:buNone/>
        <a:tabLst/>
        <a:defRPr sz="4300" b="0" i="0" u="none" strike="noStrike" cap="none" spc="0" baseline="0">
          <a:solidFill>
            <a:srgbClr val="000000"/>
          </a:solidFill>
          <a:uFillTx/>
          <a:latin typeface="+mj-lt"/>
          <a:ea typeface="+mj-ea"/>
          <a:cs typeface="+mj-cs"/>
          <a:sym typeface="Calibri"/>
        </a:defRPr>
      </a:lvl9pPr>
    </p:titleStyle>
    <p:bodyStyle>
      <a:lvl1pPr marL="342269" marR="0" indent="-342269" algn="l" defTabSz="913380" rtl="0" latinLnBrk="0">
        <a:lnSpc>
          <a:spcPct val="100000"/>
        </a:lnSpc>
        <a:spcBef>
          <a:spcPts val="700"/>
        </a:spcBef>
        <a:spcAft>
          <a:spcPts val="0"/>
        </a:spcAft>
        <a:buClrTx/>
        <a:buSzPct val="100000"/>
        <a:buFont typeface="Arial"/>
        <a:buChar char="•"/>
        <a:tabLst/>
        <a:defRPr sz="3200" b="0" i="0" u="none" strike="noStrike" cap="none" spc="0" baseline="0">
          <a:solidFill>
            <a:srgbClr val="000000"/>
          </a:solidFill>
          <a:uFillTx/>
          <a:latin typeface="+mj-lt"/>
          <a:ea typeface="+mj-ea"/>
          <a:cs typeface="+mj-cs"/>
          <a:sym typeface="Calibri"/>
        </a:defRPr>
      </a:lvl1pPr>
      <a:lvl2pPr marL="782849" marR="0" indent="-326159" algn="l" defTabSz="913380" rtl="0" latinLnBrk="0">
        <a:lnSpc>
          <a:spcPct val="100000"/>
        </a:lnSpc>
        <a:spcBef>
          <a:spcPts val="700"/>
        </a:spcBef>
        <a:spcAft>
          <a:spcPts val="0"/>
        </a:spcAft>
        <a:buClrTx/>
        <a:buSzPct val="100000"/>
        <a:buFont typeface="Arial"/>
        <a:buChar char="–"/>
        <a:tabLst/>
        <a:defRPr sz="3200" b="0" i="0" u="none" strike="noStrike" cap="none" spc="0" baseline="0">
          <a:solidFill>
            <a:srgbClr val="000000"/>
          </a:solidFill>
          <a:uFillTx/>
          <a:latin typeface="+mj-lt"/>
          <a:ea typeface="+mj-ea"/>
          <a:cs typeface="+mj-cs"/>
          <a:sym typeface="Calibri"/>
        </a:defRPr>
      </a:lvl2pPr>
      <a:lvl3pPr marL="1231840" marR="0" indent="-317467" algn="l" defTabSz="913380" rtl="0" latinLnBrk="0">
        <a:lnSpc>
          <a:spcPct val="100000"/>
        </a:lnSpc>
        <a:spcBef>
          <a:spcPts val="700"/>
        </a:spcBef>
        <a:spcAft>
          <a:spcPts val="0"/>
        </a:spcAft>
        <a:buClrTx/>
        <a:buSzPct val="100000"/>
        <a:buFont typeface="Arial"/>
        <a:buChar char="•"/>
        <a:tabLst/>
        <a:defRPr sz="3200" b="0" i="0" u="none" strike="noStrike" cap="none" spc="0" baseline="0">
          <a:solidFill>
            <a:srgbClr val="000000"/>
          </a:solidFill>
          <a:uFillTx/>
          <a:latin typeface="+mj-lt"/>
          <a:ea typeface="+mj-ea"/>
          <a:cs typeface="+mj-cs"/>
          <a:sym typeface="Calibri"/>
        </a:defRPr>
      </a:lvl3pPr>
      <a:lvl4pPr marL="1736481" marR="0" indent="-365087" algn="l" defTabSz="913380" rtl="0" latinLnBrk="0">
        <a:lnSpc>
          <a:spcPct val="100000"/>
        </a:lnSpc>
        <a:spcBef>
          <a:spcPts val="700"/>
        </a:spcBef>
        <a:spcAft>
          <a:spcPts val="0"/>
        </a:spcAft>
        <a:buClrTx/>
        <a:buSzPct val="100000"/>
        <a:buFont typeface="Arial"/>
        <a:buChar char="–"/>
        <a:tabLst/>
        <a:defRPr sz="3200" b="0" i="0" u="none" strike="noStrike" cap="none" spc="0" baseline="0">
          <a:solidFill>
            <a:srgbClr val="000000"/>
          </a:solidFill>
          <a:uFillTx/>
          <a:latin typeface="+mj-lt"/>
          <a:ea typeface="+mj-ea"/>
          <a:cs typeface="+mj-cs"/>
          <a:sym typeface="Calibri"/>
        </a:defRPr>
      </a:lvl4pPr>
      <a:lvl5pPr marL="2193172" marR="0" indent="-365088" algn="l" defTabSz="913380" rtl="0" latinLnBrk="0">
        <a:lnSpc>
          <a:spcPct val="100000"/>
        </a:lnSpc>
        <a:spcBef>
          <a:spcPts val="700"/>
        </a:spcBef>
        <a:spcAft>
          <a:spcPts val="0"/>
        </a:spcAft>
        <a:buClrTx/>
        <a:buSzPct val="100000"/>
        <a:buFont typeface="Arial"/>
        <a:buChar char="»"/>
        <a:tabLst/>
        <a:defRPr sz="3200" b="0" i="0" u="none" strike="noStrike" cap="none" spc="0" baseline="0">
          <a:solidFill>
            <a:srgbClr val="000000"/>
          </a:solidFill>
          <a:uFillTx/>
          <a:latin typeface="+mj-lt"/>
          <a:ea typeface="+mj-ea"/>
          <a:cs typeface="+mj-cs"/>
          <a:sym typeface="Calibri"/>
        </a:defRPr>
      </a:lvl5pPr>
      <a:lvl6pPr marL="2651124" marR="0" indent="-365671" algn="l" defTabSz="913380" rtl="0" latinLnBrk="0">
        <a:lnSpc>
          <a:spcPct val="100000"/>
        </a:lnSpc>
        <a:spcBef>
          <a:spcPts val="700"/>
        </a:spcBef>
        <a:spcAft>
          <a:spcPts val="0"/>
        </a:spcAft>
        <a:buClrTx/>
        <a:buSzPct val="100000"/>
        <a:buFont typeface="Arial"/>
        <a:buChar char="•"/>
        <a:tabLst/>
        <a:defRPr sz="3200" b="0" i="0" u="none" strike="noStrike" cap="none" spc="0" baseline="0">
          <a:solidFill>
            <a:srgbClr val="000000"/>
          </a:solidFill>
          <a:uFillTx/>
          <a:latin typeface="+mj-lt"/>
          <a:ea typeface="+mj-ea"/>
          <a:cs typeface="+mj-cs"/>
          <a:sym typeface="Calibri"/>
        </a:defRPr>
      </a:lvl6pPr>
      <a:lvl7pPr marL="3108214" marR="0" indent="-365671" algn="l" defTabSz="913380" rtl="0" latinLnBrk="0">
        <a:lnSpc>
          <a:spcPct val="100000"/>
        </a:lnSpc>
        <a:spcBef>
          <a:spcPts val="700"/>
        </a:spcBef>
        <a:spcAft>
          <a:spcPts val="0"/>
        </a:spcAft>
        <a:buClrTx/>
        <a:buSzPct val="100000"/>
        <a:buFont typeface="Arial"/>
        <a:buChar char="•"/>
        <a:tabLst/>
        <a:defRPr sz="3200" b="0" i="0" u="none" strike="noStrike" cap="none" spc="0" baseline="0">
          <a:solidFill>
            <a:srgbClr val="000000"/>
          </a:solidFill>
          <a:uFillTx/>
          <a:latin typeface="+mj-lt"/>
          <a:ea typeface="+mj-ea"/>
          <a:cs typeface="+mj-cs"/>
          <a:sym typeface="Calibri"/>
        </a:defRPr>
      </a:lvl7pPr>
      <a:lvl8pPr marL="3565306" marR="0" indent="-365671" algn="l" defTabSz="913380" rtl="0" latinLnBrk="0">
        <a:lnSpc>
          <a:spcPct val="100000"/>
        </a:lnSpc>
        <a:spcBef>
          <a:spcPts val="700"/>
        </a:spcBef>
        <a:spcAft>
          <a:spcPts val="0"/>
        </a:spcAft>
        <a:buClrTx/>
        <a:buSzPct val="100000"/>
        <a:buFont typeface="Arial"/>
        <a:buChar char="•"/>
        <a:tabLst/>
        <a:defRPr sz="3200" b="0" i="0" u="none" strike="noStrike" cap="none" spc="0" baseline="0">
          <a:solidFill>
            <a:srgbClr val="000000"/>
          </a:solidFill>
          <a:uFillTx/>
          <a:latin typeface="+mj-lt"/>
          <a:ea typeface="+mj-ea"/>
          <a:cs typeface="+mj-cs"/>
          <a:sym typeface="Calibri"/>
        </a:defRPr>
      </a:lvl8pPr>
      <a:lvl9pPr marL="4022396" marR="0" indent="-365671" algn="l" defTabSz="913380" rtl="0" latinLnBrk="0">
        <a:lnSpc>
          <a:spcPct val="100000"/>
        </a:lnSpc>
        <a:spcBef>
          <a:spcPts val="700"/>
        </a:spcBef>
        <a:spcAft>
          <a:spcPts val="0"/>
        </a:spcAft>
        <a:buClrTx/>
        <a:buSzPct val="100000"/>
        <a:buFont typeface="Arial"/>
        <a:buChar char="•"/>
        <a:tabLst/>
        <a:defRPr sz="3200" b="0" i="0" u="none" strike="noStrike" cap="none" spc="0" baseline="0">
          <a:solidFill>
            <a:srgbClr val="000000"/>
          </a:solidFill>
          <a:uFillTx/>
          <a:latin typeface="+mj-lt"/>
          <a:ea typeface="+mj-ea"/>
          <a:cs typeface="+mj-cs"/>
          <a:sym typeface="Calibri"/>
        </a:defRPr>
      </a:lvl9pPr>
    </p:bodyStyle>
    <p:otherStyle>
      <a:lvl1pPr marL="0" marR="0" indent="0" algn="r" defTabSz="956542"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1pPr>
      <a:lvl2pPr marL="0" marR="0" indent="99741" algn="r" defTabSz="956542"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2pPr>
      <a:lvl3pPr marL="0" marR="0" indent="199481" algn="r" defTabSz="956542"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3pPr>
      <a:lvl4pPr marL="0" marR="0" indent="299223" algn="r" defTabSz="956542"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4pPr>
      <a:lvl5pPr marL="0" marR="0" indent="398964" algn="r" defTabSz="956542"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5pPr>
      <a:lvl6pPr marL="0" marR="0" indent="498704" algn="r" defTabSz="956542"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6pPr>
      <a:lvl7pPr marL="0" marR="0" indent="598445" algn="r" defTabSz="956542"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7pPr>
      <a:lvl8pPr marL="0" marR="0" indent="698186" algn="r" defTabSz="956542"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8pPr>
      <a:lvl9pPr marL="0" marR="0" indent="797927" algn="r" defTabSz="956542"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4" name="TextBox 6"/>
          <p:cNvSpPr txBox="1"/>
          <p:nvPr/>
        </p:nvSpPr>
        <p:spPr>
          <a:xfrm>
            <a:off x="499332" y="1295399"/>
            <a:ext cx="2834281" cy="2137320"/>
          </a:xfrm>
          <a:prstGeom prst="rect">
            <a:avLst/>
          </a:prstGeom>
          <a:ln w="12700">
            <a:miter lim="400000"/>
          </a:ln>
          <a:extLst>
            <a:ext uri="{C572A759-6A51-4108-AA02-DFA0A04FC94B}">
              <ma14:wrappingTextBoxFlag xmlns:ma14="http://schemas.microsoft.com/office/mac/drawingml/2011/main" val="1"/>
            </a:ext>
          </a:extLst>
        </p:spPr>
        <p:txBody>
          <a:bodyPr lIns="9524" tIns="9524" rIns="9524" bIns="9524">
            <a:spAutoFit/>
          </a:bodyPr>
          <a:lstStyle/>
          <a:p>
            <a:pPr algn="just">
              <a:defRPr sz="1000" b="1">
                <a:latin typeface="+mn-lt"/>
                <a:ea typeface="+mn-ea"/>
                <a:cs typeface="+mn-cs"/>
                <a:sym typeface="Helvetica"/>
              </a:defRPr>
            </a:pPr>
            <a:r>
              <a:t>INTRODUCTION</a:t>
            </a:r>
            <a:r>
              <a:rPr b="0">
                <a:latin typeface="+mj-lt"/>
                <a:ea typeface="+mj-ea"/>
                <a:cs typeface="+mj-cs"/>
                <a:sym typeface="Calibri"/>
              </a:rPr>
              <a:t>: Joule-Thomson effect describes a change of temperature in a fluid due to a sudden change of pressure under adiabatic conditions. This effect is often neglected, as the involved change in temperature could be very small. However, the new industries in which millikelvin accuracy is needed, have motivated further studies on the topic. The aim of this study is to reproduce Joule-Thomson effect when an incompressible gas flows through a narrow pipe connecting two tanks at different pressures. Being the cross section of the arrival tank much higher than the pipe's, gas suddenly expands, inducing a reduction of temperature.</a:t>
            </a:r>
          </a:p>
        </p:txBody>
      </p:sp>
      <p:sp>
        <p:nvSpPr>
          <p:cNvPr id="95" name="TextBox 7"/>
          <p:cNvSpPr txBox="1"/>
          <p:nvPr/>
        </p:nvSpPr>
        <p:spPr>
          <a:xfrm>
            <a:off x="475086" y="3554956"/>
            <a:ext cx="2882773" cy="8995319"/>
          </a:xfrm>
          <a:prstGeom prst="rect">
            <a:avLst/>
          </a:prstGeom>
          <a:ln w="12700">
            <a:miter lim="400000"/>
          </a:ln>
          <a:extLst>
            <a:ext uri="{C572A759-6A51-4108-AA02-DFA0A04FC94B}">
              <ma14:wrappingTextBoxFlag xmlns:ma14="http://schemas.microsoft.com/office/mac/drawingml/2011/main" val="1"/>
            </a:ext>
          </a:extLst>
        </p:spPr>
        <p:txBody>
          <a:bodyPr lIns="9524" tIns="9524" rIns="9524" bIns="9524">
            <a:spAutoFit/>
          </a:bodyPr>
          <a:lstStyle/>
          <a:p>
            <a:pPr algn="just">
              <a:defRPr sz="1000" b="1">
                <a:latin typeface="+mn-lt"/>
                <a:ea typeface="+mn-ea"/>
                <a:cs typeface="+mn-cs"/>
                <a:sym typeface="Helvetica"/>
              </a:defRPr>
            </a:pPr>
            <a:r>
              <a:t>COMPUTATIONAL METHODS</a:t>
            </a:r>
            <a:r>
              <a:rPr b="0">
                <a:latin typeface="+mj-lt"/>
                <a:ea typeface="+mj-ea"/>
                <a:cs typeface="+mj-cs"/>
                <a:sym typeface="Calibri"/>
              </a:rPr>
              <a:t>: Selecting 3D geometry, the pipe and the arrival tank are modeled. Since the problem involves fluid-dynamics and temperature, CFD Laminar Flow and Heat Transfer in Fluids modules are selected. Coupling them through the Multiphysics Nonisothermal Flow, it is possible to study how the pressure and gas temperature vary. For an adiabatic system, the inlet is defined through the mass flow and the initial fluid temperature. The outlet is defined thought the arrival tank pressure. The Screen condition is applied in the pipe's outlet. Working as thin permeable barrier, it allows to impose the desired pressure drop without adding extra complexity as Porous Media physics or geometry variations. Nitrogen gas simulations are run for different pressure drops. For each case, Joule-Thomson coefficient is obtained from Nitrogen T-s diagram.</a:t>
            </a:r>
          </a:p>
          <a:p>
            <a:pPr algn="just">
              <a:defRPr sz="1000" b="1">
                <a:latin typeface="+mn-lt"/>
                <a:ea typeface="+mn-ea"/>
                <a:cs typeface="+mn-cs"/>
                <a:sym typeface="Helvetica"/>
              </a:defRPr>
            </a:pPr>
            <a:endParaRPr b="0">
              <a:latin typeface="+mj-lt"/>
              <a:ea typeface="+mj-ea"/>
              <a:cs typeface="+mj-cs"/>
              <a:sym typeface="Calibri"/>
            </a:endParaRPr>
          </a:p>
          <a:p>
            <a:pPr algn="just">
              <a:defRPr sz="1000" b="1">
                <a:latin typeface="+mn-lt"/>
                <a:ea typeface="+mn-ea"/>
                <a:cs typeface="+mn-cs"/>
                <a:sym typeface="Helvetica"/>
              </a:defRPr>
            </a:pPr>
            <a:endParaRPr b="0">
              <a:latin typeface="+mj-lt"/>
              <a:ea typeface="+mj-ea"/>
              <a:cs typeface="+mj-cs"/>
              <a:sym typeface="Calibri"/>
            </a:endParaRPr>
          </a:p>
          <a:p>
            <a:pPr algn="just">
              <a:defRPr sz="1000" b="1">
                <a:latin typeface="+mn-lt"/>
                <a:ea typeface="+mn-ea"/>
                <a:cs typeface="+mn-cs"/>
                <a:sym typeface="Helvetica"/>
              </a:defRPr>
            </a:pPr>
            <a:endParaRPr b="0">
              <a:latin typeface="+mj-lt"/>
              <a:ea typeface="+mj-ea"/>
              <a:cs typeface="+mj-cs"/>
              <a:sym typeface="Calibri"/>
            </a:endParaRPr>
          </a:p>
          <a:p>
            <a:pPr algn="just">
              <a:defRPr sz="1000" b="1">
                <a:latin typeface="+mn-lt"/>
                <a:ea typeface="+mn-ea"/>
                <a:cs typeface="+mn-cs"/>
                <a:sym typeface="Helvetica"/>
              </a:defRPr>
            </a:pPr>
            <a:endParaRPr sz="15400"/>
          </a:p>
          <a:p>
            <a:pPr algn="just">
              <a:defRPr sz="1000"/>
            </a:pPr>
            <a:endParaRPr sz="15400"/>
          </a:p>
          <a:p>
            <a:pPr algn="just">
              <a:defRPr sz="1000"/>
            </a:pPr>
            <a:endParaRPr sz="15400"/>
          </a:p>
          <a:p>
            <a:pPr algn="just">
              <a:defRPr sz="1000"/>
            </a:pPr>
            <a:endParaRPr sz="15400"/>
          </a:p>
          <a:p>
            <a:pPr algn="just">
              <a:defRPr sz="1000"/>
            </a:pPr>
            <a:endParaRPr sz="15400"/>
          </a:p>
          <a:p>
            <a:pPr algn="just">
              <a:defRPr sz="1000"/>
            </a:pPr>
            <a:endParaRPr sz="15400"/>
          </a:p>
          <a:p>
            <a:pPr algn="just">
              <a:defRPr sz="1000"/>
            </a:pPr>
            <a:endParaRPr sz="15400"/>
          </a:p>
          <a:p>
            <a:pPr algn="just">
              <a:defRPr sz="1000"/>
            </a:pPr>
            <a:endParaRPr sz="15400"/>
          </a:p>
          <a:p>
            <a:pPr algn="just">
              <a:defRPr sz="1000"/>
            </a:pPr>
            <a:endParaRPr sz="15400"/>
          </a:p>
          <a:p>
            <a:pPr algn="just">
              <a:defRPr sz="1000"/>
            </a:pPr>
            <a:endParaRPr sz="15400"/>
          </a:p>
          <a:p>
            <a:pPr algn="just">
              <a:defRPr sz="1000"/>
            </a:pPr>
            <a:r>
              <a:t>You may want to introduce the geometry and describe the conditions that define the problem. </a:t>
            </a:r>
            <a:endParaRPr sz="15400"/>
          </a:p>
          <a:p>
            <a:pPr algn="just">
              <a:defRPr sz="1000"/>
            </a:pPr>
            <a:endParaRPr sz="15400"/>
          </a:p>
          <a:p>
            <a:pPr algn="just">
              <a:defRPr sz="1000"/>
            </a:pPr>
            <a:endParaRPr sz="15400"/>
          </a:p>
          <a:p>
            <a:pPr algn="just">
              <a:defRPr sz="1000"/>
            </a:pPr>
            <a:endParaRPr sz="15400"/>
          </a:p>
          <a:p>
            <a:pPr algn="just">
              <a:defRPr sz="1000"/>
            </a:pPr>
            <a:endParaRPr sz="15400"/>
          </a:p>
          <a:p>
            <a:pPr algn="just">
              <a:defRPr sz="1000"/>
            </a:pPr>
            <a:endParaRPr sz="15400"/>
          </a:p>
          <a:p>
            <a:pPr algn="just">
              <a:defRPr sz="1000"/>
            </a:pPr>
            <a:endParaRPr sz="15400"/>
          </a:p>
          <a:p>
            <a:pPr algn="just">
              <a:defRPr sz="1000"/>
            </a:pPr>
            <a:endParaRPr sz="15400"/>
          </a:p>
          <a:p>
            <a:pPr algn="just">
              <a:defRPr sz="1000"/>
            </a:pPr>
            <a:endParaRPr sz="15400"/>
          </a:p>
        </p:txBody>
      </p:sp>
      <p:sp>
        <p:nvSpPr>
          <p:cNvPr id="96" name="TextBox 15"/>
          <p:cNvSpPr txBox="1"/>
          <p:nvPr/>
        </p:nvSpPr>
        <p:spPr>
          <a:xfrm>
            <a:off x="524530" y="8134125"/>
            <a:ext cx="2783885" cy="1311820"/>
          </a:xfrm>
          <a:prstGeom prst="rect">
            <a:avLst/>
          </a:prstGeom>
          <a:ln w="12700">
            <a:miter lim="400000"/>
          </a:ln>
          <a:extLst>
            <a:ext uri="{C572A759-6A51-4108-AA02-DFA0A04FC94B}">
              <ma14:wrappingTextBoxFlag xmlns:ma14="http://schemas.microsoft.com/office/mac/drawingml/2011/main" val="1"/>
            </a:ext>
          </a:extLst>
        </p:spPr>
        <p:txBody>
          <a:bodyPr lIns="9524" tIns="9524" rIns="9524" bIns="9524">
            <a:spAutoFit/>
          </a:bodyPr>
          <a:lstStyle/>
          <a:p>
            <a:pPr algn="just">
              <a:defRPr sz="1000" b="1">
                <a:latin typeface="+mn-lt"/>
                <a:ea typeface="+mn-ea"/>
                <a:cs typeface="+mn-cs"/>
                <a:sym typeface="Helvetica"/>
              </a:defRPr>
            </a:pPr>
            <a:r>
              <a:t>RESULTS</a:t>
            </a:r>
            <a:r>
              <a:rPr b="0">
                <a:latin typeface="+mj-lt"/>
                <a:ea typeface="+mj-ea"/>
                <a:cs typeface="+mj-cs"/>
                <a:sym typeface="Calibri"/>
              </a:rPr>
              <a:t>: A priori, results seem promising showing a temperature reduction in all cases. However, it is observed that the modeled ∆T are larger than the theoretical ones, increasing the error as larger the pressure drop was. Working with an adiabatic system, in which energy exchange can not take place with the exterior, the origin of the unexpected temperature drop must be in the set up stage.</a:t>
            </a:r>
          </a:p>
        </p:txBody>
      </p:sp>
      <p:sp>
        <p:nvSpPr>
          <p:cNvPr id="97" name="TextBox 23"/>
          <p:cNvSpPr txBox="1"/>
          <p:nvPr/>
        </p:nvSpPr>
        <p:spPr>
          <a:xfrm>
            <a:off x="4622355" y="9273886"/>
            <a:ext cx="2050326" cy="336890"/>
          </a:xfrm>
          <a:prstGeom prst="rect">
            <a:avLst/>
          </a:prstGeom>
          <a:ln w="12700">
            <a:miter lim="400000"/>
          </a:ln>
          <a:extLst>
            <a:ext uri="{C572A759-6A51-4108-AA02-DFA0A04FC94B}">
              <ma14:wrappingTextBoxFlag xmlns:ma14="http://schemas.microsoft.com/office/mac/drawingml/2011/main" val="1"/>
            </a:ext>
          </a:extLst>
        </p:spPr>
        <p:txBody>
          <a:bodyPr lIns="9524" tIns="9524" rIns="9524" bIns="9524">
            <a:spAutoFit/>
          </a:bodyPr>
          <a:lstStyle/>
          <a:p>
            <a:pPr defTabSz="914181">
              <a:defRPr sz="1000" b="1">
                <a:latin typeface="+mn-lt"/>
                <a:ea typeface="+mn-ea"/>
                <a:cs typeface="+mn-cs"/>
                <a:sym typeface="Helvetica"/>
              </a:defRPr>
            </a:pPr>
            <a:r>
              <a:t>REFERENCES</a:t>
            </a:r>
            <a:r>
              <a:rPr b="0">
                <a:latin typeface="+mj-lt"/>
                <a:ea typeface="+mj-ea"/>
                <a:cs typeface="+mj-cs"/>
                <a:sym typeface="Calibri"/>
              </a:rPr>
              <a:t>:</a:t>
            </a:r>
            <a:endParaRPr>
              <a:latin typeface="Arial"/>
              <a:ea typeface="Arial"/>
              <a:cs typeface="Arial"/>
              <a:sym typeface="Arial"/>
            </a:endParaRPr>
          </a:p>
          <a:p>
            <a:pPr marL="107144" indent="-107144" defTabSz="914181">
              <a:buSzPct val="100000"/>
              <a:buAutoNum type="arabicPeriod"/>
              <a:defRPr sz="500"/>
            </a:pPr>
            <a:r>
              <a:rPr>
                <a:latin typeface="Arial"/>
                <a:ea typeface="Arial"/>
                <a:cs typeface="Arial"/>
                <a:sym typeface="Arial"/>
              </a:rPr>
              <a:t>A.Gross</a:t>
            </a:r>
            <a:r>
              <a:t>, Micro-scale heat-exchangers for joule-thomson cooling, Sandia National Lab.(SNL-NM), 2014</a:t>
            </a:r>
          </a:p>
        </p:txBody>
      </p:sp>
      <p:sp>
        <p:nvSpPr>
          <p:cNvPr id="98" name="TextBox 24"/>
          <p:cNvSpPr txBox="1"/>
          <p:nvPr/>
        </p:nvSpPr>
        <p:spPr>
          <a:xfrm>
            <a:off x="1446364" y="7841565"/>
            <a:ext cx="835582" cy="127001"/>
          </a:xfrm>
          <a:prstGeom prst="rect">
            <a:avLst/>
          </a:prstGeom>
          <a:ln w="12700">
            <a:miter lim="400000"/>
          </a:ln>
          <a:extLst>
            <a:ext uri="{C572A759-6A51-4108-AA02-DFA0A04FC94B}">
              <ma14:wrappingTextBoxFlag xmlns:ma14="http://schemas.microsoft.com/office/mac/drawingml/2011/main" val="1"/>
            </a:ext>
          </a:extLst>
        </p:spPr>
        <p:txBody>
          <a:bodyPr wrap="none" lIns="9524" tIns="9524" rIns="9524" bIns="9524">
            <a:spAutoFit/>
          </a:bodyPr>
          <a:lstStyle/>
          <a:p>
            <a:pPr>
              <a:defRPr sz="700" b="1">
                <a:latin typeface="+mn-lt"/>
                <a:ea typeface="+mn-ea"/>
                <a:cs typeface="+mn-cs"/>
                <a:sym typeface="Helvetica"/>
              </a:defRPr>
            </a:pPr>
            <a:r>
              <a:t>Figure 1</a:t>
            </a:r>
            <a:r>
              <a:rPr b="0">
                <a:latin typeface="+mj-lt"/>
                <a:ea typeface="+mj-ea"/>
                <a:cs typeface="+mj-cs"/>
                <a:sym typeface="Calibri"/>
              </a:rPr>
              <a:t>. 3D geometry</a:t>
            </a:r>
          </a:p>
        </p:txBody>
      </p:sp>
      <p:sp>
        <p:nvSpPr>
          <p:cNvPr id="99" name="TextBox 26"/>
          <p:cNvSpPr txBox="1"/>
          <p:nvPr/>
        </p:nvSpPr>
        <p:spPr>
          <a:xfrm>
            <a:off x="4743853" y="2389459"/>
            <a:ext cx="867530" cy="127001"/>
          </a:xfrm>
          <a:prstGeom prst="rect">
            <a:avLst/>
          </a:prstGeom>
          <a:ln w="12700">
            <a:miter lim="400000"/>
          </a:ln>
          <a:extLst>
            <a:ext uri="{C572A759-6A51-4108-AA02-DFA0A04FC94B}">
              <ma14:wrappingTextBoxFlag xmlns:ma14="http://schemas.microsoft.com/office/mac/drawingml/2011/main" val="1"/>
            </a:ext>
          </a:extLst>
        </p:spPr>
        <p:txBody>
          <a:bodyPr wrap="none" lIns="9524" tIns="9524" rIns="9524" bIns="9524">
            <a:spAutoFit/>
          </a:bodyPr>
          <a:lstStyle/>
          <a:p>
            <a:pPr algn="ctr">
              <a:defRPr sz="700" b="1">
                <a:latin typeface="+mn-lt"/>
                <a:ea typeface="+mn-ea"/>
                <a:cs typeface="+mn-cs"/>
                <a:sym typeface="Helvetica"/>
              </a:defRPr>
            </a:pPr>
            <a:r>
              <a:t>Figure 2</a:t>
            </a:r>
            <a:r>
              <a:rPr b="0">
                <a:latin typeface="+mj-lt"/>
                <a:ea typeface="+mj-ea"/>
                <a:cs typeface="+mj-cs"/>
                <a:sym typeface="Calibri"/>
              </a:rPr>
              <a:t>. Pressure drop</a:t>
            </a:r>
          </a:p>
        </p:txBody>
      </p:sp>
      <p:sp>
        <p:nvSpPr>
          <p:cNvPr id="100" name="TextBox 27"/>
          <p:cNvSpPr txBox="1"/>
          <p:nvPr/>
        </p:nvSpPr>
        <p:spPr>
          <a:xfrm>
            <a:off x="4072166" y="7344886"/>
            <a:ext cx="1860667" cy="127001"/>
          </a:xfrm>
          <a:prstGeom prst="rect">
            <a:avLst/>
          </a:prstGeom>
          <a:ln w="12700">
            <a:miter lim="400000"/>
          </a:ln>
          <a:extLst>
            <a:ext uri="{C572A759-6A51-4108-AA02-DFA0A04FC94B}">
              <ma14:wrappingTextBoxFlag xmlns:ma14="http://schemas.microsoft.com/office/mac/drawingml/2011/main" val="1"/>
            </a:ext>
          </a:extLst>
        </p:spPr>
        <p:txBody>
          <a:bodyPr wrap="none" lIns="9524" tIns="9524" rIns="9524" bIns="9524">
            <a:spAutoFit/>
          </a:bodyPr>
          <a:lstStyle/>
          <a:p>
            <a:pPr algn="ctr">
              <a:defRPr sz="700" b="1">
                <a:latin typeface="+mn-lt"/>
                <a:ea typeface="+mn-ea"/>
                <a:cs typeface="+mn-cs"/>
                <a:sym typeface="Helvetica"/>
              </a:defRPr>
            </a:pPr>
            <a:r>
              <a:t>Table 1</a:t>
            </a:r>
            <a:r>
              <a:rPr b="0">
                <a:latin typeface="+mj-lt"/>
                <a:ea typeface="+mj-ea"/>
                <a:cs typeface="+mj-cs"/>
                <a:sym typeface="Calibri"/>
              </a:rPr>
              <a:t>. Joule-Thomson induced temperature drop</a:t>
            </a:r>
          </a:p>
        </p:txBody>
      </p:sp>
      <p:sp>
        <p:nvSpPr>
          <p:cNvPr id="101" name="TextBox 3"/>
          <p:cNvSpPr txBox="1"/>
          <p:nvPr/>
        </p:nvSpPr>
        <p:spPr>
          <a:xfrm>
            <a:off x="402594" y="402635"/>
            <a:ext cx="6052811" cy="737195"/>
          </a:xfrm>
          <a:prstGeom prst="rect">
            <a:avLst/>
          </a:prstGeom>
          <a:ln w="12700">
            <a:miter lim="400000"/>
          </a:ln>
          <a:extLst>
            <a:ext uri="{C572A759-6A51-4108-AA02-DFA0A04FC94B}">
              <ma14:wrappingTextBoxFlag xmlns:ma14="http://schemas.microsoft.com/office/mac/drawingml/2011/main" val="1"/>
            </a:ext>
          </a:extLst>
        </p:spPr>
        <p:txBody>
          <a:bodyPr lIns="9524" tIns="9524" rIns="9524" bIns="9524" anchor="ctr">
            <a:spAutoFit/>
          </a:bodyPr>
          <a:lstStyle/>
          <a:p>
            <a:pPr algn="ctr" defTabSz="913916">
              <a:lnSpc>
                <a:spcPct val="150000"/>
              </a:lnSpc>
              <a:defRPr sz="1500"/>
            </a:pPr>
            <a:r>
              <a:t>Modeling Joule-Thomson Effect With COMSOL Multiphysics®</a:t>
            </a:r>
            <a:endParaRPr>
              <a:latin typeface="Arial"/>
              <a:ea typeface="Arial"/>
              <a:cs typeface="Arial"/>
              <a:sym typeface="Arial"/>
            </a:endParaRPr>
          </a:p>
          <a:p>
            <a:pPr algn="ctr" defTabSz="913916">
              <a:defRPr sz="800"/>
            </a:pPr>
            <a:r>
              <a:rPr>
                <a:latin typeface="Arial"/>
                <a:ea typeface="Arial"/>
                <a:cs typeface="Arial"/>
                <a:sym typeface="Arial"/>
              </a:rPr>
              <a:t>C. García Albela</a:t>
            </a:r>
            <a:r>
              <a:rPr baseline="30000"/>
              <a:t>1</a:t>
            </a:r>
            <a:endParaRPr>
              <a:latin typeface="Arial"/>
              <a:ea typeface="Arial"/>
              <a:cs typeface="Arial"/>
              <a:sym typeface="Arial"/>
            </a:endParaRPr>
          </a:p>
          <a:p>
            <a:pPr marL="190455" indent="-190455" algn="ctr" defTabSz="913916">
              <a:defRPr sz="800"/>
            </a:pPr>
            <a:r>
              <a:t>1. Thermal Analysis, ASML, Veldhoven, NB, The Netherlands</a:t>
            </a:r>
            <a:endParaRPr>
              <a:latin typeface="Arial"/>
              <a:ea typeface="Arial"/>
              <a:cs typeface="Arial"/>
              <a:sym typeface="Arial"/>
            </a:endParaRPr>
          </a:p>
        </p:txBody>
      </p:sp>
      <p:sp>
        <p:nvSpPr>
          <p:cNvPr id="102" name="Rectangle 1"/>
          <p:cNvSpPr/>
          <p:nvPr/>
        </p:nvSpPr>
        <p:spPr>
          <a:xfrm>
            <a:off x="163095" y="268100"/>
            <a:ext cx="6531989" cy="9369854"/>
          </a:xfrm>
          <a:prstGeom prst="rect">
            <a:avLst/>
          </a:prstGeom>
          <a:ln w="25400">
            <a:solidFill>
              <a:srgbClr val="000000"/>
            </a:solidFill>
          </a:ln>
        </p:spPr>
        <p:txBody>
          <a:bodyPr lIns="45719" rIns="45719" anchor="ctr"/>
          <a:lstStyle/>
          <a:p>
            <a:pPr algn="ctr">
              <a:defRPr sz="1700">
                <a:solidFill>
                  <a:srgbClr val="FFFFFF"/>
                </a:solidFill>
              </a:defRPr>
            </a:pPr>
            <a:endParaRPr/>
          </a:p>
        </p:txBody>
      </p:sp>
      <p:sp>
        <p:nvSpPr>
          <p:cNvPr id="103" name="Straight Connector 4"/>
          <p:cNvSpPr/>
          <p:nvPr/>
        </p:nvSpPr>
        <p:spPr>
          <a:xfrm>
            <a:off x="190500" y="1130300"/>
            <a:ext cx="6477001" cy="0"/>
          </a:xfrm>
          <a:prstGeom prst="line">
            <a:avLst/>
          </a:prstGeom>
          <a:ln>
            <a:solidFill>
              <a:srgbClr val="000000"/>
            </a:solidFill>
          </a:ln>
        </p:spPr>
        <p:txBody>
          <a:bodyPr lIns="45719" rIns="45719"/>
          <a:lstStyle/>
          <a:p>
            <a:endParaRPr/>
          </a:p>
        </p:txBody>
      </p:sp>
      <p:sp>
        <p:nvSpPr>
          <p:cNvPr id="104" name="TextBox 5"/>
          <p:cNvSpPr txBox="1"/>
          <p:nvPr/>
        </p:nvSpPr>
        <p:spPr>
          <a:xfrm>
            <a:off x="1111768" y="9636904"/>
            <a:ext cx="4367013" cy="196018"/>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800">
                <a:solidFill>
                  <a:srgbClr val="0079C1"/>
                </a:solidFill>
              </a:defRPr>
            </a:lvl1pPr>
          </a:lstStyle>
          <a:p>
            <a:r>
              <a:t>Excerpt from the Proceedings of the 2020 COMSOL Conference</a:t>
            </a:r>
          </a:p>
        </p:txBody>
      </p:sp>
      <p:pic>
        <p:nvPicPr>
          <p:cNvPr id="105" name="Captura de pantalla 2020-09-16 a las 13.46.49.png" descr="Captura de pantalla 2020-09-16 a las 13.46.49.png"/>
          <p:cNvPicPr>
            <a:picLocks noChangeAspect="1"/>
          </p:cNvPicPr>
          <p:nvPr/>
        </p:nvPicPr>
        <p:blipFill>
          <a:blip r:embed="rId2">
            <a:extLst/>
          </a:blip>
          <a:stretch>
            <a:fillRect/>
          </a:stretch>
        </p:blipFill>
        <p:spPr>
          <a:xfrm>
            <a:off x="1190724" y="6627629"/>
            <a:ext cx="1346862" cy="311207"/>
          </a:xfrm>
          <a:prstGeom prst="rect">
            <a:avLst/>
          </a:prstGeom>
          <a:ln w="12700">
            <a:miter lim="400000"/>
          </a:ln>
        </p:spPr>
      </p:pic>
      <p:pic>
        <p:nvPicPr>
          <p:cNvPr id="106" name="Captura de pantalla 2020-09-16 a las 13.46.37.png" descr="Captura de pantalla 2020-09-16 a las 13.46.37.png"/>
          <p:cNvPicPr>
            <a:picLocks noChangeAspect="1"/>
          </p:cNvPicPr>
          <p:nvPr/>
        </p:nvPicPr>
        <p:blipFill>
          <a:blip r:embed="rId3">
            <a:extLst/>
          </a:blip>
          <a:stretch>
            <a:fillRect/>
          </a:stretch>
        </p:blipFill>
        <p:spPr>
          <a:xfrm>
            <a:off x="659473" y="6994596"/>
            <a:ext cx="2514000" cy="781049"/>
          </a:xfrm>
          <a:prstGeom prst="rect">
            <a:avLst/>
          </a:prstGeom>
          <a:ln w="12700">
            <a:miter lim="400000"/>
          </a:ln>
        </p:spPr>
      </p:pic>
      <p:sp>
        <p:nvSpPr>
          <p:cNvPr id="107" name="TextBox 15"/>
          <p:cNvSpPr txBox="1"/>
          <p:nvPr/>
        </p:nvSpPr>
        <p:spPr>
          <a:xfrm>
            <a:off x="3646816" y="3937000"/>
            <a:ext cx="2782250" cy="816519"/>
          </a:xfrm>
          <a:prstGeom prst="rect">
            <a:avLst/>
          </a:prstGeom>
          <a:ln w="12700">
            <a:miter lim="400000"/>
          </a:ln>
          <a:extLst>
            <a:ext uri="{C572A759-6A51-4108-AA02-DFA0A04FC94B}">
              <ma14:wrappingTextBoxFlag xmlns:ma14="http://schemas.microsoft.com/office/mac/drawingml/2011/main" val="1"/>
            </a:ext>
          </a:extLst>
        </p:spPr>
        <p:txBody>
          <a:bodyPr lIns="9524" tIns="9524" rIns="9524" bIns="9524">
            <a:spAutoFit/>
          </a:bodyPr>
          <a:lstStyle>
            <a:lvl1pPr algn="just">
              <a:defRPr sz="1000"/>
            </a:lvl1pPr>
          </a:lstStyle>
          <a:p>
            <a:r>
              <a:t>It is ended that the error is induced by the Screen condition. To deal with it, a first possibility could be refined the mesh around the Screen surroundings, but the computational time would dramatically increases.</a:t>
            </a:r>
          </a:p>
        </p:txBody>
      </p:sp>
      <p:pic>
        <p:nvPicPr>
          <p:cNvPr id="108" name="Captura de pantalla 2020-09-16 a las 13.57.04.png" descr="Captura de pantalla 2020-09-16 a las 13.57.04.png"/>
          <p:cNvPicPr>
            <a:picLocks noChangeAspect="1"/>
          </p:cNvPicPr>
          <p:nvPr/>
        </p:nvPicPr>
        <p:blipFill>
          <a:blip r:embed="rId4">
            <a:extLst/>
          </a:blip>
          <a:stretch>
            <a:fillRect/>
          </a:stretch>
        </p:blipFill>
        <p:spPr>
          <a:xfrm>
            <a:off x="3955190" y="2539537"/>
            <a:ext cx="2332754" cy="1122244"/>
          </a:xfrm>
          <a:prstGeom prst="rect">
            <a:avLst/>
          </a:prstGeom>
          <a:ln w="12700">
            <a:miter lim="400000"/>
          </a:ln>
        </p:spPr>
      </p:pic>
      <p:pic>
        <p:nvPicPr>
          <p:cNvPr id="109" name="Captura de pantalla 2020-09-16 a las 13.56.54.png" descr="Captura de pantalla 2020-09-16 a las 13.56.54.png"/>
          <p:cNvPicPr>
            <a:picLocks noChangeAspect="1"/>
          </p:cNvPicPr>
          <p:nvPr/>
        </p:nvPicPr>
        <p:blipFill>
          <a:blip r:embed="rId5">
            <a:extLst/>
          </a:blip>
          <a:stretch>
            <a:fillRect/>
          </a:stretch>
        </p:blipFill>
        <p:spPr>
          <a:xfrm>
            <a:off x="3982257" y="1248650"/>
            <a:ext cx="2142520" cy="1086434"/>
          </a:xfrm>
          <a:prstGeom prst="rect">
            <a:avLst/>
          </a:prstGeom>
          <a:ln w="12700">
            <a:miter lim="400000"/>
          </a:ln>
        </p:spPr>
      </p:pic>
      <p:sp>
        <p:nvSpPr>
          <p:cNvPr id="110" name="Working with a more affordable mesh, a second alternative is presented. Firstly, running a simulation without JT effect, the Screen condition induced temperature drop ∆T_1 is obtained. Then, a second simulation with JT effect is launched. Combining them, the magnitude of interest is calculated as ∆T_JT=∆T_2+∆T_1, presenting almost identical values to the theoretical ones. A study of the phenomenon under ideal gas assumption is performed too."/>
          <p:cNvSpPr txBox="1"/>
          <p:nvPr/>
        </p:nvSpPr>
        <p:spPr>
          <a:xfrm>
            <a:off x="3606443" y="4723356"/>
            <a:ext cx="2834281" cy="171441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just">
              <a:defRPr sz="1000"/>
            </a:lvl1pPr>
          </a:lstStyle>
          <a:p>
            <a:r>
              <a:t>Working with a more affordable mesh, a second alternative is presented. Firstly, running a simulation without JT effect, the Screen condition induced temperature drop ∆T_1 is obtained. Then, a second simulation with JT effect is launched. Combining them, the magnitude of interest is calculated as ∆T_JT=∆T_2+∆T_1, presenting almost identical values to the theoretical ones. A study of the phenomenon under ideal gas assumption is performed too.</a:t>
            </a:r>
          </a:p>
        </p:txBody>
      </p:sp>
      <p:pic>
        <p:nvPicPr>
          <p:cNvPr id="111" name="Captura de pantalla 2020-09-16 a las 14.06.53.png" descr="Captura de pantalla 2020-09-16 a las 14.06.53.png"/>
          <p:cNvPicPr>
            <a:picLocks noChangeAspect="1"/>
          </p:cNvPicPr>
          <p:nvPr/>
        </p:nvPicPr>
        <p:blipFill>
          <a:blip r:embed="rId6">
            <a:extLst/>
          </a:blip>
          <a:stretch>
            <a:fillRect/>
          </a:stretch>
        </p:blipFill>
        <p:spPr>
          <a:xfrm>
            <a:off x="3596555" y="6473095"/>
            <a:ext cx="2882773" cy="803396"/>
          </a:xfrm>
          <a:prstGeom prst="rect">
            <a:avLst/>
          </a:prstGeom>
          <a:ln w="12700">
            <a:miter lim="400000"/>
          </a:ln>
        </p:spPr>
      </p:pic>
      <p:sp>
        <p:nvSpPr>
          <p:cNvPr id="112" name="TextBox 26"/>
          <p:cNvSpPr txBox="1"/>
          <p:nvPr/>
        </p:nvSpPr>
        <p:spPr>
          <a:xfrm>
            <a:off x="4548314" y="3697559"/>
            <a:ext cx="1207808" cy="127001"/>
          </a:xfrm>
          <a:prstGeom prst="rect">
            <a:avLst/>
          </a:prstGeom>
          <a:ln w="12700">
            <a:miter lim="400000"/>
          </a:ln>
          <a:extLst>
            <a:ext uri="{C572A759-6A51-4108-AA02-DFA0A04FC94B}">
              <ma14:wrappingTextBoxFlag xmlns:ma14="http://schemas.microsoft.com/office/mac/drawingml/2011/main" val="1"/>
            </a:ext>
          </a:extLst>
        </p:spPr>
        <p:txBody>
          <a:bodyPr wrap="none" lIns="9524" tIns="9524" rIns="9524" bIns="9524">
            <a:spAutoFit/>
          </a:bodyPr>
          <a:lstStyle/>
          <a:p>
            <a:pPr algn="ctr">
              <a:defRPr sz="700" b="1">
                <a:latin typeface="+mn-lt"/>
                <a:ea typeface="+mn-ea"/>
                <a:cs typeface="+mn-cs"/>
                <a:sym typeface="Helvetica"/>
              </a:defRPr>
            </a:pPr>
            <a:r>
              <a:t>Figure 3</a:t>
            </a:r>
            <a:r>
              <a:rPr b="0">
                <a:latin typeface="+mj-lt"/>
                <a:ea typeface="+mj-ea"/>
                <a:cs typeface="+mj-cs"/>
                <a:sym typeface="Calibri"/>
              </a:rPr>
              <a:t>. Total temperature drop</a:t>
            </a:r>
          </a:p>
        </p:txBody>
      </p:sp>
      <p:sp>
        <p:nvSpPr>
          <p:cNvPr id="113" name="TextBox 7"/>
          <p:cNvSpPr txBox="1"/>
          <p:nvPr/>
        </p:nvSpPr>
        <p:spPr>
          <a:xfrm>
            <a:off x="3596555" y="7580229"/>
            <a:ext cx="2882773" cy="1642020"/>
          </a:xfrm>
          <a:prstGeom prst="rect">
            <a:avLst/>
          </a:prstGeom>
          <a:ln w="12700">
            <a:miter lim="400000"/>
          </a:ln>
          <a:extLst>
            <a:ext uri="{C572A759-6A51-4108-AA02-DFA0A04FC94B}">
              <ma14:wrappingTextBoxFlag xmlns:ma14="http://schemas.microsoft.com/office/mac/drawingml/2011/main" val="1"/>
            </a:ext>
          </a:extLst>
        </p:spPr>
        <p:txBody>
          <a:bodyPr lIns="9524" tIns="9524" rIns="9524" bIns="9524">
            <a:spAutoFit/>
          </a:bodyPr>
          <a:lstStyle/>
          <a:p>
            <a:pPr algn="just">
              <a:defRPr sz="1000" b="1">
                <a:latin typeface="+mn-lt"/>
                <a:ea typeface="+mn-ea"/>
                <a:cs typeface="+mn-cs"/>
                <a:sym typeface="Helvetica"/>
              </a:defRPr>
            </a:pPr>
            <a:r>
              <a:t>CONCLUSIONS</a:t>
            </a:r>
            <a:r>
              <a:rPr b="0">
                <a:latin typeface="+mj-lt"/>
                <a:ea typeface="+mj-ea"/>
                <a:cs typeface="+mj-cs"/>
                <a:sym typeface="Calibri"/>
              </a:rPr>
              <a:t>: After all, it is concluded that COMSOL Multiphysics® can model Joule-Thomson effect with a high level of accuracy. Nevertheless, the software presents some set up disadvantages that have to be overtaken by an extra computational effort. An improvement in the topic performance could be expected in future COMSOL Multiphysics® software versions, according with the increasing necessity of accuracy and quick response demanded by the actual industrialized world.</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7C7C7C"/>
      </a:accent1>
      <a:accent2>
        <a:srgbClr val="B2B2B2"/>
      </a:accent2>
      <a:accent3>
        <a:srgbClr val="969696"/>
      </a:accent3>
      <a:accent4>
        <a:srgbClr val="808080"/>
      </a:accent4>
      <a:accent5>
        <a:srgbClr val="5F5F5F"/>
      </a:accent5>
      <a:accent6>
        <a:srgbClr val="4D4D4D"/>
      </a:accent6>
      <a:hlink>
        <a:srgbClr val="0000FF"/>
      </a:hlink>
      <a:folHlink>
        <a:srgbClr val="FF00FF"/>
      </a:folHlink>
    </a:clrScheme>
    <a:fontScheme name="Office Theme">
      <a:majorFont>
        <a:latin typeface="Calibri"/>
        <a:ea typeface="Calibri"/>
        <a:cs typeface="Calibri"/>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2">
              <a:lumOff val="16690"/>
            </a:schemeClr>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56542"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2">
              <a:lumOff val="16690"/>
            </a:schemeClr>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56542"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7C7C7C"/>
      </a:accent1>
      <a:accent2>
        <a:srgbClr val="B2B2B2"/>
      </a:accent2>
      <a:accent3>
        <a:srgbClr val="969696"/>
      </a:accent3>
      <a:accent4>
        <a:srgbClr val="808080"/>
      </a:accent4>
      <a:accent5>
        <a:srgbClr val="5F5F5F"/>
      </a:accent5>
      <a:accent6>
        <a:srgbClr val="4D4D4D"/>
      </a:accent6>
      <a:hlink>
        <a:srgbClr val="0000FF"/>
      </a:hlink>
      <a:folHlink>
        <a:srgbClr val="FF00FF"/>
      </a:folHlink>
    </a:clrScheme>
    <a:fontScheme name="Office Theme">
      <a:majorFont>
        <a:latin typeface="Calibri"/>
        <a:ea typeface="Calibri"/>
        <a:cs typeface="Calibri"/>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2">
              <a:lumOff val="16690"/>
            </a:schemeClr>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56542"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2">
              <a:lumOff val="16690"/>
            </a:schemeClr>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56542"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647</Words>
  <Application>Microsoft Macintosh PowerPoint</Application>
  <PresentationFormat>A4 (210x297 mm)</PresentationFormat>
  <Paragraphs>36</Paragraphs>
  <Slides>1</Slides>
  <Notes>0</Notes>
  <HiddenSlides>1</HiddenSlides>
  <MMClips>0</MMClips>
  <ScaleCrop>false</ScaleCrop>
  <HeadingPairs>
    <vt:vector size="4" baseType="variant">
      <vt:variant>
        <vt:lpstr>Tema</vt:lpstr>
      </vt:variant>
      <vt:variant>
        <vt:i4>1</vt:i4>
      </vt:variant>
      <vt:variant>
        <vt:lpstr>Títulos de diapositiva</vt:lpstr>
      </vt:variant>
      <vt:variant>
        <vt:i4>1</vt:i4>
      </vt:variant>
    </vt:vector>
  </HeadingPairs>
  <TitlesOfParts>
    <vt:vector size="2" baseType="lpstr">
      <vt:lpstr>Office Theme</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cp:lastModifiedBy>Paula Pereira</cp:lastModifiedBy>
  <cp:revision>1</cp:revision>
  <dcterms:modified xsi:type="dcterms:W3CDTF">2020-09-16T16:33:40Z</dcterms:modified>
</cp:coreProperties>
</file>